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27"/>
  </p:notesMasterIdLst>
  <p:sldIdLst>
    <p:sldId id="256" r:id="rId2"/>
    <p:sldId id="258" r:id="rId3"/>
    <p:sldId id="315" r:id="rId4"/>
    <p:sldId id="316" r:id="rId5"/>
    <p:sldId id="265" r:id="rId6"/>
    <p:sldId id="260" r:id="rId7"/>
    <p:sldId id="261" r:id="rId8"/>
    <p:sldId id="257" r:id="rId9"/>
    <p:sldId id="318" r:id="rId10"/>
    <p:sldId id="330" r:id="rId11"/>
    <p:sldId id="267" r:id="rId12"/>
    <p:sldId id="268" r:id="rId13"/>
    <p:sldId id="319" r:id="rId14"/>
    <p:sldId id="269" r:id="rId15"/>
    <p:sldId id="320" r:id="rId16"/>
    <p:sldId id="321" r:id="rId17"/>
    <p:sldId id="331" r:id="rId18"/>
    <p:sldId id="333" r:id="rId19"/>
    <p:sldId id="334" r:id="rId20"/>
    <p:sldId id="272" r:id="rId21"/>
    <p:sldId id="326" r:id="rId22"/>
    <p:sldId id="327" r:id="rId23"/>
    <p:sldId id="335" r:id="rId24"/>
    <p:sldId id="262" r:id="rId25"/>
    <p:sldId id="313" r:id="rId26"/>
  </p:sldIdLst>
  <p:sldSz cx="9144000" cy="5143500" type="screen16x9"/>
  <p:notesSz cx="6858000" cy="9144000"/>
  <p:embeddedFontLst>
    <p:embeddedFont>
      <p:font typeface="Antic" panose="020B0604020202020204" charset="0"/>
      <p:regular r:id="rId28"/>
    </p:embeddedFont>
    <p:embeddedFont>
      <p:font typeface="Neucha" panose="020B0604020202020204" charset="0"/>
      <p:regular r:id="rId29"/>
    </p:embeddedFont>
    <p:embeddedFont>
      <p:font typeface="Roboto Condensed" panose="02000000000000000000" pitchFamily="2"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4F055DD-FF18-45AB-93C9-6A2BBFB7453E}">
  <a:tblStyle styleId="{64F055DD-FF18-45AB-93C9-6A2BBFB7453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62" autoAdjust="0"/>
    <p:restoredTop sz="94660"/>
  </p:normalViewPr>
  <p:slideViewPr>
    <p:cSldViewPr snapToGrid="0">
      <p:cViewPr varScale="1">
        <p:scale>
          <a:sx n="85" d="100"/>
          <a:sy n="85" d="100"/>
        </p:scale>
        <p:origin x="87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3" name="Google Shape;76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4"/>
        <p:cNvGrpSpPr/>
        <p:nvPr/>
      </p:nvGrpSpPr>
      <p:grpSpPr>
        <a:xfrm>
          <a:off x="0" y="0"/>
          <a:ext cx="0" cy="0"/>
          <a:chOff x="0" y="0"/>
          <a:chExt cx="0" cy="0"/>
        </a:xfrm>
      </p:grpSpPr>
      <p:sp>
        <p:nvSpPr>
          <p:cNvPr id="1345" name="Google Shape;1345;gbb0069a045_0_24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6" name="Google Shape;1346;gbb0069a045_0_24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7822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4"/>
        <p:cNvGrpSpPr/>
        <p:nvPr/>
      </p:nvGrpSpPr>
      <p:grpSpPr>
        <a:xfrm>
          <a:off x="0" y="0"/>
          <a:ext cx="0" cy="0"/>
          <a:chOff x="0" y="0"/>
          <a:chExt cx="0" cy="0"/>
        </a:xfrm>
      </p:grpSpPr>
      <p:sp>
        <p:nvSpPr>
          <p:cNvPr id="1345" name="Google Shape;1345;gbb0069a045_0_24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6" name="Google Shape;1346;gbb0069a045_0_24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4"/>
        <p:cNvGrpSpPr/>
        <p:nvPr/>
      </p:nvGrpSpPr>
      <p:grpSpPr>
        <a:xfrm>
          <a:off x="0" y="0"/>
          <a:ext cx="0" cy="0"/>
          <a:chOff x="0" y="0"/>
          <a:chExt cx="0" cy="0"/>
        </a:xfrm>
      </p:grpSpPr>
      <p:sp>
        <p:nvSpPr>
          <p:cNvPr id="1345" name="Google Shape;1345;gbb0069a045_0_24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6" name="Google Shape;1346;gbb0069a045_0_24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2570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4"/>
        <p:cNvGrpSpPr/>
        <p:nvPr/>
      </p:nvGrpSpPr>
      <p:grpSpPr>
        <a:xfrm>
          <a:off x="0" y="0"/>
          <a:ext cx="0" cy="0"/>
          <a:chOff x="0" y="0"/>
          <a:chExt cx="0" cy="0"/>
        </a:xfrm>
      </p:grpSpPr>
      <p:sp>
        <p:nvSpPr>
          <p:cNvPr id="1345" name="Google Shape;1345;gbb0069a045_0_24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6" name="Google Shape;1346;gbb0069a045_0_24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9304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4"/>
        <p:cNvGrpSpPr/>
        <p:nvPr/>
      </p:nvGrpSpPr>
      <p:grpSpPr>
        <a:xfrm>
          <a:off x="0" y="0"/>
          <a:ext cx="0" cy="0"/>
          <a:chOff x="0" y="0"/>
          <a:chExt cx="0" cy="0"/>
        </a:xfrm>
      </p:grpSpPr>
      <p:sp>
        <p:nvSpPr>
          <p:cNvPr id="1345" name="Google Shape;1345;gbb0069a045_0_24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6" name="Google Shape;1346;gbb0069a045_0_24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46092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4"/>
        <p:cNvGrpSpPr/>
        <p:nvPr/>
      </p:nvGrpSpPr>
      <p:grpSpPr>
        <a:xfrm>
          <a:off x="0" y="0"/>
          <a:ext cx="0" cy="0"/>
          <a:chOff x="0" y="0"/>
          <a:chExt cx="0" cy="0"/>
        </a:xfrm>
      </p:grpSpPr>
      <p:sp>
        <p:nvSpPr>
          <p:cNvPr id="1345" name="Google Shape;1345;gbb0069a045_0_24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6" name="Google Shape;1346;gbb0069a045_0_24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28033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4"/>
        <p:cNvGrpSpPr/>
        <p:nvPr/>
      </p:nvGrpSpPr>
      <p:grpSpPr>
        <a:xfrm>
          <a:off x="0" y="0"/>
          <a:ext cx="0" cy="0"/>
          <a:chOff x="0" y="0"/>
          <a:chExt cx="0" cy="0"/>
        </a:xfrm>
      </p:grpSpPr>
      <p:sp>
        <p:nvSpPr>
          <p:cNvPr id="1345" name="Google Shape;1345;gbb0069a045_0_24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6" name="Google Shape;1346;gbb0069a045_0_24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75284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0"/>
        <p:cNvGrpSpPr/>
        <p:nvPr/>
      </p:nvGrpSpPr>
      <p:grpSpPr>
        <a:xfrm>
          <a:off x="0" y="0"/>
          <a:ext cx="0" cy="0"/>
          <a:chOff x="0" y="0"/>
          <a:chExt cx="0" cy="0"/>
        </a:xfrm>
      </p:grpSpPr>
      <p:sp>
        <p:nvSpPr>
          <p:cNvPr id="1521" name="Google Shape;1521;gbaeab76d84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2" name="Google Shape;1522;gbaeab76d84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gba8bde453d_0_6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4" name="Google Shape;954;gba8bde453d_0_6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3" name="Google Shape;76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3403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Google Shape;860;gbb0069a045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1" name="Google Shape;861;gbb0069a045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1"/>
        <p:cNvGrpSpPr/>
        <p:nvPr/>
      </p:nvGrpSpPr>
      <p:grpSpPr>
        <a:xfrm>
          <a:off x="0" y="0"/>
          <a:ext cx="0" cy="0"/>
          <a:chOff x="0" y="0"/>
          <a:chExt cx="0" cy="0"/>
        </a:xfrm>
      </p:grpSpPr>
      <p:sp>
        <p:nvSpPr>
          <p:cNvPr id="1212" name="Google Shape;1212;gbaeab76d84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3" name="Google Shape;1213;gbaeab76d84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gba8bde453d_0_4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6" name="Google Shape;876;gba8bde453d_0_4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6"/>
        <p:cNvGrpSpPr/>
        <p:nvPr/>
      </p:nvGrpSpPr>
      <p:grpSpPr>
        <a:xfrm>
          <a:off x="0" y="0"/>
          <a:ext cx="0" cy="0"/>
          <a:chOff x="0" y="0"/>
          <a:chExt cx="0" cy="0"/>
        </a:xfrm>
      </p:grpSpPr>
      <p:sp>
        <p:nvSpPr>
          <p:cNvPr id="917" name="Google Shape;917;gba8bde453d_0_4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8" name="Google Shape;918;gba8bde453d_0_4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gbaeab76d84_0_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5" name="Google Shape;855;gbaeab76d84_0_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gbaeab76d84_0_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5" name="Google Shape;855;gbaeab76d84_0_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885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5"/>
        <p:cNvGrpSpPr/>
        <p:nvPr/>
      </p:nvGrpSpPr>
      <p:grpSpPr>
        <a:xfrm>
          <a:off x="0" y="0"/>
          <a:ext cx="0" cy="0"/>
          <a:chOff x="0" y="0"/>
          <a:chExt cx="0" cy="0"/>
        </a:xfrm>
      </p:grpSpPr>
      <p:sp>
        <p:nvSpPr>
          <p:cNvPr id="1266" name="Google Shape;1266;gbb0069a045_0_26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7" name="Google Shape;1267;gbb0069a045_0_26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8"/>
        <p:cNvGrpSpPr/>
        <p:nvPr/>
      </p:nvGrpSpPr>
      <p:grpSpPr>
        <a:xfrm>
          <a:off x="0" y="0"/>
          <a:ext cx="0" cy="0"/>
          <a:chOff x="0" y="0"/>
          <a:chExt cx="0" cy="0"/>
        </a:xfrm>
      </p:grpSpPr>
      <p:sp>
        <p:nvSpPr>
          <p:cNvPr id="1339" name="Google Shape;1339;gbb0069a045_0_67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0" name="Google Shape;1340;gbb0069a045_0_67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207825" y="541213"/>
            <a:ext cx="4728300" cy="1827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000" b="1"/>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641575" y="2368738"/>
            <a:ext cx="3861000" cy="421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CUSTOM_4_1_1_1">
    <p:spTree>
      <p:nvGrpSpPr>
        <p:cNvPr id="1" name="Shape 634"/>
        <p:cNvGrpSpPr/>
        <p:nvPr/>
      </p:nvGrpSpPr>
      <p:grpSpPr>
        <a:xfrm>
          <a:off x="0" y="0"/>
          <a:ext cx="0" cy="0"/>
          <a:chOff x="0" y="0"/>
          <a:chExt cx="0" cy="0"/>
        </a:xfrm>
      </p:grpSpPr>
      <p:sp>
        <p:nvSpPr>
          <p:cNvPr id="635" name="Google Shape;635;p26"/>
          <p:cNvSpPr txBox="1">
            <a:spLocks noGrp="1"/>
          </p:cNvSpPr>
          <p:nvPr>
            <p:ph type="title"/>
          </p:nvPr>
        </p:nvSpPr>
        <p:spPr>
          <a:xfrm>
            <a:off x="2415300" y="2547300"/>
            <a:ext cx="4313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200"/>
              <a:buNone/>
              <a:defRPr sz="2200"/>
            </a:lvl1pPr>
            <a:lvl2pPr lvl="1" rtl="0">
              <a:spcBef>
                <a:spcPts val="0"/>
              </a:spcBef>
              <a:spcAft>
                <a:spcPts val="0"/>
              </a:spcAft>
              <a:buSzPts val="2200"/>
              <a:buNone/>
              <a:defRPr sz="2200"/>
            </a:lvl2pPr>
            <a:lvl3pPr lvl="2" rtl="0">
              <a:spcBef>
                <a:spcPts val="0"/>
              </a:spcBef>
              <a:spcAft>
                <a:spcPts val="0"/>
              </a:spcAft>
              <a:buSzPts val="2200"/>
              <a:buNone/>
              <a:defRPr sz="2200"/>
            </a:lvl3pPr>
            <a:lvl4pPr lvl="3" rtl="0">
              <a:spcBef>
                <a:spcPts val="0"/>
              </a:spcBef>
              <a:spcAft>
                <a:spcPts val="0"/>
              </a:spcAft>
              <a:buSzPts val="2200"/>
              <a:buNone/>
              <a:defRPr sz="2200"/>
            </a:lvl4pPr>
            <a:lvl5pPr lvl="4" rtl="0">
              <a:spcBef>
                <a:spcPts val="0"/>
              </a:spcBef>
              <a:spcAft>
                <a:spcPts val="0"/>
              </a:spcAft>
              <a:buSzPts val="2200"/>
              <a:buNone/>
              <a:defRPr sz="2200"/>
            </a:lvl5pPr>
            <a:lvl6pPr lvl="5" rtl="0">
              <a:spcBef>
                <a:spcPts val="0"/>
              </a:spcBef>
              <a:spcAft>
                <a:spcPts val="0"/>
              </a:spcAft>
              <a:buSzPts val="2200"/>
              <a:buNone/>
              <a:defRPr sz="2200"/>
            </a:lvl6pPr>
            <a:lvl7pPr lvl="6" rtl="0">
              <a:spcBef>
                <a:spcPts val="0"/>
              </a:spcBef>
              <a:spcAft>
                <a:spcPts val="0"/>
              </a:spcAft>
              <a:buSzPts val="2200"/>
              <a:buNone/>
              <a:defRPr sz="2200"/>
            </a:lvl7pPr>
            <a:lvl8pPr lvl="7" rtl="0">
              <a:spcBef>
                <a:spcPts val="0"/>
              </a:spcBef>
              <a:spcAft>
                <a:spcPts val="0"/>
              </a:spcAft>
              <a:buSzPts val="2200"/>
              <a:buNone/>
              <a:defRPr sz="2200"/>
            </a:lvl8pPr>
            <a:lvl9pPr lvl="8" rtl="0">
              <a:spcBef>
                <a:spcPts val="0"/>
              </a:spcBef>
              <a:spcAft>
                <a:spcPts val="0"/>
              </a:spcAft>
              <a:buSzPts val="2200"/>
              <a:buNone/>
              <a:defRPr sz="2200"/>
            </a:lvl9pPr>
          </a:lstStyle>
          <a:p>
            <a:endParaRPr/>
          </a:p>
        </p:txBody>
      </p:sp>
      <p:sp>
        <p:nvSpPr>
          <p:cNvPr id="636" name="Google Shape;636;p26"/>
          <p:cNvSpPr txBox="1">
            <a:spLocks noGrp="1"/>
          </p:cNvSpPr>
          <p:nvPr>
            <p:ph type="subTitle" idx="1"/>
          </p:nvPr>
        </p:nvSpPr>
        <p:spPr>
          <a:xfrm>
            <a:off x="2415300" y="1413900"/>
            <a:ext cx="4313400" cy="1133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637" name="Google Shape;637;p26"/>
          <p:cNvSpPr/>
          <p:nvPr/>
        </p:nvSpPr>
        <p:spPr>
          <a:xfrm>
            <a:off x="183620" y="492400"/>
            <a:ext cx="2428250" cy="670125"/>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6"/>
          <p:cNvSpPr/>
          <p:nvPr/>
        </p:nvSpPr>
        <p:spPr>
          <a:xfrm>
            <a:off x="-187725" y="2125450"/>
            <a:ext cx="1312955" cy="362337"/>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6"/>
          <p:cNvSpPr/>
          <p:nvPr/>
        </p:nvSpPr>
        <p:spPr>
          <a:xfrm>
            <a:off x="6544172" y="906975"/>
            <a:ext cx="1731099" cy="477732"/>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6"/>
          <p:cNvSpPr/>
          <p:nvPr/>
        </p:nvSpPr>
        <p:spPr>
          <a:xfrm>
            <a:off x="8386929" y="2593375"/>
            <a:ext cx="1312955" cy="362337"/>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1" name="Google Shape;641;p26"/>
          <p:cNvGrpSpPr/>
          <p:nvPr/>
        </p:nvGrpSpPr>
        <p:grpSpPr>
          <a:xfrm>
            <a:off x="1931778" y="3360728"/>
            <a:ext cx="2162016" cy="852784"/>
            <a:chOff x="4432311" y="2548350"/>
            <a:chExt cx="4488305" cy="1770363"/>
          </a:xfrm>
        </p:grpSpPr>
        <p:sp>
          <p:nvSpPr>
            <p:cNvPr id="642" name="Google Shape;642;p26"/>
            <p:cNvSpPr/>
            <p:nvPr/>
          </p:nvSpPr>
          <p:spPr>
            <a:xfrm>
              <a:off x="5423050" y="2548350"/>
              <a:ext cx="3497566" cy="1770363"/>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6"/>
            <p:cNvSpPr/>
            <p:nvPr/>
          </p:nvSpPr>
          <p:spPr>
            <a:xfrm>
              <a:off x="4432311" y="3244811"/>
              <a:ext cx="2124006" cy="1073897"/>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4" name="Google Shape;644;p26"/>
          <p:cNvGrpSpPr/>
          <p:nvPr/>
        </p:nvGrpSpPr>
        <p:grpSpPr>
          <a:xfrm>
            <a:off x="-248700" y="4182223"/>
            <a:ext cx="9641100" cy="961287"/>
            <a:chOff x="-248700" y="4182223"/>
            <a:chExt cx="9641100" cy="961287"/>
          </a:xfrm>
        </p:grpSpPr>
        <p:grpSp>
          <p:nvGrpSpPr>
            <p:cNvPr id="645" name="Google Shape;645;p26"/>
            <p:cNvGrpSpPr/>
            <p:nvPr/>
          </p:nvGrpSpPr>
          <p:grpSpPr>
            <a:xfrm>
              <a:off x="-248629" y="4462202"/>
              <a:ext cx="9640980" cy="681308"/>
              <a:chOff x="131200" y="4480088"/>
              <a:chExt cx="8881603" cy="627644"/>
            </a:xfrm>
          </p:grpSpPr>
          <p:sp>
            <p:nvSpPr>
              <p:cNvPr id="646" name="Google Shape;646;p26"/>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6"/>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6"/>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9" name="Google Shape;649;p26"/>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1">
  <p:cSld name="CUSTOM_6">
    <p:spTree>
      <p:nvGrpSpPr>
        <p:cNvPr id="1" name="Shape 650"/>
        <p:cNvGrpSpPr/>
        <p:nvPr/>
      </p:nvGrpSpPr>
      <p:grpSpPr>
        <a:xfrm>
          <a:off x="0" y="0"/>
          <a:ext cx="0" cy="0"/>
          <a:chOff x="0" y="0"/>
          <a:chExt cx="0" cy="0"/>
        </a:xfrm>
      </p:grpSpPr>
      <p:sp>
        <p:nvSpPr>
          <p:cNvPr id="651" name="Google Shape;651;p27"/>
          <p:cNvSpPr txBox="1">
            <a:spLocks noGrp="1"/>
          </p:cNvSpPr>
          <p:nvPr>
            <p:ph type="title"/>
          </p:nvPr>
        </p:nvSpPr>
        <p:spPr>
          <a:xfrm>
            <a:off x="4186625" y="691900"/>
            <a:ext cx="42441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52" name="Google Shape;652;p27"/>
          <p:cNvSpPr txBox="1">
            <a:spLocks noGrp="1"/>
          </p:cNvSpPr>
          <p:nvPr>
            <p:ph type="title" idx="2" hasCustomPrompt="1"/>
          </p:nvPr>
        </p:nvSpPr>
        <p:spPr>
          <a:xfrm>
            <a:off x="2154725" y="691900"/>
            <a:ext cx="2031900" cy="129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0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53" name="Google Shape;653;p27"/>
          <p:cNvSpPr txBox="1">
            <a:spLocks noGrp="1"/>
          </p:cNvSpPr>
          <p:nvPr>
            <p:ph type="subTitle" idx="1"/>
          </p:nvPr>
        </p:nvSpPr>
        <p:spPr>
          <a:xfrm>
            <a:off x="4186685" y="1533700"/>
            <a:ext cx="4244100" cy="450900"/>
          </a:xfrm>
          <a:prstGeom prst="rect">
            <a:avLst/>
          </a:prstGeom>
        </p:spPr>
        <p:txBody>
          <a:bodyPr spcFirstLastPara="1" wrap="square" lIns="91425" tIns="91425" rIns="91425" bIns="91425" anchor="b"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654" name="Google Shape;654;p27"/>
          <p:cNvGrpSpPr/>
          <p:nvPr/>
        </p:nvGrpSpPr>
        <p:grpSpPr>
          <a:xfrm>
            <a:off x="7261501" y="3502409"/>
            <a:ext cx="2683108" cy="1058323"/>
            <a:chOff x="4432311" y="2548350"/>
            <a:chExt cx="4488305" cy="1770363"/>
          </a:xfrm>
        </p:grpSpPr>
        <p:sp>
          <p:nvSpPr>
            <p:cNvPr id="655" name="Google Shape;655;p27"/>
            <p:cNvSpPr/>
            <p:nvPr/>
          </p:nvSpPr>
          <p:spPr>
            <a:xfrm>
              <a:off x="5423050" y="2548350"/>
              <a:ext cx="3497566" cy="1770363"/>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7"/>
            <p:cNvSpPr/>
            <p:nvPr/>
          </p:nvSpPr>
          <p:spPr>
            <a:xfrm>
              <a:off x="4432311" y="3244811"/>
              <a:ext cx="2124006" cy="1073897"/>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7" name="Google Shape;657;p27"/>
          <p:cNvSpPr/>
          <p:nvPr/>
        </p:nvSpPr>
        <p:spPr>
          <a:xfrm flipH="1">
            <a:off x="6337909" y="59625"/>
            <a:ext cx="2428250" cy="670125"/>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7"/>
          <p:cNvSpPr/>
          <p:nvPr/>
        </p:nvSpPr>
        <p:spPr>
          <a:xfrm flipH="1">
            <a:off x="-264000" y="788225"/>
            <a:ext cx="1497259" cy="413199"/>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9" name="Google Shape;659;p27"/>
          <p:cNvGrpSpPr/>
          <p:nvPr/>
        </p:nvGrpSpPr>
        <p:grpSpPr>
          <a:xfrm>
            <a:off x="-248700" y="4182223"/>
            <a:ext cx="9641100" cy="961287"/>
            <a:chOff x="-248700" y="4182223"/>
            <a:chExt cx="9641100" cy="961287"/>
          </a:xfrm>
        </p:grpSpPr>
        <p:grpSp>
          <p:nvGrpSpPr>
            <p:cNvPr id="660" name="Google Shape;660;p27"/>
            <p:cNvGrpSpPr/>
            <p:nvPr/>
          </p:nvGrpSpPr>
          <p:grpSpPr>
            <a:xfrm>
              <a:off x="-248629" y="4462202"/>
              <a:ext cx="9640980" cy="681308"/>
              <a:chOff x="131200" y="4480088"/>
              <a:chExt cx="8881603" cy="627644"/>
            </a:xfrm>
          </p:grpSpPr>
          <p:sp>
            <p:nvSpPr>
              <p:cNvPr id="661" name="Google Shape;661;p27"/>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7"/>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7"/>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4" name="Google Shape;664;p27"/>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2">
  <p:cSld name="CUSTOM_7_1">
    <p:spTree>
      <p:nvGrpSpPr>
        <p:cNvPr id="1" name="Shape 723"/>
        <p:cNvGrpSpPr/>
        <p:nvPr/>
      </p:nvGrpSpPr>
      <p:grpSpPr>
        <a:xfrm>
          <a:off x="0" y="0"/>
          <a:ext cx="0" cy="0"/>
          <a:chOff x="0" y="0"/>
          <a:chExt cx="0" cy="0"/>
        </a:xfrm>
      </p:grpSpPr>
      <p:grpSp>
        <p:nvGrpSpPr>
          <p:cNvPr id="724" name="Google Shape;724;p30"/>
          <p:cNvGrpSpPr/>
          <p:nvPr/>
        </p:nvGrpSpPr>
        <p:grpSpPr>
          <a:xfrm>
            <a:off x="-248700" y="4182223"/>
            <a:ext cx="9641100" cy="961287"/>
            <a:chOff x="-248700" y="4182223"/>
            <a:chExt cx="9641100" cy="961287"/>
          </a:xfrm>
        </p:grpSpPr>
        <p:grpSp>
          <p:nvGrpSpPr>
            <p:cNvPr id="725" name="Google Shape;725;p30"/>
            <p:cNvGrpSpPr/>
            <p:nvPr/>
          </p:nvGrpSpPr>
          <p:grpSpPr>
            <a:xfrm>
              <a:off x="-248629" y="4462202"/>
              <a:ext cx="9640980" cy="681308"/>
              <a:chOff x="131200" y="4480088"/>
              <a:chExt cx="8881603" cy="627644"/>
            </a:xfrm>
          </p:grpSpPr>
          <p:sp>
            <p:nvSpPr>
              <p:cNvPr id="726" name="Google Shape;726;p30"/>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0"/>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0"/>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9" name="Google Shape;729;p30"/>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0" name="Google Shape;730;p30"/>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731" name="Google Shape;731;p30"/>
          <p:cNvGrpSpPr/>
          <p:nvPr/>
        </p:nvGrpSpPr>
        <p:grpSpPr>
          <a:xfrm>
            <a:off x="146376" y="3691138"/>
            <a:ext cx="1133711" cy="572805"/>
            <a:chOff x="1866724" y="1193292"/>
            <a:chExt cx="6154785" cy="3109690"/>
          </a:xfrm>
        </p:grpSpPr>
        <p:sp>
          <p:nvSpPr>
            <p:cNvPr id="732" name="Google Shape;732;p30"/>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0"/>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4" name="Google Shape;734;p30"/>
          <p:cNvSpPr/>
          <p:nvPr/>
        </p:nvSpPr>
        <p:spPr>
          <a:xfrm flipH="1">
            <a:off x="7923529" y="660524"/>
            <a:ext cx="1359820" cy="37527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CUSTOM_8">
    <p:spTree>
      <p:nvGrpSpPr>
        <p:cNvPr id="1" name="Shape 749"/>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CUSTOM_8_1">
    <p:spTree>
      <p:nvGrpSpPr>
        <p:cNvPr id="1" name="Shape 750"/>
        <p:cNvGrpSpPr/>
        <p:nvPr/>
      </p:nvGrpSpPr>
      <p:grpSpPr>
        <a:xfrm>
          <a:off x="0" y="0"/>
          <a:ext cx="0" cy="0"/>
          <a:chOff x="0" y="0"/>
          <a:chExt cx="0" cy="0"/>
        </a:xfrm>
      </p:grpSpPr>
      <p:grpSp>
        <p:nvGrpSpPr>
          <p:cNvPr id="751" name="Google Shape;751;p33"/>
          <p:cNvGrpSpPr/>
          <p:nvPr/>
        </p:nvGrpSpPr>
        <p:grpSpPr>
          <a:xfrm>
            <a:off x="-248700" y="4182223"/>
            <a:ext cx="9641100" cy="961287"/>
            <a:chOff x="-248700" y="4182223"/>
            <a:chExt cx="9641100" cy="961287"/>
          </a:xfrm>
        </p:grpSpPr>
        <p:grpSp>
          <p:nvGrpSpPr>
            <p:cNvPr id="752" name="Google Shape;752;p33"/>
            <p:cNvGrpSpPr/>
            <p:nvPr/>
          </p:nvGrpSpPr>
          <p:grpSpPr>
            <a:xfrm>
              <a:off x="-248629" y="4462202"/>
              <a:ext cx="9640980" cy="681308"/>
              <a:chOff x="131200" y="4480088"/>
              <a:chExt cx="8881603" cy="627644"/>
            </a:xfrm>
          </p:grpSpPr>
          <p:sp>
            <p:nvSpPr>
              <p:cNvPr id="753" name="Google Shape;753;p33"/>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3"/>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3"/>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6" name="Google Shape;756;p33"/>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1928925" y="1875019"/>
            <a:ext cx="52860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title" idx="2" hasCustomPrompt="1"/>
          </p:nvPr>
        </p:nvSpPr>
        <p:spPr>
          <a:xfrm>
            <a:off x="2950950" y="544094"/>
            <a:ext cx="3242100" cy="133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0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4" name="Google Shape;14;p3"/>
          <p:cNvSpPr txBox="1">
            <a:spLocks noGrp="1"/>
          </p:cNvSpPr>
          <p:nvPr>
            <p:ph type="subTitle" idx="1"/>
          </p:nvPr>
        </p:nvSpPr>
        <p:spPr>
          <a:xfrm>
            <a:off x="1929000" y="2716819"/>
            <a:ext cx="5286000" cy="450900"/>
          </a:xfrm>
          <a:prstGeom prst="rect">
            <a:avLst/>
          </a:prstGeom>
        </p:spPr>
        <p:txBody>
          <a:bodyPr spcFirstLastPara="1" wrap="square" lIns="91425" tIns="91425" rIns="91425" bIns="91425" anchor="b" anchorCtr="0">
            <a:noAutofit/>
          </a:bodyPr>
          <a:lstStyle>
            <a:lvl1pPr lvl="0" algn="ctr">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grpSp>
        <p:nvGrpSpPr>
          <p:cNvPr id="15" name="Google Shape;15;p3"/>
          <p:cNvGrpSpPr/>
          <p:nvPr/>
        </p:nvGrpSpPr>
        <p:grpSpPr>
          <a:xfrm>
            <a:off x="-138350" y="2648641"/>
            <a:ext cx="5811311" cy="1646729"/>
            <a:chOff x="664583" y="2178018"/>
            <a:chExt cx="7577664" cy="2147253"/>
          </a:xfrm>
        </p:grpSpPr>
        <p:sp>
          <p:nvSpPr>
            <p:cNvPr id="16" name="Google Shape;16;p3"/>
            <p:cNvSpPr/>
            <p:nvPr/>
          </p:nvSpPr>
          <p:spPr>
            <a:xfrm>
              <a:off x="5273338" y="2815889"/>
              <a:ext cx="2968910" cy="1502773"/>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a:off x="664583" y="2178018"/>
              <a:ext cx="4227389" cy="2147253"/>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a:off x="4432316" y="3407105"/>
              <a:ext cx="1802963" cy="911578"/>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19;p3"/>
          <p:cNvSpPr/>
          <p:nvPr/>
        </p:nvSpPr>
        <p:spPr>
          <a:xfrm>
            <a:off x="348650" y="616950"/>
            <a:ext cx="2428250" cy="670125"/>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7540900" y="1666750"/>
            <a:ext cx="1497259" cy="413199"/>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21;p3"/>
          <p:cNvGrpSpPr/>
          <p:nvPr/>
        </p:nvGrpSpPr>
        <p:grpSpPr>
          <a:xfrm>
            <a:off x="-248700" y="4182223"/>
            <a:ext cx="9641100" cy="961287"/>
            <a:chOff x="-248700" y="4182223"/>
            <a:chExt cx="9641100" cy="961287"/>
          </a:xfrm>
        </p:grpSpPr>
        <p:grpSp>
          <p:nvGrpSpPr>
            <p:cNvPr id="22" name="Google Shape;22;p3"/>
            <p:cNvGrpSpPr/>
            <p:nvPr/>
          </p:nvGrpSpPr>
          <p:grpSpPr>
            <a:xfrm>
              <a:off x="-248629" y="4462202"/>
              <a:ext cx="9640980" cy="681308"/>
              <a:chOff x="131200" y="4480088"/>
              <a:chExt cx="8881603" cy="627644"/>
            </a:xfrm>
          </p:grpSpPr>
          <p:sp>
            <p:nvSpPr>
              <p:cNvPr id="23" name="Google Shape;23;p3"/>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9" name="Google Shape;29;p4"/>
          <p:cNvSpPr txBox="1">
            <a:spLocks noGrp="1"/>
          </p:cNvSpPr>
          <p:nvPr>
            <p:ph type="body" idx="1"/>
          </p:nvPr>
        </p:nvSpPr>
        <p:spPr>
          <a:xfrm>
            <a:off x="713225" y="1203450"/>
            <a:ext cx="7717500" cy="3400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AutoNum type="arabicPeriod"/>
              <a:defRPr sz="1200"/>
            </a:lvl1pPr>
            <a:lvl2pPr marL="914400" lvl="1" indent="-304800">
              <a:spcBef>
                <a:spcPts val="0"/>
              </a:spcBef>
              <a:spcAft>
                <a:spcPts val="0"/>
              </a:spcAft>
              <a:buClr>
                <a:srgbClr val="434343"/>
              </a:buClr>
              <a:buSzPts val="1200"/>
              <a:buFont typeface="Roboto Condensed"/>
              <a:buAutoNum type="alphaLcPeriod"/>
              <a:defRPr/>
            </a:lvl2pPr>
            <a:lvl3pPr marL="1371600" lvl="2" indent="-304800">
              <a:spcBef>
                <a:spcPts val="0"/>
              </a:spcBef>
              <a:spcAft>
                <a:spcPts val="0"/>
              </a:spcAft>
              <a:buClr>
                <a:srgbClr val="434343"/>
              </a:buClr>
              <a:buSzPts val="1200"/>
              <a:buFont typeface="Roboto Condensed"/>
              <a:buAutoNum type="romanLcPeriod"/>
              <a:defRPr/>
            </a:lvl3pPr>
            <a:lvl4pPr marL="1828800" lvl="3" indent="-304800">
              <a:spcBef>
                <a:spcPts val="0"/>
              </a:spcBef>
              <a:spcAft>
                <a:spcPts val="0"/>
              </a:spcAft>
              <a:buClr>
                <a:srgbClr val="434343"/>
              </a:buClr>
              <a:buSzPts val="1200"/>
              <a:buFont typeface="Roboto Condensed"/>
              <a:buAutoNum type="arabicPeriod"/>
              <a:defRPr/>
            </a:lvl4pPr>
            <a:lvl5pPr marL="2286000" lvl="4" indent="-304800">
              <a:spcBef>
                <a:spcPts val="0"/>
              </a:spcBef>
              <a:spcAft>
                <a:spcPts val="0"/>
              </a:spcAft>
              <a:buClr>
                <a:srgbClr val="434343"/>
              </a:buClr>
              <a:buSzPts val="1200"/>
              <a:buFont typeface="Roboto Condensed"/>
              <a:buAutoNum type="alphaLcPeriod"/>
              <a:defRPr/>
            </a:lvl5pPr>
            <a:lvl6pPr marL="2743200" lvl="5" indent="-304800">
              <a:spcBef>
                <a:spcPts val="0"/>
              </a:spcBef>
              <a:spcAft>
                <a:spcPts val="0"/>
              </a:spcAft>
              <a:buClr>
                <a:srgbClr val="434343"/>
              </a:buClr>
              <a:buSzPts val="1200"/>
              <a:buFont typeface="Roboto Condensed"/>
              <a:buAutoNum type="romanLcPeriod"/>
              <a:defRPr/>
            </a:lvl6pPr>
            <a:lvl7pPr marL="3200400" lvl="6" indent="-304800">
              <a:spcBef>
                <a:spcPts val="0"/>
              </a:spcBef>
              <a:spcAft>
                <a:spcPts val="0"/>
              </a:spcAft>
              <a:buClr>
                <a:srgbClr val="434343"/>
              </a:buClr>
              <a:buSzPts val="1200"/>
              <a:buFont typeface="Roboto Condensed"/>
              <a:buAutoNum type="arabicPeriod"/>
              <a:defRPr/>
            </a:lvl7pPr>
            <a:lvl8pPr marL="3657600" lvl="7" indent="-304800">
              <a:spcBef>
                <a:spcPts val="0"/>
              </a:spcBef>
              <a:spcAft>
                <a:spcPts val="0"/>
              </a:spcAft>
              <a:buClr>
                <a:srgbClr val="434343"/>
              </a:buClr>
              <a:buSzPts val="1200"/>
              <a:buFont typeface="Roboto Condensed"/>
              <a:buAutoNum type="alphaLcPeriod"/>
              <a:defRPr/>
            </a:lvl8pPr>
            <a:lvl9pPr marL="4114800" lvl="8" indent="-304800">
              <a:spcBef>
                <a:spcPts val="0"/>
              </a:spcBef>
              <a:spcAft>
                <a:spcPts val="0"/>
              </a:spcAft>
              <a:buClr>
                <a:srgbClr val="434343"/>
              </a:buClr>
              <a:buSzPts val="1200"/>
              <a:buFont typeface="Roboto Condensed"/>
              <a:buAutoNum type="romanLcPeriod"/>
              <a:defRPr/>
            </a:lvl9pPr>
          </a:lstStyle>
          <a:p>
            <a:endParaRPr/>
          </a:p>
        </p:txBody>
      </p:sp>
      <p:sp>
        <p:nvSpPr>
          <p:cNvPr id="30" name="Google Shape;30;p4"/>
          <p:cNvSpPr/>
          <p:nvPr/>
        </p:nvSpPr>
        <p:spPr>
          <a:xfrm flipH="1">
            <a:off x="-407105" y="3357625"/>
            <a:ext cx="1312955" cy="362337"/>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flipH="1">
            <a:off x="7063334" y="286325"/>
            <a:ext cx="2428250" cy="670125"/>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1"/>
        <p:cNvGrpSpPr/>
        <p:nvPr/>
      </p:nvGrpSpPr>
      <p:grpSpPr>
        <a:xfrm>
          <a:off x="0" y="0"/>
          <a:ext cx="0" cy="0"/>
          <a:chOff x="0" y="0"/>
          <a:chExt cx="0" cy="0"/>
        </a:xfrm>
      </p:grpSpPr>
      <p:grpSp>
        <p:nvGrpSpPr>
          <p:cNvPr id="122" name="Google Shape;122;p6"/>
          <p:cNvGrpSpPr/>
          <p:nvPr/>
        </p:nvGrpSpPr>
        <p:grpSpPr>
          <a:xfrm>
            <a:off x="-248700" y="4182223"/>
            <a:ext cx="9641100" cy="961287"/>
            <a:chOff x="-248700" y="4182223"/>
            <a:chExt cx="9641100" cy="961287"/>
          </a:xfrm>
        </p:grpSpPr>
        <p:grpSp>
          <p:nvGrpSpPr>
            <p:cNvPr id="123" name="Google Shape;123;p6"/>
            <p:cNvGrpSpPr/>
            <p:nvPr/>
          </p:nvGrpSpPr>
          <p:grpSpPr>
            <a:xfrm>
              <a:off x="-248629" y="4462202"/>
              <a:ext cx="9640980" cy="681308"/>
              <a:chOff x="131200" y="4480088"/>
              <a:chExt cx="8881603" cy="627644"/>
            </a:xfrm>
          </p:grpSpPr>
          <p:sp>
            <p:nvSpPr>
              <p:cNvPr id="124" name="Google Shape;124;p6"/>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6"/>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6"/>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 name="Google Shape;127;p6"/>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 name="Google Shape;128;p6"/>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129" name="Google Shape;129;p6"/>
          <p:cNvGrpSpPr/>
          <p:nvPr/>
        </p:nvGrpSpPr>
        <p:grpSpPr>
          <a:xfrm>
            <a:off x="7852101" y="3717613"/>
            <a:ext cx="1133711" cy="572805"/>
            <a:chOff x="1866724" y="1193292"/>
            <a:chExt cx="6154785" cy="3109690"/>
          </a:xfrm>
        </p:grpSpPr>
        <p:sp>
          <p:nvSpPr>
            <p:cNvPr id="130" name="Google Shape;130;p6"/>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6"/>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 name="Google Shape;132;p6"/>
          <p:cNvSpPr/>
          <p:nvPr/>
        </p:nvSpPr>
        <p:spPr>
          <a:xfrm flipH="1">
            <a:off x="6793941" y="111447"/>
            <a:ext cx="1997236" cy="551178"/>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33"/>
        <p:cNvGrpSpPr/>
        <p:nvPr/>
      </p:nvGrpSpPr>
      <p:grpSpPr>
        <a:xfrm>
          <a:off x="0" y="0"/>
          <a:ext cx="0" cy="0"/>
          <a:chOff x="0" y="0"/>
          <a:chExt cx="0" cy="0"/>
        </a:xfrm>
      </p:grpSpPr>
      <p:sp>
        <p:nvSpPr>
          <p:cNvPr id="134" name="Google Shape;134;p7"/>
          <p:cNvSpPr txBox="1">
            <a:spLocks noGrp="1"/>
          </p:cNvSpPr>
          <p:nvPr>
            <p:ph type="title"/>
          </p:nvPr>
        </p:nvSpPr>
        <p:spPr>
          <a:xfrm>
            <a:off x="4659775" y="539500"/>
            <a:ext cx="3771000" cy="8472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35" name="Google Shape;135;p7"/>
          <p:cNvSpPr txBox="1">
            <a:spLocks noGrp="1"/>
          </p:cNvSpPr>
          <p:nvPr>
            <p:ph type="body" idx="1"/>
          </p:nvPr>
        </p:nvSpPr>
        <p:spPr>
          <a:xfrm>
            <a:off x="4659775" y="1386700"/>
            <a:ext cx="3771000" cy="2795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grpSp>
        <p:nvGrpSpPr>
          <p:cNvPr id="136" name="Google Shape;136;p7"/>
          <p:cNvGrpSpPr/>
          <p:nvPr/>
        </p:nvGrpSpPr>
        <p:grpSpPr>
          <a:xfrm>
            <a:off x="97978" y="3240149"/>
            <a:ext cx="10327979" cy="1105981"/>
            <a:chOff x="803936" y="3001174"/>
            <a:chExt cx="12365875" cy="1324211"/>
          </a:xfrm>
        </p:grpSpPr>
        <p:sp>
          <p:nvSpPr>
            <p:cNvPr id="137" name="Google Shape;137;p7"/>
            <p:cNvSpPr/>
            <p:nvPr/>
          </p:nvSpPr>
          <p:spPr>
            <a:xfrm>
              <a:off x="10566743" y="3001174"/>
              <a:ext cx="2603068" cy="1317595"/>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7"/>
            <p:cNvSpPr/>
            <p:nvPr/>
          </p:nvSpPr>
          <p:spPr>
            <a:xfrm>
              <a:off x="803936" y="3174411"/>
              <a:ext cx="2265971" cy="1150973"/>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7"/>
            <p:cNvSpPr/>
            <p:nvPr/>
          </p:nvSpPr>
          <p:spPr>
            <a:xfrm>
              <a:off x="9689141" y="3367462"/>
              <a:ext cx="1881516" cy="951294"/>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 name="Google Shape;140;p7"/>
          <p:cNvGrpSpPr/>
          <p:nvPr/>
        </p:nvGrpSpPr>
        <p:grpSpPr>
          <a:xfrm>
            <a:off x="-248700" y="4182223"/>
            <a:ext cx="9641100" cy="961287"/>
            <a:chOff x="-248700" y="4182223"/>
            <a:chExt cx="9641100" cy="961287"/>
          </a:xfrm>
        </p:grpSpPr>
        <p:grpSp>
          <p:nvGrpSpPr>
            <p:cNvPr id="141" name="Google Shape;141;p7"/>
            <p:cNvGrpSpPr/>
            <p:nvPr/>
          </p:nvGrpSpPr>
          <p:grpSpPr>
            <a:xfrm>
              <a:off x="-248629" y="4462202"/>
              <a:ext cx="9640980" cy="681308"/>
              <a:chOff x="131200" y="4480088"/>
              <a:chExt cx="8881603" cy="627644"/>
            </a:xfrm>
          </p:grpSpPr>
          <p:sp>
            <p:nvSpPr>
              <p:cNvPr id="142" name="Google Shape;142;p7"/>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7"/>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7"/>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 name="Google Shape;145;p7"/>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46"/>
        <p:cNvGrpSpPr/>
        <p:nvPr/>
      </p:nvGrpSpPr>
      <p:grpSpPr>
        <a:xfrm>
          <a:off x="0" y="0"/>
          <a:ext cx="0" cy="0"/>
          <a:chOff x="0" y="0"/>
          <a:chExt cx="0" cy="0"/>
        </a:xfrm>
      </p:grpSpPr>
      <p:sp>
        <p:nvSpPr>
          <p:cNvPr id="147" name="Google Shape;147;p8"/>
          <p:cNvSpPr txBox="1">
            <a:spLocks noGrp="1"/>
          </p:cNvSpPr>
          <p:nvPr>
            <p:ph type="title"/>
          </p:nvPr>
        </p:nvSpPr>
        <p:spPr>
          <a:xfrm>
            <a:off x="2401475" y="539500"/>
            <a:ext cx="4492200" cy="21519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72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48" name="Google Shape;148;p8"/>
          <p:cNvSpPr/>
          <p:nvPr/>
        </p:nvSpPr>
        <p:spPr>
          <a:xfrm>
            <a:off x="7292893" y="3602475"/>
            <a:ext cx="1301369" cy="661015"/>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149;p8"/>
          <p:cNvGrpSpPr/>
          <p:nvPr/>
        </p:nvGrpSpPr>
        <p:grpSpPr>
          <a:xfrm>
            <a:off x="-248700" y="4182223"/>
            <a:ext cx="9641100" cy="961287"/>
            <a:chOff x="-248700" y="4182223"/>
            <a:chExt cx="9641100" cy="961287"/>
          </a:xfrm>
        </p:grpSpPr>
        <p:grpSp>
          <p:nvGrpSpPr>
            <p:cNvPr id="150" name="Google Shape;150;p8"/>
            <p:cNvGrpSpPr/>
            <p:nvPr/>
          </p:nvGrpSpPr>
          <p:grpSpPr>
            <a:xfrm>
              <a:off x="-248629" y="4462202"/>
              <a:ext cx="9640980" cy="681308"/>
              <a:chOff x="131200" y="4480088"/>
              <a:chExt cx="8881603" cy="627644"/>
            </a:xfrm>
          </p:grpSpPr>
          <p:sp>
            <p:nvSpPr>
              <p:cNvPr id="151" name="Google Shape;151;p8"/>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8"/>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8"/>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 name="Google Shape;154;p8"/>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 name="Google Shape;155;p8"/>
          <p:cNvSpPr/>
          <p:nvPr/>
        </p:nvSpPr>
        <p:spPr>
          <a:xfrm flipH="1">
            <a:off x="7640162" y="2428649"/>
            <a:ext cx="1945514" cy="536904"/>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 name="Google Shape;156;p8"/>
          <p:cNvGrpSpPr/>
          <p:nvPr/>
        </p:nvGrpSpPr>
        <p:grpSpPr>
          <a:xfrm>
            <a:off x="7029857" y="3653341"/>
            <a:ext cx="1355899" cy="685065"/>
            <a:chOff x="1866724" y="1193292"/>
            <a:chExt cx="6154785" cy="3109690"/>
          </a:xfrm>
        </p:grpSpPr>
        <p:sp>
          <p:nvSpPr>
            <p:cNvPr id="157" name="Google Shape;157;p8"/>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8"/>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 name="Google Shape;159;p8"/>
          <p:cNvSpPr/>
          <p:nvPr/>
        </p:nvSpPr>
        <p:spPr>
          <a:xfrm flipH="1">
            <a:off x="6193798" y="375086"/>
            <a:ext cx="1191299" cy="32883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60"/>
        <p:cNvGrpSpPr/>
        <p:nvPr/>
      </p:nvGrpSpPr>
      <p:grpSpPr>
        <a:xfrm>
          <a:off x="0" y="0"/>
          <a:ext cx="0" cy="0"/>
          <a:chOff x="0" y="0"/>
          <a:chExt cx="0" cy="0"/>
        </a:xfrm>
      </p:grpSpPr>
      <p:sp>
        <p:nvSpPr>
          <p:cNvPr id="161" name="Google Shape;161;p9"/>
          <p:cNvSpPr txBox="1">
            <a:spLocks noGrp="1"/>
          </p:cNvSpPr>
          <p:nvPr>
            <p:ph type="title"/>
          </p:nvPr>
        </p:nvSpPr>
        <p:spPr>
          <a:xfrm>
            <a:off x="713225" y="1595850"/>
            <a:ext cx="3597600" cy="1017600"/>
          </a:xfrm>
          <a:prstGeom prst="rect">
            <a:avLst/>
          </a:prstGeom>
        </p:spPr>
        <p:txBody>
          <a:bodyPr spcFirstLastPara="1" wrap="square" lIns="91425" tIns="91425" rIns="91425" bIns="91425" anchor="b" anchorCtr="0">
            <a:noAutofit/>
          </a:bodyPr>
          <a:lstStyle>
            <a:lvl1pPr lvl="0" algn="r">
              <a:spcBef>
                <a:spcPts val="0"/>
              </a:spcBef>
              <a:spcAft>
                <a:spcPts val="0"/>
              </a:spcAft>
              <a:buSzPts val="4200"/>
              <a:buNone/>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62" name="Google Shape;162;p9"/>
          <p:cNvSpPr txBox="1">
            <a:spLocks noGrp="1"/>
          </p:cNvSpPr>
          <p:nvPr>
            <p:ph type="subTitle" idx="1"/>
          </p:nvPr>
        </p:nvSpPr>
        <p:spPr>
          <a:xfrm>
            <a:off x="1218350" y="2613450"/>
            <a:ext cx="3092400" cy="9342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21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81"/>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82"/>
        <p:cNvGrpSpPr/>
        <p:nvPr/>
      </p:nvGrpSpPr>
      <p:grpSpPr>
        <a:xfrm>
          <a:off x="0" y="0"/>
          <a:ext cx="0" cy="0"/>
          <a:chOff x="0" y="0"/>
          <a:chExt cx="0" cy="0"/>
        </a:xfrm>
      </p:grpSpPr>
      <p:sp>
        <p:nvSpPr>
          <p:cNvPr id="183" name="Google Shape;183;p13"/>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4" name="Google Shape;184;p13"/>
          <p:cNvSpPr txBox="1">
            <a:spLocks noGrp="1"/>
          </p:cNvSpPr>
          <p:nvPr>
            <p:ph type="title" idx="2"/>
          </p:nvPr>
        </p:nvSpPr>
        <p:spPr>
          <a:xfrm>
            <a:off x="983725" y="2126271"/>
            <a:ext cx="21909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2400"/>
              <a:buNone/>
              <a:defRPr sz="2400"/>
            </a:lvl1pPr>
            <a:lvl2pPr lvl="1">
              <a:spcBef>
                <a:spcPts val="0"/>
              </a:spcBef>
              <a:spcAft>
                <a:spcPts val="0"/>
              </a:spcAft>
              <a:buSzPts val="2800"/>
              <a:buNone/>
              <a:defRPr>
                <a:latin typeface="Antic"/>
                <a:ea typeface="Antic"/>
                <a:cs typeface="Antic"/>
                <a:sym typeface="Antic"/>
              </a:defRPr>
            </a:lvl2pPr>
            <a:lvl3pPr lvl="2">
              <a:spcBef>
                <a:spcPts val="0"/>
              </a:spcBef>
              <a:spcAft>
                <a:spcPts val="0"/>
              </a:spcAft>
              <a:buSzPts val="2800"/>
              <a:buNone/>
              <a:defRPr>
                <a:latin typeface="Antic"/>
                <a:ea typeface="Antic"/>
                <a:cs typeface="Antic"/>
                <a:sym typeface="Antic"/>
              </a:defRPr>
            </a:lvl3pPr>
            <a:lvl4pPr lvl="3">
              <a:spcBef>
                <a:spcPts val="0"/>
              </a:spcBef>
              <a:spcAft>
                <a:spcPts val="0"/>
              </a:spcAft>
              <a:buSzPts val="2800"/>
              <a:buNone/>
              <a:defRPr>
                <a:latin typeface="Antic"/>
                <a:ea typeface="Antic"/>
                <a:cs typeface="Antic"/>
                <a:sym typeface="Antic"/>
              </a:defRPr>
            </a:lvl4pPr>
            <a:lvl5pPr lvl="4">
              <a:spcBef>
                <a:spcPts val="0"/>
              </a:spcBef>
              <a:spcAft>
                <a:spcPts val="0"/>
              </a:spcAft>
              <a:buSzPts val="2800"/>
              <a:buNone/>
              <a:defRPr>
                <a:latin typeface="Antic"/>
                <a:ea typeface="Antic"/>
                <a:cs typeface="Antic"/>
                <a:sym typeface="Antic"/>
              </a:defRPr>
            </a:lvl5pPr>
            <a:lvl6pPr lvl="5">
              <a:spcBef>
                <a:spcPts val="0"/>
              </a:spcBef>
              <a:spcAft>
                <a:spcPts val="0"/>
              </a:spcAft>
              <a:buSzPts val="2800"/>
              <a:buNone/>
              <a:defRPr>
                <a:latin typeface="Antic"/>
                <a:ea typeface="Antic"/>
                <a:cs typeface="Antic"/>
                <a:sym typeface="Antic"/>
              </a:defRPr>
            </a:lvl6pPr>
            <a:lvl7pPr lvl="6">
              <a:spcBef>
                <a:spcPts val="0"/>
              </a:spcBef>
              <a:spcAft>
                <a:spcPts val="0"/>
              </a:spcAft>
              <a:buSzPts val="2800"/>
              <a:buNone/>
              <a:defRPr>
                <a:latin typeface="Antic"/>
                <a:ea typeface="Antic"/>
                <a:cs typeface="Antic"/>
                <a:sym typeface="Antic"/>
              </a:defRPr>
            </a:lvl7pPr>
            <a:lvl8pPr lvl="7">
              <a:spcBef>
                <a:spcPts val="0"/>
              </a:spcBef>
              <a:spcAft>
                <a:spcPts val="0"/>
              </a:spcAft>
              <a:buSzPts val="2800"/>
              <a:buNone/>
              <a:defRPr>
                <a:latin typeface="Antic"/>
                <a:ea typeface="Antic"/>
                <a:cs typeface="Antic"/>
                <a:sym typeface="Antic"/>
              </a:defRPr>
            </a:lvl8pPr>
            <a:lvl9pPr lvl="8">
              <a:spcBef>
                <a:spcPts val="0"/>
              </a:spcBef>
              <a:spcAft>
                <a:spcPts val="0"/>
              </a:spcAft>
              <a:buSzPts val="2800"/>
              <a:buNone/>
              <a:defRPr>
                <a:latin typeface="Antic"/>
                <a:ea typeface="Antic"/>
                <a:cs typeface="Antic"/>
                <a:sym typeface="Antic"/>
              </a:defRPr>
            </a:lvl9pPr>
          </a:lstStyle>
          <a:p>
            <a:endParaRPr/>
          </a:p>
        </p:txBody>
      </p:sp>
      <p:sp>
        <p:nvSpPr>
          <p:cNvPr id="185" name="Google Shape;185;p13"/>
          <p:cNvSpPr txBox="1">
            <a:spLocks noGrp="1"/>
          </p:cNvSpPr>
          <p:nvPr>
            <p:ph type="subTitle" idx="1"/>
          </p:nvPr>
        </p:nvSpPr>
        <p:spPr>
          <a:xfrm>
            <a:off x="983725" y="2527673"/>
            <a:ext cx="2190900" cy="776100"/>
          </a:xfrm>
          <a:prstGeom prst="rect">
            <a:avLst/>
          </a:prstGeom>
        </p:spPr>
        <p:txBody>
          <a:bodyPr spcFirstLastPara="1" wrap="square" lIns="91425" tIns="91425" rIns="91425" bIns="91425" anchor="t" anchorCtr="0">
            <a:noAutofit/>
          </a:bodyPr>
          <a:lstStyle>
            <a:lvl1pPr lvl="0" algn="ctr">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186" name="Google Shape;186;p13"/>
          <p:cNvSpPr txBox="1">
            <a:spLocks noGrp="1"/>
          </p:cNvSpPr>
          <p:nvPr>
            <p:ph type="title" idx="3" hasCustomPrompt="1"/>
          </p:nvPr>
        </p:nvSpPr>
        <p:spPr>
          <a:xfrm>
            <a:off x="983725" y="1416925"/>
            <a:ext cx="2190900" cy="776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48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87" name="Google Shape;187;p13"/>
          <p:cNvSpPr txBox="1">
            <a:spLocks noGrp="1"/>
          </p:cNvSpPr>
          <p:nvPr>
            <p:ph type="title" idx="4"/>
          </p:nvPr>
        </p:nvSpPr>
        <p:spPr>
          <a:xfrm>
            <a:off x="3476525" y="2126271"/>
            <a:ext cx="2190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188" name="Google Shape;188;p13"/>
          <p:cNvSpPr txBox="1">
            <a:spLocks noGrp="1"/>
          </p:cNvSpPr>
          <p:nvPr>
            <p:ph type="subTitle" idx="5"/>
          </p:nvPr>
        </p:nvSpPr>
        <p:spPr>
          <a:xfrm>
            <a:off x="3476525" y="2527673"/>
            <a:ext cx="2190900" cy="776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89" name="Google Shape;189;p13"/>
          <p:cNvSpPr txBox="1">
            <a:spLocks noGrp="1"/>
          </p:cNvSpPr>
          <p:nvPr>
            <p:ph type="title" idx="6" hasCustomPrompt="1"/>
          </p:nvPr>
        </p:nvSpPr>
        <p:spPr>
          <a:xfrm>
            <a:off x="3476525" y="1416925"/>
            <a:ext cx="2190900" cy="776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48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90" name="Google Shape;190;p13"/>
          <p:cNvSpPr txBox="1">
            <a:spLocks noGrp="1"/>
          </p:cNvSpPr>
          <p:nvPr>
            <p:ph type="title" idx="7"/>
          </p:nvPr>
        </p:nvSpPr>
        <p:spPr>
          <a:xfrm>
            <a:off x="5969325" y="2126271"/>
            <a:ext cx="2190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191" name="Google Shape;191;p13"/>
          <p:cNvSpPr txBox="1">
            <a:spLocks noGrp="1"/>
          </p:cNvSpPr>
          <p:nvPr>
            <p:ph type="subTitle" idx="8"/>
          </p:nvPr>
        </p:nvSpPr>
        <p:spPr>
          <a:xfrm>
            <a:off x="5969325" y="2527673"/>
            <a:ext cx="2190900" cy="776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92" name="Google Shape;192;p13"/>
          <p:cNvSpPr txBox="1">
            <a:spLocks noGrp="1"/>
          </p:cNvSpPr>
          <p:nvPr>
            <p:ph type="title" idx="9" hasCustomPrompt="1"/>
          </p:nvPr>
        </p:nvSpPr>
        <p:spPr>
          <a:xfrm>
            <a:off x="5969325" y="1416925"/>
            <a:ext cx="2190900" cy="776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48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grpSp>
        <p:nvGrpSpPr>
          <p:cNvPr id="193" name="Google Shape;193;p13"/>
          <p:cNvGrpSpPr/>
          <p:nvPr/>
        </p:nvGrpSpPr>
        <p:grpSpPr>
          <a:xfrm>
            <a:off x="5495051" y="3231446"/>
            <a:ext cx="2683108" cy="1058323"/>
            <a:chOff x="4432311" y="2548350"/>
            <a:chExt cx="4488305" cy="1770363"/>
          </a:xfrm>
        </p:grpSpPr>
        <p:sp>
          <p:nvSpPr>
            <p:cNvPr id="194" name="Google Shape;194;p13"/>
            <p:cNvSpPr/>
            <p:nvPr/>
          </p:nvSpPr>
          <p:spPr>
            <a:xfrm>
              <a:off x="5423050" y="2548350"/>
              <a:ext cx="3497566" cy="1770363"/>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3"/>
            <p:cNvSpPr/>
            <p:nvPr/>
          </p:nvSpPr>
          <p:spPr>
            <a:xfrm>
              <a:off x="4432311" y="3244811"/>
              <a:ext cx="2124006" cy="1073897"/>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 name="Google Shape;196;p13"/>
          <p:cNvGrpSpPr/>
          <p:nvPr/>
        </p:nvGrpSpPr>
        <p:grpSpPr>
          <a:xfrm>
            <a:off x="-248700" y="4182223"/>
            <a:ext cx="9641100" cy="961287"/>
            <a:chOff x="-248700" y="4182223"/>
            <a:chExt cx="9641100" cy="961287"/>
          </a:xfrm>
        </p:grpSpPr>
        <p:grpSp>
          <p:nvGrpSpPr>
            <p:cNvPr id="197" name="Google Shape;197;p13"/>
            <p:cNvGrpSpPr/>
            <p:nvPr/>
          </p:nvGrpSpPr>
          <p:grpSpPr>
            <a:xfrm>
              <a:off x="-248629" y="4462202"/>
              <a:ext cx="9640980" cy="681308"/>
              <a:chOff x="131200" y="4480088"/>
              <a:chExt cx="8881603" cy="627644"/>
            </a:xfrm>
          </p:grpSpPr>
          <p:sp>
            <p:nvSpPr>
              <p:cNvPr id="198" name="Google Shape;198;p13"/>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3"/>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3"/>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1" name="Google Shape;201;p13"/>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2" name="Google Shape;202;p13"/>
          <p:cNvSpPr/>
          <p:nvPr/>
        </p:nvSpPr>
        <p:spPr>
          <a:xfrm>
            <a:off x="6324050" y="151775"/>
            <a:ext cx="2428250" cy="670125"/>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Neucha"/>
              <a:buNone/>
              <a:defRPr sz="2800" b="1">
                <a:solidFill>
                  <a:schemeClr val="dk2"/>
                </a:solidFill>
                <a:latin typeface="Neucha"/>
                <a:ea typeface="Neucha"/>
                <a:cs typeface="Neucha"/>
                <a:sym typeface="Neucha"/>
              </a:defRPr>
            </a:lvl1pPr>
            <a:lvl2pPr lvl="1">
              <a:spcBef>
                <a:spcPts val="0"/>
              </a:spcBef>
              <a:spcAft>
                <a:spcPts val="0"/>
              </a:spcAft>
              <a:buClr>
                <a:schemeClr val="dk2"/>
              </a:buClr>
              <a:buSzPts val="2800"/>
              <a:buFont typeface="Neucha"/>
              <a:buNone/>
              <a:defRPr sz="2800" b="1">
                <a:solidFill>
                  <a:schemeClr val="dk2"/>
                </a:solidFill>
                <a:latin typeface="Neucha"/>
                <a:ea typeface="Neucha"/>
                <a:cs typeface="Neucha"/>
                <a:sym typeface="Neucha"/>
              </a:defRPr>
            </a:lvl2pPr>
            <a:lvl3pPr lvl="2">
              <a:spcBef>
                <a:spcPts val="0"/>
              </a:spcBef>
              <a:spcAft>
                <a:spcPts val="0"/>
              </a:spcAft>
              <a:buClr>
                <a:schemeClr val="dk2"/>
              </a:buClr>
              <a:buSzPts val="2800"/>
              <a:buFont typeface="Neucha"/>
              <a:buNone/>
              <a:defRPr sz="2800" b="1">
                <a:solidFill>
                  <a:schemeClr val="dk2"/>
                </a:solidFill>
                <a:latin typeface="Neucha"/>
                <a:ea typeface="Neucha"/>
                <a:cs typeface="Neucha"/>
                <a:sym typeface="Neucha"/>
              </a:defRPr>
            </a:lvl3pPr>
            <a:lvl4pPr lvl="3">
              <a:spcBef>
                <a:spcPts val="0"/>
              </a:spcBef>
              <a:spcAft>
                <a:spcPts val="0"/>
              </a:spcAft>
              <a:buClr>
                <a:schemeClr val="dk2"/>
              </a:buClr>
              <a:buSzPts val="2800"/>
              <a:buFont typeface="Neucha"/>
              <a:buNone/>
              <a:defRPr sz="2800" b="1">
                <a:solidFill>
                  <a:schemeClr val="dk2"/>
                </a:solidFill>
                <a:latin typeface="Neucha"/>
                <a:ea typeface="Neucha"/>
                <a:cs typeface="Neucha"/>
                <a:sym typeface="Neucha"/>
              </a:defRPr>
            </a:lvl4pPr>
            <a:lvl5pPr lvl="4">
              <a:spcBef>
                <a:spcPts val="0"/>
              </a:spcBef>
              <a:spcAft>
                <a:spcPts val="0"/>
              </a:spcAft>
              <a:buClr>
                <a:schemeClr val="dk2"/>
              </a:buClr>
              <a:buSzPts val="2800"/>
              <a:buFont typeface="Neucha"/>
              <a:buNone/>
              <a:defRPr sz="2800" b="1">
                <a:solidFill>
                  <a:schemeClr val="dk2"/>
                </a:solidFill>
                <a:latin typeface="Neucha"/>
                <a:ea typeface="Neucha"/>
                <a:cs typeface="Neucha"/>
                <a:sym typeface="Neucha"/>
              </a:defRPr>
            </a:lvl5pPr>
            <a:lvl6pPr lvl="5">
              <a:spcBef>
                <a:spcPts val="0"/>
              </a:spcBef>
              <a:spcAft>
                <a:spcPts val="0"/>
              </a:spcAft>
              <a:buClr>
                <a:schemeClr val="dk2"/>
              </a:buClr>
              <a:buSzPts val="2800"/>
              <a:buFont typeface="Neucha"/>
              <a:buNone/>
              <a:defRPr sz="2800" b="1">
                <a:solidFill>
                  <a:schemeClr val="dk2"/>
                </a:solidFill>
                <a:latin typeface="Neucha"/>
                <a:ea typeface="Neucha"/>
                <a:cs typeface="Neucha"/>
                <a:sym typeface="Neucha"/>
              </a:defRPr>
            </a:lvl6pPr>
            <a:lvl7pPr lvl="6">
              <a:spcBef>
                <a:spcPts val="0"/>
              </a:spcBef>
              <a:spcAft>
                <a:spcPts val="0"/>
              </a:spcAft>
              <a:buClr>
                <a:schemeClr val="dk2"/>
              </a:buClr>
              <a:buSzPts val="2800"/>
              <a:buFont typeface="Neucha"/>
              <a:buNone/>
              <a:defRPr sz="2800" b="1">
                <a:solidFill>
                  <a:schemeClr val="dk2"/>
                </a:solidFill>
                <a:latin typeface="Neucha"/>
                <a:ea typeface="Neucha"/>
                <a:cs typeface="Neucha"/>
                <a:sym typeface="Neucha"/>
              </a:defRPr>
            </a:lvl7pPr>
            <a:lvl8pPr lvl="7">
              <a:spcBef>
                <a:spcPts val="0"/>
              </a:spcBef>
              <a:spcAft>
                <a:spcPts val="0"/>
              </a:spcAft>
              <a:buClr>
                <a:schemeClr val="dk2"/>
              </a:buClr>
              <a:buSzPts val="2800"/>
              <a:buFont typeface="Neucha"/>
              <a:buNone/>
              <a:defRPr sz="2800" b="1">
                <a:solidFill>
                  <a:schemeClr val="dk2"/>
                </a:solidFill>
                <a:latin typeface="Neucha"/>
                <a:ea typeface="Neucha"/>
                <a:cs typeface="Neucha"/>
                <a:sym typeface="Neucha"/>
              </a:defRPr>
            </a:lvl8pPr>
            <a:lvl9pPr lvl="8">
              <a:spcBef>
                <a:spcPts val="0"/>
              </a:spcBef>
              <a:spcAft>
                <a:spcPts val="0"/>
              </a:spcAft>
              <a:buClr>
                <a:schemeClr val="dk2"/>
              </a:buClr>
              <a:buSzPts val="2800"/>
              <a:buFont typeface="Neucha"/>
              <a:buNone/>
              <a:defRPr sz="2800" b="1">
                <a:solidFill>
                  <a:schemeClr val="dk2"/>
                </a:solidFill>
                <a:latin typeface="Neucha"/>
                <a:ea typeface="Neucha"/>
                <a:cs typeface="Neucha"/>
                <a:sym typeface="Neucha"/>
              </a:defRPr>
            </a:lvl9pPr>
          </a:lstStyle>
          <a:p>
            <a:endParaRPr/>
          </a:p>
        </p:txBody>
      </p:sp>
      <p:sp>
        <p:nvSpPr>
          <p:cNvPr id="7" name="Google Shape;7;p1"/>
          <p:cNvSpPr txBox="1">
            <a:spLocks noGrp="1"/>
          </p:cNvSpPr>
          <p:nvPr>
            <p:ph type="body" idx="1"/>
          </p:nvPr>
        </p:nvSpPr>
        <p:spPr>
          <a:xfrm>
            <a:off x="713225" y="1246950"/>
            <a:ext cx="7717500" cy="33570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lt2"/>
              </a:buClr>
              <a:buSzPts val="1600"/>
              <a:buFont typeface="Antic"/>
              <a:buChar char="●"/>
              <a:defRPr sz="1600">
                <a:solidFill>
                  <a:schemeClr val="lt2"/>
                </a:solidFill>
                <a:latin typeface="Antic"/>
                <a:ea typeface="Antic"/>
                <a:cs typeface="Antic"/>
                <a:sym typeface="Antic"/>
              </a:defRPr>
            </a:lvl1pPr>
            <a:lvl2pPr marL="914400" lvl="1" indent="-330200">
              <a:lnSpc>
                <a:spcPct val="100000"/>
              </a:lnSpc>
              <a:spcBef>
                <a:spcPts val="0"/>
              </a:spcBef>
              <a:spcAft>
                <a:spcPts val="0"/>
              </a:spcAft>
              <a:buClr>
                <a:schemeClr val="lt2"/>
              </a:buClr>
              <a:buSzPts val="1600"/>
              <a:buFont typeface="Antic"/>
              <a:buChar char="○"/>
              <a:defRPr sz="1600">
                <a:solidFill>
                  <a:schemeClr val="lt2"/>
                </a:solidFill>
                <a:latin typeface="Antic"/>
                <a:ea typeface="Antic"/>
                <a:cs typeface="Antic"/>
                <a:sym typeface="Antic"/>
              </a:defRPr>
            </a:lvl2pPr>
            <a:lvl3pPr marL="1371600" lvl="2" indent="-330200">
              <a:lnSpc>
                <a:spcPct val="100000"/>
              </a:lnSpc>
              <a:spcBef>
                <a:spcPts val="0"/>
              </a:spcBef>
              <a:spcAft>
                <a:spcPts val="0"/>
              </a:spcAft>
              <a:buClr>
                <a:schemeClr val="lt2"/>
              </a:buClr>
              <a:buSzPts val="1600"/>
              <a:buFont typeface="Antic"/>
              <a:buChar char="■"/>
              <a:defRPr sz="1600">
                <a:solidFill>
                  <a:schemeClr val="lt2"/>
                </a:solidFill>
                <a:latin typeface="Antic"/>
                <a:ea typeface="Antic"/>
                <a:cs typeface="Antic"/>
                <a:sym typeface="Antic"/>
              </a:defRPr>
            </a:lvl3pPr>
            <a:lvl4pPr marL="1828800" lvl="3" indent="-330200">
              <a:lnSpc>
                <a:spcPct val="100000"/>
              </a:lnSpc>
              <a:spcBef>
                <a:spcPts val="0"/>
              </a:spcBef>
              <a:spcAft>
                <a:spcPts val="0"/>
              </a:spcAft>
              <a:buClr>
                <a:schemeClr val="lt2"/>
              </a:buClr>
              <a:buSzPts val="1600"/>
              <a:buFont typeface="Antic"/>
              <a:buChar char="●"/>
              <a:defRPr sz="1600">
                <a:solidFill>
                  <a:schemeClr val="lt2"/>
                </a:solidFill>
                <a:latin typeface="Antic"/>
                <a:ea typeface="Antic"/>
                <a:cs typeface="Antic"/>
                <a:sym typeface="Antic"/>
              </a:defRPr>
            </a:lvl4pPr>
            <a:lvl5pPr marL="2286000" lvl="4" indent="-330200">
              <a:lnSpc>
                <a:spcPct val="100000"/>
              </a:lnSpc>
              <a:spcBef>
                <a:spcPts val="0"/>
              </a:spcBef>
              <a:spcAft>
                <a:spcPts val="0"/>
              </a:spcAft>
              <a:buClr>
                <a:schemeClr val="lt2"/>
              </a:buClr>
              <a:buSzPts val="1600"/>
              <a:buFont typeface="Antic"/>
              <a:buChar char="○"/>
              <a:defRPr sz="1600">
                <a:solidFill>
                  <a:schemeClr val="lt2"/>
                </a:solidFill>
                <a:latin typeface="Antic"/>
                <a:ea typeface="Antic"/>
                <a:cs typeface="Antic"/>
                <a:sym typeface="Antic"/>
              </a:defRPr>
            </a:lvl5pPr>
            <a:lvl6pPr marL="2743200" lvl="5" indent="-330200">
              <a:lnSpc>
                <a:spcPct val="100000"/>
              </a:lnSpc>
              <a:spcBef>
                <a:spcPts val="0"/>
              </a:spcBef>
              <a:spcAft>
                <a:spcPts val="0"/>
              </a:spcAft>
              <a:buClr>
                <a:schemeClr val="lt2"/>
              </a:buClr>
              <a:buSzPts val="1600"/>
              <a:buFont typeface="Antic"/>
              <a:buChar char="■"/>
              <a:defRPr sz="1600">
                <a:solidFill>
                  <a:schemeClr val="lt2"/>
                </a:solidFill>
                <a:latin typeface="Antic"/>
                <a:ea typeface="Antic"/>
                <a:cs typeface="Antic"/>
                <a:sym typeface="Antic"/>
              </a:defRPr>
            </a:lvl6pPr>
            <a:lvl7pPr marL="3200400" lvl="6" indent="-330200">
              <a:lnSpc>
                <a:spcPct val="100000"/>
              </a:lnSpc>
              <a:spcBef>
                <a:spcPts val="0"/>
              </a:spcBef>
              <a:spcAft>
                <a:spcPts val="0"/>
              </a:spcAft>
              <a:buClr>
                <a:schemeClr val="lt2"/>
              </a:buClr>
              <a:buSzPts val="1600"/>
              <a:buFont typeface="Antic"/>
              <a:buChar char="●"/>
              <a:defRPr sz="1600">
                <a:solidFill>
                  <a:schemeClr val="lt2"/>
                </a:solidFill>
                <a:latin typeface="Antic"/>
                <a:ea typeface="Antic"/>
                <a:cs typeface="Antic"/>
                <a:sym typeface="Antic"/>
              </a:defRPr>
            </a:lvl7pPr>
            <a:lvl8pPr marL="3657600" lvl="7" indent="-330200">
              <a:lnSpc>
                <a:spcPct val="100000"/>
              </a:lnSpc>
              <a:spcBef>
                <a:spcPts val="0"/>
              </a:spcBef>
              <a:spcAft>
                <a:spcPts val="0"/>
              </a:spcAft>
              <a:buClr>
                <a:schemeClr val="lt2"/>
              </a:buClr>
              <a:buSzPts val="1600"/>
              <a:buFont typeface="Antic"/>
              <a:buChar char="○"/>
              <a:defRPr sz="1600">
                <a:solidFill>
                  <a:schemeClr val="lt2"/>
                </a:solidFill>
                <a:latin typeface="Antic"/>
                <a:ea typeface="Antic"/>
                <a:cs typeface="Antic"/>
                <a:sym typeface="Antic"/>
              </a:defRPr>
            </a:lvl8pPr>
            <a:lvl9pPr marL="4114800" lvl="8" indent="-330200">
              <a:lnSpc>
                <a:spcPct val="100000"/>
              </a:lnSpc>
              <a:spcBef>
                <a:spcPts val="0"/>
              </a:spcBef>
              <a:spcAft>
                <a:spcPts val="0"/>
              </a:spcAft>
              <a:buClr>
                <a:schemeClr val="lt2"/>
              </a:buClr>
              <a:buSzPts val="1600"/>
              <a:buFont typeface="Antic"/>
              <a:buChar char="■"/>
              <a:defRPr sz="1600">
                <a:solidFill>
                  <a:schemeClr val="lt2"/>
                </a:solidFill>
                <a:latin typeface="Antic"/>
                <a:ea typeface="Antic"/>
                <a:cs typeface="Antic"/>
                <a:sym typeface="Ant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8" r:id="rId8"/>
    <p:sldLayoutId id="2147483659" r:id="rId9"/>
    <p:sldLayoutId id="2147483672" r:id="rId10"/>
    <p:sldLayoutId id="2147483673" r:id="rId11"/>
    <p:sldLayoutId id="2147483676" r:id="rId12"/>
    <p:sldLayoutId id="2147483678" r:id="rId13"/>
    <p:sldLayoutId id="2147483679"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grpSp>
        <p:nvGrpSpPr>
          <p:cNvPr id="765" name="Google Shape;765;p36"/>
          <p:cNvGrpSpPr/>
          <p:nvPr/>
        </p:nvGrpSpPr>
        <p:grpSpPr>
          <a:xfrm>
            <a:off x="-87356" y="2790287"/>
            <a:ext cx="9072558" cy="1487737"/>
            <a:chOff x="-1970511" y="2194752"/>
            <a:chExt cx="12958946" cy="2125035"/>
          </a:xfrm>
        </p:grpSpPr>
        <p:sp>
          <p:nvSpPr>
            <p:cNvPr id="766" name="Google Shape;766;p36"/>
            <p:cNvSpPr/>
            <p:nvPr/>
          </p:nvSpPr>
          <p:spPr>
            <a:xfrm>
              <a:off x="6954902" y="2194752"/>
              <a:ext cx="4033533" cy="2041653"/>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6"/>
            <p:cNvSpPr/>
            <p:nvPr/>
          </p:nvSpPr>
          <p:spPr>
            <a:xfrm>
              <a:off x="-1970511" y="2528538"/>
              <a:ext cx="3526508" cy="1791249"/>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6"/>
            <p:cNvSpPr/>
            <p:nvPr/>
          </p:nvSpPr>
          <p:spPr>
            <a:xfrm>
              <a:off x="5812365" y="2997920"/>
              <a:ext cx="2449489" cy="1238461"/>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1" name="Google Shape;771;p36"/>
          <p:cNvGrpSpPr/>
          <p:nvPr/>
        </p:nvGrpSpPr>
        <p:grpSpPr>
          <a:xfrm>
            <a:off x="-248700" y="4182223"/>
            <a:ext cx="9641100" cy="961287"/>
            <a:chOff x="-248700" y="4182223"/>
            <a:chExt cx="9641100" cy="961287"/>
          </a:xfrm>
        </p:grpSpPr>
        <p:grpSp>
          <p:nvGrpSpPr>
            <p:cNvPr id="772" name="Google Shape;772;p36"/>
            <p:cNvGrpSpPr/>
            <p:nvPr/>
          </p:nvGrpSpPr>
          <p:grpSpPr>
            <a:xfrm>
              <a:off x="-248629" y="4462202"/>
              <a:ext cx="9640980" cy="681308"/>
              <a:chOff x="131200" y="4480088"/>
              <a:chExt cx="8881603" cy="627644"/>
            </a:xfrm>
          </p:grpSpPr>
          <p:sp>
            <p:nvSpPr>
              <p:cNvPr id="773" name="Google Shape;773;p36"/>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6"/>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6"/>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6" name="Google Shape;776;p36"/>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0" name="Google Shape;800;p36"/>
          <p:cNvGrpSpPr/>
          <p:nvPr/>
        </p:nvGrpSpPr>
        <p:grpSpPr>
          <a:xfrm>
            <a:off x="6711155" y="3144891"/>
            <a:ext cx="2197767" cy="1162258"/>
            <a:chOff x="170200" y="992400"/>
            <a:chExt cx="7153234" cy="3691066"/>
          </a:xfrm>
        </p:grpSpPr>
        <p:sp>
          <p:nvSpPr>
            <p:cNvPr id="801" name="Google Shape;801;p36"/>
            <p:cNvSpPr/>
            <p:nvPr/>
          </p:nvSpPr>
          <p:spPr>
            <a:xfrm>
              <a:off x="170200" y="1737432"/>
              <a:ext cx="7153234" cy="983657"/>
            </a:xfrm>
            <a:custGeom>
              <a:avLst/>
              <a:gdLst/>
              <a:ahLst/>
              <a:cxnLst/>
              <a:rect l="l" t="t" r="r" b="b"/>
              <a:pathLst>
                <a:path w="89752" h="12342" extrusionOk="0">
                  <a:moveTo>
                    <a:pt x="0" y="0"/>
                  </a:moveTo>
                  <a:lnTo>
                    <a:pt x="0" y="12342"/>
                  </a:lnTo>
                  <a:lnTo>
                    <a:pt x="89751" y="12342"/>
                  </a:lnTo>
                  <a:lnTo>
                    <a:pt x="897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6"/>
            <p:cNvSpPr/>
            <p:nvPr/>
          </p:nvSpPr>
          <p:spPr>
            <a:xfrm>
              <a:off x="170200" y="3329752"/>
              <a:ext cx="7153234" cy="983657"/>
            </a:xfrm>
            <a:custGeom>
              <a:avLst/>
              <a:gdLst/>
              <a:ahLst/>
              <a:cxnLst/>
              <a:rect l="l" t="t" r="r" b="b"/>
              <a:pathLst>
                <a:path w="89752" h="12342" extrusionOk="0">
                  <a:moveTo>
                    <a:pt x="0" y="0"/>
                  </a:moveTo>
                  <a:lnTo>
                    <a:pt x="0" y="12342"/>
                  </a:lnTo>
                  <a:lnTo>
                    <a:pt x="89751" y="12342"/>
                  </a:lnTo>
                  <a:lnTo>
                    <a:pt x="897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6"/>
            <p:cNvSpPr/>
            <p:nvPr/>
          </p:nvSpPr>
          <p:spPr>
            <a:xfrm>
              <a:off x="576748" y="992400"/>
              <a:ext cx="983737" cy="3691066"/>
            </a:xfrm>
            <a:custGeom>
              <a:avLst/>
              <a:gdLst/>
              <a:ahLst/>
              <a:cxnLst/>
              <a:rect l="l" t="t" r="r" b="b"/>
              <a:pathLst>
                <a:path w="12343" h="46312" extrusionOk="0">
                  <a:moveTo>
                    <a:pt x="6187" y="1"/>
                  </a:moveTo>
                  <a:cubicBezTo>
                    <a:pt x="6057" y="1"/>
                    <a:pt x="5927" y="62"/>
                    <a:pt x="5835" y="184"/>
                  </a:cubicBezTo>
                  <a:lnTo>
                    <a:pt x="153" y="6966"/>
                  </a:lnTo>
                  <a:cubicBezTo>
                    <a:pt x="62" y="7057"/>
                    <a:pt x="1" y="7210"/>
                    <a:pt x="31" y="7363"/>
                  </a:cubicBezTo>
                  <a:lnTo>
                    <a:pt x="31" y="46312"/>
                  </a:lnTo>
                  <a:lnTo>
                    <a:pt x="12342" y="46312"/>
                  </a:lnTo>
                  <a:lnTo>
                    <a:pt x="12342" y="7363"/>
                  </a:lnTo>
                  <a:cubicBezTo>
                    <a:pt x="12342" y="7210"/>
                    <a:pt x="12281" y="7057"/>
                    <a:pt x="12190" y="6966"/>
                  </a:cubicBezTo>
                  <a:lnTo>
                    <a:pt x="6538" y="184"/>
                  </a:lnTo>
                  <a:cubicBezTo>
                    <a:pt x="6446"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6"/>
            <p:cNvSpPr/>
            <p:nvPr/>
          </p:nvSpPr>
          <p:spPr>
            <a:xfrm>
              <a:off x="978514" y="3680350"/>
              <a:ext cx="182672" cy="182672"/>
            </a:xfrm>
            <a:custGeom>
              <a:avLst/>
              <a:gdLst/>
              <a:ahLst/>
              <a:cxnLst/>
              <a:rect l="l" t="t" r="r" b="b"/>
              <a:pathLst>
                <a:path w="2292" h="2292" extrusionOk="0">
                  <a:moveTo>
                    <a:pt x="1131" y="0"/>
                  </a:moveTo>
                  <a:cubicBezTo>
                    <a:pt x="520" y="0"/>
                    <a:pt x="0" y="519"/>
                    <a:pt x="0" y="1130"/>
                  </a:cubicBezTo>
                  <a:cubicBezTo>
                    <a:pt x="0" y="1772"/>
                    <a:pt x="520" y="2291"/>
                    <a:pt x="1131" y="2291"/>
                  </a:cubicBezTo>
                  <a:cubicBezTo>
                    <a:pt x="1772" y="2291"/>
                    <a:pt x="2291" y="1772"/>
                    <a:pt x="2291" y="1130"/>
                  </a:cubicBezTo>
                  <a:cubicBezTo>
                    <a:pt x="2291" y="519"/>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6"/>
            <p:cNvSpPr/>
            <p:nvPr/>
          </p:nvSpPr>
          <p:spPr>
            <a:xfrm>
              <a:off x="978514" y="2136728"/>
              <a:ext cx="182672" cy="182672"/>
            </a:xfrm>
            <a:custGeom>
              <a:avLst/>
              <a:gdLst/>
              <a:ahLst/>
              <a:cxnLst/>
              <a:rect l="l" t="t" r="r" b="b"/>
              <a:pathLst>
                <a:path w="2292" h="2292" extrusionOk="0">
                  <a:moveTo>
                    <a:pt x="1131" y="0"/>
                  </a:moveTo>
                  <a:cubicBezTo>
                    <a:pt x="520" y="0"/>
                    <a:pt x="0" y="520"/>
                    <a:pt x="0" y="1161"/>
                  </a:cubicBezTo>
                  <a:cubicBezTo>
                    <a:pt x="0" y="1772"/>
                    <a:pt x="520" y="2291"/>
                    <a:pt x="1131" y="2291"/>
                  </a:cubicBezTo>
                  <a:cubicBezTo>
                    <a:pt x="1772" y="2291"/>
                    <a:pt x="2291" y="1772"/>
                    <a:pt x="2291" y="1161"/>
                  </a:cubicBezTo>
                  <a:cubicBezTo>
                    <a:pt x="2291" y="520"/>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6"/>
            <p:cNvSpPr/>
            <p:nvPr/>
          </p:nvSpPr>
          <p:spPr>
            <a:xfrm>
              <a:off x="1915861" y="992400"/>
              <a:ext cx="986128" cy="3691066"/>
            </a:xfrm>
            <a:custGeom>
              <a:avLst/>
              <a:gdLst/>
              <a:ahLst/>
              <a:cxnLst/>
              <a:rect l="l" t="t" r="r" b="b"/>
              <a:pathLst>
                <a:path w="12373" h="46312" extrusionOk="0">
                  <a:moveTo>
                    <a:pt x="6186" y="1"/>
                  </a:moveTo>
                  <a:cubicBezTo>
                    <a:pt x="6057" y="1"/>
                    <a:pt x="5927" y="62"/>
                    <a:pt x="5835" y="184"/>
                  </a:cubicBezTo>
                  <a:lnTo>
                    <a:pt x="153" y="6966"/>
                  </a:lnTo>
                  <a:cubicBezTo>
                    <a:pt x="61" y="7057"/>
                    <a:pt x="0" y="7210"/>
                    <a:pt x="31" y="7363"/>
                  </a:cubicBezTo>
                  <a:lnTo>
                    <a:pt x="31" y="46312"/>
                  </a:lnTo>
                  <a:lnTo>
                    <a:pt x="12372" y="46312"/>
                  </a:lnTo>
                  <a:lnTo>
                    <a:pt x="12372" y="7363"/>
                  </a:lnTo>
                  <a:lnTo>
                    <a:pt x="12342" y="7363"/>
                  </a:lnTo>
                  <a:cubicBezTo>
                    <a:pt x="12342" y="7210"/>
                    <a:pt x="12281" y="7057"/>
                    <a:pt x="12189" y="6966"/>
                  </a:cubicBezTo>
                  <a:lnTo>
                    <a:pt x="6538" y="184"/>
                  </a:lnTo>
                  <a:cubicBezTo>
                    <a:pt x="6446" y="62"/>
                    <a:pt x="6316" y="1"/>
                    <a:pt x="61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6"/>
            <p:cNvSpPr/>
            <p:nvPr/>
          </p:nvSpPr>
          <p:spPr>
            <a:xfrm>
              <a:off x="2317547" y="3680350"/>
              <a:ext cx="182672" cy="182672"/>
            </a:xfrm>
            <a:custGeom>
              <a:avLst/>
              <a:gdLst/>
              <a:ahLst/>
              <a:cxnLst/>
              <a:rect l="l" t="t" r="r" b="b"/>
              <a:pathLst>
                <a:path w="2292" h="2292" extrusionOk="0">
                  <a:moveTo>
                    <a:pt x="1131" y="0"/>
                  </a:moveTo>
                  <a:cubicBezTo>
                    <a:pt x="520" y="0"/>
                    <a:pt x="1" y="519"/>
                    <a:pt x="1" y="1130"/>
                  </a:cubicBezTo>
                  <a:cubicBezTo>
                    <a:pt x="1" y="1772"/>
                    <a:pt x="520" y="2291"/>
                    <a:pt x="1131" y="2291"/>
                  </a:cubicBezTo>
                  <a:cubicBezTo>
                    <a:pt x="1773" y="2291"/>
                    <a:pt x="2292" y="1772"/>
                    <a:pt x="2292" y="1130"/>
                  </a:cubicBezTo>
                  <a:cubicBezTo>
                    <a:pt x="2292" y="519"/>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6"/>
            <p:cNvSpPr/>
            <p:nvPr/>
          </p:nvSpPr>
          <p:spPr>
            <a:xfrm>
              <a:off x="2317547" y="2136728"/>
              <a:ext cx="182672" cy="182672"/>
            </a:xfrm>
            <a:custGeom>
              <a:avLst/>
              <a:gdLst/>
              <a:ahLst/>
              <a:cxnLst/>
              <a:rect l="l" t="t" r="r" b="b"/>
              <a:pathLst>
                <a:path w="2292" h="2292" extrusionOk="0">
                  <a:moveTo>
                    <a:pt x="1131" y="0"/>
                  </a:moveTo>
                  <a:cubicBezTo>
                    <a:pt x="520" y="0"/>
                    <a:pt x="1" y="520"/>
                    <a:pt x="1" y="1161"/>
                  </a:cubicBezTo>
                  <a:cubicBezTo>
                    <a:pt x="1" y="1772"/>
                    <a:pt x="520" y="2291"/>
                    <a:pt x="1131" y="2291"/>
                  </a:cubicBezTo>
                  <a:cubicBezTo>
                    <a:pt x="1773" y="2291"/>
                    <a:pt x="2292" y="1772"/>
                    <a:pt x="2292" y="1161"/>
                  </a:cubicBezTo>
                  <a:cubicBezTo>
                    <a:pt x="2292" y="520"/>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6"/>
            <p:cNvSpPr/>
            <p:nvPr/>
          </p:nvSpPr>
          <p:spPr>
            <a:xfrm>
              <a:off x="3254894" y="992400"/>
              <a:ext cx="986208" cy="3691066"/>
            </a:xfrm>
            <a:custGeom>
              <a:avLst/>
              <a:gdLst/>
              <a:ahLst/>
              <a:cxnLst/>
              <a:rect l="l" t="t" r="r" b="b"/>
              <a:pathLst>
                <a:path w="12374" h="46312" extrusionOk="0">
                  <a:moveTo>
                    <a:pt x="6187" y="1"/>
                  </a:moveTo>
                  <a:cubicBezTo>
                    <a:pt x="6057" y="1"/>
                    <a:pt x="5927" y="62"/>
                    <a:pt x="5836" y="184"/>
                  </a:cubicBezTo>
                  <a:lnTo>
                    <a:pt x="154" y="6966"/>
                  </a:lnTo>
                  <a:cubicBezTo>
                    <a:pt x="62" y="7057"/>
                    <a:pt x="1" y="7210"/>
                    <a:pt x="32" y="7363"/>
                  </a:cubicBezTo>
                  <a:lnTo>
                    <a:pt x="32" y="46312"/>
                  </a:lnTo>
                  <a:lnTo>
                    <a:pt x="12373" y="46312"/>
                  </a:lnTo>
                  <a:lnTo>
                    <a:pt x="12373" y="7363"/>
                  </a:lnTo>
                  <a:lnTo>
                    <a:pt x="12343" y="7363"/>
                  </a:lnTo>
                  <a:cubicBezTo>
                    <a:pt x="12343" y="7210"/>
                    <a:pt x="12281" y="7057"/>
                    <a:pt x="12190" y="6966"/>
                  </a:cubicBezTo>
                  <a:lnTo>
                    <a:pt x="6538" y="184"/>
                  </a:lnTo>
                  <a:cubicBezTo>
                    <a:pt x="6447"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6"/>
            <p:cNvSpPr/>
            <p:nvPr/>
          </p:nvSpPr>
          <p:spPr>
            <a:xfrm>
              <a:off x="3656660" y="3680350"/>
              <a:ext cx="182672" cy="182672"/>
            </a:xfrm>
            <a:custGeom>
              <a:avLst/>
              <a:gdLst/>
              <a:ahLst/>
              <a:cxnLst/>
              <a:rect l="l" t="t" r="r" b="b"/>
              <a:pathLst>
                <a:path w="2292" h="2292" extrusionOk="0">
                  <a:moveTo>
                    <a:pt x="1131" y="0"/>
                  </a:moveTo>
                  <a:cubicBezTo>
                    <a:pt x="520" y="0"/>
                    <a:pt x="0" y="519"/>
                    <a:pt x="0" y="1130"/>
                  </a:cubicBezTo>
                  <a:cubicBezTo>
                    <a:pt x="0" y="1772"/>
                    <a:pt x="520" y="2291"/>
                    <a:pt x="1131" y="2291"/>
                  </a:cubicBezTo>
                  <a:cubicBezTo>
                    <a:pt x="1772" y="2291"/>
                    <a:pt x="2292" y="1772"/>
                    <a:pt x="2292" y="1130"/>
                  </a:cubicBezTo>
                  <a:cubicBezTo>
                    <a:pt x="2292" y="519"/>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6"/>
            <p:cNvSpPr/>
            <p:nvPr/>
          </p:nvSpPr>
          <p:spPr>
            <a:xfrm>
              <a:off x="3656660" y="2136728"/>
              <a:ext cx="182672" cy="182672"/>
            </a:xfrm>
            <a:custGeom>
              <a:avLst/>
              <a:gdLst/>
              <a:ahLst/>
              <a:cxnLst/>
              <a:rect l="l" t="t" r="r" b="b"/>
              <a:pathLst>
                <a:path w="2292" h="2292" extrusionOk="0">
                  <a:moveTo>
                    <a:pt x="1131" y="0"/>
                  </a:moveTo>
                  <a:cubicBezTo>
                    <a:pt x="520" y="0"/>
                    <a:pt x="0" y="520"/>
                    <a:pt x="0" y="1161"/>
                  </a:cubicBezTo>
                  <a:cubicBezTo>
                    <a:pt x="0" y="1772"/>
                    <a:pt x="520" y="2291"/>
                    <a:pt x="1131" y="2291"/>
                  </a:cubicBezTo>
                  <a:cubicBezTo>
                    <a:pt x="1772" y="2291"/>
                    <a:pt x="2292" y="1772"/>
                    <a:pt x="2292" y="1161"/>
                  </a:cubicBezTo>
                  <a:cubicBezTo>
                    <a:pt x="2292" y="520"/>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6"/>
            <p:cNvSpPr/>
            <p:nvPr/>
          </p:nvSpPr>
          <p:spPr>
            <a:xfrm>
              <a:off x="4594007" y="992400"/>
              <a:ext cx="986128" cy="3691066"/>
            </a:xfrm>
            <a:custGeom>
              <a:avLst/>
              <a:gdLst/>
              <a:ahLst/>
              <a:cxnLst/>
              <a:rect l="l" t="t" r="r" b="b"/>
              <a:pathLst>
                <a:path w="12373" h="46312" extrusionOk="0">
                  <a:moveTo>
                    <a:pt x="6187" y="1"/>
                  </a:moveTo>
                  <a:cubicBezTo>
                    <a:pt x="6057" y="1"/>
                    <a:pt x="5927" y="62"/>
                    <a:pt x="5835" y="184"/>
                  </a:cubicBezTo>
                  <a:lnTo>
                    <a:pt x="153" y="6966"/>
                  </a:lnTo>
                  <a:cubicBezTo>
                    <a:pt x="62" y="7057"/>
                    <a:pt x="1" y="7210"/>
                    <a:pt x="1" y="7363"/>
                  </a:cubicBezTo>
                  <a:lnTo>
                    <a:pt x="1" y="46312"/>
                  </a:lnTo>
                  <a:lnTo>
                    <a:pt x="12373" y="46312"/>
                  </a:lnTo>
                  <a:lnTo>
                    <a:pt x="12373" y="7363"/>
                  </a:lnTo>
                  <a:lnTo>
                    <a:pt x="12342" y="7363"/>
                  </a:lnTo>
                  <a:cubicBezTo>
                    <a:pt x="12342" y="7210"/>
                    <a:pt x="12281" y="7057"/>
                    <a:pt x="12189" y="6966"/>
                  </a:cubicBezTo>
                  <a:lnTo>
                    <a:pt x="6538" y="184"/>
                  </a:lnTo>
                  <a:cubicBezTo>
                    <a:pt x="6446"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6"/>
            <p:cNvSpPr/>
            <p:nvPr/>
          </p:nvSpPr>
          <p:spPr>
            <a:xfrm>
              <a:off x="4995773" y="3680350"/>
              <a:ext cx="182672" cy="182672"/>
            </a:xfrm>
            <a:custGeom>
              <a:avLst/>
              <a:gdLst/>
              <a:ahLst/>
              <a:cxnLst/>
              <a:rect l="l" t="t" r="r" b="b"/>
              <a:pathLst>
                <a:path w="2292" h="2292" extrusionOk="0">
                  <a:moveTo>
                    <a:pt x="1130" y="0"/>
                  </a:moveTo>
                  <a:cubicBezTo>
                    <a:pt x="519" y="0"/>
                    <a:pt x="0" y="519"/>
                    <a:pt x="0" y="1130"/>
                  </a:cubicBezTo>
                  <a:cubicBezTo>
                    <a:pt x="0" y="1772"/>
                    <a:pt x="519" y="2291"/>
                    <a:pt x="1130" y="2291"/>
                  </a:cubicBezTo>
                  <a:cubicBezTo>
                    <a:pt x="1772" y="2291"/>
                    <a:pt x="2291" y="1772"/>
                    <a:pt x="2291" y="1130"/>
                  </a:cubicBezTo>
                  <a:cubicBezTo>
                    <a:pt x="2291" y="519"/>
                    <a:pt x="1772" y="0"/>
                    <a:pt x="11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6"/>
            <p:cNvSpPr/>
            <p:nvPr/>
          </p:nvSpPr>
          <p:spPr>
            <a:xfrm>
              <a:off x="4995773" y="2136728"/>
              <a:ext cx="182672" cy="182672"/>
            </a:xfrm>
            <a:custGeom>
              <a:avLst/>
              <a:gdLst/>
              <a:ahLst/>
              <a:cxnLst/>
              <a:rect l="l" t="t" r="r" b="b"/>
              <a:pathLst>
                <a:path w="2292" h="2292" extrusionOk="0">
                  <a:moveTo>
                    <a:pt x="1130" y="0"/>
                  </a:moveTo>
                  <a:cubicBezTo>
                    <a:pt x="519" y="0"/>
                    <a:pt x="0" y="520"/>
                    <a:pt x="0" y="1161"/>
                  </a:cubicBezTo>
                  <a:cubicBezTo>
                    <a:pt x="0" y="1772"/>
                    <a:pt x="519" y="2291"/>
                    <a:pt x="1130" y="2291"/>
                  </a:cubicBezTo>
                  <a:cubicBezTo>
                    <a:pt x="1772" y="2291"/>
                    <a:pt x="2291" y="1772"/>
                    <a:pt x="2291" y="1161"/>
                  </a:cubicBezTo>
                  <a:cubicBezTo>
                    <a:pt x="2291" y="520"/>
                    <a:pt x="1772" y="0"/>
                    <a:pt x="11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6"/>
            <p:cNvSpPr/>
            <p:nvPr/>
          </p:nvSpPr>
          <p:spPr>
            <a:xfrm>
              <a:off x="5933120" y="992400"/>
              <a:ext cx="986128" cy="3691066"/>
            </a:xfrm>
            <a:custGeom>
              <a:avLst/>
              <a:gdLst/>
              <a:ahLst/>
              <a:cxnLst/>
              <a:rect l="l" t="t" r="r" b="b"/>
              <a:pathLst>
                <a:path w="12373" h="46312" extrusionOk="0">
                  <a:moveTo>
                    <a:pt x="6186" y="1"/>
                  </a:moveTo>
                  <a:cubicBezTo>
                    <a:pt x="6056" y="1"/>
                    <a:pt x="5927" y="62"/>
                    <a:pt x="5835" y="184"/>
                  </a:cubicBezTo>
                  <a:lnTo>
                    <a:pt x="153" y="6966"/>
                  </a:lnTo>
                  <a:cubicBezTo>
                    <a:pt x="61" y="7057"/>
                    <a:pt x="0" y="7210"/>
                    <a:pt x="31" y="7363"/>
                  </a:cubicBezTo>
                  <a:lnTo>
                    <a:pt x="31" y="46312"/>
                  </a:lnTo>
                  <a:lnTo>
                    <a:pt x="12372" y="46312"/>
                  </a:lnTo>
                  <a:lnTo>
                    <a:pt x="12372" y="7363"/>
                  </a:lnTo>
                  <a:lnTo>
                    <a:pt x="12342" y="7363"/>
                  </a:lnTo>
                  <a:cubicBezTo>
                    <a:pt x="12342" y="7210"/>
                    <a:pt x="12281" y="7057"/>
                    <a:pt x="12189" y="6966"/>
                  </a:cubicBezTo>
                  <a:lnTo>
                    <a:pt x="6538" y="184"/>
                  </a:lnTo>
                  <a:cubicBezTo>
                    <a:pt x="6446" y="62"/>
                    <a:pt x="6316" y="1"/>
                    <a:pt x="61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6"/>
            <p:cNvSpPr/>
            <p:nvPr/>
          </p:nvSpPr>
          <p:spPr>
            <a:xfrm>
              <a:off x="6334806" y="3680350"/>
              <a:ext cx="182672" cy="182672"/>
            </a:xfrm>
            <a:custGeom>
              <a:avLst/>
              <a:gdLst/>
              <a:ahLst/>
              <a:cxnLst/>
              <a:rect l="l" t="t" r="r" b="b"/>
              <a:pathLst>
                <a:path w="2292" h="2292" extrusionOk="0">
                  <a:moveTo>
                    <a:pt x="1131" y="0"/>
                  </a:moveTo>
                  <a:cubicBezTo>
                    <a:pt x="520" y="0"/>
                    <a:pt x="1" y="519"/>
                    <a:pt x="1" y="1130"/>
                  </a:cubicBezTo>
                  <a:cubicBezTo>
                    <a:pt x="1" y="1772"/>
                    <a:pt x="520" y="2291"/>
                    <a:pt x="1131" y="2291"/>
                  </a:cubicBezTo>
                  <a:cubicBezTo>
                    <a:pt x="1773" y="2291"/>
                    <a:pt x="2292" y="1772"/>
                    <a:pt x="2292" y="1130"/>
                  </a:cubicBezTo>
                  <a:cubicBezTo>
                    <a:pt x="2292" y="519"/>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6"/>
            <p:cNvSpPr/>
            <p:nvPr/>
          </p:nvSpPr>
          <p:spPr>
            <a:xfrm>
              <a:off x="6334806" y="2136728"/>
              <a:ext cx="182672" cy="182672"/>
            </a:xfrm>
            <a:custGeom>
              <a:avLst/>
              <a:gdLst/>
              <a:ahLst/>
              <a:cxnLst/>
              <a:rect l="l" t="t" r="r" b="b"/>
              <a:pathLst>
                <a:path w="2292" h="2292" extrusionOk="0">
                  <a:moveTo>
                    <a:pt x="1131" y="0"/>
                  </a:moveTo>
                  <a:cubicBezTo>
                    <a:pt x="520" y="0"/>
                    <a:pt x="1" y="520"/>
                    <a:pt x="1" y="1161"/>
                  </a:cubicBezTo>
                  <a:cubicBezTo>
                    <a:pt x="1" y="1772"/>
                    <a:pt x="520" y="2291"/>
                    <a:pt x="1131" y="2291"/>
                  </a:cubicBezTo>
                  <a:cubicBezTo>
                    <a:pt x="1773" y="2291"/>
                    <a:pt x="2292" y="1772"/>
                    <a:pt x="2292" y="1161"/>
                  </a:cubicBezTo>
                  <a:cubicBezTo>
                    <a:pt x="2292" y="520"/>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8" name="Google Shape;818;p36"/>
          <p:cNvSpPr/>
          <p:nvPr/>
        </p:nvSpPr>
        <p:spPr>
          <a:xfrm>
            <a:off x="348650" y="616950"/>
            <a:ext cx="2428250" cy="670125"/>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6"/>
          <p:cNvSpPr/>
          <p:nvPr/>
        </p:nvSpPr>
        <p:spPr>
          <a:xfrm>
            <a:off x="7540900" y="1666750"/>
            <a:ext cx="1497259" cy="413199"/>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0" name="Google Shape;820;p36"/>
          <p:cNvGrpSpPr/>
          <p:nvPr/>
        </p:nvGrpSpPr>
        <p:grpSpPr>
          <a:xfrm>
            <a:off x="1398935" y="3360545"/>
            <a:ext cx="1532447" cy="970128"/>
            <a:chOff x="1267583" y="1668729"/>
            <a:chExt cx="5948938" cy="3766026"/>
          </a:xfrm>
        </p:grpSpPr>
        <p:sp>
          <p:nvSpPr>
            <p:cNvPr id="821" name="Google Shape;821;p36"/>
            <p:cNvSpPr/>
            <p:nvPr/>
          </p:nvSpPr>
          <p:spPr>
            <a:xfrm>
              <a:off x="1273066" y="2429246"/>
              <a:ext cx="5943455" cy="3005509"/>
            </a:xfrm>
            <a:custGeom>
              <a:avLst/>
              <a:gdLst/>
              <a:ahLst/>
              <a:cxnLst/>
              <a:rect l="l" t="t" r="r" b="b"/>
              <a:pathLst>
                <a:path w="33604" h="16993" extrusionOk="0">
                  <a:moveTo>
                    <a:pt x="15130" y="0"/>
                  </a:moveTo>
                  <a:cubicBezTo>
                    <a:pt x="15086" y="0"/>
                    <a:pt x="15043" y="3"/>
                    <a:pt x="14999" y="8"/>
                  </a:cubicBezTo>
                  <a:cubicBezTo>
                    <a:pt x="14450" y="38"/>
                    <a:pt x="13900" y="69"/>
                    <a:pt x="13350" y="160"/>
                  </a:cubicBezTo>
                  <a:cubicBezTo>
                    <a:pt x="13165" y="204"/>
                    <a:pt x="12968" y="213"/>
                    <a:pt x="12767" y="213"/>
                  </a:cubicBezTo>
                  <a:cubicBezTo>
                    <a:pt x="12634" y="213"/>
                    <a:pt x="12499" y="209"/>
                    <a:pt x="12364" y="209"/>
                  </a:cubicBezTo>
                  <a:cubicBezTo>
                    <a:pt x="12129" y="209"/>
                    <a:pt x="11894" y="220"/>
                    <a:pt x="11670" y="283"/>
                  </a:cubicBezTo>
                  <a:cubicBezTo>
                    <a:pt x="11120" y="435"/>
                    <a:pt x="10753" y="1016"/>
                    <a:pt x="10234" y="1230"/>
                  </a:cubicBezTo>
                  <a:cubicBezTo>
                    <a:pt x="9715" y="1382"/>
                    <a:pt x="9195" y="1566"/>
                    <a:pt x="8707" y="1780"/>
                  </a:cubicBezTo>
                  <a:cubicBezTo>
                    <a:pt x="8218" y="2024"/>
                    <a:pt x="7576" y="2085"/>
                    <a:pt x="7118" y="2390"/>
                  </a:cubicBezTo>
                  <a:cubicBezTo>
                    <a:pt x="6660" y="2696"/>
                    <a:pt x="6629" y="3582"/>
                    <a:pt x="6232" y="3948"/>
                  </a:cubicBezTo>
                  <a:cubicBezTo>
                    <a:pt x="5804" y="4284"/>
                    <a:pt x="5255" y="4529"/>
                    <a:pt x="4888" y="4895"/>
                  </a:cubicBezTo>
                  <a:cubicBezTo>
                    <a:pt x="4491" y="5293"/>
                    <a:pt x="3849" y="5445"/>
                    <a:pt x="3483" y="5873"/>
                  </a:cubicBezTo>
                  <a:cubicBezTo>
                    <a:pt x="3147" y="6301"/>
                    <a:pt x="3147" y="7003"/>
                    <a:pt x="2872" y="7462"/>
                  </a:cubicBezTo>
                  <a:cubicBezTo>
                    <a:pt x="2566" y="7889"/>
                    <a:pt x="1925" y="8164"/>
                    <a:pt x="1680" y="8653"/>
                  </a:cubicBezTo>
                  <a:cubicBezTo>
                    <a:pt x="1405" y="9142"/>
                    <a:pt x="1100" y="9630"/>
                    <a:pt x="917" y="10119"/>
                  </a:cubicBezTo>
                  <a:cubicBezTo>
                    <a:pt x="703" y="10639"/>
                    <a:pt x="489" y="11188"/>
                    <a:pt x="336" y="11708"/>
                  </a:cubicBezTo>
                  <a:cubicBezTo>
                    <a:pt x="183" y="12227"/>
                    <a:pt x="214" y="12807"/>
                    <a:pt x="122" y="13357"/>
                  </a:cubicBezTo>
                  <a:cubicBezTo>
                    <a:pt x="0" y="13907"/>
                    <a:pt x="489" y="14488"/>
                    <a:pt x="428" y="15038"/>
                  </a:cubicBezTo>
                  <a:cubicBezTo>
                    <a:pt x="367" y="15587"/>
                    <a:pt x="61" y="15801"/>
                    <a:pt x="61" y="16351"/>
                  </a:cubicBezTo>
                  <a:cubicBezTo>
                    <a:pt x="825" y="16626"/>
                    <a:pt x="733" y="16993"/>
                    <a:pt x="1528" y="16993"/>
                  </a:cubicBezTo>
                  <a:cubicBezTo>
                    <a:pt x="2322" y="16993"/>
                    <a:pt x="2322" y="16473"/>
                    <a:pt x="3116" y="16473"/>
                  </a:cubicBezTo>
                  <a:cubicBezTo>
                    <a:pt x="3941" y="16473"/>
                    <a:pt x="3910" y="16290"/>
                    <a:pt x="4705" y="16290"/>
                  </a:cubicBezTo>
                  <a:cubicBezTo>
                    <a:pt x="5499" y="16290"/>
                    <a:pt x="5499" y="16382"/>
                    <a:pt x="6293" y="16382"/>
                  </a:cubicBezTo>
                  <a:cubicBezTo>
                    <a:pt x="7087" y="16382"/>
                    <a:pt x="7118" y="16870"/>
                    <a:pt x="7912" y="16870"/>
                  </a:cubicBezTo>
                  <a:cubicBezTo>
                    <a:pt x="8707" y="16870"/>
                    <a:pt x="8676" y="16565"/>
                    <a:pt x="9470" y="16565"/>
                  </a:cubicBezTo>
                  <a:cubicBezTo>
                    <a:pt x="10264" y="16565"/>
                    <a:pt x="10264" y="16870"/>
                    <a:pt x="11089" y="16870"/>
                  </a:cubicBezTo>
                  <a:cubicBezTo>
                    <a:pt x="11884" y="16870"/>
                    <a:pt x="11884" y="16962"/>
                    <a:pt x="12678" y="16962"/>
                  </a:cubicBezTo>
                  <a:cubicBezTo>
                    <a:pt x="13472" y="16962"/>
                    <a:pt x="13472" y="16473"/>
                    <a:pt x="14266" y="16473"/>
                  </a:cubicBezTo>
                  <a:cubicBezTo>
                    <a:pt x="15061" y="16473"/>
                    <a:pt x="15061" y="16932"/>
                    <a:pt x="15855" y="16932"/>
                  </a:cubicBezTo>
                  <a:cubicBezTo>
                    <a:pt x="16649" y="16932"/>
                    <a:pt x="16649" y="16870"/>
                    <a:pt x="17443" y="16870"/>
                  </a:cubicBezTo>
                  <a:cubicBezTo>
                    <a:pt x="18238" y="16870"/>
                    <a:pt x="18238" y="16840"/>
                    <a:pt x="19032" y="16840"/>
                  </a:cubicBezTo>
                  <a:cubicBezTo>
                    <a:pt x="19826" y="16840"/>
                    <a:pt x="19826" y="16626"/>
                    <a:pt x="20620" y="16626"/>
                  </a:cubicBezTo>
                  <a:cubicBezTo>
                    <a:pt x="21415" y="16626"/>
                    <a:pt x="21415" y="16932"/>
                    <a:pt x="22209" y="16932"/>
                  </a:cubicBezTo>
                  <a:cubicBezTo>
                    <a:pt x="23003" y="16932"/>
                    <a:pt x="22973" y="16351"/>
                    <a:pt x="23767" y="16351"/>
                  </a:cubicBezTo>
                  <a:cubicBezTo>
                    <a:pt x="24561" y="16351"/>
                    <a:pt x="24561" y="16687"/>
                    <a:pt x="25355" y="16687"/>
                  </a:cubicBezTo>
                  <a:cubicBezTo>
                    <a:pt x="26150" y="16687"/>
                    <a:pt x="26150" y="16809"/>
                    <a:pt x="26944" y="16809"/>
                  </a:cubicBezTo>
                  <a:cubicBezTo>
                    <a:pt x="27738" y="16809"/>
                    <a:pt x="27738" y="16534"/>
                    <a:pt x="28532" y="16534"/>
                  </a:cubicBezTo>
                  <a:cubicBezTo>
                    <a:pt x="29327" y="16534"/>
                    <a:pt x="29327" y="16718"/>
                    <a:pt x="30121" y="16718"/>
                  </a:cubicBezTo>
                  <a:cubicBezTo>
                    <a:pt x="30732" y="16718"/>
                    <a:pt x="30891" y="16627"/>
                    <a:pt x="31293" y="16627"/>
                  </a:cubicBezTo>
                  <a:cubicBezTo>
                    <a:pt x="31414" y="16627"/>
                    <a:pt x="31557" y="16635"/>
                    <a:pt x="31740" y="16657"/>
                  </a:cubicBezTo>
                  <a:cubicBezTo>
                    <a:pt x="32226" y="16715"/>
                    <a:pt x="32440" y="16823"/>
                    <a:pt x="32727" y="16823"/>
                  </a:cubicBezTo>
                  <a:cubicBezTo>
                    <a:pt x="32892" y="16823"/>
                    <a:pt x="33081" y="16787"/>
                    <a:pt x="33359" y="16687"/>
                  </a:cubicBezTo>
                  <a:cubicBezTo>
                    <a:pt x="33359" y="16137"/>
                    <a:pt x="33603" y="15496"/>
                    <a:pt x="33542" y="14976"/>
                  </a:cubicBezTo>
                  <a:cubicBezTo>
                    <a:pt x="33481" y="14427"/>
                    <a:pt x="33298" y="13877"/>
                    <a:pt x="33176" y="13327"/>
                  </a:cubicBezTo>
                  <a:cubicBezTo>
                    <a:pt x="33084" y="12807"/>
                    <a:pt x="32534" y="12380"/>
                    <a:pt x="32382" y="11860"/>
                  </a:cubicBezTo>
                  <a:cubicBezTo>
                    <a:pt x="32229" y="11341"/>
                    <a:pt x="32046" y="10822"/>
                    <a:pt x="31832" y="10333"/>
                  </a:cubicBezTo>
                  <a:cubicBezTo>
                    <a:pt x="31648" y="9814"/>
                    <a:pt x="31893" y="9081"/>
                    <a:pt x="31618" y="8622"/>
                  </a:cubicBezTo>
                  <a:cubicBezTo>
                    <a:pt x="31373" y="8134"/>
                    <a:pt x="31129" y="7584"/>
                    <a:pt x="30824" y="7156"/>
                  </a:cubicBezTo>
                  <a:cubicBezTo>
                    <a:pt x="30518" y="6698"/>
                    <a:pt x="29968" y="6392"/>
                    <a:pt x="29632" y="5965"/>
                  </a:cubicBezTo>
                  <a:cubicBezTo>
                    <a:pt x="29266" y="5568"/>
                    <a:pt x="28563" y="5445"/>
                    <a:pt x="28196" y="5079"/>
                  </a:cubicBezTo>
                  <a:cubicBezTo>
                    <a:pt x="27799" y="4682"/>
                    <a:pt x="27891" y="3765"/>
                    <a:pt x="27463" y="3429"/>
                  </a:cubicBezTo>
                  <a:cubicBezTo>
                    <a:pt x="27036" y="3093"/>
                    <a:pt x="26211" y="3246"/>
                    <a:pt x="25783" y="2940"/>
                  </a:cubicBezTo>
                  <a:cubicBezTo>
                    <a:pt x="25325" y="2635"/>
                    <a:pt x="25142" y="1841"/>
                    <a:pt x="24683" y="1566"/>
                  </a:cubicBezTo>
                  <a:cubicBezTo>
                    <a:pt x="24525" y="1486"/>
                    <a:pt x="24337" y="1465"/>
                    <a:pt x="24139" y="1465"/>
                  </a:cubicBezTo>
                  <a:cubicBezTo>
                    <a:pt x="23908" y="1465"/>
                    <a:pt x="23663" y="1494"/>
                    <a:pt x="23434" y="1494"/>
                  </a:cubicBezTo>
                  <a:cubicBezTo>
                    <a:pt x="23256" y="1494"/>
                    <a:pt x="23087" y="1476"/>
                    <a:pt x="22942" y="1413"/>
                  </a:cubicBezTo>
                  <a:cubicBezTo>
                    <a:pt x="22423" y="1199"/>
                    <a:pt x="21903" y="1016"/>
                    <a:pt x="21415" y="833"/>
                  </a:cubicBezTo>
                  <a:cubicBezTo>
                    <a:pt x="20895" y="680"/>
                    <a:pt x="20345" y="710"/>
                    <a:pt x="19796" y="619"/>
                  </a:cubicBezTo>
                  <a:cubicBezTo>
                    <a:pt x="19276" y="466"/>
                    <a:pt x="18757" y="374"/>
                    <a:pt x="18238" y="313"/>
                  </a:cubicBezTo>
                  <a:cubicBezTo>
                    <a:pt x="17849" y="292"/>
                    <a:pt x="17475" y="270"/>
                    <a:pt x="17095" y="270"/>
                  </a:cubicBezTo>
                  <a:cubicBezTo>
                    <a:pt x="16938" y="270"/>
                    <a:pt x="16780" y="274"/>
                    <a:pt x="16619" y="283"/>
                  </a:cubicBezTo>
                  <a:cubicBezTo>
                    <a:pt x="16114" y="283"/>
                    <a:pt x="15610" y="0"/>
                    <a:pt x="15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6"/>
            <p:cNvSpPr/>
            <p:nvPr/>
          </p:nvSpPr>
          <p:spPr>
            <a:xfrm>
              <a:off x="1267583" y="3748831"/>
              <a:ext cx="5948938" cy="1680595"/>
            </a:xfrm>
            <a:custGeom>
              <a:avLst/>
              <a:gdLst/>
              <a:ahLst/>
              <a:cxnLst/>
              <a:rect l="l" t="t" r="r" b="b"/>
              <a:pathLst>
                <a:path w="33635" h="9502" extrusionOk="0">
                  <a:moveTo>
                    <a:pt x="31038" y="1"/>
                  </a:moveTo>
                  <a:cubicBezTo>
                    <a:pt x="30916" y="153"/>
                    <a:pt x="30793" y="337"/>
                    <a:pt x="30641" y="489"/>
                  </a:cubicBezTo>
                  <a:cubicBezTo>
                    <a:pt x="30610" y="520"/>
                    <a:pt x="30519" y="550"/>
                    <a:pt x="30457" y="550"/>
                  </a:cubicBezTo>
                  <a:cubicBezTo>
                    <a:pt x="30366" y="948"/>
                    <a:pt x="30244" y="1345"/>
                    <a:pt x="30060" y="1742"/>
                  </a:cubicBezTo>
                  <a:cubicBezTo>
                    <a:pt x="30034" y="1821"/>
                    <a:pt x="29939" y="1901"/>
                    <a:pt x="29834" y="1901"/>
                  </a:cubicBezTo>
                  <a:cubicBezTo>
                    <a:pt x="29818" y="1901"/>
                    <a:pt x="29802" y="1899"/>
                    <a:pt x="29785" y="1895"/>
                  </a:cubicBezTo>
                  <a:cubicBezTo>
                    <a:pt x="29694" y="1864"/>
                    <a:pt x="29602" y="1803"/>
                    <a:pt x="29510" y="1772"/>
                  </a:cubicBezTo>
                  <a:cubicBezTo>
                    <a:pt x="28991" y="2475"/>
                    <a:pt x="28288" y="2994"/>
                    <a:pt x="27739" y="3666"/>
                  </a:cubicBezTo>
                  <a:cubicBezTo>
                    <a:pt x="27705" y="3717"/>
                    <a:pt x="27653" y="3739"/>
                    <a:pt x="27597" y="3739"/>
                  </a:cubicBezTo>
                  <a:cubicBezTo>
                    <a:pt x="27552" y="3739"/>
                    <a:pt x="27505" y="3724"/>
                    <a:pt x="27464" y="3697"/>
                  </a:cubicBezTo>
                  <a:cubicBezTo>
                    <a:pt x="27341" y="3636"/>
                    <a:pt x="27250" y="3605"/>
                    <a:pt x="27189" y="3544"/>
                  </a:cubicBezTo>
                  <a:cubicBezTo>
                    <a:pt x="27189" y="4399"/>
                    <a:pt x="26975" y="5408"/>
                    <a:pt x="26486" y="6019"/>
                  </a:cubicBezTo>
                  <a:cubicBezTo>
                    <a:pt x="26291" y="6254"/>
                    <a:pt x="26104" y="6349"/>
                    <a:pt x="25927" y="6349"/>
                  </a:cubicBezTo>
                  <a:cubicBezTo>
                    <a:pt x="25578" y="6349"/>
                    <a:pt x="25274" y="5977"/>
                    <a:pt x="25050" y="5591"/>
                  </a:cubicBezTo>
                  <a:cubicBezTo>
                    <a:pt x="24898" y="5805"/>
                    <a:pt x="24714" y="5988"/>
                    <a:pt x="24531" y="6171"/>
                  </a:cubicBezTo>
                  <a:cubicBezTo>
                    <a:pt x="24485" y="6217"/>
                    <a:pt x="24424" y="6240"/>
                    <a:pt x="24367" y="6240"/>
                  </a:cubicBezTo>
                  <a:cubicBezTo>
                    <a:pt x="24310" y="6240"/>
                    <a:pt x="24256" y="6217"/>
                    <a:pt x="24226" y="6171"/>
                  </a:cubicBezTo>
                  <a:cubicBezTo>
                    <a:pt x="24012" y="5927"/>
                    <a:pt x="23737" y="5744"/>
                    <a:pt x="23523" y="5499"/>
                  </a:cubicBezTo>
                  <a:cubicBezTo>
                    <a:pt x="23248" y="5774"/>
                    <a:pt x="22881" y="5927"/>
                    <a:pt x="22515" y="5957"/>
                  </a:cubicBezTo>
                  <a:cubicBezTo>
                    <a:pt x="21843" y="5957"/>
                    <a:pt x="21201" y="6141"/>
                    <a:pt x="20651" y="6538"/>
                  </a:cubicBezTo>
                  <a:cubicBezTo>
                    <a:pt x="20474" y="6644"/>
                    <a:pt x="20304" y="6689"/>
                    <a:pt x="20141" y="6689"/>
                  </a:cubicBezTo>
                  <a:cubicBezTo>
                    <a:pt x="19741" y="6689"/>
                    <a:pt x="19379" y="6423"/>
                    <a:pt x="19032" y="6141"/>
                  </a:cubicBezTo>
                  <a:cubicBezTo>
                    <a:pt x="18941" y="6385"/>
                    <a:pt x="18727" y="6568"/>
                    <a:pt x="18482" y="6660"/>
                  </a:cubicBezTo>
                  <a:cubicBezTo>
                    <a:pt x="18409" y="6685"/>
                    <a:pt x="18324" y="6692"/>
                    <a:pt x="18235" y="6692"/>
                  </a:cubicBezTo>
                  <a:cubicBezTo>
                    <a:pt x="18119" y="6692"/>
                    <a:pt x="17996" y="6680"/>
                    <a:pt x="17882" y="6680"/>
                  </a:cubicBezTo>
                  <a:cubicBezTo>
                    <a:pt x="17759" y="6680"/>
                    <a:pt x="17647" y="6694"/>
                    <a:pt x="17566" y="6752"/>
                  </a:cubicBezTo>
                  <a:cubicBezTo>
                    <a:pt x="17362" y="6935"/>
                    <a:pt x="17180" y="7000"/>
                    <a:pt x="17001" y="7000"/>
                  </a:cubicBezTo>
                  <a:cubicBezTo>
                    <a:pt x="16672" y="7000"/>
                    <a:pt x="16352" y="6779"/>
                    <a:pt x="15916" y="6660"/>
                  </a:cubicBezTo>
                  <a:cubicBezTo>
                    <a:pt x="15733" y="6568"/>
                    <a:pt x="15550" y="6446"/>
                    <a:pt x="15397" y="6324"/>
                  </a:cubicBezTo>
                  <a:cubicBezTo>
                    <a:pt x="15243" y="6243"/>
                    <a:pt x="15117" y="6209"/>
                    <a:pt x="15009" y="6209"/>
                  </a:cubicBezTo>
                  <a:cubicBezTo>
                    <a:pt x="14713" y="6209"/>
                    <a:pt x="14560" y="6466"/>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9" y="6777"/>
                    <a:pt x="12648" y="6996"/>
                  </a:cubicBezTo>
                  <a:cubicBezTo>
                    <a:pt x="12526" y="7088"/>
                    <a:pt x="12403" y="7179"/>
                    <a:pt x="12251" y="7179"/>
                  </a:cubicBezTo>
                  <a:cubicBezTo>
                    <a:pt x="11823" y="7149"/>
                    <a:pt x="11426" y="6996"/>
                    <a:pt x="11090" y="6752"/>
                  </a:cubicBezTo>
                  <a:cubicBezTo>
                    <a:pt x="10818" y="6561"/>
                    <a:pt x="10448" y="6055"/>
                    <a:pt x="10198" y="6055"/>
                  </a:cubicBezTo>
                  <a:cubicBezTo>
                    <a:pt x="10168" y="6055"/>
                    <a:pt x="10139" y="6063"/>
                    <a:pt x="10112" y="6080"/>
                  </a:cubicBezTo>
                  <a:cubicBezTo>
                    <a:pt x="9798" y="6315"/>
                    <a:pt x="9445" y="6551"/>
                    <a:pt x="9088" y="6551"/>
                  </a:cubicBezTo>
                  <a:cubicBezTo>
                    <a:pt x="8889" y="6551"/>
                    <a:pt x="8689" y="6479"/>
                    <a:pt x="8493" y="6293"/>
                  </a:cubicBezTo>
                  <a:cubicBezTo>
                    <a:pt x="8260" y="6082"/>
                    <a:pt x="8067" y="6001"/>
                    <a:pt x="7895" y="6001"/>
                  </a:cubicBezTo>
                  <a:cubicBezTo>
                    <a:pt x="7324" y="6001"/>
                    <a:pt x="6999" y="6904"/>
                    <a:pt x="6294" y="6904"/>
                  </a:cubicBezTo>
                  <a:cubicBezTo>
                    <a:pt x="5988" y="6904"/>
                    <a:pt x="5744" y="6752"/>
                    <a:pt x="5560" y="6538"/>
                  </a:cubicBezTo>
                  <a:cubicBezTo>
                    <a:pt x="5555" y="6528"/>
                    <a:pt x="5545" y="6523"/>
                    <a:pt x="5533" y="6523"/>
                  </a:cubicBezTo>
                  <a:cubicBezTo>
                    <a:pt x="5354" y="6523"/>
                    <a:pt x="4544" y="7493"/>
                    <a:pt x="4430" y="7607"/>
                  </a:cubicBezTo>
                  <a:cubicBezTo>
                    <a:pt x="4381" y="7656"/>
                    <a:pt x="4318" y="7680"/>
                    <a:pt x="4255" y="7680"/>
                  </a:cubicBezTo>
                  <a:cubicBezTo>
                    <a:pt x="4161" y="7680"/>
                    <a:pt x="4070" y="7625"/>
                    <a:pt x="4033" y="7515"/>
                  </a:cubicBezTo>
                  <a:cubicBezTo>
                    <a:pt x="4002" y="7363"/>
                    <a:pt x="3941" y="7179"/>
                    <a:pt x="3911" y="7027"/>
                  </a:cubicBezTo>
                  <a:cubicBezTo>
                    <a:pt x="3794" y="7053"/>
                    <a:pt x="3679" y="7066"/>
                    <a:pt x="3567" y="7066"/>
                  </a:cubicBezTo>
                  <a:cubicBezTo>
                    <a:pt x="3031" y="7066"/>
                    <a:pt x="2548" y="6778"/>
                    <a:pt x="2170" y="6324"/>
                  </a:cubicBezTo>
                  <a:cubicBezTo>
                    <a:pt x="1992" y="6117"/>
                    <a:pt x="1443" y="5252"/>
                    <a:pt x="1131" y="5252"/>
                  </a:cubicBezTo>
                  <a:cubicBezTo>
                    <a:pt x="1120" y="5252"/>
                    <a:pt x="1110" y="5253"/>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4"/>
                    <a:pt x="734" y="9501"/>
                    <a:pt x="1528" y="9501"/>
                  </a:cubicBezTo>
                  <a:cubicBezTo>
                    <a:pt x="2322" y="9501"/>
                    <a:pt x="2322" y="8982"/>
                    <a:pt x="3117" y="8982"/>
                  </a:cubicBezTo>
                  <a:cubicBezTo>
                    <a:pt x="3941" y="8982"/>
                    <a:pt x="3911" y="8829"/>
                    <a:pt x="4705" y="8829"/>
                  </a:cubicBezTo>
                  <a:cubicBezTo>
                    <a:pt x="5499" y="8829"/>
                    <a:pt x="5499" y="8921"/>
                    <a:pt x="6294" y="8921"/>
                  </a:cubicBezTo>
                  <a:cubicBezTo>
                    <a:pt x="7088" y="8921"/>
                    <a:pt x="7118" y="9409"/>
                    <a:pt x="7913" y="9409"/>
                  </a:cubicBezTo>
                  <a:cubicBezTo>
                    <a:pt x="8707" y="9409"/>
                    <a:pt x="8676" y="9104"/>
                    <a:pt x="9471" y="9104"/>
                  </a:cubicBezTo>
                  <a:cubicBezTo>
                    <a:pt x="10265" y="9104"/>
                    <a:pt x="10295" y="9409"/>
                    <a:pt x="11090" y="9409"/>
                  </a:cubicBezTo>
                  <a:cubicBezTo>
                    <a:pt x="11884" y="9409"/>
                    <a:pt x="11884" y="9501"/>
                    <a:pt x="12678" y="9501"/>
                  </a:cubicBezTo>
                  <a:cubicBezTo>
                    <a:pt x="13473" y="9501"/>
                    <a:pt x="13473" y="9012"/>
                    <a:pt x="14267" y="9012"/>
                  </a:cubicBezTo>
                  <a:cubicBezTo>
                    <a:pt x="15061" y="9012"/>
                    <a:pt x="15061" y="9471"/>
                    <a:pt x="15855" y="9471"/>
                  </a:cubicBezTo>
                  <a:cubicBezTo>
                    <a:pt x="16650" y="9471"/>
                    <a:pt x="16650" y="9409"/>
                    <a:pt x="17444" y="9409"/>
                  </a:cubicBezTo>
                  <a:cubicBezTo>
                    <a:pt x="18238" y="9409"/>
                    <a:pt x="18238" y="9379"/>
                    <a:pt x="19032" y="9379"/>
                  </a:cubicBezTo>
                  <a:cubicBezTo>
                    <a:pt x="19827" y="9379"/>
                    <a:pt x="19827"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48"/>
                    <a:pt x="26975" y="9348"/>
                  </a:cubicBezTo>
                  <a:cubicBezTo>
                    <a:pt x="27769" y="9348"/>
                    <a:pt x="27769" y="9073"/>
                    <a:pt x="28563" y="9073"/>
                  </a:cubicBezTo>
                  <a:cubicBezTo>
                    <a:pt x="29358" y="9073"/>
                    <a:pt x="29358" y="9257"/>
                    <a:pt x="30152" y="9257"/>
                  </a:cubicBezTo>
                  <a:cubicBezTo>
                    <a:pt x="30763" y="9257"/>
                    <a:pt x="30922" y="9166"/>
                    <a:pt x="31324" y="9166"/>
                  </a:cubicBezTo>
                  <a:cubicBezTo>
                    <a:pt x="31445" y="9166"/>
                    <a:pt x="31588" y="9174"/>
                    <a:pt x="31771" y="9196"/>
                  </a:cubicBezTo>
                  <a:cubicBezTo>
                    <a:pt x="32257" y="9254"/>
                    <a:pt x="32471" y="9362"/>
                    <a:pt x="32750" y="9362"/>
                  </a:cubicBezTo>
                  <a:cubicBezTo>
                    <a:pt x="32911" y="9362"/>
                    <a:pt x="33093" y="9326"/>
                    <a:pt x="33360" y="9226"/>
                  </a:cubicBezTo>
                  <a:cubicBezTo>
                    <a:pt x="33390" y="8676"/>
                    <a:pt x="33634" y="8035"/>
                    <a:pt x="33573" y="7515"/>
                  </a:cubicBezTo>
                  <a:cubicBezTo>
                    <a:pt x="33512" y="6966"/>
                    <a:pt x="33329" y="6416"/>
                    <a:pt x="33207" y="5866"/>
                  </a:cubicBezTo>
                  <a:cubicBezTo>
                    <a:pt x="33115" y="5346"/>
                    <a:pt x="32565" y="4919"/>
                    <a:pt x="32413" y="4399"/>
                  </a:cubicBezTo>
                  <a:cubicBezTo>
                    <a:pt x="32260" y="3880"/>
                    <a:pt x="32077" y="3361"/>
                    <a:pt x="31863" y="2872"/>
                  </a:cubicBezTo>
                  <a:cubicBezTo>
                    <a:pt x="31649" y="2353"/>
                    <a:pt x="31924" y="1620"/>
                    <a:pt x="31649" y="1161"/>
                  </a:cubicBezTo>
                  <a:cubicBezTo>
                    <a:pt x="31466" y="764"/>
                    <a:pt x="3128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6"/>
            <p:cNvSpPr/>
            <p:nvPr/>
          </p:nvSpPr>
          <p:spPr>
            <a:xfrm>
              <a:off x="1694355" y="3551274"/>
              <a:ext cx="313586" cy="311817"/>
            </a:xfrm>
            <a:custGeom>
              <a:avLst/>
              <a:gdLst/>
              <a:ahLst/>
              <a:cxnLst/>
              <a:rect l="l" t="t" r="r" b="b"/>
              <a:pathLst>
                <a:path w="1773" h="1763" extrusionOk="0">
                  <a:moveTo>
                    <a:pt x="765" y="1"/>
                  </a:moveTo>
                  <a:cubicBezTo>
                    <a:pt x="622" y="1"/>
                    <a:pt x="480" y="28"/>
                    <a:pt x="337" y="109"/>
                  </a:cubicBezTo>
                  <a:cubicBezTo>
                    <a:pt x="154" y="262"/>
                    <a:pt x="32" y="445"/>
                    <a:pt x="1" y="690"/>
                  </a:cubicBezTo>
                  <a:cubicBezTo>
                    <a:pt x="1" y="904"/>
                    <a:pt x="93" y="1118"/>
                    <a:pt x="245" y="1270"/>
                  </a:cubicBezTo>
                  <a:cubicBezTo>
                    <a:pt x="368" y="1454"/>
                    <a:pt x="490" y="1698"/>
                    <a:pt x="704" y="1759"/>
                  </a:cubicBezTo>
                  <a:cubicBezTo>
                    <a:pt x="720" y="1761"/>
                    <a:pt x="736" y="1762"/>
                    <a:pt x="752" y="1762"/>
                  </a:cubicBezTo>
                  <a:cubicBezTo>
                    <a:pt x="949" y="1762"/>
                    <a:pt x="1145" y="1597"/>
                    <a:pt x="1315" y="1484"/>
                  </a:cubicBezTo>
                  <a:cubicBezTo>
                    <a:pt x="1498" y="1331"/>
                    <a:pt x="1742" y="1179"/>
                    <a:pt x="1773" y="965"/>
                  </a:cubicBezTo>
                  <a:cubicBezTo>
                    <a:pt x="1773" y="751"/>
                    <a:pt x="1681" y="507"/>
                    <a:pt x="1528" y="354"/>
                  </a:cubicBezTo>
                  <a:cubicBezTo>
                    <a:pt x="1406" y="171"/>
                    <a:pt x="1192" y="48"/>
                    <a:pt x="979" y="18"/>
                  </a:cubicBezTo>
                  <a:cubicBezTo>
                    <a:pt x="907" y="8"/>
                    <a:pt x="836" y="1"/>
                    <a:pt x="7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6"/>
            <p:cNvSpPr/>
            <p:nvPr/>
          </p:nvSpPr>
          <p:spPr>
            <a:xfrm>
              <a:off x="1634929" y="3145016"/>
              <a:ext cx="133889" cy="101876"/>
            </a:xfrm>
            <a:custGeom>
              <a:avLst/>
              <a:gdLst/>
              <a:ahLst/>
              <a:cxnLst/>
              <a:rect l="l" t="t" r="r" b="b"/>
              <a:pathLst>
                <a:path w="757" h="576" extrusionOk="0">
                  <a:moveTo>
                    <a:pt x="379" y="1"/>
                  </a:moveTo>
                  <a:cubicBezTo>
                    <a:pt x="321" y="1"/>
                    <a:pt x="263" y="18"/>
                    <a:pt x="215" y="54"/>
                  </a:cubicBezTo>
                  <a:cubicBezTo>
                    <a:pt x="1" y="207"/>
                    <a:pt x="93" y="512"/>
                    <a:pt x="337" y="574"/>
                  </a:cubicBezTo>
                  <a:cubicBezTo>
                    <a:pt x="351" y="575"/>
                    <a:pt x="365" y="576"/>
                    <a:pt x="379" y="576"/>
                  </a:cubicBezTo>
                  <a:cubicBezTo>
                    <a:pt x="627" y="576"/>
                    <a:pt x="757" y="318"/>
                    <a:pt x="612" y="115"/>
                  </a:cubicBezTo>
                  <a:cubicBezTo>
                    <a:pt x="556" y="41"/>
                    <a:pt x="467" y="1"/>
                    <a:pt x="3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6"/>
            <p:cNvSpPr/>
            <p:nvPr/>
          </p:nvSpPr>
          <p:spPr>
            <a:xfrm>
              <a:off x="1316220" y="3436843"/>
              <a:ext cx="131766" cy="106828"/>
            </a:xfrm>
            <a:custGeom>
              <a:avLst/>
              <a:gdLst/>
              <a:ahLst/>
              <a:cxnLst/>
              <a:rect l="l" t="t" r="r" b="b"/>
              <a:pathLst>
                <a:path w="745" h="604" extrusionOk="0">
                  <a:moveTo>
                    <a:pt x="317" y="1"/>
                  </a:moveTo>
                  <a:cubicBezTo>
                    <a:pt x="259" y="1"/>
                    <a:pt x="202" y="18"/>
                    <a:pt x="153" y="54"/>
                  </a:cubicBezTo>
                  <a:cubicBezTo>
                    <a:pt x="31" y="145"/>
                    <a:pt x="1" y="329"/>
                    <a:pt x="92" y="451"/>
                  </a:cubicBezTo>
                  <a:cubicBezTo>
                    <a:pt x="155" y="559"/>
                    <a:pt x="245" y="604"/>
                    <a:pt x="333" y="604"/>
                  </a:cubicBezTo>
                  <a:cubicBezTo>
                    <a:pt x="544" y="604"/>
                    <a:pt x="744" y="352"/>
                    <a:pt x="550" y="115"/>
                  </a:cubicBezTo>
                  <a:cubicBezTo>
                    <a:pt x="495" y="41"/>
                    <a:pt x="406" y="1"/>
                    <a:pt x="3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6"/>
            <p:cNvSpPr/>
            <p:nvPr/>
          </p:nvSpPr>
          <p:spPr>
            <a:xfrm>
              <a:off x="1375647" y="3467794"/>
              <a:ext cx="464808" cy="264948"/>
            </a:xfrm>
            <a:custGeom>
              <a:avLst/>
              <a:gdLst/>
              <a:ahLst/>
              <a:cxnLst/>
              <a:rect l="l" t="t" r="r" b="b"/>
              <a:pathLst>
                <a:path w="2628" h="1498" extrusionOk="0">
                  <a:moveTo>
                    <a:pt x="1" y="1"/>
                  </a:moveTo>
                  <a:lnTo>
                    <a:pt x="1" y="215"/>
                  </a:lnTo>
                  <a:cubicBezTo>
                    <a:pt x="948" y="276"/>
                    <a:pt x="1864" y="734"/>
                    <a:pt x="2444" y="1498"/>
                  </a:cubicBezTo>
                  <a:lnTo>
                    <a:pt x="2628" y="1376"/>
                  </a:lnTo>
                  <a:cubicBezTo>
                    <a:pt x="1986" y="520"/>
                    <a:pt x="1039" y="3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6"/>
            <p:cNvSpPr/>
            <p:nvPr/>
          </p:nvSpPr>
          <p:spPr>
            <a:xfrm>
              <a:off x="1597257" y="3186933"/>
              <a:ext cx="308103" cy="497175"/>
            </a:xfrm>
            <a:custGeom>
              <a:avLst/>
              <a:gdLst/>
              <a:ahLst/>
              <a:cxnLst/>
              <a:rect l="l" t="t" r="r" b="b"/>
              <a:pathLst>
                <a:path w="1742" h="2811" extrusionOk="0">
                  <a:moveTo>
                    <a:pt x="489" y="0"/>
                  </a:moveTo>
                  <a:cubicBezTo>
                    <a:pt x="489" y="62"/>
                    <a:pt x="0" y="1192"/>
                    <a:pt x="1589" y="2811"/>
                  </a:cubicBezTo>
                  <a:lnTo>
                    <a:pt x="1741" y="2658"/>
                  </a:lnTo>
                  <a:cubicBezTo>
                    <a:pt x="275" y="1161"/>
                    <a:pt x="703" y="92"/>
                    <a:pt x="703" y="92"/>
                  </a:cubicBezTo>
                  <a:lnTo>
                    <a:pt x="4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6"/>
            <p:cNvSpPr/>
            <p:nvPr/>
          </p:nvSpPr>
          <p:spPr>
            <a:xfrm>
              <a:off x="1564714" y="3469916"/>
              <a:ext cx="805278" cy="877617"/>
            </a:xfrm>
            <a:custGeom>
              <a:avLst/>
              <a:gdLst/>
              <a:ahLst/>
              <a:cxnLst/>
              <a:rect l="l" t="t" r="r" b="b"/>
              <a:pathLst>
                <a:path w="4553" h="4962" extrusionOk="0">
                  <a:moveTo>
                    <a:pt x="2540" y="0"/>
                  </a:moveTo>
                  <a:cubicBezTo>
                    <a:pt x="2204" y="0"/>
                    <a:pt x="2439" y="413"/>
                    <a:pt x="2139" y="631"/>
                  </a:cubicBezTo>
                  <a:cubicBezTo>
                    <a:pt x="1803" y="875"/>
                    <a:pt x="1834" y="936"/>
                    <a:pt x="1528" y="1180"/>
                  </a:cubicBezTo>
                  <a:cubicBezTo>
                    <a:pt x="1429" y="1253"/>
                    <a:pt x="1338" y="1274"/>
                    <a:pt x="1250" y="1274"/>
                  </a:cubicBezTo>
                  <a:cubicBezTo>
                    <a:pt x="1120" y="1274"/>
                    <a:pt x="997" y="1227"/>
                    <a:pt x="866" y="1227"/>
                  </a:cubicBezTo>
                  <a:cubicBezTo>
                    <a:pt x="786" y="1227"/>
                    <a:pt x="702" y="1245"/>
                    <a:pt x="612" y="1303"/>
                  </a:cubicBezTo>
                  <a:cubicBezTo>
                    <a:pt x="276" y="1547"/>
                    <a:pt x="62" y="1303"/>
                    <a:pt x="1" y="1883"/>
                  </a:cubicBezTo>
                  <a:cubicBezTo>
                    <a:pt x="490" y="2616"/>
                    <a:pt x="1039" y="3288"/>
                    <a:pt x="1620" y="3899"/>
                  </a:cubicBezTo>
                  <a:cubicBezTo>
                    <a:pt x="2078" y="4327"/>
                    <a:pt x="2597" y="4632"/>
                    <a:pt x="3147" y="4877"/>
                  </a:cubicBezTo>
                  <a:cubicBezTo>
                    <a:pt x="3263" y="4934"/>
                    <a:pt x="3387" y="4962"/>
                    <a:pt x="3511" y="4962"/>
                  </a:cubicBezTo>
                  <a:cubicBezTo>
                    <a:pt x="3716" y="4962"/>
                    <a:pt x="3923" y="4888"/>
                    <a:pt x="4094" y="4755"/>
                  </a:cubicBezTo>
                  <a:cubicBezTo>
                    <a:pt x="4400" y="4602"/>
                    <a:pt x="4553" y="4266"/>
                    <a:pt x="4522" y="3930"/>
                  </a:cubicBezTo>
                  <a:cubicBezTo>
                    <a:pt x="4461" y="3288"/>
                    <a:pt x="4278" y="2677"/>
                    <a:pt x="4033" y="2127"/>
                  </a:cubicBezTo>
                  <a:cubicBezTo>
                    <a:pt x="3636" y="1394"/>
                    <a:pt x="3208" y="692"/>
                    <a:pt x="2689" y="20"/>
                  </a:cubicBezTo>
                  <a:cubicBezTo>
                    <a:pt x="2630" y="6"/>
                    <a:pt x="2580" y="0"/>
                    <a:pt x="25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6"/>
            <p:cNvSpPr/>
            <p:nvPr/>
          </p:nvSpPr>
          <p:spPr>
            <a:xfrm>
              <a:off x="3164094" y="2046865"/>
              <a:ext cx="297314" cy="297845"/>
            </a:xfrm>
            <a:custGeom>
              <a:avLst/>
              <a:gdLst/>
              <a:ahLst/>
              <a:cxnLst/>
              <a:rect l="l" t="t" r="r" b="b"/>
              <a:pathLst>
                <a:path w="1681" h="1684" extrusionOk="0">
                  <a:moveTo>
                    <a:pt x="886" y="1"/>
                  </a:moveTo>
                  <a:cubicBezTo>
                    <a:pt x="672" y="1"/>
                    <a:pt x="428" y="62"/>
                    <a:pt x="275" y="215"/>
                  </a:cubicBezTo>
                  <a:cubicBezTo>
                    <a:pt x="122" y="398"/>
                    <a:pt x="61" y="612"/>
                    <a:pt x="92" y="826"/>
                  </a:cubicBezTo>
                  <a:cubicBezTo>
                    <a:pt x="61" y="1070"/>
                    <a:pt x="0" y="1314"/>
                    <a:pt x="153" y="1498"/>
                  </a:cubicBezTo>
                  <a:cubicBezTo>
                    <a:pt x="306" y="1681"/>
                    <a:pt x="581" y="1650"/>
                    <a:pt x="794" y="1681"/>
                  </a:cubicBezTo>
                  <a:cubicBezTo>
                    <a:pt x="864" y="1681"/>
                    <a:pt x="937" y="1683"/>
                    <a:pt x="1008" y="1683"/>
                  </a:cubicBezTo>
                  <a:cubicBezTo>
                    <a:pt x="1186" y="1683"/>
                    <a:pt x="1357" y="1668"/>
                    <a:pt x="1466" y="1559"/>
                  </a:cubicBezTo>
                  <a:cubicBezTo>
                    <a:pt x="1619" y="1375"/>
                    <a:pt x="1680" y="1162"/>
                    <a:pt x="1680" y="917"/>
                  </a:cubicBezTo>
                  <a:cubicBezTo>
                    <a:pt x="1680" y="703"/>
                    <a:pt x="1589" y="490"/>
                    <a:pt x="1436" y="337"/>
                  </a:cubicBezTo>
                  <a:cubicBezTo>
                    <a:pt x="1314" y="154"/>
                    <a:pt x="1130" y="31"/>
                    <a:pt x="8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6"/>
            <p:cNvSpPr/>
            <p:nvPr/>
          </p:nvSpPr>
          <p:spPr>
            <a:xfrm>
              <a:off x="3450436" y="1668729"/>
              <a:ext cx="124338" cy="103467"/>
            </a:xfrm>
            <a:custGeom>
              <a:avLst/>
              <a:gdLst/>
              <a:ahLst/>
              <a:cxnLst/>
              <a:rect l="l" t="t" r="r" b="b"/>
              <a:pathLst>
                <a:path w="703" h="585" extrusionOk="0">
                  <a:moveTo>
                    <a:pt x="428" y="0"/>
                  </a:moveTo>
                  <a:cubicBezTo>
                    <a:pt x="153" y="0"/>
                    <a:pt x="0" y="306"/>
                    <a:pt x="184" y="489"/>
                  </a:cubicBezTo>
                  <a:cubicBezTo>
                    <a:pt x="248" y="554"/>
                    <a:pt x="329" y="585"/>
                    <a:pt x="407" y="585"/>
                  </a:cubicBezTo>
                  <a:cubicBezTo>
                    <a:pt x="549" y="585"/>
                    <a:pt x="683" y="483"/>
                    <a:pt x="703" y="306"/>
                  </a:cubicBezTo>
                  <a:cubicBezTo>
                    <a:pt x="703" y="153"/>
                    <a:pt x="581" y="31"/>
                    <a:pt x="4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6"/>
            <p:cNvSpPr/>
            <p:nvPr/>
          </p:nvSpPr>
          <p:spPr>
            <a:xfrm>
              <a:off x="3026140" y="1688184"/>
              <a:ext cx="105590" cy="101699"/>
            </a:xfrm>
            <a:custGeom>
              <a:avLst/>
              <a:gdLst/>
              <a:ahLst/>
              <a:cxnLst/>
              <a:rect l="l" t="t" r="r" b="b"/>
              <a:pathLst>
                <a:path w="597" h="575" extrusionOk="0">
                  <a:moveTo>
                    <a:pt x="281" y="0"/>
                  </a:moveTo>
                  <a:cubicBezTo>
                    <a:pt x="145" y="0"/>
                    <a:pt x="16" y="85"/>
                    <a:pt x="16" y="257"/>
                  </a:cubicBezTo>
                  <a:cubicBezTo>
                    <a:pt x="0" y="467"/>
                    <a:pt x="156" y="575"/>
                    <a:pt x="310" y="575"/>
                  </a:cubicBezTo>
                  <a:cubicBezTo>
                    <a:pt x="447" y="575"/>
                    <a:pt x="583" y="490"/>
                    <a:pt x="597" y="318"/>
                  </a:cubicBezTo>
                  <a:cubicBezTo>
                    <a:pt x="597" y="108"/>
                    <a:pt x="434" y="0"/>
                    <a:pt x="2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6"/>
            <p:cNvSpPr/>
            <p:nvPr/>
          </p:nvSpPr>
          <p:spPr>
            <a:xfrm>
              <a:off x="3066819" y="1722673"/>
              <a:ext cx="243193" cy="481080"/>
            </a:xfrm>
            <a:custGeom>
              <a:avLst/>
              <a:gdLst/>
              <a:ahLst/>
              <a:cxnLst/>
              <a:rect l="l" t="t" r="r" b="b"/>
              <a:pathLst>
                <a:path w="1375" h="2720" extrusionOk="0">
                  <a:moveTo>
                    <a:pt x="122" y="1"/>
                  </a:moveTo>
                  <a:lnTo>
                    <a:pt x="0" y="184"/>
                  </a:lnTo>
                  <a:cubicBezTo>
                    <a:pt x="733" y="826"/>
                    <a:pt x="1131" y="1773"/>
                    <a:pt x="1100" y="2720"/>
                  </a:cubicBezTo>
                  <a:lnTo>
                    <a:pt x="1314" y="2720"/>
                  </a:lnTo>
                  <a:cubicBezTo>
                    <a:pt x="1375" y="1681"/>
                    <a:pt x="917" y="673"/>
                    <a:pt x="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6"/>
            <p:cNvSpPr/>
            <p:nvPr/>
          </p:nvSpPr>
          <p:spPr>
            <a:xfrm>
              <a:off x="3309830" y="1706578"/>
              <a:ext cx="221792" cy="507963"/>
            </a:xfrm>
            <a:custGeom>
              <a:avLst/>
              <a:gdLst/>
              <a:ahLst/>
              <a:cxnLst/>
              <a:rect l="l" t="t" r="r" b="b"/>
              <a:pathLst>
                <a:path w="1254" h="2872" extrusionOk="0">
                  <a:moveTo>
                    <a:pt x="1131" y="0"/>
                  </a:moveTo>
                  <a:cubicBezTo>
                    <a:pt x="1101" y="31"/>
                    <a:pt x="1" y="611"/>
                    <a:pt x="215" y="2872"/>
                  </a:cubicBezTo>
                  <a:lnTo>
                    <a:pt x="429" y="2872"/>
                  </a:lnTo>
                  <a:cubicBezTo>
                    <a:pt x="245" y="764"/>
                    <a:pt x="1253" y="184"/>
                    <a:pt x="1253" y="184"/>
                  </a:cubicBezTo>
                  <a:lnTo>
                    <a:pt x="11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6"/>
            <p:cNvSpPr/>
            <p:nvPr/>
          </p:nvSpPr>
          <p:spPr>
            <a:xfrm>
              <a:off x="3018181" y="2076048"/>
              <a:ext cx="594452" cy="886460"/>
            </a:xfrm>
            <a:custGeom>
              <a:avLst/>
              <a:gdLst/>
              <a:ahLst/>
              <a:cxnLst/>
              <a:rect l="l" t="t" r="r" b="b"/>
              <a:pathLst>
                <a:path w="3361" h="5012" extrusionOk="0">
                  <a:moveTo>
                    <a:pt x="413" y="0"/>
                  </a:moveTo>
                  <a:cubicBezTo>
                    <a:pt x="328" y="0"/>
                    <a:pt x="227" y="49"/>
                    <a:pt x="61" y="202"/>
                  </a:cubicBezTo>
                  <a:cubicBezTo>
                    <a:pt x="0" y="1058"/>
                    <a:pt x="0" y="1913"/>
                    <a:pt x="61" y="2768"/>
                  </a:cubicBezTo>
                  <a:cubicBezTo>
                    <a:pt x="153" y="3379"/>
                    <a:pt x="336" y="3960"/>
                    <a:pt x="642" y="4510"/>
                  </a:cubicBezTo>
                  <a:cubicBezTo>
                    <a:pt x="764" y="4815"/>
                    <a:pt x="1100" y="4998"/>
                    <a:pt x="1406" y="4998"/>
                  </a:cubicBezTo>
                  <a:cubicBezTo>
                    <a:pt x="1455" y="5007"/>
                    <a:pt x="1505" y="5012"/>
                    <a:pt x="1556" y="5012"/>
                  </a:cubicBezTo>
                  <a:cubicBezTo>
                    <a:pt x="1846" y="5012"/>
                    <a:pt x="2135" y="4866"/>
                    <a:pt x="2291" y="4632"/>
                  </a:cubicBezTo>
                  <a:cubicBezTo>
                    <a:pt x="2628" y="4113"/>
                    <a:pt x="2872" y="3532"/>
                    <a:pt x="3055" y="2921"/>
                  </a:cubicBezTo>
                  <a:cubicBezTo>
                    <a:pt x="3208" y="2096"/>
                    <a:pt x="3330" y="1272"/>
                    <a:pt x="3361" y="447"/>
                  </a:cubicBezTo>
                  <a:cubicBezTo>
                    <a:pt x="3253" y="331"/>
                    <a:pt x="3172" y="289"/>
                    <a:pt x="3103" y="289"/>
                  </a:cubicBezTo>
                  <a:cubicBezTo>
                    <a:pt x="2924" y="289"/>
                    <a:pt x="2824" y="570"/>
                    <a:pt x="2538" y="570"/>
                  </a:cubicBezTo>
                  <a:cubicBezTo>
                    <a:pt x="2527" y="570"/>
                    <a:pt x="2516" y="570"/>
                    <a:pt x="2505" y="569"/>
                  </a:cubicBezTo>
                  <a:cubicBezTo>
                    <a:pt x="2447" y="564"/>
                    <a:pt x="2398" y="563"/>
                    <a:pt x="2354" y="563"/>
                  </a:cubicBezTo>
                  <a:cubicBezTo>
                    <a:pt x="2143" y="563"/>
                    <a:pt x="2070" y="606"/>
                    <a:pt x="1843" y="606"/>
                  </a:cubicBezTo>
                  <a:cubicBezTo>
                    <a:pt x="1797" y="606"/>
                    <a:pt x="1743" y="604"/>
                    <a:pt x="1681" y="599"/>
                  </a:cubicBezTo>
                  <a:cubicBezTo>
                    <a:pt x="1283" y="569"/>
                    <a:pt x="1314" y="172"/>
                    <a:pt x="886" y="141"/>
                  </a:cubicBezTo>
                  <a:cubicBezTo>
                    <a:pt x="643" y="123"/>
                    <a:pt x="548" y="0"/>
                    <a:pt x="4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6"/>
            <p:cNvSpPr/>
            <p:nvPr/>
          </p:nvSpPr>
          <p:spPr>
            <a:xfrm>
              <a:off x="5741177" y="2640245"/>
              <a:ext cx="319069" cy="319953"/>
            </a:xfrm>
            <a:custGeom>
              <a:avLst/>
              <a:gdLst/>
              <a:ahLst/>
              <a:cxnLst/>
              <a:rect l="l" t="t" r="r" b="b"/>
              <a:pathLst>
                <a:path w="1804" h="1809" extrusionOk="0">
                  <a:moveTo>
                    <a:pt x="942" y="0"/>
                  </a:moveTo>
                  <a:cubicBezTo>
                    <a:pt x="913" y="0"/>
                    <a:pt x="884" y="2"/>
                    <a:pt x="856" y="6"/>
                  </a:cubicBezTo>
                  <a:cubicBezTo>
                    <a:pt x="642" y="6"/>
                    <a:pt x="490" y="220"/>
                    <a:pt x="337" y="403"/>
                  </a:cubicBezTo>
                  <a:cubicBezTo>
                    <a:pt x="215" y="587"/>
                    <a:pt x="1" y="770"/>
                    <a:pt x="31" y="984"/>
                  </a:cubicBezTo>
                  <a:cubicBezTo>
                    <a:pt x="62" y="1197"/>
                    <a:pt x="276" y="1350"/>
                    <a:pt x="459" y="1503"/>
                  </a:cubicBezTo>
                  <a:cubicBezTo>
                    <a:pt x="642" y="1625"/>
                    <a:pt x="856" y="1808"/>
                    <a:pt x="1070" y="1808"/>
                  </a:cubicBezTo>
                  <a:cubicBezTo>
                    <a:pt x="1284" y="1747"/>
                    <a:pt x="1467" y="1595"/>
                    <a:pt x="1620" y="1411"/>
                  </a:cubicBezTo>
                  <a:cubicBezTo>
                    <a:pt x="1742" y="1228"/>
                    <a:pt x="1803" y="1014"/>
                    <a:pt x="1742" y="800"/>
                  </a:cubicBezTo>
                  <a:cubicBezTo>
                    <a:pt x="1742" y="556"/>
                    <a:pt x="1650" y="342"/>
                    <a:pt x="1498" y="189"/>
                  </a:cubicBezTo>
                  <a:cubicBezTo>
                    <a:pt x="1338" y="83"/>
                    <a:pt x="1133" y="0"/>
                    <a:pt x="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6"/>
            <p:cNvSpPr/>
            <p:nvPr/>
          </p:nvSpPr>
          <p:spPr>
            <a:xfrm>
              <a:off x="6292285" y="2466388"/>
              <a:ext cx="132474" cy="105590"/>
            </a:xfrm>
            <a:custGeom>
              <a:avLst/>
              <a:gdLst/>
              <a:ahLst/>
              <a:cxnLst/>
              <a:rect l="l" t="t" r="r" b="b"/>
              <a:pathLst>
                <a:path w="749" h="597" extrusionOk="0">
                  <a:moveTo>
                    <a:pt x="333" y="1"/>
                  </a:moveTo>
                  <a:cubicBezTo>
                    <a:pt x="248" y="1"/>
                    <a:pt x="161" y="40"/>
                    <a:pt x="92" y="134"/>
                  </a:cubicBezTo>
                  <a:cubicBezTo>
                    <a:pt x="1" y="256"/>
                    <a:pt x="1" y="439"/>
                    <a:pt x="153" y="531"/>
                  </a:cubicBezTo>
                  <a:cubicBezTo>
                    <a:pt x="210" y="573"/>
                    <a:pt x="280" y="596"/>
                    <a:pt x="348" y="596"/>
                  </a:cubicBezTo>
                  <a:cubicBezTo>
                    <a:pt x="426" y="596"/>
                    <a:pt x="501" y="566"/>
                    <a:pt x="551" y="500"/>
                  </a:cubicBezTo>
                  <a:cubicBezTo>
                    <a:pt x="749" y="258"/>
                    <a:pt x="551" y="1"/>
                    <a:pt x="3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6"/>
            <p:cNvSpPr/>
            <p:nvPr/>
          </p:nvSpPr>
          <p:spPr>
            <a:xfrm>
              <a:off x="5919456" y="2232042"/>
              <a:ext cx="113726" cy="101699"/>
            </a:xfrm>
            <a:custGeom>
              <a:avLst/>
              <a:gdLst/>
              <a:ahLst/>
              <a:cxnLst/>
              <a:rect l="l" t="t" r="r" b="b"/>
              <a:pathLst>
                <a:path w="643" h="575" extrusionOk="0">
                  <a:moveTo>
                    <a:pt x="326" y="0"/>
                  </a:moveTo>
                  <a:cubicBezTo>
                    <a:pt x="237" y="0"/>
                    <a:pt x="148" y="41"/>
                    <a:pt x="92" y="115"/>
                  </a:cubicBezTo>
                  <a:cubicBezTo>
                    <a:pt x="1" y="237"/>
                    <a:pt x="1" y="420"/>
                    <a:pt x="154" y="512"/>
                  </a:cubicBezTo>
                  <a:cubicBezTo>
                    <a:pt x="207" y="552"/>
                    <a:pt x="272" y="574"/>
                    <a:pt x="336" y="574"/>
                  </a:cubicBezTo>
                  <a:cubicBezTo>
                    <a:pt x="418" y="574"/>
                    <a:pt x="499" y="537"/>
                    <a:pt x="551" y="451"/>
                  </a:cubicBezTo>
                  <a:cubicBezTo>
                    <a:pt x="642" y="328"/>
                    <a:pt x="612" y="145"/>
                    <a:pt x="490" y="54"/>
                  </a:cubicBezTo>
                  <a:cubicBezTo>
                    <a:pt x="441" y="17"/>
                    <a:pt x="384" y="0"/>
                    <a:pt x="3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6"/>
            <p:cNvSpPr/>
            <p:nvPr/>
          </p:nvSpPr>
          <p:spPr>
            <a:xfrm>
              <a:off x="5865512" y="2279265"/>
              <a:ext cx="178459" cy="513446"/>
            </a:xfrm>
            <a:custGeom>
              <a:avLst/>
              <a:gdLst/>
              <a:ahLst/>
              <a:cxnLst/>
              <a:rect l="l" t="t" r="r" b="b"/>
              <a:pathLst>
                <a:path w="1009" h="2903" extrusionOk="0">
                  <a:moveTo>
                    <a:pt x="734" y="0"/>
                  </a:moveTo>
                  <a:lnTo>
                    <a:pt x="520" y="61"/>
                  </a:lnTo>
                  <a:cubicBezTo>
                    <a:pt x="764" y="1008"/>
                    <a:pt x="550" y="1986"/>
                    <a:pt x="0" y="2780"/>
                  </a:cubicBezTo>
                  <a:lnTo>
                    <a:pt x="153" y="2902"/>
                  </a:lnTo>
                  <a:cubicBezTo>
                    <a:pt x="795" y="2078"/>
                    <a:pt x="1008" y="978"/>
                    <a:pt x="7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6"/>
            <p:cNvSpPr/>
            <p:nvPr/>
          </p:nvSpPr>
          <p:spPr>
            <a:xfrm>
              <a:off x="5930244" y="2495040"/>
              <a:ext cx="421652" cy="346307"/>
            </a:xfrm>
            <a:custGeom>
              <a:avLst/>
              <a:gdLst/>
              <a:ahLst/>
              <a:cxnLst/>
              <a:rect l="l" t="t" r="r" b="b"/>
              <a:pathLst>
                <a:path w="2384" h="1958" extrusionOk="0">
                  <a:moveTo>
                    <a:pt x="2332" y="1"/>
                  </a:moveTo>
                  <a:cubicBezTo>
                    <a:pt x="2086" y="1"/>
                    <a:pt x="1007" y="98"/>
                    <a:pt x="1" y="1866"/>
                  </a:cubicBezTo>
                  <a:lnTo>
                    <a:pt x="184" y="1957"/>
                  </a:lnTo>
                  <a:cubicBezTo>
                    <a:pt x="1101" y="340"/>
                    <a:pt x="2112" y="245"/>
                    <a:pt x="2338" y="245"/>
                  </a:cubicBezTo>
                  <a:cubicBezTo>
                    <a:pt x="2368" y="245"/>
                    <a:pt x="2384" y="247"/>
                    <a:pt x="2384" y="247"/>
                  </a:cubicBezTo>
                  <a:lnTo>
                    <a:pt x="2384" y="2"/>
                  </a:lnTo>
                  <a:cubicBezTo>
                    <a:pt x="2380" y="2"/>
                    <a:pt x="2363" y="1"/>
                    <a:pt x="23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6"/>
            <p:cNvSpPr/>
            <p:nvPr/>
          </p:nvSpPr>
          <p:spPr>
            <a:xfrm>
              <a:off x="5363042" y="2551636"/>
              <a:ext cx="816067" cy="886460"/>
            </a:xfrm>
            <a:custGeom>
              <a:avLst/>
              <a:gdLst/>
              <a:ahLst/>
              <a:cxnLst/>
              <a:rect l="l" t="t" r="r" b="b"/>
              <a:pathLst>
                <a:path w="4614" h="5012" extrusionOk="0">
                  <a:moveTo>
                    <a:pt x="2234" y="0"/>
                  </a:moveTo>
                  <a:cubicBezTo>
                    <a:pt x="2183" y="0"/>
                    <a:pt x="2121" y="6"/>
                    <a:pt x="2047" y="18"/>
                  </a:cubicBezTo>
                  <a:cubicBezTo>
                    <a:pt x="1497" y="690"/>
                    <a:pt x="1008" y="1393"/>
                    <a:pt x="581" y="2157"/>
                  </a:cubicBezTo>
                  <a:cubicBezTo>
                    <a:pt x="306" y="2707"/>
                    <a:pt x="153" y="3287"/>
                    <a:pt x="92" y="3898"/>
                  </a:cubicBezTo>
                  <a:cubicBezTo>
                    <a:pt x="0" y="4234"/>
                    <a:pt x="153" y="4570"/>
                    <a:pt x="459" y="4753"/>
                  </a:cubicBezTo>
                  <a:cubicBezTo>
                    <a:pt x="622" y="4916"/>
                    <a:pt x="839" y="5011"/>
                    <a:pt x="1056" y="5011"/>
                  </a:cubicBezTo>
                  <a:cubicBezTo>
                    <a:pt x="1165" y="5011"/>
                    <a:pt x="1273" y="4988"/>
                    <a:pt x="1375" y="4937"/>
                  </a:cubicBezTo>
                  <a:cubicBezTo>
                    <a:pt x="1955" y="4692"/>
                    <a:pt x="2475" y="4387"/>
                    <a:pt x="2964" y="3959"/>
                  </a:cubicBezTo>
                  <a:cubicBezTo>
                    <a:pt x="3544" y="3379"/>
                    <a:pt x="4124" y="2768"/>
                    <a:pt x="4613" y="2096"/>
                  </a:cubicBezTo>
                  <a:cubicBezTo>
                    <a:pt x="4585" y="1843"/>
                    <a:pt x="4493" y="1797"/>
                    <a:pt x="4368" y="1797"/>
                  </a:cubicBezTo>
                  <a:cubicBezTo>
                    <a:pt x="4296" y="1797"/>
                    <a:pt x="4213" y="1812"/>
                    <a:pt x="4126" y="1812"/>
                  </a:cubicBezTo>
                  <a:cubicBezTo>
                    <a:pt x="4036" y="1812"/>
                    <a:pt x="3941" y="1796"/>
                    <a:pt x="3849" y="1729"/>
                  </a:cubicBezTo>
                  <a:cubicBezTo>
                    <a:pt x="3513" y="1485"/>
                    <a:pt x="3452" y="1546"/>
                    <a:pt x="3147" y="1271"/>
                  </a:cubicBezTo>
                  <a:cubicBezTo>
                    <a:pt x="2841" y="1026"/>
                    <a:pt x="3086" y="690"/>
                    <a:pt x="2780" y="446"/>
                  </a:cubicBezTo>
                  <a:cubicBezTo>
                    <a:pt x="2490" y="235"/>
                    <a:pt x="2565" y="0"/>
                    <a:pt x="22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6"/>
            <p:cNvSpPr/>
            <p:nvPr/>
          </p:nvSpPr>
          <p:spPr>
            <a:xfrm>
              <a:off x="4266309" y="2985131"/>
              <a:ext cx="313409" cy="305981"/>
            </a:xfrm>
            <a:custGeom>
              <a:avLst/>
              <a:gdLst/>
              <a:ahLst/>
              <a:cxnLst/>
              <a:rect l="l" t="t" r="r" b="b"/>
              <a:pathLst>
                <a:path w="1772" h="1730" extrusionOk="0">
                  <a:moveTo>
                    <a:pt x="914" y="0"/>
                  </a:moveTo>
                  <a:cubicBezTo>
                    <a:pt x="743" y="0"/>
                    <a:pt x="568" y="40"/>
                    <a:pt x="428" y="133"/>
                  </a:cubicBezTo>
                  <a:cubicBezTo>
                    <a:pt x="244" y="317"/>
                    <a:pt x="153" y="500"/>
                    <a:pt x="153" y="744"/>
                  </a:cubicBezTo>
                  <a:cubicBezTo>
                    <a:pt x="92" y="958"/>
                    <a:pt x="0" y="1233"/>
                    <a:pt x="122" y="1386"/>
                  </a:cubicBezTo>
                  <a:cubicBezTo>
                    <a:pt x="244" y="1569"/>
                    <a:pt x="519" y="1600"/>
                    <a:pt x="764" y="1661"/>
                  </a:cubicBezTo>
                  <a:cubicBezTo>
                    <a:pt x="871" y="1707"/>
                    <a:pt x="978" y="1730"/>
                    <a:pt x="1088" y="1730"/>
                  </a:cubicBezTo>
                  <a:cubicBezTo>
                    <a:pt x="1199" y="1730"/>
                    <a:pt x="1314" y="1707"/>
                    <a:pt x="1436" y="1661"/>
                  </a:cubicBezTo>
                  <a:cubicBezTo>
                    <a:pt x="1589" y="1508"/>
                    <a:pt x="1711" y="1294"/>
                    <a:pt x="1711" y="1050"/>
                  </a:cubicBezTo>
                  <a:cubicBezTo>
                    <a:pt x="1772" y="836"/>
                    <a:pt x="1711" y="622"/>
                    <a:pt x="1558" y="439"/>
                  </a:cubicBezTo>
                  <a:cubicBezTo>
                    <a:pt x="1466" y="256"/>
                    <a:pt x="1283" y="103"/>
                    <a:pt x="1069" y="11"/>
                  </a:cubicBezTo>
                  <a:cubicBezTo>
                    <a:pt x="1019" y="4"/>
                    <a:pt x="967" y="0"/>
                    <a:pt x="9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6"/>
            <p:cNvSpPr/>
            <p:nvPr/>
          </p:nvSpPr>
          <p:spPr>
            <a:xfrm>
              <a:off x="4628173" y="2642191"/>
              <a:ext cx="123100" cy="102937"/>
            </a:xfrm>
            <a:custGeom>
              <a:avLst/>
              <a:gdLst/>
              <a:ahLst/>
              <a:cxnLst/>
              <a:rect l="l" t="t" r="r" b="b"/>
              <a:pathLst>
                <a:path w="696" h="582" extrusionOk="0">
                  <a:moveTo>
                    <a:pt x="381" y="1"/>
                  </a:moveTo>
                  <a:cubicBezTo>
                    <a:pt x="325" y="1"/>
                    <a:pt x="268" y="18"/>
                    <a:pt x="215" y="56"/>
                  </a:cubicBezTo>
                  <a:cubicBezTo>
                    <a:pt x="1" y="209"/>
                    <a:pt x="62" y="514"/>
                    <a:pt x="337" y="576"/>
                  </a:cubicBezTo>
                  <a:cubicBezTo>
                    <a:pt x="357" y="579"/>
                    <a:pt x="376" y="581"/>
                    <a:pt x="396" y="581"/>
                  </a:cubicBezTo>
                  <a:cubicBezTo>
                    <a:pt x="527" y="581"/>
                    <a:pt x="646" y="495"/>
                    <a:pt x="673" y="362"/>
                  </a:cubicBezTo>
                  <a:cubicBezTo>
                    <a:pt x="696" y="155"/>
                    <a:pt x="547" y="1"/>
                    <a:pt x="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6"/>
            <p:cNvSpPr/>
            <p:nvPr/>
          </p:nvSpPr>
          <p:spPr>
            <a:xfrm>
              <a:off x="4187782" y="2601866"/>
              <a:ext cx="121862" cy="103998"/>
            </a:xfrm>
            <a:custGeom>
              <a:avLst/>
              <a:gdLst/>
              <a:ahLst/>
              <a:cxnLst/>
              <a:rect l="l" t="t" r="r" b="b"/>
              <a:pathLst>
                <a:path w="689" h="588" extrusionOk="0">
                  <a:moveTo>
                    <a:pt x="368" y="1"/>
                  </a:moveTo>
                  <a:cubicBezTo>
                    <a:pt x="137" y="1"/>
                    <a:pt x="0" y="247"/>
                    <a:pt x="139" y="467"/>
                  </a:cubicBezTo>
                  <a:cubicBezTo>
                    <a:pt x="198" y="550"/>
                    <a:pt x="284" y="587"/>
                    <a:pt x="370" y="587"/>
                  </a:cubicBezTo>
                  <a:cubicBezTo>
                    <a:pt x="506" y="587"/>
                    <a:pt x="639" y="495"/>
                    <a:pt x="658" y="345"/>
                  </a:cubicBezTo>
                  <a:cubicBezTo>
                    <a:pt x="688" y="193"/>
                    <a:pt x="597" y="40"/>
                    <a:pt x="444" y="9"/>
                  </a:cubicBezTo>
                  <a:cubicBezTo>
                    <a:pt x="418" y="3"/>
                    <a:pt x="392" y="1"/>
                    <a:pt x="3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6"/>
            <p:cNvSpPr/>
            <p:nvPr/>
          </p:nvSpPr>
          <p:spPr>
            <a:xfrm>
              <a:off x="4239249" y="2635824"/>
              <a:ext cx="205520" cy="508140"/>
            </a:xfrm>
            <a:custGeom>
              <a:avLst/>
              <a:gdLst/>
              <a:ahLst/>
              <a:cxnLst/>
              <a:rect l="l" t="t" r="r" b="b"/>
              <a:pathLst>
                <a:path w="1162" h="2873" extrusionOk="0">
                  <a:moveTo>
                    <a:pt x="184" y="1"/>
                  </a:moveTo>
                  <a:lnTo>
                    <a:pt x="0" y="153"/>
                  </a:lnTo>
                  <a:cubicBezTo>
                    <a:pt x="642" y="886"/>
                    <a:pt x="917" y="1895"/>
                    <a:pt x="764" y="2842"/>
                  </a:cubicBezTo>
                  <a:lnTo>
                    <a:pt x="978" y="2872"/>
                  </a:lnTo>
                  <a:cubicBezTo>
                    <a:pt x="1161" y="1833"/>
                    <a:pt x="856" y="795"/>
                    <a:pt x="1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6"/>
            <p:cNvSpPr/>
            <p:nvPr/>
          </p:nvSpPr>
          <p:spPr>
            <a:xfrm>
              <a:off x="4455377" y="2678979"/>
              <a:ext cx="248676" cy="481080"/>
            </a:xfrm>
            <a:custGeom>
              <a:avLst/>
              <a:gdLst/>
              <a:ahLst/>
              <a:cxnLst/>
              <a:rect l="l" t="t" r="r" b="b"/>
              <a:pathLst>
                <a:path w="1406" h="2720" extrusionOk="0">
                  <a:moveTo>
                    <a:pt x="1314" y="1"/>
                  </a:moveTo>
                  <a:cubicBezTo>
                    <a:pt x="1283" y="31"/>
                    <a:pt x="122" y="459"/>
                    <a:pt x="0" y="2720"/>
                  </a:cubicBezTo>
                  <a:lnTo>
                    <a:pt x="245" y="2720"/>
                  </a:lnTo>
                  <a:cubicBezTo>
                    <a:pt x="336" y="612"/>
                    <a:pt x="1405" y="215"/>
                    <a:pt x="1405" y="215"/>
                  </a:cubicBezTo>
                  <a:lnTo>
                    <a:pt x="131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6"/>
            <p:cNvSpPr/>
            <p:nvPr/>
          </p:nvSpPr>
          <p:spPr>
            <a:xfrm>
              <a:off x="4093336" y="2981240"/>
              <a:ext cx="632301" cy="909099"/>
            </a:xfrm>
            <a:custGeom>
              <a:avLst/>
              <a:gdLst/>
              <a:ahLst/>
              <a:cxnLst/>
              <a:rect l="l" t="t" r="r" b="b"/>
              <a:pathLst>
                <a:path w="3575" h="5140" extrusionOk="0">
                  <a:moveTo>
                    <a:pt x="681" y="0"/>
                  </a:moveTo>
                  <a:cubicBezTo>
                    <a:pt x="597" y="0"/>
                    <a:pt x="494" y="40"/>
                    <a:pt x="337" y="155"/>
                  </a:cubicBezTo>
                  <a:cubicBezTo>
                    <a:pt x="153" y="980"/>
                    <a:pt x="31" y="1836"/>
                    <a:pt x="0" y="2691"/>
                  </a:cubicBezTo>
                  <a:cubicBezTo>
                    <a:pt x="0" y="3302"/>
                    <a:pt x="92" y="3913"/>
                    <a:pt x="306" y="4493"/>
                  </a:cubicBezTo>
                  <a:cubicBezTo>
                    <a:pt x="398" y="4829"/>
                    <a:pt x="703" y="5074"/>
                    <a:pt x="1039" y="5104"/>
                  </a:cubicBezTo>
                  <a:cubicBezTo>
                    <a:pt x="1125" y="5128"/>
                    <a:pt x="1213" y="5139"/>
                    <a:pt x="1300" y="5139"/>
                  </a:cubicBezTo>
                  <a:cubicBezTo>
                    <a:pt x="1552" y="5139"/>
                    <a:pt x="1796" y="5042"/>
                    <a:pt x="1956" y="4860"/>
                  </a:cubicBezTo>
                  <a:cubicBezTo>
                    <a:pt x="2353" y="4371"/>
                    <a:pt x="2689" y="3852"/>
                    <a:pt x="2933" y="3271"/>
                  </a:cubicBezTo>
                  <a:cubicBezTo>
                    <a:pt x="3208" y="2477"/>
                    <a:pt x="3422" y="1683"/>
                    <a:pt x="3575" y="858"/>
                  </a:cubicBezTo>
                  <a:cubicBezTo>
                    <a:pt x="3482" y="710"/>
                    <a:pt x="3406" y="660"/>
                    <a:pt x="3333" y="660"/>
                  </a:cubicBezTo>
                  <a:cubicBezTo>
                    <a:pt x="3185" y="660"/>
                    <a:pt x="3050" y="868"/>
                    <a:pt x="2811" y="868"/>
                  </a:cubicBezTo>
                  <a:cubicBezTo>
                    <a:pt x="2782" y="868"/>
                    <a:pt x="2752" y="865"/>
                    <a:pt x="2719" y="858"/>
                  </a:cubicBezTo>
                  <a:cubicBezTo>
                    <a:pt x="2521" y="812"/>
                    <a:pt x="2421" y="812"/>
                    <a:pt x="2318" y="812"/>
                  </a:cubicBezTo>
                  <a:cubicBezTo>
                    <a:pt x="2215" y="812"/>
                    <a:pt x="2108" y="812"/>
                    <a:pt x="1894" y="766"/>
                  </a:cubicBezTo>
                  <a:cubicBezTo>
                    <a:pt x="1497" y="675"/>
                    <a:pt x="1589" y="278"/>
                    <a:pt x="1192" y="186"/>
                  </a:cubicBezTo>
                  <a:cubicBezTo>
                    <a:pt x="931" y="146"/>
                    <a:pt x="842" y="0"/>
                    <a:pt x="6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6"/>
            <p:cNvSpPr/>
            <p:nvPr/>
          </p:nvSpPr>
          <p:spPr>
            <a:xfrm>
              <a:off x="6405831" y="4120600"/>
              <a:ext cx="324375" cy="314647"/>
            </a:xfrm>
            <a:custGeom>
              <a:avLst/>
              <a:gdLst/>
              <a:ahLst/>
              <a:cxnLst/>
              <a:rect l="l" t="t" r="r" b="b"/>
              <a:pathLst>
                <a:path w="1834" h="1779" extrusionOk="0">
                  <a:moveTo>
                    <a:pt x="1077" y="0"/>
                  </a:moveTo>
                  <a:cubicBezTo>
                    <a:pt x="892" y="0"/>
                    <a:pt x="709" y="84"/>
                    <a:pt x="550" y="190"/>
                  </a:cubicBezTo>
                  <a:cubicBezTo>
                    <a:pt x="367" y="312"/>
                    <a:pt x="122" y="434"/>
                    <a:pt x="61" y="648"/>
                  </a:cubicBezTo>
                  <a:cubicBezTo>
                    <a:pt x="0" y="862"/>
                    <a:pt x="183" y="1076"/>
                    <a:pt x="306" y="1289"/>
                  </a:cubicBezTo>
                  <a:cubicBezTo>
                    <a:pt x="397" y="1473"/>
                    <a:pt x="550" y="1717"/>
                    <a:pt x="764" y="1778"/>
                  </a:cubicBezTo>
                  <a:cubicBezTo>
                    <a:pt x="978" y="1778"/>
                    <a:pt x="1222" y="1717"/>
                    <a:pt x="1405" y="1564"/>
                  </a:cubicBezTo>
                  <a:cubicBezTo>
                    <a:pt x="1589" y="1442"/>
                    <a:pt x="1711" y="1259"/>
                    <a:pt x="1741" y="1076"/>
                  </a:cubicBezTo>
                  <a:cubicBezTo>
                    <a:pt x="1833" y="831"/>
                    <a:pt x="1803" y="617"/>
                    <a:pt x="1711" y="403"/>
                  </a:cubicBezTo>
                  <a:cubicBezTo>
                    <a:pt x="1589" y="190"/>
                    <a:pt x="1405" y="67"/>
                    <a:pt x="1161" y="6"/>
                  </a:cubicBezTo>
                  <a:cubicBezTo>
                    <a:pt x="1133" y="2"/>
                    <a:pt x="1105" y="0"/>
                    <a:pt x="10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6"/>
            <p:cNvSpPr/>
            <p:nvPr/>
          </p:nvSpPr>
          <p:spPr>
            <a:xfrm>
              <a:off x="7024324" y="4114764"/>
              <a:ext cx="132651" cy="101345"/>
            </a:xfrm>
            <a:custGeom>
              <a:avLst/>
              <a:gdLst/>
              <a:ahLst/>
              <a:cxnLst/>
              <a:rect l="l" t="t" r="r" b="b"/>
              <a:pathLst>
                <a:path w="750" h="573" extrusionOk="0">
                  <a:moveTo>
                    <a:pt x="374" y="0"/>
                  </a:moveTo>
                  <a:cubicBezTo>
                    <a:pt x="162" y="0"/>
                    <a:pt x="0" y="243"/>
                    <a:pt x="138" y="436"/>
                  </a:cubicBezTo>
                  <a:cubicBezTo>
                    <a:pt x="179" y="518"/>
                    <a:pt x="274" y="572"/>
                    <a:pt x="369" y="572"/>
                  </a:cubicBezTo>
                  <a:cubicBezTo>
                    <a:pt x="417" y="572"/>
                    <a:pt x="464" y="559"/>
                    <a:pt x="505" y="528"/>
                  </a:cubicBezTo>
                  <a:cubicBezTo>
                    <a:pt x="749" y="406"/>
                    <a:pt x="688" y="70"/>
                    <a:pt x="444" y="9"/>
                  </a:cubicBezTo>
                  <a:cubicBezTo>
                    <a:pt x="420" y="3"/>
                    <a:pt x="397" y="0"/>
                    <a:pt x="3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6"/>
            <p:cNvSpPr/>
            <p:nvPr/>
          </p:nvSpPr>
          <p:spPr>
            <a:xfrm>
              <a:off x="6745587" y="3765103"/>
              <a:ext cx="130351" cy="101345"/>
            </a:xfrm>
            <a:custGeom>
              <a:avLst/>
              <a:gdLst/>
              <a:ahLst/>
              <a:cxnLst/>
              <a:rect l="l" t="t" r="r" b="b"/>
              <a:pathLst>
                <a:path w="737" h="573" extrusionOk="0">
                  <a:moveTo>
                    <a:pt x="408" y="0"/>
                  </a:moveTo>
                  <a:cubicBezTo>
                    <a:pt x="364" y="0"/>
                    <a:pt x="319" y="10"/>
                    <a:pt x="279" y="31"/>
                  </a:cubicBezTo>
                  <a:cubicBezTo>
                    <a:pt x="1" y="208"/>
                    <a:pt x="162" y="572"/>
                    <a:pt x="398" y="572"/>
                  </a:cubicBezTo>
                  <a:cubicBezTo>
                    <a:pt x="448" y="572"/>
                    <a:pt x="501" y="556"/>
                    <a:pt x="554" y="519"/>
                  </a:cubicBezTo>
                  <a:cubicBezTo>
                    <a:pt x="706" y="428"/>
                    <a:pt x="737" y="275"/>
                    <a:pt x="645" y="122"/>
                  </a:cubicBezTo>
                  <a:cubicBezTo>
                    <a:pt x="584" y="41"/>
                    <a:pt x="496" y="0"/>
                    <a:pt x="4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6"/>
            <p:cNvSpPr/>
            <p:nvPr/>
          </p:nvSpPr>
          <p:spPr>
            <a:xfrm>
              <a:off x="6540778" y="3813741"/>
              <a:ext cx="297491" cy="448536"/>
            </a:xfrm>
            <a:custGeom>
              <a:avLst/>
              <a:gdLst/>
              <a:ahLst/>
              <a:cxnLst/>
              <a:rect l="l" t="t" r="r" b="b"/>
              <a:pathLst>
                <a:path w="1682" h="2536" extrusionOk="0">
                  <a:moveTo>
                    <a:pt x="1467" y="0"/>
                  </a:moveTo>
                  <a:cubicBezTo>
                    <a:pt x="1345" y="978"/>
                    <a:pt x="826" y="1833"/>
                    <a:pt x="1" y="2352"/>
                  </a:cubicBezTo>
                  <a:lnTo>
                    <a:pt x="123" y="2536"/>
                  </a:lnTo>
                  <a:cubicBezTo>
                    <a:pt x="1009" y="1986"/>
                    <a:pt x="1589" y="1039"/>
                    <a:pt x="16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6"/>
            <p:cNvSpPr/>
            <p:nvPr/>
          </p:nvSpPr>
          <p:spPr>
            <a:xfrm>
              <a:off x="6584110" y="4131743"/>
              <a:ext cx="513446" cy="206228"/>
            </a:xfrm>
            <a:custGeom>
              <a:avLst/>
              <a:gdLst/>
              <a:ahLst/>
              <a:cxnLst/>
              <a:rect l="l" t="t" r="r" b="b"/>
              <a:pathLst>
                <a:path w="2903" h="1166" extrusionOk="0">
                  <a:moveTo>
                    <a:pt x="2273" y="1"/>
                  </a:moveTo>
                  <a:cubicBezTo>
                    <a:pt x="1767" y="1"/>
                    <a:pt x="980" y="187"/>
                    <a:pt x="0" y="1013"/>
                  </a:cubicBezTo>
                  <a:lnTo>
                    <a:pt x="153" y="1165"/>
                  </a:lnTo>
                  <a:cubicBezTo>
                    <a:pt x="1090" y="387"/>
                    <a:pt x="1833" y="223"/>
                    <a:pt x="2293" y="223"/>
                  </a:cubicBezTo>
                  <a:cubicBezTo>
                    <a:pt x="2627" y="223"/>
                    <a:pt x="2811" y="310"/>
                    <a:pt x="2811" y="310"/>
                  </a:cubicBezTo>
                  <a:lnTo>
                    <a:pt x="2902" y="127"/>
                  </a:lnTo>
                  <a:cubicBezTo>
                    <a:pt x="2889" y="113"/>
                    <a:pt x="2665" y="1"/>
                    <a:pt x="22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6"/>
            <p:cNvSpPr/>
            <p:nvPr/>
          </p:nvSpPr>
          <p:spPr>
            <a:xfrm>
              <a:off x="5887090" y="3981231"/>
              <a:ext cx="924133" cy="773265"/>
            </a:xfrm>
            <a:custGeom>
              <a:avLst/>
              <a:gdLst/>
              <a:ahLst/>
              <a:cxnLst/>
              <a:rect l="l" t="t" r="r" b="b"/>
              <a:pathLst>
                <a:path w="5225" h="4372" extrusionOk="0">
                  <a:moveTo>
                    <a:pt x="3422" y="0"/>
                  </a:moveTo>
                  <a:cubicBezTo>
                    <a:pt x="2658" y="428"/>
                    <a:pt x="1956" y="947"/>
                    <a:pt x="1284" y="1497"/>
                  </a:cubicBezTo>
                  <a:cubicBezTo>
                    <a:pt x="825" y="1894"/>
                    <a:pt x="459" y="2413"/>
                    <a:pt x="184" y="2933"/>
                  </a:cubicBezTo>
                  <a:cubicBezTo>
                    <a:pt x="1" y="3238"/>
                    <a:pt x="31" y="3605"/>
                    <a:pt x="275" y="3880"/>
                  </a:cubicBezTo>
                  <a:cubicBezTo>
                    <a:pt x="390" y="4166"/>
                    <a:pt x="665" y="4371"/>
                    <a:pt x="975" y="4371"/>
                  </a:cubicBezTo>
                  <a:cubicBezTo>
                    <a:pt x="996" y="4371"/>
                    <a:pt x="1018" y="4370"/>
                    <a:pt x="1039" y="4369"/>
                  </a:cubicBezTo>
                  <a:cubicBezTo>
                    <a:pt x="1681" y="4369"/>
                    <a:pt x="2292" y="4246"/>
                    <a:pt x="2872" y="4032"/>
                  </a:cubicBezTo>
                  <a:cubicBezTo>
                    <a:pt x="3636" y="3696"/>
                    <a:pt x="4369" y="3299"/>
                    <a:pt x="5072" y="2841"/>
                  </a:cubicBezTo>
                  <a:cubicBezTo>
                    <a:pt x="5224" y="2291"/>
                    <a:pt x="4705" y="2597"/>
                    <a:pt x="4491" y="2261"/>
                  </a:cubicBezTo>
                  <a:cubicBezTo>
                    <a:pt x="4308" y="1894"/>
                    <a:pt x="4216" y="1925"/>
                    <a:pt x="4002" y="1589"/>
                  </a:cubicBezTo>
                  <a:cubicBezTo>
                    <a:pt x="3789" y="1222"/>
                    <a:pt x="4155" y="1008"/>
                    <a:pt x="3941" y="672"/>
                  </a:cubicBezTo>
                  <a:cubicBezTo>
                    <a:pt x="3727" y="306"/>
                    <a:pt x="3972" y="122"/>
                    <a:pt x="3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7" name="Google Shape;777;p36"/>
          <p:cNvGrpSpPr/>
          <p:nvPr/>
        </p:nvGrpSpPr>
        <p:grpSpPr>
          <a:xfrm>
            <a:off x="118258" y="3037075"/>
            <a:ext cx="1964081" cy="1241635"/>
            <a:chOff x="1285311" y="2984050"/>
            <a:chExt cx="1972959" cy="1247248"/>
          </a:xfrm>
        </p:grpSpPr>
        <p:sp>
          <p:nvSpPr>
            <p:cNvPr id="778" name="Google Shape;778;p36"/>
            <p:cNvSpPr/>
            <p:nvPr/>
          </p:nvSpPr>
          <p:spPr>
            <a:xfrm>
              <a:off x="1480989" y="2984050"/>
              <a:ext cx="114025" cy="819789"/>
            </a:xfrm>
            <a:custGeom>
              <a:avLst/>
              <a:gdLst/>
              <a:ahLst/>
              <a:cxnLst/>
              <a:rect l="l" t="t" r="r" b="b"/>
              <a:pathLst>
                <a:path w="3667" h="26364" extrusionOk="0">
                  <a:moveTo>
                    <a:pt x="978" y="1"/>
                  </a:moveTo>
                  <a:cubicBezTo>
                    <a:pt x="428" y="31"/>
                    <a:pt x="0" y="520"/>
                    <a:pt x="61" y="1070"/>
                  </a:cubicBezTo>
                  <a:lnTo>
                    <a:pt x="61" y="25264"/>
                  </a:lnTo>
                  <a:cubicBezTo>
                    <a:pt x="0" y="25845"/>
                    <a:pt x="428" y="26303"/>
                    <a:pt x="978" y="26364"/>
                  </a:cubicBezTo>
                  <a:lnTo>
                    <a:pt x="2689" y="26364"/>
                  </a:lnTo>
                  <a:cubicBezTo>
                    <a:pt x="3269" y="26303"/>
                    <a:pt x="3666" y="25845"/>
                    <a:pt x="3636" y="25264"/>
                  </a:cubicBezTo>
                  <a:lnTo>
                    <a:pt x="3636" y="1070"/>
                  </a:lnTo>
                  <a:cubicBezTo>
                    <a:pt x="3666" y="520"/>
                    <a:pt x="3238" y="31"/>
                    <a:pt x="26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6"/>
            <p:cNvSpPr/>
            <p:nvPr/>
          </p:nvSpPr>
          <p:spPr>
            <a:xfrm>
              <a:off x="2947633" y="2984050"/>
              <a:ext cx="113994" cy="819789"/>
            </a:xfrm>
            <a:custGeom>
              <a:avLst/>
              <a:gdLst/>
              <a:ahLst/>
              <a:cxnLst/>
              <a:rect l="l" t="t" r="r" b="b"/>
              <a:pathLst>
                <a:path w="3666" h="26364" extrusionOk="0">
                  <a:moveTo>
                    <a:pt x="978" y="1"/>
                  </a:moveTo>
                  <a:cubicBezTo>
                    <a:pt x="428" y="31"/>
                    <a:pt x="0" y="520"/>
                    <a:pt x="61" y="1070"/>
                  </a:cubicBezTo>
                  <a:lnTo>
                    <a:pt x="61" y="25264"/>
                  </a:lnTo>
                  <a:cubicBezTo>
                    <a:pt x="0" y="25845"/>
                    <a:pt x="428" y="26303"/>
                    <a:pt x="978" y="26364"/>
                  </a:cubicBezTo>
                  <a:lnTo>
                    <a:pt x="2719" y="26364"/>
                  </a:lnTo>
                  <a:cubicBezTo>
                    <a:pt x="3269" y="26303"/>
                    <a:pt x="3666" y="25845"/>
                    <a:pt x="3635" y="25264"/>
                  </a:cubicBezTo>
                  <a:lnTo>
                    <a:pt x="3635" y="1070"/>
                  </a:lnTo>
                  <a:cubicBezTo>
                    <a:pt x="3666" y="520"/>
                    <a:pt x="3269" y="31"/>
                    <a:pt x="27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6"/>
            <p:cNvSpPr/>
            <p:nvPr/>
          </p:nvSpPr>
          <p:spPr>
            <a:xfrm>
              <a:off x="1355585" y="3092353"/>
              <a:ext cx="1832397" cy="167198"/>
            </a:xfrm>
            <a:custGeom>
              <a:avLst/>
              <a:gdLst/>
              <a:ahLst/>
              <a:cxnLst/>
              <a:rect l="l" t="t" r="r" b="b"/>
              <a:pathLst>
                <a:path w="58929" h="5377" extrusionOk="0">
                  <a:moveTo>
                    <a:pt x="1" y="0"/>
                  </a:moveTo>
                  <a:lnTo>
                    <a:pt x="1" y="5377"/>
                  </a:lnTo>
                  <a:lnTo>
                    <a:pt x="58929" y="5377"/>
                  </a:lnTo>
                  <a:lnTo>
                    <a:pt x="589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6"/>
            <p:cNvSpPr/>
            <p:nvPr/>
          </p:nvSpPr>
          <p:spPr>
            <a:xfrm>
              <a:off x="1355585" y="3237690"/>
              <a:ext cx="1832397" cy="21860"/>
            </a:xfrm>
            <a:custGeom>
              <a:avLst/>
              <a:gdLst/>
              <a:ahLst/>
              <a:cxnLst/>
              <a:rect l="l" t="t" r="r" b="b"/>
              <a:pathLst>
                <a:path w="58929" h="703" extrusionOk="0">
                  <a:moveTo>
                    <a:pt x="1" y="0"/>
                  </a:moveTo>
                  <a:lnTo>
                    <a:pt x="1" y="703"/>
                  </a:lnTo>
                  <a:lnTo>
                    <a:pt x="58929" y="703"/>
                  </a:lnTo>
                  <a:lnTo>
                    <a:pt x="58929" y="0"/>
                  </a:lnTo>
                  <a:close/>
                </a:path>
              </a:pathLst>
            </a:custGeom>
            <a:solidFill>
              <a:srgbClr val="C69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6"/>
            <p:cNvSpPr/>
            <p:nvPr/>
          </p:nvSpPr>
          <p:spPr>
            <a:xfrm>
              <a:off x="1355585" y="3317480"/>
              <a:ext cx="1832397" cy="167198"/>
            </a:xfrm>
            <a:custGeom>
              <a:avLst/>
              <a:gdLst/>
              <a:ahLst/>
              <a:cxnLst/>
              <a:rect l="l" t="t" r="r" b="b"/>
              <a:pathLst>
                <a:path w="58929" h="5377" extrusionOk="0">
                  <a:moveTo>
                    <a:pt x="1" y="0"/>
                  </a:moveTo>
                  <a:lnTo>
                    <a:pt x="1" y="5377"/>
                  </a:lnTo>
                  <a:lnTo>
                    <a:pt x="58929" y="5377"/>
                  </a:lnTo>
                  <a:lnTo>
                    <a:pt x="589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6"/>
            <p:cNvSpPr/>
            <p:nvPr/>
          </p:nvSpPr>
          <p:spPr>
            <a:xfrm>
              <a:off x="1355585" y="3552090"/>
              <a:ext cx="1832397" cy="149163"/>
            </a:xfrm>
            <a:custGeom>
              <a:avLst/>
              <a:gdLst/>
              <a:ahLst/>
              <a:cxnLst/>
              <a:rect l="l" t="t" r="r" b="b"/>
              <a:pathLst>
                <a:path w="58929" h="4797" extrusionOk="0">
                  <a:moveTo>
                    <a:pt x="1" y="1"/>
                  </a:moveTo>
                  <a:lnTo>
                    <a:pt x="1" y="4797"/>
                  </a:lnTo>
                  <a:lnTo>
                    <a:pt x="58929" y="4797"/>
                  </a:lnTo>
                  <a:lnTo>
                    <a:pt x="589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6"/>
            <p:cNvSpPr/>
            <p:nvPr/>
          </p:nvSpPr>
          <p:spPr>
            <a:xfrm>
              <a:off x="1355585" y="3739218"/>
              <a:ext cx="1832397" cy="140612"/>
            </a:xfrm>
            <a:custGeom>
              <a:avLst/>
              <a:gdLst/>
              <a:ahLst/>
              <a:cxnLst/>
              <a:rect l="l" t="t" r="r" b="b"/>
              <a:pathLst>
                <a:path w="58929" h="4522" extrusionOk="0">
                  <a:moveTo>
                    <a:pt x="1" y="1"/>
                  </a:moveTo>
                  <a:lnTo>
                    <a:pt x="1" y="4522"/>
                  </a:lnTo>
                  <a:lnTo>
                    <a:pt x="58929" y="4522"/>
                  </a:lnTo>
                  <a:lnTo>
                    <a:pt x="589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6"/>
            <p:cNvSpPr/>
            <p:nvPr/>
          </p:nvSpPr>
          <p:spPr>
            <a:xfrm>
              <a:off x="1513266" y="3150283"/>
              <a:ext cx="49441" cy="50374"/>
            </a:xfrm>
            <a:custGeom>
              <a:avLst/>
              <a:gdLst/>
              <a:ahLst/>
              <a:cxnLst/>
              <a:rect l="l" t="t" r="r" b="b"/>
              <a:pathLst>
                <a:path w="1590" h="1620" extrusionOk="0">
                  <a:moveTo>
                    <a:pt x="795" y="1"/>
                  </a:moveTo>
                  <a:cubicBezTo>
                    <a:pt x="368" y="1"/>
                    <a:pt x="1" y="367"/>
                    <a:pt x="1" y="825"/>
                  </a:cubicBezTo>
                  <a:cubicBezTo>
                    <a:pt x="1" y="1253"/>
                    <a:pt x="368" y="1620"/>
                    <a:pt x="795" y="1620"/>
                  </a:cubicBezTo>
                  <a:cubicBezTo>
                    <a:pt x="1253" y="1620"/>
                    <a:pt x="1589" y="1253"/>
                    <a:pt x="1589" y="825"/>
                  </a:cubicBezTo>
                  <a:cubicBezTo>
                    <a:pt x="1589" y="367"/>
                    <a:pt x="1253" y="1"/>
                    <a:pt x="7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6"/>
            <p:cNvSpPr/>
            <p:nvPr/>
          </p:nvSpPr>
          <p:spPr>
            <a:xfrm>
              <a:off x="1504746" y="3376373"/>
              <a:ext cx="57961" cy="49721"/>
            </a:xfrm>
            <a:custGeom>
              <a:avLst/>
              <a:gdLst/>
              <a:ahLst/>
              <a:cxnLst/>
              <a:rect l="l" t="t" r="r" b="b"/>
              <a:pathLst>
                <a:path w="1864" h="1599" extrusionOk="0">
                  <a:moveTo>
                    <a:pt x="1069" y="0"/>
                  </a:moveTo>
                  <a:cubicBezTo>
                    <a:pt x="367" y="0"/>
                    <a:pt x="0" y="856"/>
                    <a:pt x="489" y="1375"/>
                  </a:cubicBezTo>
                  <a:cubicBezTo>
                    <a:pt x="653" y="1529"/>
                    <a:pt x="851" y="1598"/>
                    <a:pt x="1044" y="1598"/>
                  </a:cubicBezTo>
                  <a:cubicBezTo>
                    <a:pt x="1463" y="1598"/>
                    <a:pt x="1863" y="1275"/>
                    <a:pt x="1863" y="794"/>
                  </a:cubicBezTo>
                  <a:cubicBezTo>
                    <a:pt x="1863" y="367"/>
                    <a:pt x="1527" y="0"/>
                    <a:pt x="10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6"/>
            <p:cNvSpPr/>
            <p:nvPr/>
          </p:nvSpPr>
          <p:spPr>
            <a:xfrm>
              <a:off x="1504746" y="3601499"/>
              <a:ext cx="57961" cy="49907"/>
            </a:xfrm>
            <a:custGeom>
              <a:avLst/>
              <a:gdLst/>
              <a:ahLst/>
              <a:cxnLst/>
              <a:rect l="l" t="t" r="r" b="b"/>
              <a:pathLst>
                <a:path w="1864" h="1605" extrusionOk="0">
                  <a:moveTo>
                    <a:pt x="1069" y="0"/>
                  </a:moveTo>
                  <a:cubicBezTo>
                    <a:pt x="367" y="0"/>
                    <a:pt x="0" y="855"/>
                    <a:pt x="489" y="1375"/>
                  </a:cubicBezTo>
                  <a:cubicBezTo>
                    <a:pt x="657" y="1533"/>
                    <a:pt x="860" y="1605"/>
                    <a:pt x="1058" y="1605"/>
                  </a:cubicBezTo>
                  <a:cubicBezTo>
                    <a:pt x="1472" y="1605"/>
                    <a:pt x="1863" y="1290"/>
                    <a:pt x="1863" y="794"/>
                  </a:cubicBezTo>
                  <a:cubicBezTo>
                    <a:pt x="1863" y="367"/>
                    <a:pt x="1527" y="0"/>
                    <a:pt x="10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6"/>
            <p:cNvSpPr/>
            <p:nvPr/>
          </p:nvSpPr>
          <p:spPr>
            <a:xfrm>
              <a:off x="2979909" y="3150283"/>
              <a:ext cx="50374" cy="50374"/>
            </a:xfrm>
            <a:custGeom>
              <a:avLst/>
              <a:gdLst/>
              <a:ahLst/>
              <a:cxnLst/>
              <a:rect l="l" t="t" r="r" b="b"/>
              <a:pathLst>
                <a:path w="1620" h="1620" extrusionOk="0">
                  <a:moveTo>
                    <a:pt x="795" y="1"/>
                  </a:moveTo>
                  <a:cubicBezTo>
                    <a:pt x="367" y="1"/>
                    <a:pt x="1" y="367"/>
                    <a:pt x="1" y="825"/>
                  </a:cubicBezTo>
                  <a:cubicBezTo>
                    <a:pt x="1" y="1253"/>
                    <a:pt x="367" y="1620"/>
                    <a:pt x="795" y="1620"/>
                  </a:cubicBezTo>
                  <a:cubicBezTo>
                    <a:pt x="1253" y="1620"/>
                    <a:pt x="1620" y="1253"/>
                    <a:pt x="1620" y="825"/>
                  </a:cubicBezTo>
                  <a:cubicBezTo>
                    <a:pt x="1620" y="367"/>
                    <a:pt x="1253" y="1"/>
                    <a:pt x="7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6"/>
            <p:cNvSpPr/>
            <p:nvPr/>
          </p:nvSpPr>
          <p:spPr>
            <a:xfrm>
              <a:off x="2971358" y="3376373"/>
              <a:ext cx="58925" cy="49721"/>
            </a:xfrm>
            <a:custGeom>
              <a:avLst/>
              <a:gdLst/>
              <a:ahLst/>
              <a:cxnLst/>
              <a:rect l="l" t="t" r="r" b="b"/>
              <a:pathLst>
                <a:path w="1895" h="1599" extrusionOk="0">
                  <a:moveTo>
                    <a:pt x="1070" y="0"/>
                  </a:moveTo>
                  <a:cubicBezTo>
                    <a:pt x="367" y="0"/>
                    <a:pt x="1" y="856"/>
                    <a:pt x="520" y="1375"/>
                  </a:cubicBezTo>
                  <a:cubicBezTo>
                    <a:pt x="675" y="1529"/>
                    <a:pt x="869" y="1598"/>
                    <a:pt x="1062" y="1598"/>
                  </a:cubicBezTo>
                  <a:cubicBezTo>
                    <a:pt x="1480" y="1598"/>
                    <a:pt x="1895" y="1275"/>
                    <a:pt x="1895" y="794"/>
                  </a:cubicBezTo>
                  <a:cubicBezTo>
                    <a:pt x="1864" y="367"/>
                    <a:pt x="1528" y="0"/>
                    <a:pt x="10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6"/>
            <p:cNvSpPr/>
            <p:nvPr/>
          </p:nvSpPr>
          <p:spPr>
            <a:xfrm>
              <a:off x="2971358" y="3601499"/>
              <a:ext cx="58925" cy="49907"/>
            </a:xfrm>
            <a:custGeom>
              <a:avLst/>
              <a:gdLst/>
              <a:ahLst/>
              <a:cxnLst/>
              <a:rect l="l" t="t" r="r" b="b"/>
              <a:pathLst>
                <a:path w="1895" h="1605" extrusionOk="0">
                  <a:moveTo>
                    <a:pt x="1070" y="0"/>
                  </a:moveTo>
                  <a:cubicBezTo>
                    <a:pt x="367" y="0"/>
                    <a:pt x="1" y="855"/>
                    <a:pt x="520" y="1375"/>
                  </a:cubicBezTo>
                  <a:cubicBezTo>
                    <a:pt x="678" y="1533"/>
                    <a:pt x="875" y="1605"/>
                    <a:pt x="1069" y="1605"/>
                  </a:cubicBezTo>
                  <a:cubicBezTo>
                    <a:pt x="1476" y="1605"/>
                    <a:pt x="1874" y="1290"/>
                    <a:pt x="1895" y="794"/>
                  </a:cubicBezTo>
                  <a:cubicBezTo>
                    <a:pt x="1895" y="367"/>
                    <a:pt x="1528" y="0"/>
                    <a:pt x="10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6"/>
            <p:cNvSpPr/>
            <p:nvPr/>
          </p:nvSpPr>
          <p:spPr>
            <a:xfrm>
              <a:off x="1355585" y="3462817"/>
              <a:ext cx="1832397" cy="21860"/>
            </a:xfrm>
            <a:custGeom>
              <a:avLst/>
              <a:gdLst/>
              <a:ahLst/>
              <a:cxnLst/>
              <a:rect l="l" t="t" r="r" b="b"/>
              <a:pathLst>
                <a:path w="58929" h="703" extrusionOk="0">
                  <a:moveTo>
                    <a:pt x="1" y="0"/>
                  </a:moveTo>
                  <a:lnTo>
                    <a:pt x="1" y="703"/>
                  </a:lnTo>
                  <a:lnTo>
                    <a:pt x="58929" y="703"/>
                  </a:lnTo>
                  <a:lnTo>
                    <a:pt x="589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6"/>
            <p:cNvSpPr/>
            <p:nvPr/>
          </p:nvSpPr>
          <p:spPr>
            <a:xfrm>
              <a:off x="1355585" y="3682222"/>
              <a:ext cx="1832397" cy="19030"/>
            </a:xfrm>
            <a:custGeom>
              <a:avLst/>
              <a:gdLst/>
              <a:ahLst/>
              <a:cxnLst/>
              <a:rect l="l" t="t" r="r" b="b"/>
              <a:pathLst>
                <a:path w="58929" h="612" extrusionOk="0">
                  <a:moveTo>
                    <a:pt x="1" y="1"/>
                  </a:moveTo>
                  <a:lnTo>
                    <a:pt x="1" y="612"/>
                  </a:lnTo>
                  <a:lnTo>
                    <a:pt x="58929" y="612"/>
                  </a:lnTo>
                  <a:lnTo>
                    <a:pt x="58929" y="1"/>
                  </a:lnTo>
                  <a:close/>
                </a:path>
              </a:pathLst>
            </a:custGeom>
            <a:solidFill>
              <a:srgbClr val="C69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6"/>
            <p:cNvSpPr/>
            <p:nvPr/>
          </p:nvSpPr>
          <p:spPr>
            <a:xfrm>
              <a:off x="1355585" y="3817111"/>
              <a:ext cx="1832397" cy="62719"/>
            </a:xfrm>
            <a:custGeom>
              <a:avLst/>
              <a:gdLst/>
              <a:ahLst/>
              <a:cxnLst/>
              <a:rect l="l" t="t" r="r" b="b"/>
              <a:pathLst>
                <a:path w="58929" h="2017" extrusionOk="0">
                  <a:moveTo>
                    <a:pt x="1" y="1"/>
                  </a:moveTo>
                  <a:lnTo>
                    <a:pt x="1" y="2017"/>
                  </a:lnTo>
                  <a:lnTo>
                    <a:pt x="58929" y="2017"/>
                  </a:lnTo>
                  <a:lnTo>
                    <a:pt x="589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6"/>
            <p:cNvSpPr/>
            <p:nvPr/>
          </p:nvSpPr>
          <p:spPr>
            <a:xfrm>
              <a:off x="1285311" y="3552090"/>
              <a:ext cx="140612" cy="679208"/>
            </a:xfrm>
            <a:custGeom>
              <a:avLst/>
              <a:gdLst/>
              <a:ahLst/>
              <a:cxnLst/>
              <a:rect l="l" t="t" r="r" b="b"/>
              <a:pathLst>
                <a:path w="4522" h="21843" extrusionOk="0">
                  <a:moveTo>
                    <a:pt x="0" y="1"/>
                  </a:moveTo>
                  <a:lnTo>
                    <a:pt x="0" y="21843"/>
                  </a:lnTo>
                  <a:lnTo>
                    <a:pt x="4522" y="21843"/>
                  </a:lnTo>
                  <a:lnTo>
                    <a:pt x="45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6"/>
            <p:cNvSpPr/>
            <p:nvPr/>
          </p:nvSpPr>
          <p:spPr>
            <a:xfrm>
              <a:off x="1285311" y="3552090"/>
              <a:ext cx="140612" cy="128267"/>
            </a:xfrm>
            <a:custGeom>
              <a:avLst/>
              <a:gdLst/>
              <a:ahLst/>
              <a:cxnLst/>
              <a:rect l="l" t="t" r="r" b="b"/>
              <a:pathLst>
                <a:path w="4522" h="4125" extrusionOk="0">
                  <a:moveTo>
                    <a:pt x="0" y="1"/>
                  </a:moveTo>
                  <a:lnTo>
                    <a:pt x="0" y="4125"/>
                  </a:lnTo>
                  <a:lnTo>
                    <a:pt x="4522" y="4125"/>
                  </a:lnTo>
                  <a:lnTo>
                    <a:pt x="45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6"/>
            <p:cNvSpPr/>
            <p:nvPr/>
          </p:nvSpPr>
          <p:spPr>
            <a:xfrm>
              <a:off x="3117658" y="3552090"/>
              <a:ext cx="140612" cy="679208"/>
            </a:xfrm>
            <a:custGeom>
              <a:avLst/>
              <a:gdLst/>
              <a:ahLst/>
              <a:cxnLst/>
              <a:rect l="l" t="t" r="r" b="b"/>
              <a:pathLst>
                <a:path w="4522" h="21843" extrusionOk="0">
                  <a:moveTo>
                    <a:pt x="0" y="1"/>
                  </a:moveTo>
                  <a:lnTo>
                    <a:pt x="0" y="21843"/>
                  </a:lnTo>
                  <a:lnTo>
                    <a:pt x="4521" y="21843"/>
                  </a:lnTo>
                  <a:lnTo>
                    <a:pt x="452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6"/>
            <p:cNvSpPr/>
            <p:nvPr/>
          </p:nvSpPr>
          <p:spPr>
            <a:xfrm>
              <a:off x="3117658" y="3552090"/>
              <a:ext cx="140612" cy="128267"/>
            </a:xfrm>
            <a:custGeom>
              <a:avLst/>
              <a:gdLst/>
              <a:ahLst/>
              <a:cxnLst/>
              <a:rect l="l" t="t" r="r" b="b"/>
              <a:pathLst>
                <a:path w="4522" h="4125" extrusionOk="0">
                  <a:moveTo>
                    <a:pt x="0" y="1"/>
                  </a:moveTo>
                  <a:lnTo>
                    <a:pt x="0" y="4125"/>
                  </a:lnTo>
                  <a:lnTo>
                    <a:pt x="4521" y="4125"/>
                  </a:lnTo>
                  <a:lnTo>
                    <a:pt x="452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6"/>
            <p:cNvSpPr/>
            <p:nvPr/>
          </p:nvSpPr>
          <p:spPr>
            <a:xfrm>
              <a:off x="1285311" y="3630946"/>
              <a:ext cx="140612" cy="49410"/>
            </a:xfrm>
            <a:custGeom>
              <a:avLst/>
              <a:gdLst/>
              <a:ahLst/>
              <a:cxnLst/>
              <a:rect l="l" t="t" r="r" b="b"/>
              <a:pathLst>
                <a:path w="4522" h="1589" extrusionOk="0">
                  <a:moveTo>
                    <a:pt x="0" y="0"/>
                  </a:moveTo>
                  <a:lnTo>
                    <a:pt x="0" y="1589"/>
                  </a:lnTo>
                  <a:lnTo>
                    <a:pt x="4522" y="1589"/>
                  </a:lnTo>
                  <a:lnTo>
                    <a:pt x="45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6"/>
            <p:cNvSpPr/>
            <p:nvPr/>
          </p:nvSpPr>
          <p:spPr>
            <a:xfrm>
              <a:off x="3117658" y="3630946"/>
              <a:ext cx="140612" cy="49410"/>
            </a:xfrm>
            <a:custGeom>
              <a:avLst/>
              <a:gdLst/>
              <a:ahLst/>
              <a:cxnLst/>
              <a:rect l="l" t="t" r="r" b="b"/>
              <a:pathLst>
                <a:path w="4522" h="1589" extrusionOk="0">
                  <a:moveTo>
                    <a:pt x="0" y="0"/>
                  </a:moveTo>
                  <a:lnTo>
                    <a:pt x="0" y="1589"/>
                  </a:lnTo>
                  <a:lnTo>
                    <a:pt x="4521" y="1589"/>
                  </a:lnTo>
                  <a:lnTo>
                    <a:pt x="45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433644" y="366501"/>
            <a:ext cx="8117305" cy="3672800"/>
          </a:xfrm>
          <a:prstGeom prst="rect">
            <a:avLst/>
          </a:prstGeom>
        </p:spPr>
        <p:txBody>
          <a:bodyPr wrap="square">
            <a:spAutoFit/>
          </a:bodyPr>
          <a:lstStyle/>
          <a:p>
            <a:pPr lvl="0" algn="ctr">
              <a:lnSpc>
                <a:spcPct val="150000"/>
              </a:lnSpc>
              <a:spcAft>
                <a:spcPts val="1000"/>
              </a:spcAft>
            </a:pPr>
            <a:r>
              <a:rPr lang="en-US" sz="4800" b="1">
                <a:solidFill>
                  <a:schemeClr val="accent4">
                    <a:lumMod val="25000"/>
                  </a:schemeClr>
                </a:solidFill>
                <a:latin typeface="+mj-lt"/>
                <a:ea typeface="Calibri" panose="020F0502020204030204" pitchFamily="34" charset="0"/>
                <a:cs typeface="Times New Roman" panose="02020603050405020304" pitchFamily="18" charset="0"/>
              </a:rPr>
              <a:t>NHIỆT LIỆT CHÀO MỪNG </a:t>
            </a:r>
          </a:p>
          <a:p>
            <a:pPr lvl="0" algn="ctr">
              <a:lnSpc>
                <a:spcPct val="150000"/>
              </a:lnSpc>
              <a:spcAft>
                <a:spcPts val="1000"/>
              </a:spcAft>
            </a:pPr>
            <a:r>
              <a:rPr lang="en-US" sz="4800" b="1">
                <a:solidFill>
                  <a:schemeClr val="accent4">
                    <a:lumMod val="25000"/>
                  </a:schemeClr>
                </a:solidFill>
                <a:latin typeface="+mj-lt"/>
                <a:ea typeface="Calibri" panose="020F0502020204030204" pitchFamily="34" charset="0"/>
                <a:cs typeface="Times New Roman" panose="02020603050405020304" pitchFamily="18" charset="0"/>
              </a:rPr>
              <a:t>CÁC EM ĐẾN VỚI </a:t>
            </a:r>
          </a:p>
          <a:p>
            <a:pPr lvl="0" algn="ctr">
              <a:lnSpc>
                <a:spcPct val="150000"/>
              </a:lnSpc>
              <a:spcAft>
                <a:spcPts val="1000"/>
              </a:spcAft>
            </a:pPr>
            <a:r>
              <a:rPr lang="en-US" sz="4800" b="1">
                <a:solidFill>
                  <a:schemeClr val="accent4">
                    <a:lumMod val="25000"/>
                  </a:schemeClr>
                </a:solidFill>
                <a:latin typeface="+mj-lt"/>
                <a:ea typeface="Calibri" panose="020F0502020204030204" pitchFamily="34" charset="0"/>
                <a:cs typeface="Times New Roman" panose="02020603050405020304" pitchFamily="18" charset="0"/>
              </a:rPr>
              <a:t>BÀI HỌC MỚI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995395" y="99134"/>
            <a:ext cx="3441968" cy="82067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3600" b="1">
                <a:solidFill>
                  <a:schemeClr val="bg2">
                    <a:lumMod val="50000"/>
                  </a:schemeClr>
                </a:solidFill>
                <a:cs typeface="Arial" panose="020B0604020202020204" pitchFamily="34" charset="0"/>
              </a:rPr>
              <a:t>ĐỌC VĂN BẢN</a:t>
            </a:r>
            <a:endParaRPr lang="en-US" sz="3600" b="1">
              <a:solidFill>
                <a:schemeClr val="bg2">
                  <a:lumMod val="50000"/>
                </a:schemeClr>
              </a:solidFill>
              <a:cs typeface="Arial" panose="020B0604020202020204" pitchFamily="34" charset="0"/>
            </a:endParaRPr>
          </a:p>
        </p:txBody>
      </p:sp>
      <p:sp>
        <p:nvSpPr>
          <p:cNvPr id="12" name="Google Shape;4632;p53"/>
          <p:cNvSpPr/>
          <p:nvPr/>
        </p:nvSpPr>
        <p:spPr>
          <a:xfrm>
            <a:off x="2551834" y="4688563"/>
            <a:ext cx="129830" cy="129830"/>
          </a:xfrm>
          <a:custGeom>
            <a:avLst/>
            <a:gdLst/>
            <a:ahLst/>
            <a:cxnLst/>
            <a:rect l="l" t="t" r="r" b="b"/>
            <a:pathLst>
              <a:path w="1184" h="1184" extrusionOk="0">
                <a:moveTo>
                  <a:pt x="576" y="0"/>
                </a:moveTo>
                <a:cubicBezTo>
                  <a:pt x="576" y="0"/>
                  <a:pt x="533" y="272"/>
                  <a:pt x="526" y="527"/>
                </a:cubicBezTo>
                <a:cubicBezTo>
                  <a:pt x="325" y="540"/>
                  <a:pt x="0" y="607"/>
                  <a:pt x="0" y="607"/>
                </a:cubicBezTo>
                <a:cubicBezTo>
                  <a:pt x="0" y="607"/>
                  <a:pt x="271" y="649"/>
                  <a:pt x="524" y="659"/>
                </a:cubicBezTo>
                <a:cubicBezTo>
                  <a:pt x="529" y="916"/>
                  <a:pt x="576" y="1183"/>
                  <a:pt x="576" y="1183"/>
                </a:cubicBezTo>
                <a:cubicBezTo>
                  <a:pt x="576" y="1183"/>
                  <a:pt x="643" y="860"/>
                  <a:pt x="658" y="660"/>
                </a:cubicBezTo>
                <a:cubicBezTo>
                  <a:pt x="915" y="654"/>
                  <a:pt x="1183" y="607"/>
                  <a:pt x="1183" y="607"/>
                </a:cubicBezTo>
                <a:cubicBezTo>
                  <a:pt x="1183" y="607"/>
                  <a:pt x="857" y="540"/>
                  <a:pt x="658" y="527"/>
                </a:cubicBezTo>
                <a:cubicBezTo>
                  <a:pt x="643" y="326"/>
                  <a:pt x="576" y="0"/>
                  <a:pt x="576" y="0"/>
                </a:cubicBez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1" name="Rectangle 20"/>
          <p:cNvSpPr/>
          <p:nvPr/>
        </p:nvSpPr>
        <p:spPr>
          <a:xfrm>
            <a:off x="280886" y="3355872"/>
            <a:ext cx="4150896" cy="971801"/>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842709" y="3355873"/>
            <a:ext cx="4020404" cy="9718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4626;p53"/>
          <p:cNvSpPr/>
          <p:nvPr/>
        </p:nvSpPr>
        <p:spPr>
          <a:xfrm>
            <a:off x="7060396" y="4785372"/>
            <a:ext cx="56646" cy="57458"/>
          </a:xfrm>
          <a:custGeom>
            <a:avLst/>
            <a:gdLst/>
            <a:ahLst/>
            <a:cxnLst/>
            <a:rect l="l" t="t" r="r" b="b"/>
            <a:pathLst>
              <a:path w="523" h="524" extrusionOk="0">
                <a:moveTo>
                  <a:pt x="255" y="0"/>
                </a:moveTo>
                <a:cubicBezTo>
                  <a:pt x="255" y="0"/>
                  <a:pt x="236" y="121"/>
                  <a:pt x="232" y="234"/>
                </a:cubicBezTo>
                <a:cubicBezTo>
                  <a:pt x="143" y="240"/>
                  <a:pt x="1" y="268"/>
                  <a:pt x="1" y="268"/>
                </a:cubicBezTo>
                <a:cubicBezTo>
                  <a:pt x="1" y="268"/>
                  <a:pt x="121" y="287"/>
                  <a:pt x="232" y="290"/>
                </a:cubicBezTo>
                <a:cubicBezTo>
                  <a:pt x="235" y="404"/>
                  <a:pt x="256" y="524"/>
                  <a:pt x="256" y="524"/>
                </a:cubicBezTo>
                <a:cubicBezTo>
                  <a:pt x="256" y="524"/>
                  <a:pt x="283" y="379"/>
                  <a:pt x="289" y="292"/>
                </a:cubicBezTo>
                <a:cubicBezTo>
                  <a:pt x="404" y="289"/>
                  <a:pt x="523" y="268"/>
                  <a:pt x="523" y="268"/>
                </a:cubicBezTo>
                <a:cubicBezTo>
                  <a:pt x="523" y="268"/>
                  <a:pt x="378" y="238"/>
                  <a:pt x="289" y="234"/>
                </a:cubicBezTo>
                <a:cubicBezTo>
                  <a:pt x="283" y="144"/>
                  <a:pt x="255" y="0"/>
                  <a:pt x="255" y="0"/>
                </a:cubicBez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0" name="Rectangle 19"/>
          <p:cNvSpPr/>
          <p:nvPr/>
        </p:nvSpPr>
        <p:spPr>
          <a:xfrm>
            <a:off x="280886" y="1940342"/>
            <a:ext cx="4150896" cy="892116"/>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842709" y="1940342"/>
            <a:ext cx="4020404" cy="892116"/>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4632;p53"/>
          <p:cNvSpPr/>
          <p:nvPr/>
        </p:nvSpPr>
        <p:spPr>
          <a:xfrm>
            <a:off x="2296296" y="2568379"/>
            <a:ext cx="129830" cy="129830"/>
          </a:xfrm>
          <a:custGeom>
            <a:avLst/>
            <a:gdLst/>
            <a:ahLst/>
            <a:cxnLst/>
            <a:rect l="l" t="t" r="r" b="b"/>
            <a:pathLst>
              <a:path w="1184" h="1184" extrusionOk="0">
                <a:moveTo>
                  <a:pt x="576" y="0"/>
                </a:moveTo>
                <a:cubicBezTo>
                  <a:pt x="576" y="0"/>
                  <a:pt x="533" y="272"/>
                  <a:pt x="526" y="527"/>
                </a:cubicBezTo>
                <a:cubicBezTo>
                  <a:pt x="325" y="540"/>
                  <a:pt x="0" y="607"/>
                  <a:pt x="0" y="607"/>
                </a:cubicBezTo>
                <a:cubicBezTo>
                  <a:pt x="0" y="607"/>
                  <a:pt x="271" y="649"/>
                  <a:pt x="524" y="659"/>
                </a:cubicBezTo>
                <a:cubicBezTo>
                  <a:pt x="529" y="916"/>
                  <a:pt x="576" y="1183"/>
                  <a:pt x="576" y="1183"/>
                </a:cubicBezTo>
                <a:cubicBezTo>
                  <a:pt x="576" y="1183"/>
                  <a:pt x="643" y="860"/>
                  <a:pt x="658" y="660"/>
                </a:cubicBezTo>
                <a:cubicBezTo>
                  <a:pt x="915" y="654"/>
                  <a:pt x="1183" y="607"/>
                  <a:pt x="1183" y="607"/>
                </a:cubicBezTo>
                <a:cubicBezTo>
                  <a:pt x="1183" y="607"/>
                  <a:pt x="857" y="540"/>
                  <a:pt x="658" y="527"/>
                </a:cubicBezTo>
                <a:cubicBezTo>
                  <a:pt x="643" y="326"/>
                  <a:pt x="576" y="0"/>
                  <a:pt x="576" y="0"/>
                </a:cubicBez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 name="Rectangle 5"/>
          <p:cNvSpPr/>
          <p:nvPr/>
        </p:nvSpPr>
        <p:spPr>
          <a:xfrm>
            <a:off x="1278369" y="1598272"/>
            <a:ext cx="2165684" cy="633352"/>
          </a:xfrm>
          <a:prstGeom prst="rect">
            <a:avLst/>
          </a:prstGeom>
          <a:solidFill>
            <a:schemeClr val="bg1">
              <a:lumMod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sz="2000"/>
          </a:p>
        </p:txBody>
      </p:sp>
      <p:sp>
        <p:nvSpPr>
          <p:cNvPr id="7" name="Rectangle 6"/>
          <p:cNvSpPr/>
          <p:nvPr/>
        </p:nvSpPr>
        <p:spPr>
          <a:xfrm>
            <a:off x="280886" y="1592308"/>
            <a:ext cx="4150896" cy="1277273"/>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spcAft>
                <a:spcPts val="600"/>
              </a:spcAft>
            </a:pPr>
            <a:r>
              <a:rPr lang="en-US" sz="2400" b="1">
                <a:solidFill>
                  <a:srgbClr val="FFFFFF"/>
                </a:solidFill>
                <a:latin typeface="+mn-lt"/>
                <a:ea typeface="SimSun" panose="02010600030101010101" pitchFamily="2" charset="-122"/>
              </a:rPr>
              <a:t>Đoạn 1</a:t>
            </a:r>
          </a:p>
          <a:p>
            <a:pPr algn="ctr">
              <a:lnSpc>
                <a:spcPct val="150000"/>
              </a:lnSpc>
              <a:spcAft>
                <a:spcPts val="600"/>
              </a:spcAft>
            </a:pPr>
            <a:r>
              <a:rPr lang="vi-VN" sz="2400">
                <a:solidFill>
                  <a:schemeClr val="bg1">
                    <a:lumMod val="10000"/>
                  </a:schemeClr>
                </a:solidFill>
                <a:latin typeface="+mn-lt"/>
                <a:ea typeface="SimSun" panose="02010600030101010101" pitchFamily="2" charset="-122"/>
              </a:rPr>
              <a:t>từ </a:t>
            </a:r>
            <a:r>
              <a:rPr lang="vi-VN" sz="2400" i="1">
                <a:solidFill>
                  <a:schemeClr val="bg1">
                    <a:lumMod val="10000"/>
                  </a:schemeClr>
                </a:solidFill>
                <a:latin typeface="+mn-lt"/>
                <a:ea typeface="SimSun" panose="02010600030101010101" pitchFamily="2" charset="-122"/>
              </a:rPr>
              <a:t>dấu</a:t>
            </a:r>
            <a:r>
              <a:rPr lang="vi-VN" sz="2400">
                <a:solidFill>
                  <a:schemeClr val="bg1">
                    <a:lumMod val="10000"/>
                  </a:schemeClr>
                </a:solidFill>
                <a:latin typeface="+mn-lt"/>
                <a:ea typeface="SimSun" panose="02010600030101010101" pitchFamily="2" charset="-122"/>
              </a:rPr>
              <a:t> đến </a:t>
            </a:r>
            <a:r>
              <a:rPr lang="vi-VN" sz="2400" i="1">
                <a:solidFill>
                  <a:schemeClr val="bg1">
                    <a:lumMod val="10000"/>
                  </a:schemeClr>
                </a:solidFill>
                <a:latin typeface="+mn-lt"/>
                <a:ea typeface="SimSun" panose="02010600030101010101" pitchFamily="2" charset="-122"/>
              </a:rPr>
              <a:t>những bao hàng</a:t>
            </a:r>
            <a:endParaRPr lang="en-US" sz="2400" i="1">
              <a:solidFill>
                <a:schemeClr val="bg1">
                  <a:lumMod val="10000"/>
                </a:schemeClr>
              </a:solidFill>
              <a:latin typeface="+mn-lt"/>
              <a:ea typeface="SimSun" panose="02010600030101010101" pitchFamily="2" charset="-122"/>
            </a:endParaRPr>
          </a:p>
        </p:txBody>
      </p:sp>
      <p:sp>
        <p:nvSpPr>
          <p:cNvPr id="9" name="Google Shape;4632;p53"/>
          <p:cNvSpPr/>
          <p:nvPr/>
        </p:nvSpPr>
        <p:spPr>
          <a:xfrm>
            <a:off x="6768616" y="2568379"/>
            <a:ext cx="128237" cy="129830"/>
          </a:xfrm>
          <a:custGeom>
            <a:avLst/>
            <a:gdLst/>
            <a:ahLst/>
            <a:cxnLst/>
            <a:rect l="l" t="t" r="r" b="b"/>
            <a:pathLst>
              <a:path w="1184" h="1184" extrusionOk="0">
                <a:moveTo>
                  <a:pt x="576" y="0"/>
                </a:moveTo>
                <a:cubicBezTo>
                  <a:pt x="576" y="0"/>
                  <a:pt x="533" y="272"/>
                  <a:pt x="526" y="527"/>
                </a:cubicBezTo>
                <a:cubicBezTo>
                  <a:pt x="325" y="540"/>
                  <a:pt x="0" y="607"/>
                  <a:pt x="0" y="607"/>
                </a:cubicBezTo>
                <a:cubicBezTo>
                  <a:pt x="0" y="607"/>
                  <a:pt x="271" y="649"/>
                  <a:pt x="524" y="659"/>
                </a:cubicBezTo>
                <a:cubicBezTo>
                  <a:pt x="529" y="916"/>
                  <a:pt x="576" y="1183"/>
                  <a:pt x="576" y="1183"/>
                </a:cubicBezTo>
                <a:cubicBezTo>
                  <a:pt x="576" y="1183"/>
                  <a:pt x="643" y="860"/>
                  <a:pt x="658" y="660"/>
                </a:cubicBezTo>
                <a:cubicBezTo>
                  <a:pt x="915" y="654"/>
                  <a:pt x="1183" y="607"/>
                  <a:pt x="1183" y="607"/>
                </a:cubicBezTo>
                <a:cubicBezTo>
                  <a:pt x="1183" y="607"/>
                  <a:pt x="857" y="540"/>
                  <a:pt x="658" y="527"/>
                </a:cubicBezTo>
                <a:cubicBezTo>
                  <a:pt x="643" y="326"/>
                  <a:pt x="576" y="0"/>
                  <a:pt x="576" y="0"/>
                </a:cubicBez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 name="Rectangle 9"/>
          <p:cNvSpPr/>
          <p:nvPr/>
        </p:nvSpPr>
        <p:spPr>
          <a:xfrm>
            <a:off x="5750689" y="1598272"/>
            <a:ext cx="2139120" cy="633352"/>
          </a:xfrm>
          <a:prstGeom prst="rect">
            <a:avLst/>
          </a:prstGeom>
          <a:solidFill>
            <a:schemeClr val="bg1">
              <a:lumMod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sz="2000"/>
          </a:p>
        </p:txBody>
      </p:sp>
      <p:sp>
        <p:nvSpPr>
          <p:cNvPr id="11" name="Rectangle 10"/>
          <p:cNvSpPr/>
          <p:nvPr/>
        </p:nvSpPr>
        <p:spPr>
          <a:xfrm>
            <a:off x="4842709" y="1592308"/>
            <a:ext cx="4020404" cy="1277273"/>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spcAft>
                <a:spcPts val="600"/>
              </a:spcAft>
            </a:pPr>
            <a:r>
              <a:rPr lang="en-US" sz="2400" b="1">
                <a:solidFill>
                  <a:srgbClr val="FFFFFF"/>
                </a:solidFill>
                <a:latin typeface="+mn-lt"/>
                <a:ea typeface="SimSun" panose="02010600030101010101" pitchFamily="2" charset="-122"/>
              </a:rPr>
              <a:t>Đoạn 2</a:t>
            </a:r>
          </a:p>
          <a:p>
            <a:pPr algn="ctr">
              <a:lnSpc>
                <a:spcPct val="150000"/>
              </a:lnSpc>
              <a:spcAft>
                <a:spcPts val="600"/>
              </a:spcAft>
            </a:pPr>
            <a:r>
              <a:rPr lang="vi-VN" sz="2400">
                <a:solidFill>
                  <a:schemeClr val="bg1">
                    <a:lumMod val="10000"/>
                  </a:schemeClr>
                </a:solidFill>
                <a:latin typeface="+mn-lt"/>
                <a:ea typeface="SimSun" panose="02010600030101010101" pitchFamily="2" charset="-122"/>
              </a:rPr>
              <a:t>tiếp theo đến </a:t>
            </a:r>
            <a:r>
              <a:rPr lang="vi-VN" sz="2400" i="1">
                <a:solidFill>
                  <a:schemeClr val="bg1">
                    <a:lumMod val="10000"/>
                  </a:schemeClr>
                </a:solidFill>
                <a:latin typeface="+mn-lt"/>
                <a:ea typeface="SimSun" panose="02010600030101010101" pitchFamily="2" charset="-122"/>
              </a:rPr>
              <a:t>thơm lừng.</a:t>
            </a:r>
          </a:p>
        </p:txBody>
      </p:sp>
      <p:sp>
        <p:nvSpPr>
          <p:cNvPr id="13" name="Rectangle 12"/>
          <p:cNvSpPr/>
          <p:nvPr/>
        </p:nvSpPr>
        <p:spPr>
          <a:xfrm>
            <a:off x="1273492" y="3128683"/>
            <a:ext cx="2165684" cy="633352"/>
          </a:xfrm>
          <a:prstGeom prst="rect">
            <a:avLst/>
          </a:prstGeom>
          <a:solidFill>
            <a:schemeClr val="bg1">
              <a:lumMod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sz="2000"/>
          </a:p>
        </p:txBody>
      </p:sp>
      <p:sp>
        <p:nvSpPr>
          <p:cNvPr id="14" name="Rectangle 13"/>
          <p:cNvSpPr/>
          <p:nvPr/>
        </p:nvSpPr>
        <p:spPr>
          <a:xfrm>
            <a:off x="280886" y="3122719"/>
            <a:ext cx="4150896" cy="1277273"/>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spcAft>
                <a:spcPts val="600"/>
              </a:spcAft>
            </a:pPr>
            <a:r>
              <a:rPr lang="en-US" sz="2400" b="1">
                <a:solidFill>
                  <a:srgbClr val="FFFFFF"/>
                </a:solidFill>
                <a:latin typeface="+mn-lt"/>
                <a:ea typeface="SimSun" panose="02010600030101010101" pitchFamily="2" charset="-122"/>
              </a:rPr>
              <a:t>Đoạn 3</a:t>
            </a:r>
          </a:p>
          <a:p>
            <a:pPr algn="ctr">
              <a:lnSpc>
                <a:spcPct val="150000"/>
              </a:lnSpc>
              <a:spcAft>
                <a:spcPts val="600"/>
              </a:spcAft>
            </a:pPr>
            <a:r>
              <a:rPr lang="vi-VN" sz="2400">
                <a:solidFill>
                  <a:schemeClr val="bg1">
                    <a:lumMod val="10000"/>
                  </a:schemeClr>
                </a:solidFill>
                <a:latin typeface="+mn-lt"/>
                <a:ea typeface="SimSun" panose="02010600030101010101" pitchFamily="2" charset="-122"/>
              </a:rPr>
              <a:t>tiếp theo đến </a:t>
            </a:r>
            <a:r>
              <a:rPr lang="vi-VN" sz="2400" i="1">
                <a:solidFill>
                  <a:schemeClr val="bg1">
                    <a:lumMod val="10000"/>
                  </a:schemeClr>
                </a:solidFill>
                <a:latin typeface="+mn-lt"/>
                <a:ea typeface="SimSun" panose="02010600030101010101" pitchFamily="2" charset="-122"/>
              </a:rPr>
              <a:t>lũ trẻ vui chơi</a:t>
            </a:r>
            <a:r>
              <a:rPr lang="vi-VN" sz="2400">
                <a:solidFill>
                  <a:schemeClr val="bg1">
                    <a:lumMod val="10000"/>
                  </a:schemeClr>
                </a:solidFill>
                <a:latin typeface="+mn-lt"/>
                <a:ea typeface="SimSun" panose="02010600030101010101" pitchFamily="2" charset="-122"/>
              </a:rPr>
              <a:t>.</a:t>
            </a:r>
            <a:endParaRPr lang="en-US" sz="2400">
              <a:solidFill>
                <a:schemeClr val="bg1">
                  <a:lumMod val="10000"/>
                </a:schemeClr>
              </a:solidFill>
              <a:latin typeface="+mn-lt"/>
              <a:ea typeface="SimSun" panose="02010600030101010101" pitchFamily="2" charset="-122"/>
            </a:endParaRPr>
          </a:p>
        </p:txBody>
      </p:sp>
      <p:sp>
        <p:nvSpPr>
          <p:cNvPr id="16" name="Rectangle 15"/>
          <p:cNvSpPr/>
          <p:nvPr/>
        </p:nvSpPr>
        <p:spPr>
          <a:xfrm>
            <a:off x="5750689" y="3060968"/>
            <a:ext cx="2139120" cy="633352"/>
          </a:xfrm>
          <a:prstGeom prst="rect">
            <a:avLst/>
          </a:prstGeom>
          <a:solidFill>
            <a:schemeClr val="bg1">
              <a:lumMod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sz="2000"/>
          </a:p>
        </p:txBody>
      </p:sp>
      <p:sp>
        <p:nvSpPr>
          <p:cNvPr id="17" name="Rectangle 16"/>
          <p:cNvSpPr/>
          <p:nvPr/>
        </p:nvSpPr>
        <p:spPr>
          <a:xfrm>
            <a:off x="4863557" y="3089924"/>
            <a:ext cx="3978708" cy="1208792"/>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spcAft>
                <a:spcPts val="600"/>
              </a:spcAft>
            </a:pPr>
            <a:r>
              <a:rPr lang="en-US" sz="2400" b="1">
                <a:solidFill>
                  <a:srgbClr val="FFFFFF"/>
                </a:solidFill>
                <a:latin typeface="+mn-lt"/>
                <a:ea typeface="SimSun" panose="02010600030101010101" pitchFamily="2" charset="-122"/>
              </a:rPr>
              <a:t>Đoạn 4</a:t>
            </a:r>
          </a:p>
          <a:p>
            <a:pPr algn="ctr">
              <a:lnSpc>
                <a:spcPct val="150000"/>
              </a:lnSpc>
              <a:spcAft>
                <a:spcPts val="600"/>
              </a:spcAft>
            </a:pPr>
            <a:r>
              <a:rPr lang="vi-VN" sz="2400">
                <a:solidFill>
                  <a:schemeClr val="bg1">
                    <a:lumMod val="10000"/>
                  </a:schemeClr>
                </a:solidFill>
                <a:latin typeface="+mn-lt"/>
                <a:ea typeface="SimSun" panose="02010600030101010101" pitchFamily="2" charset="-122"/>
              </a:rPr>
              <a:t>còn lại.</a:t>
            </a:r>
            <a:endParaRPr lang="en-US" sz="2400">
              <a:solidFill>
                <a:schemeClr val="bg1">
                  <a:lumMod val="10000"/>
                </a:schemeClr>
              </a:solidFill>
              <a:latin typeface="+mn-lt"/>
              <a:ea typeface="SimSun" panose="02010600030101010101" pitchFamily="2" charset="-122"/>
            </a:endParaRPr>
          </a:p>
        </p:txBody>
      </p:sp>
      <p:sp>
        <p:nvSpPr>
          <p:cNvPr id="18" name="Rectangle 17"/>
          <p:cNvSpPr/>
          <p:nvPr/>
        </p:nvSpPr>
        <p:spPr>
          <a:xfrm>
            <a:off x="3814530" y="757420"/>
            <a:ext cx="1803699" cy="73975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200" b="1">
                <a:solidFill>
                  <a:schemeClr val="bg2">
                    <a:lumMod val="50000"/>
                  </a:schemeClr>
                </a:solidFill>
                <a:cs typeface="Arial" panose="020B0604020202020204" pitchFamily="34" charset="0"/>
              </a:rPr>
              <a:t>BỐ CỤC</a:t>
            </a:r>
          </a:p>
        </p:txBody>
      </p:sp>
    </p:spTree>
    <p:extLst>
      <p:ext uri="{BB962C8B-B14F-4D97-AF65-F5344CB8AC3E}">
        <p14:creationId xmlns:p14="http://schemas.microsoft.com/office/powerpoint/2010/main" val="2863106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8"/>
        <p:cNvGrpSpPr/>
        <p:nvPr/>
      </p:nvGrpSpPr>
      <p:grpSpPr>
        <a:xfrm>
          <a:off x="0" y="0"/>
          <a:ext cx="0" cy="0"/>
          <a:chOff x="0" y="0"/>
          <a:chExt cx="0" cy="0"/>
        </a:xfrm>
      </p:grpSpPr>
      <p:grpSp>
        <p:nvGrpSpPr>
          <p:cNvPr id="1272" name="Google Shape;1272;p47"/>
          <p:cNvGrpSpPr/>
          <p:nvPr/>
        </p:nvGrpSpPr>
        <p:grpSpPr>
          <a:xfrm flipH="1">
            <a:off x="6334165" y="3963973"/>
            <a:ext cx="1181103" cy="596749"/>
            <a:chOff x="1866724" y="1193292"/>
            <a:chExt cx="6154785" cy="3109690"/>
          </a:xfrm>
        </p:grpSpPr>
        <p:sp>
          <p:nvSpPr>
            <p:cNvPr id="1273" name="Google Shape;1273;p47"/>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47"/>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5" name="Google Shape;1275;p47"/>
          <p:cNvGrpSpPr/>
          <p:nvPr/>
        </p:nvGrpSpPr>
        <p:grpSpPr>
          <a:xfrm>
            <a:off x="510081" y="1490460"/>
            <a:ext cx="2091330" cy="3013961"/>
            <a:chOff x="238125" y="514725"/>
            <a:chExt cx="3138250" cy="4522750"/>
          </a:xfrm>
        </p:grpSpPr>
        <p:sp>
          <p:nvSpPr>
            <p:cNvPr id="1276" name="Google Shape;1276;p47"/>
            <p:cNvSpPr/>
            <p:nvPr/>
          </p:nvSpPr>
          <p:spPr>
            <a:xfrm>
              <a:off x="2936800" y="1545150"/>
              <a:ext cx="439575" cy="332575"/>
            </a:xfrm>
            <a:custGeom>
              <a:avLst/>
              <a:gdLst/>
              <a:ahLst/>
              <a:cxnLst/>
              <a:rect l="l" t="t" r="r" b="b"/>
              <a:pathLst>
                <a:path w="17583" h="13303" extrusionOk="0">
                  <a:moveTo>
                    <a:pt x="1" y="6980"/>
                  </a:moveTo>
                  <a:lnTo>
                    <a:pt x="1" y="7074"/>
                  </a:lnTo>
                  <a:lnTo>
                    <a:pt x="2" y="7073"/>
                  </a:lnTo>
                  <a:lnTo>
                    <a:pt x="1" y="6980"/>
                  </a:lnTo>
                  <a:close/>
                  <a:moveTo>
                    <a:pt x="7231" y="1"/>
                  </a:moveTo>
                  <a:cubicBezTo>
                    <a:pt x="6944" y="1"/>
                    <a:pt x="6675" y="206"/>
                    <a:pt x="6618" y="552"/>
                  </a:cubicBezTo>
                  <a:cubicBezTo>
                    <a:pt x="6334" y="1214"/>
                    <a:pt x="6051" y="1875"/>
                    <a:pt x="5672" y="2537"/>
                  </a:cubicBezTo>
                  <a:cubicBezTo>
                    <a:pt x="5389" y="3010"/>
                    <a:pt x="5011" y="3482"/>
                    <a:pt x="4538" y="3766"/>
                  </a:cubicBezTo>
                  <a:cubicBezTo>
                    <a:pt x="3687" y="4617"/>
                    <a:pt x="2742" y="5278"/>
                    <a:pt x="1702" y="5845"/>
                  </a:cubicBezTo>
                  <a:lnTo>
                    <a:pt x="2" y="7073"/>
                  </a:lnTo>
                  <a:lnTo>
                    <a:pt x="95" y="13218"/>
                  </a:lnTo>
                  <a:cubicBezTo>
                    <a:pt x="95" y="13218"/>
                    <a:pt x="2795" y="13303"/>
                    <a:pt x="5771" y="13303"/>
                  </a:cubicBezTo>
                  <a:cubicBezTo>
                    <a:pt x="8251" y="13303"/>
                    <a:pt x="10923" y="13244"/>
                    <a:pt x="12384" y="13029"/>
                  </a:cubicBezTo>
                  <a:cubicBezTo>
                    <a:pt x="15503" y="12651"/>
                    <a:pt x="15503" y="12368"/>
                    <a:pt x="15409" y="11990"/>
                  </a:cubicBezTo>
                  <a:cubicBezTo>
                    <a:pt x="15334" y="11741"/>
                    <a:pt x="14908" y="11663"/>
                    <a:pt x="14338" y="11663"/>
                  </a:cubicBezTo>
                  <a:cubicBezTo>
                    <a:pt x="13349" y="11663"/>
                    <a:pt x="11928" y="11900"/>
                    <a:pt x="11169" y="11900"/>
                  </a:cubicBezTo>
                  <a:cubicBezTo>
                    <a:pt x="10701" y="11900"/>
                    <a:pt x="10484" y="11810"/>
                    <a:pt x="10777" y="11517"/>
                  </a:cubicBezTo>
                  <a:cubicBezTo>
                    <a:pt x="11722" y="10572"/>
                    <a:pt x="17394" y="10477"/>
                    <a:pt x="17110" y="9532"/>
                  </a:cubicBezTo>
                  <a:cubicBezTo>
                    <a:pt x="16973" y="9149"/>
                    <a:pt x="16410" y="9012"/>
                    <a:pt x="15666" y="9012"/>
                  </a:cubicBezTo>
                  <a:cubicBezTo>
                    <a:pt x="13838" y="9012"/>
                    <a:pt x="10924" y="9843"/>
                    <a:pt x="10588" y="9910"/>
                  </a:cubicBezTo>
                  <a:cubicBezTo>
                    <a:pt x="10556" y="9916"/>
                    <a:pt x="10527" y="9919"/>
                    <a:pt x="10499" y="9919"/>
                  </a:cubicBezTo>
                  <a:cubicBezTo>
                    <a:pt x="10105" y="9919"/>
                    <a:pt x="10046" y="9337"/>
                    <a:pt x="10399" y="9248"/>
                  </a:cubicBezTo>
                  <a:cubicBezTo>
                    <a:pt x="11060" y="9154"/>
                    <a:pt x="17583" y="7925"/>
                    <a:pt x="17205" y="6696"/>
                  </a:cubicBezTo>
                  <a:cubicBezTo>
                    <a:pt x="17053" y="6394"/>
                    <a:pt x="16781" y="6303"/>
                    <a:pt x="16509" y="6303"/>
                  </a:cubicBezTo>
                  <a:cubicBezTo>
                    <a:pt x="16100" y="6303"/>
                    <a:pt x="15692" y="6507"/>
                    <a:pt x="15692" y="6507"/>
                  </a:cubicBezTo>
                  <a:cubicBezTo>
                    <a:pt x="15692" y="6507"/>
                    <a:pt x="11321" y="7668"/>
                    <a:pt x="9894" y="7668"/>
                  </a:cubicBezTo>
                  <a:cubicBezTo>
                    <a:pt x="9642" y="7668"/>
                    <a:pt x="9482" y="7632"/>
                    <a:pt x="9453" y="7547"/>
                  </a:cubicBezTo>
                  <a:cubicBezTo>
                    <a:pt x="9264" y="6885"/>
                    <a:pt x="12762" y="5845"/>
                    <a:pt x="13991" y="5562"/>
                  </a:cubicBezTo>
                  <a:cubicBezTo>
                    <a:pt x="15219" y="5278"/>
                    <a:pt x="15503" y="4617"/>
                    <a:pt x="14936" y="4144"/>
                  </a:cubicBezTo>
                  <a:cubicBezTo>
                    <a:pt x="14878" y="4100"/>
                    <a:pt x="14742" y="4081"/>
                    <a:pt x="14549" y="4081"/>
                  </a:cubicBezTo>
                  <a:cubicBezTo>
                    <a:pt x="13484" y="4081"/>
                    <a:pt x="10683" y="4660"/>
                    <a:pt x="9642" y="4900"/>
                  </a:cubicBezTo>
                  <a:cubicBezTo>
                    <a:pt x="9027" y="5054"/>
                    <a:pt x="7772" y="5403"/>
                    <a:pt x="6948" y="5403"/>
                  </a:cubicBezTo>
                  <a:cubicBezTo>
                    <a:pt x="6254" y="5403"/>
                    <a:pt x="5866" y="5155"/>
                    <a:pt x="6429" y="4333"/>
                  </a:cubicBezTo>
                  <a:cubicBezTo>
                    <a:pt x="7752" y="2632"/>
                    <a:pt x="8036" y="836"/>
                    <a:pt x="7752" y="268"/>
                  </a:cubicBezTo>
                  <a:cubicBezTo>
                    <a:pt x="7605" y="84"/>
                    <a:pt x="7414" y="1"/>
                    <a:pt x="7231" y="1"/>
                  </a:cubicBezTo>
                  <a:close/>
                </a:path>
              </a:pathLst>
            </a:custGeom>
            <a:solidFill>
              <a:srgbClr val="FFC7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47"/>
            <p:cNvSpPr/>
            <p:nvPr/>
          </p:nvSpPr>
          <p:spPr>
            <a:xfrm>
              <a:off x="1606375" y="1282450"/>
              <a:ext cx="1439175" cy="673200"/>
            </a:xfrm>
            <a:custGeom>
              <a:avLst/>
              <a:gdLst/>
              <a:ahLst/>
              <a:cxnLst/>
              <a:rect l="l" t="t" r="r" b="b"/>
              <a:pathLst>
                <a:path w="57567" h="26928" extrusionOk="0">
                  <a:moveTo>
                    <a:pt x="1796" y="1"/>
                  </a:moveTo>
                  <a:lnTo>
                    <a:pt x="0" y="13140"/>
                  </a:lnTo>
                  <a:cubicBezTo>
                    <a:pt x="9701" y="24549"/>
                    <a:pt x="27661" y="26927"/>
                    <a:pt x="40951" y="26927"/>
                  </a:cubicBezTo>
                  <a:cubicBezTo>
                    <a:pt x="50452" y="26927"/>
                    <a:pt x="57566" y="25711"/>
                    <a:pt x="57566" y="25711"/>
                  </a:cubicBezTo>
                  <a:lnTo>
                    <a:pt x="55487" y="14652"/>
                  </a:lnTo>
                  <a:lnTo>
                    <a:pt x="49059" y="15692"/>
                  </a:lnTo>
                  <a:cubicBezTo>
                    <a:pt x="46465" y="16199"/>
                    <a:pt x="43893" y="16425"/>
                    <a:pt x="41369" y="16425"/>
                  </a:cubicBezTo>
                  <a:cubicBezTo>
                    <a:pt x="19886" y="16425"/>
                    <a:pt x="1796" y="1"/>
                    <a:pt x="17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47"/>
            <p:cNvSpPr/>
            <p:nvPr/>
          </p:nvSpPr>
          <p:spPr>
            <a:xfrm>
              <a:off x="1287350" y="585325"/>
              <a:ext cx="446650" cy="680600"/>
            </a:xfrm>
            <a:custGeom>
              <a:avLst/>
              <a:gdLst/>
              <a:ahLst/>
              <a:cxnLst/>
              <a:rect l="l" t="t" r="r" b="b"/>
              <a:pathLst>
                <a:path w="17866" h="27224" extrusionOk="0">
                  <a:moveTo>
                    <a:pt x="10587" y="1"/>
                  </a:moveTo>
                  <a:lnTo>
                    <a:pt x="2080" y="5672"/>
                  </a:lnTo>
                  <a:lnTo>
                    <a:pt x="0" y="10209"/>
                  </a:lnTo>
                  <a:lnTo>
                    <a:pt x="2269" y="20796"/>
                  </a:lnTo>
                  <a:lnTo>
                    <a:pt x="2174" y="26090"/>
                  </a:lnTo>
                  <a:lnTo>
                    <a:pt x="11910" y="27224"/>
                  </a:lnTo>
                  <a:cubicBezTo>
                    <a:pt x="12005" y="25428"/>
                    <a:pt x="12194" y="23537"/>
                    <a:pt x="12478" y="21741"/>
                  </a:cubicBezTo>
                  <a:cubicBezTo>
                    <a:pt x="14841" y="21552"/>
                    <a:pt x="16826" y="19756"/>
                    <a:pt x="17109" y="17488"/>
                  </a:cubicBezTo>
                  <a:cubicBezTo>
                    <a:pt x="17582" y="13423"/>
                    <a:pt x="17866" y="4065"/>
                    <a:pt x="17866" y="4065"/>
                  </a:cubicBezTo>
                  <a:lnTo>
                    <a:pt x="10587" y="1"/>
                  </a:lnTo>
                  <a:close/>
                </a:path>
              </a:pathLst>
            </a:custGeom>
            <a:solidFill>
              <a:srgbClr val="FFC7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47"/>
            <p:cNvSpPr/>
            <p:nvPr/>
          </p:nvSpPr>
          <p:spPr>
            <a:xfrm>
              <a:off x="1677250" y="842450"/>
              <a:ext cx="28400" cy="26475"/>
            </a:xfrm>
            <a:custGeom>
              <a:avLst/>
              <a:gdLst/>
              <a:ahLst/>
              <a:cxnLst/>
              <a:rect l="l" t="t" r="r" b="b"/>
              <a:pathLst>
                <a:path w="1136" h="1059" extrusionOk="0">
                  <a:moveTo>
                    <a:pt x="459" y="0"/>
                  </a:moveTo>
                  <a:cubicBezTo>
                    <a:pt x="236" y="0"/>
                    <a:pt x="83" y="246"/>
                    <a:pt x="1" y="492"/>
                  </a:cubicBezTo>
                  <a:cubicBezTo>
                    <a:pt x="1" y="775"/>
                    <a:pt x="190" y="964"/>
                    <a:pt x="568" y="1059"/>
                  </a:cubicBezTo>
                  <a:cubicBezTo>
                    <a:pt x="852" y="1059"/>
                    <a:pt x="1041" y="775"/>
                    <a:pt x="1041" y="492"/>
                  </a:cubicBezTo>
                  <a:cubicBezTo>
                    <a:pt x="1135" y="208"/>
                    <a:pt x="852" y="19"/>
                    <a:pt x="568" y="19"/>
                  </a:cubicBezTo>
                  <a:cubicBezTo>
                    <a:pt x="530" y="6"/>
                    <a:pt x="494" y="0"/>
                    <a:pt x="459" y="0"/>
                  </a:cubicBezTo>
                  <a:close/>
                </a:path>
              </a:pathLst>
            </a:custGeom>
            <a:solidFill>
              <a:srgbClr val="000C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47"/>
            <p:cNvSpPr/>
            <p:nvPr/>
          </p:nvSpPr>
          <p:spPr>
            <a:xfrm>
              <a:off x="1665450" y="824000"/>
              <a:ext cx="52000" cy="18925"/>
            </a:xfrm>
            <a:custGeom>
              <a:avLst/>
              <a:gdLst/>
              <a:ahLst/>
              <a:cxnLst/>
              <a:rect l="l" t="t" r="r" b="b"/>
              <a:pathLst>
                <a:path w="2080" h="757" extrusionOk="0">
                  <a:moveTo>
                    <a:pt x="1135" y="1"/>
                  </a:moveTo>
                  <a:cubicBezTo>
                    <a:pt x="851" y="1"/>
                    <a:pt x="567" y="95"/>
                    <a:pt x="284" y="190"/>
                  </a:cubicBezTo>
                  <a:cubicBezTo>
                    <a:pt x="0" y="284"/>
                    <a:pt x="0" y="379"/>
                    <a:pt x="0" y="473"/>
                  </a:cubicBezTo>
                  <a:cubicBezTo>
                    <a:pt x="14" y="487"/>
                    <a:pt x="36" y="493"/>
                    <a:pt x="65" y="493"/>
                  </a:cubicBezTo>
                  <a:cubicBezTo>
                    <a:pt x="204" y="493"/>
                    <a:pt x="505" y="359"/>
                    <a:pt x="834" y="359"/>
                  </a:cubicBezTo>
                  <a:cubicBezTo>
                    <a:pt x="902" y="359"/>
                    <a:pt x="971" y="365"/>
                    <a:pt x="1040" y="379"/>
                  </a:cubicBezTo>
                  <a:cubicBezTo>
                    <a:pt x="1607" y="473"/>
                    <a:pt x="1985" y="757"/>
                    <a:pt x="2080" y="757"/>
                  </a:cubicBezTo>
                  <a:cubicBezTo>
                    <a:pt x="2080" y="662"/>
                    <a:pt x="2080" y="662"/>
                    <a:pt x="1891" y="379"/>
                  </a:cubicBezTo>
                  <a:cubicBezTo>
                    <a:pt x="1702" y="190"/>
                    <a:pt x="1418" y="95"/>
                    <a:pt x="1135" y="1"/>
                  </a:cubicBezTo>
                  <a:close/>
                </a:path>
              </a:pathLst>
            </a:custGeom>
            <a:solidFill>
              <a:srgbClr val="000C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7"/>
            <p:cNvSpPr/>
            <p:nvPr/>
          </p:nvSpPr>
          <p:spPr>
            <a:xfrm>
              <a:off x="1525775" y="833250"/>
              <a:ext cx="32125" cy="14700"/>
            </a:xfrm>
            <a:custGeom>
              <a:avLst/>
              <a:gdLst/>
              <a:ahLst/>
              <a:cxnLst/>
              <a:rect l="l" t="t" r="r" b="b"/>
              <a:pathLst>
                <a:path w="1285" h="588" extrusionOk="0">
                  <a:moveTo>
                    <a:pt x="636" y="0"/>
                  </a:moveTo>
                  <a:cubicBezTo>
                    <a:pt x="469" y="0"/>
                    <a:pt x="316" y="81"/>
                    <a:pt x="199" y="198"/>
                  </a:cubicBezTo>
                  <a:cubicBezTo>
                    <a:pt x="0" y="476"/>
                    <a:pt x="203" y="587"/>
                    <a:pt x="463" y="587"/>
                  </a:cubicBezTo>
                  <a:cubicBezTo>
                    <a:pt x="820" y="587"/>
                    <a:pt x="1284" y="377"/>
                    <a:pt x="956" y="103"/>
                  </a:cubicBezTo>
                  <a:cubicBezTo>
                    <a:pt x="847" y="31"/>
                    <a:pt x="739" y="0"/>
                    <a:pt x="636" y="0"/>
                  </a:cubicBezTo>
                  <a:close/>
                </a:path>
              </a:pathLst>
            </a:custGeom>
            <a:solidFill>
              <a:srgbClr val="000C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47"/>
            <p:cNvSpPr/>
            <p:nvPr/>
          </p:nvSpPr>
          <p:spPr>
            <a:xfrm>
              <a:off x="1509475" y="816000"/>
              <a:ext cx="54375" cy="17850"/>
            </a:xfrm>
            <a:custGeom>
              <a:avLst/>
              <a:gdLst/>
              <a:ahLst/>
              <a:cxnLst/>
              <a:rect l="l" t="t" r="r" b="b"/>
              <a:pathLst>
                <a:path w="2175" h="714" extrusionOk="0">
                  <a:moveTo>
                    <a:pt x="907" y="0"/>
                  </a:moveTo>
                  <a:cubicBezTo>
                    <a:pt x="699" y="0"/>
                    <a:pt x="492" y="88"/>
                    <a:pt x="284" y="226"/>
                  </a:cubicBezTo>
                  <a:cubicBezTo>
                    <a:pt x="95" y="321"/>
                    <a:pt x="1" y="415"/>
                    <a:pt x="95" y="415"/>
                  </a:cubicBezTo>
                  <a:cubicBezTo>
                    <a:pt x="95" y="434"/>
                    <a:pt x="114" y="442"/>
                    <a:pt x="149" y="442"/>
                  </a:cubicBezTo>
                  <a:cubicBezTo>
                    <a:pt x="288" y="442"/>
                    <a:pt x="681" y="321"/>
                    <a:pt x="1135" y="321"/>
                  </a:cubicBezTo>
                  <a:cubicBezTo>
                    <a:pt x="1640" y="405"/>
                    <a:pt x="1995" y="714"/>
                    <a:pt x="2067" y="714"/>
                  </a:cubicBezTo>
                  <a:cubicBezTo>
                    <a:pt x="2076" y="714"/>
                    <a:pt x="2080" y="709"/>
                    <a:pt x="2080" y="699"/>
                  </a:cubicBezTo>
                  <a:cubicBezTo>
                    <a:pt x="2175" y="699"/>
                    <a:pt x="2080" y="510"/>
                    <a:pt x="1986" y="415"/>
                  </a:cubicBezTo>
                  <a:cubicBezTo>
                    <a:pt x="1702" y="132"/>
                    <a:pt x="1418" y="37"/>
                    <a:pt x="1135" y="37"/>
                  </a:cubicBezTo>
                  <a:cubicBezTo>
                    <a:pt x="1059" y="12"/>
                    <a:pt x="983" y="0"/>
                    <a:pt x="907" y="0"/>
                  </a:cubicBezTo>
                  <a:close/>
                </a:path>
              </a:pathLst>
            </a:custGeom>
            <a:solidFill>
              <a:srgbClr val="000C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47"/>
            <p:cNvSpPr/>
            <p:nvPr/>
          </p:nvSpPr>
          <p:spPr>
            <a:xfrm>
              <a:off x="1606375" y="833450"/>
              <a:ext cx="37825" cy="122925"/>
            </a:xfrm>
            <a:custGeom>
              <a:avLst/>
              <a:gdLst/>
              <a:ahLst/>
              <a:cxnLst/>
              <a:rect l="l" t="t" r="r" b="b"/>
              <a:pathLst>
                <a:path w="1513" h="4917" extrusionOk="0">
                  <a:moveTo>
                    <a:pt x="284" y="1"/>
                  </a:moveTo>
                  <a:lnTo>
                    <a:pt x="284" y="1"/>
                  </a:lnTo>
                  <a:cubicBezTo>
                    <a:pt x="378" y="946"/>
                    <a:pt x="662" y="1986"/>
                    <a:pt x="945" y="3026"/>
                  </a:cubicBezTo>
                  <a:cubicBezTo>
                    <a:pt x="1040" y="3404"/>
                    <a:pt x="1134" y="3876"/>
                    <a:pt x="1229" y="4254"/>
                  </a:cubicBezTo>
                  <a:cubicBezTo>
                    <a:pt x="1324" y="4349"/>
                    <a:pt x="1324" y="4538"/>
                    <a:pt x="1229" y="4633"/>
                  </a:cubicBezTo>
                  <a:cubicBezTo>
                    <a:pt x="1229" y="4822"/>
                    <a:pt x="1040" y="4822"/>
                    <a:pt x="945" y="4822"/>
                  </a:cubicBezTo>
                  <a:cubicBezTo>
                    <a:pt x="819" y="4790"/>
                    <a:pt x="704" y="4780"/>
                    <a:pt x="595" y="4780"/>
                  </a:cubicBezTo>
                  <a:cubicBezTo>
                    <a:pt x="378" y="4780"/>
                    <a:pt x="189" y="4822"/>
                    <a:pt x="0" y="4822"/>
                  </a:cubicBezTo>
                  <a:cubicBezTo>
                    <a:pt x="284" y="4916"/>
                    <a:pt x="662" y="4916"/>
                    <a:pt x="945" y="4916"/>
                  </a:cubicBezTo>
                  <a:lnTo>
                    <a:pt x="1229" y="4916"/>
                  </a:lnTo>
                  <a:cubicBezTo>
                    <a:pt x="1324" y="4916"/>
                    <a:pt x="1418" y="4822"/>
                    <a:pt x="1418" y="4727"/>
                  </a:cubicBezTo>
                  <a:cubicBezTo>
                    <a:pt x="1513" y="4538"/>
                    <a:pt x="1513" y="4349"/>
                    <a:pt x="1418" y="4160"/>
                  </a:cubicBezTo>
                  <a:cubicBezTo>
                    <a:pt x="1324" y="3782"/>
                    <a:pt x="1229" y="3404"/>
                    <a:pt x="1134" y="2931"/>
                  </a:cubicBezTo>
                  <a:cubicBezTo>
                    <a:pt x="945" y="1986"/>
                    <a:pt x="567" y="946"/>
                    <a:pt x="284" y="1"/>
                  </a:cubicBezTo>
                  <a:close/>
                </a:path>
              </a:pathLst>
            </a:custGeom>
            <a:solidFill>
              <a:srgbClr val="000C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47"/>
            <p:cNvSpPr/>
            <p:nvPr/>
          </p:nvSpPr>
          <p:spPr>
            <a:xfrm>
              <a:off x="1549650" y="965800"/>
              <a:ext cx="75650" cy="41075"/>
            </a:xfrm>
            <a:custGeom>
              <a:avLst/>
              <a:gdLst/>
              <a:ahLst/>
              <a:cxnLst/>
              <a:rect l="l" t="t" r="r" b="b"/>
              <a:pathLst>
                <a:path w="3026" h="1643" extrusionOk="0">
                  <a:moveTo>
                    <a:pt x="379" y="0"/>
                  </a:moveTo>
                  <a:lnTo>
                    <a:pt x="379" y="0"/>
                  </a:lnTo>
                  <a:cubicBezTo>
                    <a:pt x="379" y="0"/>
                    <a:pt x="1" y="851"/>
                    <a:pt x="1135" y="1513"/>
                  </a:cubicBezTo>
                  <a:cubicBezTo>
                    <a:pt x="1340" y="1600"/>
                    <a:pt x="1554" y="1643"/>
                    <a:pt x="1765" y="1643"/>
                  </a:cubicBezTo>
                  <a:cubicBezTo>
                    <a:pt x="2238" y="1643"/>
                    <a:pt x="2699" y="1432"/>
                    <a:pt x="3025" y="1040"/>
                  </a:cubicBezTo>
                  <a:cubicBezTo>
                    <a:pt x="2080" y="756"/>
                    <a:pt x="1229" y="473"/>
                    <a:pt x="379" y="0"/>
                  </a:cubicBezTo>
                  <a:close/>
                </a:path>
              </a:pathLst>
            </a:custGeom>
            <a:solidFill>
              <a:srgbClr val="F4EF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47"/>
            <p:cNvSpPr/>
            <p:nvPr/>
          </p:nvSpPr>
          <p:spPr>
            <a:xfrm>
              <a:off x="1181000" y="514725"/>
              <a:ext cx="656050" cy="598550"/>
            </a:xfrm>
            <a:custGeom>
              <a:avLst/>
              <a:gdLst/>
              <a:ahLst/>
              <a:cxnLst/>
              <a:rect l="l" t="t" r="r" b="b"/>
              <a:pathLst>
                <a:path w="26242" h="23942" extrusionOk="0">
                  <a:moveTo>
                    <a:pt x="15992" y="1"/>
                  </a:moveTo>
                  <a:cubicBezTo>
                    <a:pt x="12236" y="1"/>
                    <a:pt x="8556" y="369"/>
                    <a:pt x="7468" y="651"/>
                  </a:cubicBezTo>
                  <a:cubicBezTo>
                    <a:pt x="4916" y="1218"/>
                    <a:pt x="4443" y="4432"/>
                    <a:pt x="4443" y="4432"/>
                  </a:cubicBezTo>
                  <a:lnTo>
                    <a:pt x="2364" y="2352"/>
                  </a:lnTo>
                  <a:cubicBezTo>
                    <a:pt x="1891" y="2636"/>
                    <a:pt x="1418" y="3014"/>
                    <a:pt x="1040" y="3392"/>
                  </a:cubicBezTo>
                  <a:cubicBezTo>
                    <a:pt x="1" y="4243"/>
                    <a:pt x="4821" y="6511"/>
                    <a:pt x="4821" y="6511"/>
                  </a:cubicBezTo>
                  <a:cubicBezTo>
                    <a:pt x="3593" y="6795"/>
                    <a:pt x="2742" y="7740"/>
                    <a:pt x="2458" y="8969"/>
                  </a:cubicBezTo>
                  <a:cubicBezTo>
                    <a:pt x="1797" y="11805"/>
                    <a:pt x="3687" y="15680"/>
                    <a:pt x="4443" y="17571"/>
                  </a:cubicBezTo>
                  <a:cubicBezTo>
                    <a:pt x="5105" y="19556"/>
                    <a:pt x="5672" y="21635"/>
                    <a:pt x="6050" y="23715"/>
                  </a:cubicBezTo>
                  <a:cubicBezTo>
                    <a:pt x="6129" y="23873"/>
                    <a:pt x="6203" y="23941"/>
                    <a:pt x="6271" y="23941"/>
                  </a:cubicBezTo>
                  <a:cubicBezTo>
                    <a:pt x="6691" y="23941"/>
                    <a:pt x="6901" y="21352"/>
                    <a:pt x="6901" y="21352"/>
                  </a:cubicBezTo>
                  <a:cubicBezTo>
                    <a:pt x="7185" y="19745"/>
                    <a:pt x="7279" y="18138"/>
                    <a:pt x="7090" y="16625"/>
                  </a:cubicBezTo>
                  <a:lnTo>
                    <a:pt x="7090" y="16625"/>
                  </a:lnTo>
                  <a:cubicBezTo>
                    <a:pt x="7090" y="16625"/>
                    <a:pt x="6970" y="16657"/>
                    <a:pt x="6782" y="16657"/>
                  </a:cubicBezTo>
                  <a:cubicBezTo>
                    <a:pt x="6172" y="16657"/>
                    <a:pt x="4849" y="16325"/>
                    <a:pt x="4632" y="13506"/>
                  </a:cubicBezTo>
                  <a:cubicBezTo>
                    <a:pt x="4477" y="12316"/>
                    <a:pt x="5398" y="11636"/>
                    <a:pt x="6310" y="11636"/>
                  </a:cubicBezTo>
                  <a:cubicBezTo>
                    <a:pt x="7064" y="11636"/>
                    <a:pt x="7812" y="12101"/>
                    <a:pt x="7941" y="13128"/>
                  </a:cubicBezTo>
                  <a:lnTo>
                    <a:pt x="9642" y="13317"/>
                  </a:lnTo>
                  <a:cubicBezTo>
                    <a:pt x="9642" y="13317"/>
                    <a:pt x="9948" y="7506"/>
                    <a:pt x="12898" y="7506"/>
                  </a:cubicBezTo>
                  <a:cubicBezTo>
                    <a:pt x="13228" y="7506"/>
                    <a:pt x="13591" y="7578"/>
                    <a:pt x="13990" y="7740"/>
                  </a:cubicBezTo>
                  <a:cubicBezTo>
                    <a:pt x="15748" y="8448"/>
                    <a:pt x="17259" y="8759"/>
                    <a:pt x="18561" y="8759"/>
                  </a:cubicBezTo>
                  <a:cubicBezTo>
                    <a:pt x="22300" y="8759"/>
                    <a:pt x="24306" y="6194"/>
                    <a:pt x="25428" y="3108"/>
                  </a:cubicBezTo>
                  <a:cubicBezTo>
                    <a:pt x="26241" y="668"/>
                    <a:pt x="21048" y="1"/>
                    <a:pt x="159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47"/>
            <p:cNvSpPr/>
            <p:nvPr/>
          </p:nvSpPr>
          <p:spPr>
            <a:xfrm>
              <a:off x="1320425" y="829325"/>
              <a:ext cx="42575" cy="73625"/>
            </a:xfrm>
            <a:custGeom>
              <a:avLst/>
              <a:gdLst/>
              <a:ahLst/>
              <a:cxnLst/>
              <a:rect l="l" t="t" r="r" b="b"/>
              <a:pathLst>
                <a:path w="1703" h="2945" extrusionOk="0">
                  <a:moveTo>
                    <a:pt x="1040" y="260"/>
                  </a:moveTo>
                  <a:cubicBezTo>
                    <a:pt x="1040" y="355"/>
                    <a:pt x="1040" y="449"/>
                    <a:pt x="1040" y="449"/>
                  </a:cubicBezTo>
                  <a:cubicBezTo>
                    <a:pt x="1040" y="449"/>
                    <a:pt x="1135" y="355"/>
                    <a:pt x="1040" y="260"/>
                  </a:cubicBezTo>
                  <a:close/>
                  <a:moveTo>
                    <a:pt x="721" y="0"/>
                  </a:moveTo>
                  <a:cubicBezTo>
                    <a:pt x="662" y="0"/>
                    <a:pt x="615" y="24"/>
                    <a:pt x="568" y="71"/>
                  </a:cubicBezTo>
                  <a:cubicBezTo>
                    <a:pt x="284" y="166"/>
                    <a:pt x="95" y="355"/>
                    <a:pt x="95" y="638"/>
                  </a:cubicBezTo>
                  <a:cubicBezTo>
                    <a:pt x="1" y="1017"/>
                    <a:pt x="1" y="1300"/>
                    <a:pt x="95" y="1678"/>
                  </a:cubicBezTo>
                  <a:cubicBezTo>
                    <a:pt x="190" y="2340"/>
                    <a:pt x="757" y="2907"/>
                    <a:pt x="1229" y="2907"/>
                  </a:cubicBezTo>
                  <a:cubicBezTo>
                    <a:pt x="1280" y="2932"/>
                    <a:pt x="1331" y="2944"/>
                    <a:pt x="1380" y="2944"/>
                  </a:cubicBezTo>
                  <a:cubicBezTo>
                    <a:pt x="1513" y="2944"/>
                    <a:pt x="1633" y="2856"/>
                    <a:pt x="1702" y="2718"/>
                  </a:cubicBezTo>
                  <a:cubicBezTo>
                    <a:pt x="1513" y="2718"/>
                    <a:pt x="1418" y="2813"/>
                    <a:pt x="1229" y="2813"/>
                  </a:cubicBezTo>
                  <a:cubicBezTo>
                    <a:pt x="662" y="2624"/>
                    <a:pt x="379" y="2151"/>
                    <a:pt x="284" y="1584"/>
                  </a:cubicBezTo>
                  <a:cubicBezTo>
                    <a:pt x="190" y="1300"/>
                    <a:pt x="190" y="1017"/>
                    <a:pt x="284" y="733"/>
                  </a:cubicBezTo>
                  <a:cubicBezTo>
                    <a:pt x="284" y="449"/>
                    <a:pt x="379" y="260"/>
                    <a:pt x="568" y="166"/>
                  </a:cubicBezTo>
                  <a:cubicBezTo>
                    <a:pt x="623" y="138"/>
                    <a:pt x="678" y="127"/>
                    <a:pt x="731" y="127"/>
                  </a:cubicBezTo>
                  <a:cubicBezTo>
                    <a:pt x="859" y="127"/>
                    <a:pt x="974" y="194"/>
                    <a:pt x="1040" y="260"/>
                  </a:cubicBezTo>
                  <a:cubicBezTo>
                    <a:pt x="1040" y="166"/>
                    <a:pt x="946" y="71"/>
                    <a:pt x="946" y="71"/>
                  </a:cubicBezTo>
                  <a:cubicBezTo>
                    <a:pt x="851" y="24"/>
                    <a:pt x="780" y="0"/>
                    <a:pt x="721" y="0"/>
                  </a:cubicBezTo>
                  <a:close/>
                </a:path>
              </a:pathLst>
            </a:custGeom>
            <a:solidFill>
              <a:srgbClr val="FF9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47"/>
            <p:cNvSpPr/>
            <p:nvPr/>
          </p:nvSpPr>
          <p:spPr>
            <a:xfrm>
              <a:off x="252300" y="2582175"/>
              <a:ext cx="1243025" cy="2100850"/>
            </a:xfrm>
            <a:custGeom>
              <a:avLst/>
              <a:gdLst/>
              <a:ahLst/>
              <a:cxnLst/>
              <a:rect l="l" t="t" r="r" b="b"/>
              <a:pathLst>
                <a:path w="49721" h="84034" extrusionOk="0">
                  <a:moveTo>
                    <a:pt x="28925" y="0"/>
                  </a:moveTo>
                  <a:cubicBezTo>
                    <a:pt x="28925" y="1"/>
                    <a:pt x="31761" y="21458"/>
                    <a:pt x="30626" y="33462"/>
                  </a:cubicBezTo>
                  <a:cubicBezTo>
                    <a:pt x="29492" y="45372"/>
                    <a:pt x="23348" y="50288"/>
                    <a:pt x="19094" y="55392"/>
                  </a:cubicBezTo>
                  <a:cubicBezTo>
                    <a:pt x="14841" y="60591"/>
                    <a:pt x="0" y="73730"/>
                    <a:pt x="0" y="73730"/>
                  </a:cubicBezTo>
                  <a:lnTo>
                    <a:pt x="8886" y="84033"/>
                  </a:lnTo>
                  <a:cubicBezTo>
                    <a:pt x="8886" y="84033"/>
                    <a:pt x="39134" y="59362"/>
                    <a:pt x="44427" y="49153"/>
                  </a:cubicBezTo>
                  <a:cubicBezTo>
                    <a:pt x="49720" y="38945"/>
                    <a:pt x="45372" y="22025"/>
                    <a:pt x="45372" y="22025"/>
                  </a:cubicBezTo>
                  <a:lnTo>
                    <a:pt x="2892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47"/>
            <p:cNvSpPr/>
            <p:nvPr/>
          </p:nvSpPr>
          <p:spPr>
            <a:xfrm>
              <a:off x="939975" y="2163900"/>
              <a:ext cx="765675" cy="2826325"/>
            </a:xfrm>
            <a:custGeom>
              <a:avLst/>
              <a:gdLst/>
              <a:ahLst/>
              <a:cxnLst/>
              <a:rect l="l" t="t" r="r" b="b"/>
              <a:pathLst>
                <a:path w="30627" h="113053" extrusionOk="0">
                  <a:moveTo>
                    <a:pt x="6428" y="0"/>
                  </a:moveTo>
                  <a:cubicBezTo>
                    <a:pt x="6144" y="0"/>
                    <a:pt x="0" y="8413"/>
                    <a:pt x="1134" y="15597"/>
                  </a:cubicBezTo>
                  <a:cubicBezTo>
                    <a:pt x="1229" y="16353"/>
                    <a:pt x="2552" y="20512"/>
                    <a:pt x="2552" y="20512"/>
                  </a:cubicBezTo>
                  <a:cubicBezTo>
                    <a:pt x="7846" y="33179"/>
                    <a:pt x="14368" y="58795"/>
                    <a:pt x="14462" y="62292"/>
                  </a:cubicBezTo>
                  <a:cubicBezTo>
                    <a:pt x="14840" y="72596"/>
                    <a:pt x="17393" y="113052"/>
                    <a:pt x="17393" y="113052"/>
                  </a:cubicBezTo>
                  <a:lnTo>
                    <a:pt x="30437" y="111729"/>
                  </a:lnTo>
                  <a:lnTo>
                    <a:pt x="30626" y="60969"/>
                  </a:lnTo>
                  <a:lnTo>
                    <a:pt x="28925" y="15692"/>
                  </a:lnTo>
                  <a:lnTo>
                    <a:pt x="642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47"/>
            <p:cNvSpPr/>
            <p:nvPr/>
          </p:nvSpPr>
          <p:spPr>
            <a:xfrm>
              <a:off x="904525" y="1090200"/>
              <a:ext cx="680600" cy="268150"/>
            </a:xfrm>
            <a:custGeom>
              <a:avLst/>
              <a:gdLst/>
              <a:ahLst/>
              <a:cxnLst/>
              <a:rect l="l" t="t" r="r" b="b"/>
              <a:pathLst>
                <a:path w="27224" h="10726" extrusionOk="0">
                  <a:moveTo>
                    <a:pt x="7096" y="1"/>
                  </a:moveTo>
                  <a:cubicBezTo>
                    <a:pt x="7004" y="1"/>
                    <a:pt x="6938" y="12"/>
                    <a:pt x="6900" y="34"/>
                  </a:cubicBezTo>
                  <a:cubicBezTo>
                    <a:pt x="5955" y="696"/>
                    <a:pt x="0" y="9676"/>
                    <a:pt x="5294" y="10621"/>
                  </a:cubicBezTo>
                  <a:cubicBezTo>
                    <a:pt x="5687" y="10692"/>
                    <a:pt x="6109" y="10726"/>
                    <a:pt x="6552" y="10726"/>
                  </a:cubicBezTo>
                  <a:cubicBezTo>
                    <a:pt x="11953" y="10726"/>
                    <a:pt x="20512" y="5800"/>
                    <a:pt x="20512" y="5800"/>
                  </a:cubicBezTo>
                  <a:lnTo>
                    <a:pt x="27223" y="6367"/>
                  </a:lnTo>
                  <a:cubicBezTo>
                    <a:pt x="27223" y="6367"/>
                    <a:pt x="9345" y="1"/>
                    <a:pt x="70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7"/>
            <p:cNvSpPr/>
            <p:nvPr/>
          </p:nvSpPr>
          <p:spPr>
            <a:xfrm>
              <a:off x="1634725" y="1584250"/>
              <a:ext cx="430125" cy="378800"/>
            </a:xfrm>
            <a:custGeom>
              <a:avLst/>
              <a:gdLst/>
              <a:ahLst/>
              <a:cxnLst/>
              <a:rect l="l" t="t" r="r" b="b"/>
              <a:pathLst>
                <a:path w="17205" h="15152" extrusionOk="0">
                  <a:moveTo>
                    <a:pt x="0" y="9575"/>
                  </a:moveTo>
                  <a:lnTo>
                    <a:pt x="0" y="9669"/>
                  </a:lnTo>
                  <a:lnTo>
                    <a:pt x="25" y="9623"/>
                  </a:lnTo>
                  <a:lnTo>
                    <a:pt x="25" y="9623"/>
                  </a:lnTo>
                  <a:lnTo>
                    <a:pt x="0" y="9575"/>
                  </a:lnTo>
                  <a:close/>
                  <a:moveTo>
                    <a:pt x="3732" y="1"/>
                  </a:moveTo>
                  <a:cubicBezTo>
                    <a:pt x="3336" y="1"/>
                    <a:pt x="2952" y="458"/>
                    <a:pt x="3025" y="973"/>
                  </a:cubicBezTo>
                  <a:cubicBezTo>
                    <a:pt x="3120" y="1635"/>
                    <a:pt x="3120" y="2391"/>
                    <a:pt x="3025" y="3147"/>
                  </a:cubicBezTo>
                  <a:cubicBezTo>
                    <a:pt x="3025" y="3714"/>
                    <a:pt x="2836" y="4281"/>
                    <a:pt x="2647" y="4754"/>
                  </a:cubicBezTo>
                  <a:cubicBezTo>
                    <a:pt x="2175" y="5888"/>
                    <a:pt x="1607" y="6928"/>
                    <a:pt x="946" y="7873"/>
                  </a:cubicBezTo>
                  <a:lnTo>
                    <a:pt x="25" y="9623"/>
                  </a:lnTo>
                  <a:lnTo>
                    <a:pt x="25" y="9623"/>
                  </a:lnTo>
                  <a:lnTo>
                    <a:pt x="2836" y="15152"/>
                  </a:lnTo>
                  <a:cubicBezTo>
                    <a:pt x="2836" y="15152"/>
                    <a:pt x="11060" y="11465"/>
                    <a:pt x="13707" y="9669"/>
                  </a:cubicBezTo>
                  <a:cubicBezTo>
                    <a:pt x="16448" y="7968"/>
                    <a:pt x="16259" y="7684"/>
                    <a:pt x="15975" y="7401"/>
                  </a:cubicBezTo>
                  <a:cubicBezTo>
                    <a:pt x="15913" y="7329"/>
                    <a:pt x="15819" y="7297"/>
                    <a:pt x="15700" y="7297"/>
                  </a:cubicBezTo>
                  <a:cubicBezTo>
                    <a:pt x="14761" y="7297"/>
                    <a:pt x="12285" y="9297"/>
                    <a:pt x="11710" y="9297"/>
                  </a:cubicBezTo>
                  <a:cubicBezTo>
                    <a:pt x="11592" y="9297"/>
                    <a:pt x="11554" y="9212"/>
                    <a:pt x="11627" y="9008"/>
                  </a:cubicBezTo>
                  <a:cubicBezTo>
                    <a:pt x="12005" y="7684"/>
                    <a:pt x="17204" y="5132"/>
                    <a:pt x="16448" y="4376"/>
                  </a:cubicBezTo>
                  <a:cubicBezTo>
                    <a:pt x="16335" y="4274"/>
                    <a:pt x="16185" y="4228"/>
                    <a:pt x="16006" y="4228"/>
                  </a:cubicBezTo>
                  <a:cubicBezTo>
                    <a:pt x="14532" y="4228"/>
                    <a:pt x="11114" y="7337"/>
                    <a:pt x="10776" y="7590"/>
                  </a:cubicBezTo>
                  <a:cubicBezTo>
                    <a:pt x="10678" y="7688"/>
                    <a:pt x="10567" y="7729"/>
                    <a:pt x="10465" y="7729"/>
                  </a:cubicBezTo>
                  <a:cubicBezTo>
                    <a:pt x="10174" y="7729"/>
                    <a:pt x="9954" y="7397"/>
                    <a:pt x="10304" y="7117"/>
                  </a:cubicBezTo>
                  <a:cubicBezTo>
                    <a:pt x="10871" y="6739"/>
                    <a:pt x="16259" y="2769"/>
                    <a:pt x="15219" y="1824"/>
                  </a:cubicBezTo>
                  <a:cubicBezTo>
                    <a:pt x="15118" y="1702"/>
                    <a:pt x="14999" y="1655"/>
                    <a:pt x="14875" y="1655"/>
                  </a:cubicBezTo>
                  <a:cubicBezTo>
                    <a:pt x="14421" y="1655"/>
                    <a:pt x="13896" y="2296"/>
                    <a:pt x="13896" y="2296"/>
                  </a:cubicBezTo>
                  <a:cubicBezTo>
                    <a:pt x="13896" y="2296"/>
                    <a:pt x="9664" y="6020"/>
                    <a:pt x="8809" y="6020"/>
                  </a:cubicBezTo>
                  <a:cubicBezTo>
                    <a:pt x="8760" y="6020"/>
                    <a:pt x="8722" y="6008"/>
                    <a:pt x="8697" y="5983"/>
                  </a:cubicBezTo>
                  <a:cubicBezTo>
                    <a:pt x="8319" y="5510"/>
                    <a:pt x="10965" y="2958"/>
                    <a:pt x="12005" y="2202"/>
                  </a:cubicBezTo>
                  <a:cubicBezTo>
                    <a:pt x="12950" y="1446"/>
                    <a:pt x="12950" y="689"/>
                    <a:pt x="12289" y="500"/>
                  </a:cubicBezTo>
                  <a:cubicBezTo>
                    <a:pt x="12280" y="499"/>
                    <a:pt x="12269" y="498"/>
                    <a:pt x="12258" y="498"/>
                  </a:cubicBezTo>
                  <a:cubicBezTo>
                    <a:pt x="11699" y="498"/>
                    <a:pt x="8773" y="2784"/>
                    <a:pt x="7846" y="3525"/>
                  </a:cubicBezTo>
                  <a:cubicBezTo>
                    <a:pt x="7192" y="4048"/>
                    <a:pt x="5770" y="5294"/>
                    <a:pt x="5080" y="5294"/>
                  </a:cubicBezTo>
                  <a:cubicBezTo>
                    <a:pt x="4772" y="5294"/>
                    <a:pt x="4610" y="5047"/>
                    <a:pt x="4727" y="4376"/>
                  </a:cubicBezTo>
                  <a:cubicBezTo>
                    <a:pt x="5010" y="2296"/>
                    <a:pt x="4538" y="500"/>
                    <a:pt x="4065" y="122"/>
                  </a:cubicBezTo>
                  <a:cubicBezTo>
                    <a:pt x="3960" y="38"/>
                    <a:pt x="3846" y="1"/>
                    <a:pt x="3732" y="1"/>
                  </a:cubicBezTo>
                  <a:close/>
                </a:path>
              </a:pathLst>
            </a:custGeom>
            <a:solidFill>
              <a:srgbClr val="FFC7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47"/>
            <p:cNvSpPr/>
            <p:nvPr/>
          </p:nvSpPr>
          <p:spPr>
            <a:xfrm>
              <a:off x="1386600" y="4961825"/>
              <a:ext cx="463200" cy="75650"/>
            </a:xfrm>
            <a:custGeom>
              <a:avLst/>
              <a:gdLst/>
              <a:ahLst/>
              <a:cxnLst/>
              <a:rect l="l" t="t" r="r" b="b"/>
              <a:pathLst>
                <a:path w="18528" h="3026" extrusionOk="0">
                  <a:moveTo>
                    <a:pt x="9736" y="1"/>
                  </a:moveTo>
                  <a:lnTo>
                    <a:pt x="0" y="852"/>
                  </a:lnTo>
                  <a:lnTo>
                    <a:pt x="284" y="3026"/>
                  </a:lnTo>
                  <a:cubicBezTo>
                    <a:pt x="284" y="3026"/>
                    <a:pt x="14652" y="2931"/>
                    <a:pt x="16637" y="2081"/>
                  </a:cubicBezTo>
                  <a:cubicBezTo>
                    <a:pt x="18527" y="1324"/>
                    <a:pt x="9736" y="1"/>
                    <a:pt x="97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47"/>
            <p:cNvSpPr/>
            <p:nvPr/>
          </p:nvSpPr>
          <p:spPr>
            <a:xfrm>
              <a:off x="238125" y="4458500"/>
              <a:ext cx="314725" cy="347075"/>
            </a:xfrm>
            <a:custGeom>
              <a:avLst/>
              <a:gdLst/>
              <a:ahLst/>
              <a:cxnLst/>
              <a:rect l="l" t="t" r="r" b="b"/>
              <a:pathLst>
                <a:path w="12589" h="13883" extrusionOk="0">
                  <a:moveTo>
                    <a:pt x="2080" y="0"/>
                  </a:moveTo>
                  <a:lnTo>
                    <a:pt x="0" y="1985"/>
                  </a:lnTo>
                  <a:cubicBezTo>
                    <a:pt x="0" y="1985"/>
                    <a:pt x="9453" y="12856"/>
                    <a:pt x="11249" y="13801"/>
                  </a:cubicBezTo>
                  <a:cubicBezTo>
                    <a:pt x="11360" y="13856"/>
                    <a:pt x="11448" y="13883"/>
                    <a:pt x="11515" y="13883"/>
                  </a:cubicBezTo>
                  <a:cubicBezTo>
                    <a:pt x="12589" y="13883"/>
                    <a:pt x="8318" y="7184"/>
                    <a:pt x="8318" y="7184"/>
                  </a:cubicBezTo>
                  <a:lnTo>
                    <a:pt x="2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47"/>
            <p:cNvSpPr/>
            <p:nvPr/>
          </p:nvSpPr>
          <p:spPr>
            <a:xfrm>
              <a:off x="1150275" y="2456925"/>
              <a:ext cx="184350" cy="128625"/>
            </a:xfrm>
            <a:custGeom>
              <a:avLst/>
              <a:gdLst/>
              <a:ahLst/>
              <a:cxnLst/>
              <a:rect l="l" t="t" r="r" b="b"/>
              <a:pathLst>
                <a:path w="7374" h="5145" extrusionOk="0">
                  <a:moveTo>
                    <a:pt x="7279" y="1"/>
                  </a:moveTo>
                  <a:cubicBezTo>
                    <a:pt x="7090" y="1"/>
                    <a:pt x="6807" y="473"/>
                    <a:pt x="6428" y="1040"/>
                  </a:cubicBezTo>
                  <a:cubicBezTo>
                    <a:pt x="6145" y="1418"/>
                    <a:pt x="5861" y="1796"/>
                    <a:pt x="5578" y="2175"/>
                  </a:cubicBezTo>
                  <a:cubicBezTo>
                    <a:pt x="5105" y="2553"/>
                    <a:pt x="4727" y="2931"/>
                    <a:pt x="4254" y="3214"/>
                  </a:cubicBezTo>
                  <a:cubicBezTo>
                    <a:pt x="3782" y="3498"/>
                    <a:pt x="3309" y="3782"/>
                    <a:pt x="2742" y="3971"/>
                  </a:cubicBezTo>
                  <a:cubicBezTo>
                    <a:pt x="2269" y="4065"/>
                    <a:pt x="1891" y="4254"/>
                    <a:pt x="1419" y="4349"/>
                  </a:cubicBezTo>
                  <a:cubicBezTo>
                    <a:pt x="662" y="4443"/>
                    <a:pt x="95" y="4538"/>
                    <a:pt x="95" y="4632"/>
                  </a:cubicBezTo>
                  <a:cubicBezTo>
                    <a:pt x="1" y="4821"/>
                    <a:pt x="568" y="5105"/>
                    <a:pt x="1419" y="5105"/>
                  </a:cubicBezTo>
                  <a:cubicBezTo>
                    <a:pt x="1585" y="5133"/>
                    <a:pt x="1751" y="5144"/>
                    <a:pt x="1915" y="5144"/>
                  </a:cubicBezTo>
                  <a:cubicBezTo>
                    <a:pt x="2310" y="5144"/>
                    <a:pt x="2691" y="5077"/>
                    <a:pt x="3026" y="5010"/>
                  </a:cubicBezTo>
                  <a:cubicBezTo>
                    <a:pt x="3687" y="4821"/>
                    <a:pt x="4349" y="4538"/>
                    <a:pt x="4916" y="4160"/>
                  </a:cubicBezTo>
                  <a:cubicBezTo>
                    <a:pt x="5389" y="3782"/>
                    <a:pt x="5861" y="3309"/>
                    <a:pt x="6239" y="2836"/>
                  </a:cubicBezTo>
                  <a:cubicBezTo>
                    <a:pt x="6618" y="2458"/>
                    <a:pt x="6901" y="1986"/>
                    <a:pt x="7090" y="1513"/>
                  </a:cubicBezTo>
                  <a:cubicBezTo>
                    <a:pt x="7374" y="568"/>
                    <a:pt x="7374" y="1"/>
                    <a:pt x="7279" y="1"/>
                  </a:cubicBezTo>
                  <a:close/>
                </a:path>
              </a:pathLst>
            </a:custGeom>
            <a:solidFill>
              <a:srgbClr val="773E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47"/>
            <p:cNvSpPr/>
            <p:nvPr/>
          </p:nvSpPr>
          <p:spPr>
            <a:xfrm>
              <a:off x="921050" y="1228825"/>
              <a:ext cx="810575" cy="1369925"/>
            </a:xfrm>
            <a:custGeom>
              <a:avLst/>
              <a:gdLst/>
              <a:ahLst/>
              <a:cxnLst/>
              <a:rect l="l" t="t" r="r" b="b"/>
              <a:pathLst>
                <a:path w="32423" h="54797" extrusionOk="0">
                  <a:moveTo>
                    <a:pt x="21024" y="0"/>
                  </a:moveTo>
                  <a:cubicBezTo>
                    <a:pt x="18366" y="0"/>
                    <a:pt x="15454" y="434"/>
                    <a:pt x="12667" y="1295"/>
                  </a:cubicBezTo>
                  <a:cubicBezTo>
                    <a:pt x="12396" y="1271"/>
                    <a:pt x="12126" y="1259"/>
                    <a:pt x="11857" y="1259"/>
                  </a:cubicBezTo>
                  <a:cubicBezTo>
                    <a:pt x="8937" y="1259"/>
                    <a:pt x="6191" y="2652"/>
                    <a:pt x="4633" y="5076"/>
                  </a:cubicBezTo>
                  <a:cubicBezTo>
                    <a:pt x="1324" y="9708"/>
                    <a:pt x="1" y="54796"/>
                    <a:pt x="1" y="54796"/>
                  </a:cubicBezTo>
                  <a:lnTo>
                    <a:pt x="1" y="54796"/>
                  </a:lnTo>
                  <a:lnTo>
                    <a:pt x="28642" y="53473"/>
                  </a:lnTo>
                  <a:cubicBezTo>
                    <a:pt x="28642" y="53473"/>
                    <a:pt x="32423" y="4792"/>
                    <a:pt x="29304" y="2240"/>
                  </a:cubicBezTo>
                  <a:cubicBezTo>
                    <a:pt x="27537" y="741"/>
                    <a:pt x="24496" y="0"/>
                    <a:pt x="210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47"/>
            <p:cNvSpPr/>
            <p:nvPr/>
          </p:nvSpPr>
          <p:spPr>
            <a:xfrm>
              <a:off x="1613450" y="2348225"/>
              <a:ext cx="108725" cy="218275"/>
            </a:xfrm>
            <a:custGeom>
              <a:avLst/>
              <a:gdLst/>
              <a:ahLst/>
              <a:cxnLst/>
              <a:rect l="l" t="t" r="r" b="b"/>
              <a:pathLst>
                <a:path w="4349" h="8731" extrusionOk="0">
                  <a:moveTo>
                    <a:pt x="190" y="0"/>
                  </a:moveTo>
                  <a:lnTo>
                    <a:pt x="1" y="8697"/>
                  </a:lnTo>
                  <a:cubicBezTo>
                    <a:pt x="269" y="8719"/>
                    <a:pt x="542" y="8731"/>
                    <a:pt x="817" y="8731"/>
                  </a:cubicBezTo>
                  <a:cubicBezTo>
                    <a:pt x="1710" y="8731"/>
                    <a:pt x="2632" y="8607"/>
                    <a:pt x="3498" y="8319"/>
                  </a:cubicBezTo>
                  <a:cubicBezTo>
                    <a:pt x="3876" y="8224"/>
                    <a:pt x="4254" y="8035"/>
                    <a:pt x="4349" y="7751"/>
                  </a:cubicBezTo>
                  <a:cubicBezTo>
                    <a:pt x="4349" y="7373"/>
                    <a:pt x="4065" y="7090"/>
                    <a:pt x="3782" y="6901"/>
                  </a:cubicBezTo>
                  <a:cubicBezTo>
                    <a:pt x="2931" y="6334"/>
                    <a:pt x="1891" y="6050"/>
                    <a:pt x="757" y="6050"/>
                  </a:cubicBezTo>
                  <a:cubicBezTo>
                    <a:pt x="1135" y="5672"/>
                    <a:pt x="1608" y="5672"/>
                    <a:pt x="2175" y="5577"/>
                  </a:cubicBezTo>
                  <a:cubicBezTo>
                    <a:pt x="2647" y="5483"/>
                    <a:pt x="3026" y="4916"/>
                    <a:pt x="2931" y="4632"/>
                  </a:cubicBezTo>
                  <a:cubicBezTo>
                    <a:pt x="2742" y="4349"/>
                    <a:pt x="2458" y="4349"/>
                    <a:pt x="2175" y="4254"/>
                  </a:cubicBezTo>
                  <a:cubicBezTo>
                    <a:pt x="1419" y="3781"/>
                    <a:pt x="946" y="3120"/>
                    <a:pt x="946" y="2269"/>
                  </a:cubicBezTo>
                  <a:cubicBezTo>
                    <a:pt x="851" y="1513"/>
                    <a:pt x="568" y="757"/>
                    <a:pt x="190" y="0"/>
                  </a:cubicBezTo>
                  <a:close/>
                </a:path>
              </a:pathLst>
            </a:custGeom>
            <a:solidFill>
              <a:srgbClr val="EE66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47"/>
            <p:cNvSpPr/>
            <p:nvPr/>
          </p:nvSpPr>
          <p:spPr>
            <a:xfrm>
              <a:off x="769825" y="1289250"/>
              <a:ext cx="1053975" cy="1222875"/>
            </a:xfrm>
            <a:custGeom>
              <a:avLst/>
              <a:gdLst/>
              <a:ahLst/>
              <a:cxnLst/>
              <a:rect l="l" t="t" r="r" b="b"/>
              <a:pathLst>
                <a:path w="42159" h="48915" extrusionOk="0">
                  <a:moveTo>
                    <a:pt x="13783" y="1"/>
                  </a:moveTo>
                  <a:cubicBezTo>
                    <a:pt x="13666" y="1"/>
                    <a:pt x="13546" y="5"/>
                    <a:pt x="13423" y="12"/>
                  </a:cubicBezTo>
                  <a:cubicBezTo>
                    <a:pt x="12667" y="12"/>
                    <a:pt x="6050" y="3415"/>
                    <a:pt x="5010" y="12868"/>
                  </a:cubicBezTo>
                  <a:cubicBezTo>
                    <a:pt x="3781" y="23643"/>
                    <a:pt x="0" y="38295"/>
                    <a:pt x="2741" y="45195"/>
                  </a:cubicBezTo>
                  <a:cubicBezTo>
                    <a:pt x="3309" y="46708"/>
                    <a:pt x="4348" y="47936"/>
                    <a:pt x="5766" y="48598"/>
                  </a:cubicBezTo>
                  <a:cubicBezTo>
                    <a:pt x="6238" y="48813"/>
                    <a:pt x="6789" y="48914"/>
                    <a:pt x="7408" y="48914"/>
                  </a:cubicBezTo>
                  <a:cubicBezTo>
                    <a:pt x="16852" y="48914"/>
                    <a:pt x="42158" y="25439"/>
                    <a:pt x="42158" y="25439"/>
                  </a:cubicBezTo>
                  <a:lnTo>
                    <a:pt x="37243" y="15987"/>
                  </a:lnTo>
                  <a:cubicBezTo>
                    <a:pt x="37243" y="15987"/>
                    <a:pt x="18912" y="31985"/>
                    <a:pt x="15811" y="31985"/>
                  </a:cubicBezTo>
                  <a:cubicBezTo>
                    <a:pt x="15609" y="31985"/>
                    <a:pt x="15471" y="31917"/>
                    <a:pt x="15408" y="31773"/>
                  </a:cubicBezTo>
                  <a:cubicBezTo>
                    <a:pt x="14652" y="30449"/>
                    <a:pt x="17865" y="19579"/>
                    <a:pt x="18433" y="10883"/>
                  </a:cubicBezTo>
                  <a:cubicBezTo>
                    <a:pt x="18800" y="4905"/>
                    <a:pt x="18005" y="1"/>
                    <a:pt x="137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7" name="Google Shape;1297;p47"/>
          <p:cNvGrpSpPr/>
          <p:nvPr/>
        </p:nvGrpSpPr>
        <p:grpSpPr>
          <a:xfrm>
            <a:off x="3819011" y="2870943"/>
            <a:ext cx="1428345" cy="1792449"/>
            <a:chOff x="5219600" y="2442525"/>
            <a:chExt cx="2143375" cy="2689750"/>
          </a:xfrm>
        </p:grpSpPr>
        <p:sp>
          <p:nvSpPr>
            <p:cNvPr id="1298" name="Google Shape;1298;p47"/>
            <p:cNvSpPr/>
            <p:nvPr/>
          </p:nvSpPr>
          <p:spPr>
            <a:xfrm>
              <a:off x="5219600" y="3843575"/>
              <a:ext cx="437200" cy="360725"/>
            </a:xfrm>
            <a:custGeom>
              <a:avLst/>
              <a:gdLst/>
              <a:ahLst/>
              <a:cxnLst/>
              <a:rect l="l" t="t" r="r" b="b"/>
              <a:pathLst>
                <a:path w="17488" h="14429" extrusionOk="0">
                  <a:moveTo>
                    <a:pt x="5530" y="0"/>
                  </a:moveTo>
                  <a:cubicBezTo>
                    <a:pt x="5214" y="0"/>
                    <a:pt x="4916" y="267"/>
                    <a:pt x="4916" y="682"/>
                  </a:cubicBezTo>
                  <a:cubicBezTo>
                    <a:pt x="5483" y="2006"/>
                    <a:pt x="6617" y="2951"/>
                    <a:pt x="7940" y="3424"/>
                  </a:cubicBezTo>
                  <a:cubicBezTo>
                    <a:pt x="9831" y="4369"/>
                    <a:pt x="6712" y="5125"/>
                    <a:pt x="5577" y="5503"/>
                  </a:cubicBezTo>
                  <a:cubicBezTo>
                    <a:pt x="4538" y="5787"/>
                    <a:pt x="946" y="6921"/>
                    <a:pt x="757" y="7394"/>
                  </a:cubicBezTo>
                  <a:cubicBezTo>
                    <a:pt x="544" y="7819"/>
                    <a:pt x="863" y="8191"/>
                    <a:pt x="1514" y="8191"/>
                  </a:cubicBezTo>
                  <a:cubicBezTo>
                    <a:pt x="1731" y="8191"/>
                    <a:pt x="1985" y="8150"/>
                    <a:pt x="2269" y="8055"/>
                  </a:cubicBezTo>
                  <a:cubicBezTo>
                    <a:pt x="3103" y="7777"/>
                    <a:pt x="5214" y="7244"/>
                    <a:pt x="6312" y="7244"/>
                  </a:cubicBezTo>
                  <a:cubicBezTo>
                    <a:pt x="6707" y="7244"/>
                    <a:pt x="6970" y="7313"/>
                    <a:pt x="6995" y="7488"/>
                  </a:cubicBezTo>
                  <a:cubicBezTo>
                    <a:pt x="7090" y="8150"/>
                    <a:pt x="1324" y="9662"/>
                    <a:pt x="1324" y="9662"/>
                  </a:cubicBezTo>
                  <a:cubicBezTo>
                    <a:pt x="1324" y="9662"/>
                    <a:pt x="0" y="9757"/>
                    <a:pt x="95" y="10513"/>
                  </a:cubicBezTo>
                  <a:cubicBezTo>
                    <a:pt x="160" y="10819"/>
                    <a:pt x="534" y="10938"/>
                    <a:pt x="1076" y="10938"/>
                  </a:cubicBezTo>
                  <a:cubicBezTo>
                    <a:pt x="2881" y="10938"/>
                    <a:pt x="6559" y="9619"/>
                    <a:pt x="6995" y="9473"/>
                  </a:cubicBezTo>
                  <a:cubicBezTo>
                    <a:pt x="7065" y="9450"/>
                    <a:pt x="7126" y="9440"/>
                    <a:pt x="7179" y="9440"/>
                  </a:cubicBezTo>
                  <a:cubicBezTo>
                    <a:pt x="7557" y="9440"/>
                    <a:pt x="7516" y="9969"/>
                    <a:pt x="7184" y="10135"/>
                  </a:cubicBezTo>
                  <a:cubicBezTo>
                    <a:pt x="6712" y="10229"/>
                    <a:pt x="1229" y="11553"/>
                    <a:pt x="1513" y="12876"/>
                  </a:cubicBezTo>
                  <a:cubicBezTo>
                    <a:pt x="1542" y="13021"/>
                    <a:pt x="1679" y="13081"/>
                    <a:pt x="1897" y="13081"/>
                  </a:cubicBezTo>
                  <a:cubicBezTo>
                    <a:pt x="3001" y="13081"/>
                    <a:pt x="6162" y="11515"/>
                    <a:pt x="7533" y="11515"/>
                  </a:cubicBezTo>
                  <a:cubicBezTo>
                    <a:pt x="7651" y="11515"/>
                    <a:pt x="7757" y="11527"/>
                    <a:pt x="7846" y="11553"/>
                  </a:cubicBezTo>
                  <a:cubicBezTo>
                    <a:pt x="9075" y="11931"/>
                    <a:pt x="3970" y="13160"/>
                    <a:pt x="4159" y="14105"/>
                  </a:cubicBezTo>
                  <a:cubicBezTo>
                    <a:pt x="4202" y="14277"/>
                    <a:pt x="4245" y="14429"/>
                    <a:pt x="4545" y="14429"/>
                  </a:cubicBezTo>
                  <a:cubicBezTo>
                    <a:pt x="4905" y="14429"/>
                    <a:pt x="5636" y="14209"/>
                    <a:pt x="7184" y="13538"/>
                  </a:cubicBezTo>
                  <a:cubicBezTo>
                    <a:pt x="10020" y="12403"/>
                    <a:pt x="17488" y="7866"/>
                    <a:pt x="17488" y="7866"/>
                  </a:cubicBezTo>
                  <a:lnTo>
                    <a:pt x="14652" y="2573"/>
                  </a:lnTo>
                  <a:lnTo>
                    <a:pt x="14746" y="2573"/>
                  </a:lnTo>
                  <a:lnTo>
                    <a:pt x="12667" y="2384"/>
                  </a:lnTo>
                  <a:cubicBezTo>
                    <a:pt x="11532" y="2384"/>
                    <a:pt x="10493" y="2289"/>
                    <a:pt x="9358" y="2006"/>
                  </a:cubicBezTo>
                  <a:cubicBezTo>
                    <a:pt x="8791" y="1911"/>
                    <a:pt x="8224" y="1722"/>
                    <a:pt x="7751" y="1439"/>
                  </a:cubicBezTo>
                  <a:cubicBezTo>
                    <a:pt x="7184" y="1155"/>
                    <a:pt x="6617" y="777"/>
                    <a:pt x="6050" y="304"/>
                  </a:cubicBezTo>
                  <a:cubicBezTo>
                    <a:pt x="5909" y="93"/>
                    <a:pt x="5717" y="0"/>
                    <a:pt x="5530" y="0"/>
                  </a:cubicBezTo>
                  <a:close/>
                </a:path>
              </a:pathLst>
            </a:custGeom>
            <a:solidFill>
              <a:srgbClr val="FFC7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47"/>
            <p:cNvSpPr/>
            <p:nvPr/>
          </p:nvSpPr>
          <p:spPr>
            <a:xfrm>
              <a:off x="5479550" y="2976825"/>
              <a:ext cx="1278475" cy="1117775"/>
            </a:xfrm>
            <a:custGeom>
              <a:avLst/>
              <a:gdLst/>
              <a:ahLst/>
              <a:cxnLst/>
              <a:rect l="l" t="t" r="r" b="b"/>
              <a:pathLst>
                <a:path w="51139" h="44711" extrusionOk="0">
                  <a:moveTo>
                    <a:pt x="38188" y="0"/>
                  </a:moveTo>
                  <a:cubicBezTo>
                    <a:pt x="38188" y="0"/>
                    <a:pt x="27980" y="23915"/>
                    <a:pt x="25900" y="25049"/>
                  </a:cubicBezTo>
                  <a:cubicBezTo>
                    <a:pt x="23821" y="26183"/>
                    <a:pt x="0" y="36959"/>
                    <a:pt x="0" y="36959"/>
                  </a:cubicBezTo>
                  <a:lnTo>
                    <a:pt x="3498" y="44710"/>
                  </a:lnTo>
                  <a:cubicBezTo>
                    <a:pt x="3498" y="44710"/>
                    <a:pt x="34124" y="35352"/>
                    <a:pt x="36392" y="31760"/>
                  </a:cubicBezTo>
                  <a:cubicBezTo>
                    <a:pt x="38566" y="28263"/>
                    <a:pt x="51138" y="9642"/>
                    <a:pt x="51138" y="9642"/>
                  </a:cubicBezTo>
                  <a:lnTo>
                    <a:pt x="3818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47"/>
            <p:cNvSpPr/>
            <p:nvPr/>
          </p:nvSpPr>
          <p:spPr>
            <a:xfrm>
              <a:off x="5685125" y="3889000"/>
              <a:ext cx="1283225" cy="742025"/>
            </a:xfrm>
            <a:custGeom>
              <a:avLst/>
              <a:gdLst/>
              <a:ahLst/>
              <a:cxnLst/>
              <a:rect l="l" t="t" r="r" b="b"/>
              <a:pathLst>
                <a:path w="51329" h="29681" extrusionOk="0">
                  <a:moveTo>
                    <a:pt x="16769" y="1"/>
                  </a:moveTo>
                  <a:cubicBezTo>
                    <a:pt x="11418" y="1"/>
                    <a:pt x="7274" y="1271"/>
                    <a:pt x="6145" y="4820"/>
                  </a:cubicBezTo>
                  <a:cubicBezTo>
                    <a:pt x="6145" y="4820"/>
                    <a:pt x="1" y="13044"/>
                    <a:pt x="23065" y="29680"/>
                  </a:cubicBezTo>
                  <a:lnTo>
                    <a:pt x="30343" y="22024"/>
                  </a:lnTo>
                  <a:cubicBezTo>
                    <a:pt x="30343" y="22024"/>
                    <a:pt x="17772" y="12288"/>
                    <a:pt x="22120" y="11437"/>
                  </a:cubicBezTo>
                  <a:cubicBezTo>
                    <a:pt x="22373" y="11382"/>
                    <a:pt x="22659" y="11356"/>
                    <a:pt x="22975" y="11356"/>
                  </a:cubicBezTo>
                  <a:cubicBezTo>
                    <a:pt x="28090" y="11356"/>
                    <a:pt x="40836" y="18148"/>
                    <a:pt x="40836" y="18148"/>
                  </a:cubicBezTo>
                  <a:lnTo>
                    <a:pt x="51328" y="8034"/>
                  </a:lnTo>
                  <a:cubicBezTo>
                    <a:pt x="51328" y="8034"/>
                    <a:pt x="30228" y="1"/>
                    <a:pt x="167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47"/>
            <p:cNvSpPr/>
            <p:nvPr/>
          </p:nvSpPr>
          <p:spPr>
            <a:xfrm>
              <a:off x="6093950" y="3900800"/>
              <a:ext cx="1269025" cy="1117975"/>
            </a:xfrm>
            <a:custGeom>
              <a:avLst/>
              <a:gdLst/>
              <a:ahLst/>
              <a:cxnLst/>
              <a:rect l="l" t="t" r="r" b="b"/>
              <a:pathLst>
                <a:path w="50761" h="44719" extrusionOk="0">
                  <a:moveTo>
                    <a:pt x="48020" y="0"/>
                  </a:moveTo>
                  <a:lnTo>
                    <a:pt x="25428" y="3120"/>
                  </a:lnTo>
                  <a:cubicBezTo>
                    <a:pt x="25428" y="3120"/>
                    <a:pt x="1" y="25995"/>
                    <a:pt x="473" y="34596"/>
                  </a:cubicBezTo>
                  <a:cubicBezTo>
                    <a:pt x="844" y="41344"/>
                    <a:pt x="5985" y="44718"/>
                    <a:pt x="26210" y="44718"/>
                  </a:cubicBezTo>
                  <a:cubicBezTo>
                    <a:pt x="31766" y="44718"/>
                    <a:pt x="38460" y="44464"/>
                    <a:pt x="46507" y="43954"/>
                  </a:cubicBezTo>
                  <a:lnTo>
                    <a:pt x="46885" y="32328"/>
                  </a:lnTo>
                  <a:lnTo>
                    <a:pt x="46885" y="32328"/>
                  </a:lnTo>
                  <a:cubicBezTo>
                    <a:pt x="46885" y="32328"/>
                    <a:pt x="36940" y="33298"/>
                    <a:pt x="29173" y="33298"/>
                  </a:cubicBezTo>
                  <a:cubicBezTo>
                    <a:pt x="23227" y="33298"/>
                    <a:pt x="18558" y="32729"/>
                    <a:pt x="20607" y="30721"/>
                  </a:cubicBezTo>
                  <a:cubicBezTo>
                    <a:pt x="25334" y="26089"/>
                    <a:pt x="43860" y="17298"/>
                    <a:pt x="47358" y="13045"/>
                  </a:cubicBezTo>
                  <a:cubicBezTo>
                    <a:pt x="50761" y="8886"/>
                    <a:pt x="48020" y="0"/>
                    <a:pt x="48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47"/>
            <p:cNvSpPr/>
            <p:nvPr/>
          </p:nvSpPr>
          <p:spPr>
            <a:xfrm>
              <a:off x="5725300" y="4590825"/>
              <a:ext cx="375775" cy="380725"/>
            </a:xfrm>
            <a:custGeom>
              <a:avLst/>
              <a:gdLst/>
              <a:ahLst/>
              <a:cxnLst/>
              <a:rect l="l" t="t" r="r" b="b"/>
              <a:pathLst>
                <a:path w="15031" h="15229" extrusionOk="0">
                  <a:moveTo>
                    <a:pt x="10115" y="1"/>
                  </a:moveTo>
                  <a:lnTo>
                    <a:pt x="10150" y="24"/>
                  </a:lnTo>
                  <a:lnTo>
                    <a:pt x="10150" y="24"/>
                  </a:lnTo>
                  <a:lnTo>
                    <a:pt x="10210" y="1"/>
                  </a:lnTo>
                  <a:close/>
                  <a:moveTo>
                    <a:pt x="10150" y="24"/>
                  </a:moveTo>
                  <a:lnTo>
                    <a:pt x="8319" y="757"/>
                  </a:lnTo>
                  <a:cubicBezTo>
                    <a:pt x="7279" y="1229"/>
                    <a:pt x="6239" y="1702"/>
                    <a:pt x="5200" y="1986"/>
                  </a:cubicBezTo>
                  <a:cubicBezTo>
                    <a:pt x="4633" y="2175"/>
                    <a:pt x="4065" y="2175"/>
                    <a:pt x="3498" y="2175"/>
                  </a:cubicBezTo>
                  <a:cubicBezTo>
                    <a:pt x="2837" y="2175"/>
                    <a:pt x="2080" y="2080"/>
                    <a:pt x="1419" y="1891"/>
                  </a:cubicBezTo>
                  <a:cubicBezTo>
                    <a:pt x="1342" y="1865"/>
                    <a:pt x="1265" y="1854"/>
                    <a:pt x="1191" y="1854"/>
                  </a:cubicBezTo>
                  <a:cubicBezTo>
                    <a:pt x="714" y="1854"/>
                    <a:pt x="323" y="2333"/>
                    <a:pt x="568" y="2742"/>
                  </a:cubicBezTo>
                  <a:cubicBezTo>
                    <a:pt x="1513" y="3529"/>
                    <a:pt x="2655" y="3923"/>
                    <a:pt x="3830" y="3923"/>
                  </a:cubicBezTo>
                  <a:cubicBezTo>
                    <a:pt x="4065" y="3923"/>
                    <a:pt x="4302" y="3908"/>
                    <a:pt x="4538" y="3876"/>
                  </a:cubicBezTo>
                  <a:cubicBezTo>
                    <a:pt x="4582" y="3874"/>
                    <a:pt x="4624" y="3873"/>
                    <a:pt x="4664" y="3873"/>
                  </a:cubicBezTo>
                  <a:cubicBezTo>
                    <a:pt x="6518" y="3873"/>
                    <a:pt x="4236" y="5972"/>
                    <a:pt x="3404" y="6712"/>
                  </a:cubicBezTo>
                  <a:cubicBezTo>
                    <a:pt x="2553" y="7563"/>
                    <a:pt x="1" y="10209"/>
                    <a:pt x="1" y="10682"/>
                  </a:cubicBezTo>
                  <a:cubicBezTo>
                    <a:pt x="46" y="11002"/>
                    <a:pt x="225" y="11167"/>
                    <a:pt x="493" y="11167"/>
                  </a:cubicBezTo>
                  <a:cubicBezTo>
                    <a:pt x="779" y="11167"/>
                    <a:pt x="1168" y="10978"/>
                    <a:pt x="1608" y="10587"/>
                  </a:cubicBezTo>
                  <a:cubicBezTo>
                    <a:pt x="2380" y="9816"/>
                    <a:pt x="4708" y="7877"/>
                    <a:pt x="5415" y="7877"/>
                  </a:cubicBezTo>
                  <a:cubicBezTo>
                    <a:pt x="5487" y="7877"/>
                    <a:pt x="5543" y="7897"/>
                    <a:pt x="5578" y="7941"/>
                  </a:cubicBezTo>
                  <a:cubicBezTo>
                    <a:pt x="6050" y="8413"/>
                    <a:pt x="1513" y="12478"/>
                    <a:pt x="1513" y="12478"/>
                  </a:cubicBezTo>
                  <a:cubicBezTo>
                    <a:pt x="1513" y="12478"/>
                    <a:pt x="473" y="13140"/>
                    <a:pt x="851" y="13707"/>
                  </a:cubicBezTo>
                  <a:cubicBezTo>
                    <a:pt x="937" y="13811"/>
                    <a:pt x="1059" y="13858"/>
                    <a:pt x="1209" y="13858"/>
                  </a:cubicBezTo>
                  <a:cubicBezTo>
                    <a:pt x="2553" y="13858"/>
                    <a:pt x="6183" y="10067"/>
                    <a:pt x="6523" y="9642"/>
                  </a:cubicBezTo>
                  <a:cubicBezTo>
                    <a:pt x="6618" y="9524"/>
                    <a:pt x="6712" y="9477"/>
                    <a:pt x="6796" y="9477"/>
                  </a:cubicBezTo>
                  <a:cubicBezTo>
                    <a:pt x="7049" y="9477"/>
                    <a:pt x="7208" y="9902"/>
                    <a:pt x="6996" y="10115"/>
                  </a:cubicBezTo>
                  <a:cubicBezTo>
                    <a:pt x="6618" y="10493"/>
                    <a:pt x="2458" y="14085"/>
                    <a:pt x="3215" y="15125"/>
                  </a:cubicBezTo>
                  <a:cubicBezTo>
                    <a:pt x="3270" y="15196"/>
                    <a:pt x="3342" y="15229"/>
                    <a:pt x="3429" y="15229"/>
                  </a:cubicBezTo>
                  <a:cubicBezTo>
                    <a:pt x="4372" y="15229"/>
                    <a:pt x="7012" y="11320"/>
                    <a:pt x="8224" y="11060"/>
                  </a:cubicBezTo>
                  <a:cubicBezTo>
                    <a:pt x="8276" y="11049"/>
                    <a:pt x="8319" y="11044"/>
                    <a:pt x="8355" y="11044"/>
                  </a:cubicBezTo>
                  <a:cubicBezTo>
                    <a:pt x="9247" y="11044"/>
                    <a:pt x="5600" y="14303"/>
                    <a:pt x="6145" y="15030"/>
                  </a:cubicBezTo>
                  <a:cubicBezTo>
                    <a:pt x="6231" y="15116"/>
                    <a:pt x="6308" y="15193"/>
                    <a:pt x="6430" y="15193"/>
                  </a:cubicBezTo>
                  <a:cubicBezTo>
                    <a:pt x="6709" y="15193"/>
                    <a:pt x="7220" y="14786"/>
                    <a:pt x="8603" y="13140"/>
                  </a:cubicBezTo>
                  <a:cubicBezTo>
                    <a:pt x="10588" y="10776"/>
                    <a:pt x="15030" y="3309"/>
                    <a:pt x="15030" y="3309"/>
                  </a:cubicBezTo>
                  <a:lnTo>
                    <a:pt x="10150" y="24"/>
                  </a:lnTo>
                  <a:close/>
                </a:path>
              </a:pathLst>
            </a:custGeom>
            <a:solidFill>
              <a:srgbClr val="FFC7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47"/>
            <p:cNvSpPr/>
            <p:nvPr/>
          </p:nvSpPr>
          <p:spPr>
            <a:xfrm>
              <a:off x="5881275" y="3373825"/>
              <a:ext cx="801125" cy="1389525"/>
            </a:xfrm>
            <a:custGeom>
              <a:avLst/>
              <a:gdLst/>
              <a:ahLst/>
              <a:cxnLst/>
              <a:rect l="l" t="t" r="r" b="b"/>
              <a:pathLst>
                <a:path w="32045" h="55581" extrusionOk="0">
                  <a:moveTo>
                    <a:pt x="16826" y="0"/>
                  </a:moveTo>
                  <a:lnTo>
                    <a:pt x="16826" y="0"/>
                  </a:lnTo>
                  <a:cubicBezTo>
                    <a:pt x="16826" y="0"/>
                    <a:pt x="18811" y="25900"/>
                    <a:pt x="17488" y="27885"/>
                  </a:cubicBezTo>
                  <a:cubicBezTo>
                    <a:pt x="16164" y="29870"/>
                    <a:pt x="0" y="50287"/>
                    <a:pt x="0" y="50287"/>
                  </a:cubicBezTo>
                  <a:lnTo>
                    <a:pt x="6617" y="55581"/>
                  </a:lnTo>
                  <a:cubicBezTo>
                    <a:pt x="6617" y="55581"/>
                    <a:pt x="29492" y="33178"/>
                    <a:pt x="29870" y="29019"/>
                  </a:cubicBezTo>
                  <a:cubicBezTo>
                    <a:pt x="30154" y="24860"/>
                    <a:pt x="32045" y="473"/>
                    <a:pt x="32045" y="473"/>
                  </a:cubicBezTo>
                  <a:lnTo>
                    <a:pt x="168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47"/>
            <p:cNvSpPr/>
            <p:nvPr/>
          </p:nvSpPr>
          <p:spPr>
            <a:xfrm>
              <a:off x="6013600" y="2549075"/>
              <a:ext cx="541200" cy="661700"/>
            </a:xfrm>
            <a:custGeom>
              <a:avLst/>
              <a:gdLst/>
              <a:ahLst/>
              <a:cxnLst/>
              <a:rect l="l" t="t" r="r" b="b"/>
              <a:pathLst>
                <a:path w="21648" h="26468" extrusionOk="0">
                  <a:moveTo>
                    <a:pt x="5767" y="1"/>
                  </a:moveTo>
                  <a:lnTo>
                    <a:pt x="1" y="6051"/>
                  </a:lnTo>
                  <a:cubicBezTo>
                    <a:pt x="1" y="6051"/>
                    <a:pt x="3120" y="14936"/>
                    <a:pt x="4727" y="18622"/>
                  </a:cubicBezTo>
                  <a:cubicBezTo>
                    <a:pt x="5588" y="20422"/>
                    <a:pt x="7354" y="21509"/>
                    <a:pt x="9224" y="21509"/>
                  </a:cubicBezTo>
                  <a:cubicBezTo>
                    <a:pt x="9613" y="21509"/>
                    <a:pt x="10007" y="21461"/>
                    <a:pt x="10399" y="21364"/>
                  </a:cubicBezTo>
                  <a:cubicBezTo>
                    <a:pt x="11249" y="22971"/>
                    <a:pt x="12006" y="24672"/>
                    <a:pt x="12667" y="26468"/>
                  </a:cubicBezTo>
                  <a:lnTo>
                    <a:pt x="21647" y="22403"/>
                  </a:lnTo>
                  <a:lnTo>
                    <a:pt x="19946" y="17299"/>
                  </a:lnTo>
                  <a:lnTo>
                    <a:pt x="18906" y="6523"/>
                  </a:lnTo>
                  <a:lnTo>
                    <a:pt x="15598" y="2931"/>
                  </a:lnTo>
                  <a:lnTo>
                    <a:pt x="5767" y="1"/>
                  </a:lnTo>
                  <a:close/>
                </a:path>
              </a:pathLst>
            </a:custGeom>
            <a:solidFill>
              <a:srgbClr val="FFC7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47"/>
            <p:cNvSpPr/>
            <p:nvPr/>
          </p:nvSpPr>
          <p:spPr>
            <a:xfrm>
              <a:off x="6089475" y="2835825"/>
              <a:ext cx="30500" cy="26100"/>
            </a:xfrm>
            <a:custGeom>
              <a:avLst/>
              <a:gdLst/>
              <a:ahLst/>
              <a:cxnLst/>
              <a:rect l="l" t="t" r="r" b="b"/>
              <a:pathLst>
                <a:path w="1220" h="1044" extrusionOk="0">
                  <a:moveTo>
                    <a:pt x="680" y="1"/>
                  </a:moveTo>
                  <a:cubicBezTo>
                    <a:pt x="351" y="1"/>
                    <a:pt x="0" y="306"/>
                    <a:pt x="180" y="725"/>
                  </a:cubicBezTo>
                  <a:cubicBezTo>
                    <a:pt x="251" y="937"/>
                    <a:pt x="428" y="1044"/>
                    <a:pt x="632" y="1044"/>
                  </a:cubicBezTo>
                  <a:cubicBezTo>
                    <a:pt x="700" y="1044"/>
                    <a:pt x="770" y="1032"/>
                    <a:pt x="841" y="1008"/>
                  </a:cubicBezTo>
                  <a:cubicBezTo>
                    <a:pt x="1125" y="914"/>
                    <a:pt x="1219" y="630"/>
                    <a:pt x="1125" y="347"/>
                  </a:cubicBezTo>
                  <a:cubicBezTo>
                    <a:pt x="1056" y="104"/>
                    <a:pt x="871" y="1"/>
                    <a:pt x="680" y="1"/>
                  </a:cubicBezTo>
                  <a:close/>
                </a:path>
              </a:pathLst>
            </a:custGeom>
            <a:solidFill>
              <a:srgbClr val="000C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47"/>
            <p:cNvSpPr/>
            <p:nvPr/>
          </p:nvSpPr>
          <p:spPr>
            <a:xfrm>
              <a:off x="6075050" y="2818475"/>
              <a:ext cx="49650" cy="26025"/>
            </a:xfrm>
            <a:custGeom>
              <a:avLst/>
              <a:gdLst/>
              <a:ahLst/>
              <a:cxnLst/>
              <a:rect l="l" t="t" r="r" b="b"/>
              <a:pathLst>
                <a:path w="1986" h="1041" extrusionOk="0">
                  <a:moveTo>
                    <a:pt x="1607" y="1"/>
                  </a:moveTo>
                  <a:cubicBezTo>
                    <a:pt x="1324" y="1"/>
                    <a:pt x="1040" y="1"/>
                    <a:pt x="757" y="95"/>
                  </a:cubicBezTo>
                  <a:cubicBezTo>
                    <a:pt x="473" y="284"/>
                    <a:pt x="284" y="473"/>
                    <a:pt x="95" y="663"/>
                  </a:cubicBezTo>
                  <a:cubicBezTo>
                    <a:pt x="1" y="946"/>
                    <a:pt x="1" y="1041"/>
                    <a:pt x="95" y="1041"/>
                  </a:cubicBezTo>
                  <a:cubicBezTo>
                    <a:pt x="190" y="1041"/>
                    <a:pt x="379" y="663"/>
                    <a:pt x="946" y="473"/>
                  </a:cubicBezTo>
                  <a:cubicBezTo>
                    <a:pt x="1418" y="190"/>
                    <a:pt x="1891" y="284"/>
                    <a:pt x="1986" y="190"/>
                  </a:cubicBezTo>
                  <a:cubicBezTo>
                    <a:pt x="1986" y="95"/>
                    <a:pt x="1891" y="95"/>
                    <a:pt x="1607" y="1"/>
                  </a:cubicBezTo>
                  <a:close/>
                </a:path>
              </a:pathLst>
            </a:custGeom>
            <a:solidFill>
              <a:srgbClr val="000C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47"/>
            <p:cNvSpPr/>
            <p:nvPr/>
          </p:nvSpPr>
          <p:spPr>
            <a:xfrm>
              <a:off x="6231175" y="2782950"/>
              <a:ext cx="33650" cy="16100"/>
            </a:xfrm>
            <a:custGeom>
              <a:avLst/>
              <a:gdLst/>
              <a:ahLst/>
              <a:cxnLst/>
              <a:rect l="l" t="t" r="r" b="b"/>
              <a:pathLst>
                <a:path w="1346" h="644" extrusionOk="0">
                  <a:moveTo>
                    <a:pt x="642" y="0"/>
                  </a:moveTo>
                  <a:cubicBezTo>
                    <a:pt x="467" y="0"/>
                    <a:pt x="305" y="104"/>
                    <a:pt x="183" y="288"/>
                  </a:cubicBezTo>
                  <a:cubicBezTo>
                    <a:pt x="1" y="543"/>
                    <a:pt x="170" y="643"/>
                    <a:pt x="409" y="643"/>
                  </a:cubicBezTo>
                  <a:cubicBezTo>
                    <a:pt x="790" y="643"/>
                    <a:pt x="1346" y="389"/>
                    <a:pt x="939" y="98"/>
                  </a:cubicBezTo>
                  <a:cubicBezTo>
                    <a:pt x="839" y="32"/>
                    <a:pt x="739" y="0"/>
                    <a:pt x="642" y="0"/>
                  </a:cubicBezTo>
                  <a:close/>
                </a:path>
              </a:pathLst>
            </a:custGeom>
            <a:solidFill>
              <a:srgbClr val="000C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47"/>
            <p:cNvSpPr/>
            <p:nvPr/>
          </p:nvSpPr>
          <p:spPr>
            <a:xfrm>
              <a:off x="6221575" y="2762350"/>
              <a:ext cx="47275" cy="27800"/>
            </a:xfrm>
            <a:custGeom>
              <a:avLst/>
              <a:gdLst/>
              <a:ahLst/>
              <a:cxnLst/>
              <a:rect l="l" t="t" r="r" b="b"/>
              <a:pathLst>
                <a:path w="1891" h="1112" extrusionOk="0">
                  <a:moveTo>
                    <a:pt x="1146" y="1"/>
                  </a:moveTo>
                  <a:cubicBezTo>
                    <a:pt x="993" y="1"/>
                    <a:pt x="851" y="25"/>
                    <a:pt x="756" y="72"/>
                  </a:cubicBezTo>
                  <a:cubicBezTo>
                    <a:pt x="473" y="261"/>
                    <a:pt x="189" y="450"/>
                    <a:pt x="95" y="733"/>
                  </a:cubicBezTo>
                  <a:cubicBezTo>
                    <a:pt x="0" y="922"/>
                    <a:pt x="0" y="1112"/>
                    <a:pt x="0" y="1112"/>
                  </a:cubicBezTo>
                  <a:cubicBezTo>
                    <a:pt x="95" y="1112"/>
                    <a:pt x="378" y="639"/>
                    <a:pt x="851" y="450"/>
                  </a:cubicBezTo>
                  <a:cubicBezTo>
                    <a:pt x="1418" y="261"/>
                    <a:pt x="1891" y="355"/>
                    <a:pt x="1891" y="261"/>
                  </a:cubicBezTo>
                  <a:cubicBezTo>
                    <a:pt x="1891" y="166"/>
                    <a:pt x="1796" y="72"/>
                    <a:pt x="1607" y="72"/>
                  </a:cubicBezTo>
                  <a:cubicBezTo>
                    <a:pt x="1465" y="25"/>
                    <a:pt x="1300" y="1"/>
                    <a:pt x="1146" y="1"/>
                  </a:cubicBezTo>
                  <a:close/>
                </a:path>
              </a:pathLst>
            </a:custGeom>
            <a:solidFill>
              <a:srgbClr val="000C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47"/>
            <p:cNvSpPr/>
            <p:nvPr/>
          </p:nvSpPr>
          <p:spPr>
            <a:xfrm>
              <a:off x="6174300" y="2804300"/>
              <a:ext cx="42575" cy="125275"/>
            </a:xfrm>
            <a:custGeom>
              <a:avLst/>
              <a:gdLst/>
              <a:ahLst/>
              <a:cxnLst/>
              <a:rect l="l" t="t" r="r" b="b"/>
              <a:pathLst>
                <a:path w="1703" h="5011" extrusionOk="0">
                  <a:moveTo>
                    <a:pt x="95" y="1"/>
                  </a:moveTo>
                  <a:cubicBezTo>
                    <a:pt x="1" y="1040"/>
                    <a:pt x="1" y="2080"/>
                    <a:pt x="95" y="3120"/>
                  </a:cubicBezTo>
                  <a:cubicBezTo>
                    <a:pt x="190" y="3593"/>
                    <a:pt x="190" y="3971"/>
                    <a:pt x="190" y="4349"/>
                  </a:cubicBezTo>
                  <a:cubicBezTo>
                    <a:pt x="95" y="4538"/>
                    <a:pt x="190" y="4727"/>
                    <a:pt x="284" y="4916"/>
                  </a:cubicBezTo>
                  <a:cubicBezTo>
                    <a:pt x="379" y="5011"/>
                    <a:pt x="473" y="5011"/>
                    <a:pt x="568" y="5011"/>
                  </a:cubicBezTo>
                  <a:cubicBezTo>
                    <a:pt x="662" y="5011"/>
                    <a:pt x="757" y="5011"/>
                    <a:pt x="851" y="4916"/>
                  </a:cubicBezTo>
                  <a:cubicBezTo>
                    <a:pt x="1135" y="4821"/>
                    <a:pt x="1418" y="4727"/>
                    <a:pt x="1702" y="4538"/>
                  </a:cubicBezTo>
                  <a:lnTo>
                    <a:pt x="1702" y="4538"/>
                  </a:lnTo>
                  <a:cubicBezTo>
                    <a:pt x="1418" y="4632"/>
                    <a:pt x="1040" y="4632"/>
                    <a:pt x="757" y="4821"/>
                  </a:cubicBezTo>
                  <a:lnTo>
                    <a:pt x="473" y="4821"/>
                  </a:lnTo>
                  <a:cubicBezTo>
                    <a:pt x="379" y="4632"/>
                    <a:pt x="379" y="4443"/>
                    <a:pt x="379" y="4349"/>
                  </a:cubicBezTo>
                  <a:lnTo>
                    <a:pt x="379" y="3120"/>
                  </a:lnTo>
                  <a:cubicBezTo>
                    <a:pt x="379" y="2080"/>
                    <a:pt x="284" y="1040"/>
                    <a:pt x="95" y="1"/>
                  </a:cubicBezTo>
                  <a:close/>
                </a:path>
              </a:pathLst>
            </a:custGeom>
            <a:solidFill>
              <a:srgbClr val="000C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47"/>
            <p:cNvSpPr/>
            <p:nvPr/>
          </p:nvSpPr>
          <p:spPr>
            <a:xfrm>
              <a:off x="5841100" y="2442525"/>
              <a:ext cx="694775" cy="546850"/>
            </a:xfrm>
            <a:custGeom>
              <a:avLst/>
              <a:gdLst/>
              <a:ahLst/>
              <a:cxnLst/>
              <a:rect l="l" t="t" r="r" b="b"/>
              <a:pathLst>
                <a:path w="27791" h="21874" extrusionOk="0">
                  <a:moveTo>
                    <a:pt x="19339" y="1"/>
                  </a:moveTo>
                  <a:cubicBezTo>
                    <a:pt x="19259" y="1"/>
                    <a:pt x="19177" y="3"/>
                    <a:pt x="19095" y="9"/>
                  </a:cubicBezTo>
                  <a:cubicBezTo>
                    <a:pt x="16448" y="104"/>
                    <a:pt x="1" y="4168"/>
                    <a:pt x="2647" y="7760"/>
                  </a:cubicBezTo>
                  <a:cubicBezTo>
                    <a:pt x="4207" y="9822"/>
                    <a:pt x="6227" y="11423"/>
                    <a:pt x="8803" y="11423"/>
                  </a:cubicBezTo>
                  <a:cubicBezTo>
                    <a:pt x="10598" y="11423"/>
                    <a:pt x="12663" y="10646"/>
                    <a:pt x="15030" y="8706"/>
                  </a:cubicBezTo>
                  <a:cubicBezTo>
                    <a:pt x="15566" y="8265"/>
                    <a:pt x="16080" y="8081"/>
                    <a:pt x="16566" y="8081"/>
                  </a:cubicBezTo>
                  <a:cubicBezTo>
                    <a:pt x="18995" y="8081"/>
                    <a:pt x="20702" y="12676"/>
                    <a:pt x="20702" y="12676"/>
                  </a:cubicBezTo>
                  <a:lnTo>
                    <a:pt x="22308" y="12014"/>
                  </a:lnTo>
                  <a:cubicBezTo>
                    <a:pt x="22148" y="10835"/>
                    <a:pt x="23050" y="10142"/>
                    <a:pt x="23966" y="10142"/>
                  </a:cubicBezTo>
                  <a:cubicBezTo>
                    <a:pt x="24665" y="10142"/>
                    <a:pt x="25371" y="10546"/>
                    <a:pt x="25617" y="11447"/>
                  </a:cubicBezTo>
                  <a:cubicBezTo>
                    <a:pt x="26373" y="15133"/>
                    <a:pt x="24199" y="15133"/>
                    <a:pt x="24199" y="15133"/>
                  </a:cubicBezTo>
                  <a:cubicBezTo>
                    <a:pt x="24483" y="16646"/>
                    <a:pt x="24955" y="18158"/>
                    <a:pt x="25711" y="19576"/>
                  </a:cubicBezTo>
                  <a:cubicBezTo>
                    <a:pt x="25711" y="19576"/>
                    <a:pt x="26696" y="21874"/>
                    <a:pt x="27134" y="21874"/>
                  </a:cubicBezTo>
                  <a:cubicBezTo>
                    <a:pt x="27221" y="21874"/>
                    <a:pt x="27287" y="21782"/>
                    <a:pt x="27318" y="21561"/>
                  </a:cubicBezTo>
                  <a:cubicBezTo>
                    <a:pt x="27035" y="19482"/>
                    <a:pt x="26940" y="17402"/>
                    <a:pt x="27035" y="15322"/>
                  </a:cubicBezTo>
                  <a:cubicBezTo>
                    <a:pt x="27224" y="13243"/>
                    <a:pt x="27791" y="8895"/>
                    <a:pt x="26373" y="6437"/>
                  </a:cubicBezTo>
                  <a:cubicBezTo>
                    <a:pt x="25753" y="5463"/>
                    <a:pt x="24719" y="4821"/>
                    <a:pt x="23581" y="4821"/>
                  </a:cubicBezTo>
                  <a:cubicBezTo>
                    <a:pt x="23504" y="4821"/>
                    <a:pt x="23426" y="4824"/>
                    <a:pt x="23348" y="4830"/>
                  </a:cubicBezTo>
                  <a:cubicBezTo>
                    <a:pt x="23348" y="4830"/>
                    <a:pt x="27224" y="1144"/>
                    <a:pt x="25995" y="671"/>
                  </a:cubicBezTo>
                  <a:cubicBezTo>
                    <a:pt x="25522" y="387"/>
                    <a:pt x="24955" y="198"/>
                    <a:pt x="24388" y="104"/>
                  </a:cubicBezTo>
                  <a:lnTo>
                    <a:pt x="23065" y="2751"/>
                  </a:lnTo>
                  <a:cubicBezTo>
                    <a:pt x="23065" y="2751"/>
                    <a:pt x="21823" y="1"/>
                    <a:pt x="193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47"/>
            <p:cNvSpPr/>
            <p:nvPr/>
          </p:nvSpPr>
          <p:spPr>
            <a:xfrm>
              <a:off x="6427150" y="2719225"/>
              <a:ext cx="37850" cy="77425"/>
            </a:xfrm>
            <a:custGeom>
              <a:avLst/>
              <a:gdLst/>
              <a:ahLst/>
              <a:cxnLst/>
              <a:rect l="l" t="t" r="r" b="b"/>
              <a:pathLst>
                <a:path w="1514" h="3097" extrusionOk="0">
                  <a:moveTo>
                    <a:pt x="473" y="1"/>
                  </a:moveTo>
                  <a:cubicBezTo>
                    <a:pt x="284" y="1"/>
                    <a:pt x="190" y="95"/>
                    <a:pt x="95" y="190"/>
                  </a:cubicBezTo>
                  <a:cubicBezTo>
                    <a:pt x="95" y="190"/>
                    <a:pt x="1" y="284"/>
                    <a:pt x="1" y="379"/>
                  </a:cubicBezTo>
                  <a:cubicBezTo>
                    <a:pt x="1" y="568"/>
                    <a:pt x="95" y="568"/>
                    <a:pt x="95" y="568"/>
                  </a:cubicBezTo>
                  <a:cubicBezTo>
                    <a:pt x="95" y="473"/>
                    <a:pt x="95" y="473"/>
                    <a:pt x="95" y="379"/>
                  </a:cubicBezTo>
                  <a:cubicBezTo>
                    <a:pt x="95" y="284"/>
                    <a:pt x="284" y="190"/>
                    <a:pt x="379" y="190"/>
                  </a:cubicBezTo>
                  <a:cubicBezTo>
                    <a:pt x="662" y="190"/>
                    <a:pt x="852" y="379"/>
                    <a:pt x="946" y="568"/>
                  </a:cubicBezTo>
                  <a:cubicBezTo>
                    <a:pt x="1041" y="852"/>
                    <a:pt x="1135" y="1135"/>
                    <a:pt x="1230" y="1419"/>
                  </a:cubicBezTo>
                  <a:cubicBezTo>
                    <a:pt x="1230" y="1986"/>
                    <a:pt x="1041" y="2553"/>
                    <a:pt x="662" y="2837"/>
                  </a:cubicBezTo>
                  <a:cubicBezTo>
                    <a:pt x="568" y="2884"/>
                    <a:pt x="473" y="2907"/>
                    <a:pt x="391" y="2907"/>
                  </a:cubicBezTo>
                  <a:cubicBezTo>
                    <a:pt x="308" y="2907"/>
                    <a:pt x="237" y="2884"/>
                    <a:pt x="190" y="2837"/>
                  </a:cubicBezTo>
                  <a:lnTo>
                    <a:pt x="1" y="2837"/>
                  </a:lnTo>
                  <a:cubicBezTo>
                    <a:pt x="1" y="2837"/>
                    <a:pt x="1" y="2837"/>
                    <a:pt x="95" y="3026"/>
                  </a:cubicBezTo>
                  <a:cubicBezTo>
                    <a:pt x="190" y="3073"/>
                    <a:pt x="308" y="3096"/>
                    <a:pt x="414" y="3096"/>
                  </a:cubicBezTo>
                  <a:cubicBezTo>
                    <a:pt x="521" y="3096"/>
                    <a:pt x="615" y="3073"/>
                    <a:pt x="662" y="3026"/>
                  </a:cubicBezTo>
                  <a:cubicBezTo>
                    <a:pt x="1230" y="2647"/>
                    <a:pt x="1513" y="2080"/>
                    <a:pt x="1419" y="1419"/>
                  </a:cubicBezTo>
                  <a:cubicBezTo>
                    <a:pt x="1419" y="1135"/>
                    <a:pt x="1324" y="757"/>
                    <a:pt x="1135" y="473"/>
                  </a:cubicBezTo>
                  <a:cubicBezTo>
                    <a:pt x="946" y="190"/>
                    <a:pt x="757" y="1"/>
                    <a:pt x="473" y="1"/>
                  </a:cubicBezTo>
                  <a:close/>
                </a:path>
              </a:pathLst>
            </a:custGeom>
            <a:solidFill>
              <a:srgbClr val="FF9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47"/>
            <p:cNvSpPr/>
            <p:nvPr/>
          </p:nvSpPr>
          <p:spPr>
            <a:xfrm>
              <a:off x="6301900" y="3149300"/>
              <a:ext cx="1028000" cy="940225"/>
            </a:xfrm>
            <a:custGeom>
              <a:avLst/>
              <a:gdLst/>
              <a:ahLst/>
              <a:cxnLst/>
              <a:rect l="l" t="t" r="r" b="b"/>
              <a:pathLst>
                <a:path w="41120" h="37609" extrusionOk="0">
                  <a:moveTo>
                    <a:pt x="11312" y="1"/>
                  </a:moveTo>
                  <a:cubicBezTo>
                    <a:pt x="5412" y="1"/>
                    <a:pt x="663" y="5200"/>
                    <a:pt x="663" y="5200"/>
                  </a:cubicBezTo>
                  <a:lnTo>
                    <a:pt x="1" y="8887"/>
                  </a:lnTo>
                  <a:lnTo>
                    <a:pt x="14085" y="34881"/>
                  </a:lnTo>
                  <a:cubicBezTo>
                    <a:pt x="19052" y="36861"/>
                    <a:pt x="23235" y="37608"/>
                    <a:pt x="26720" y="37608"/>
                  </a:cubicBezTo>
                  <a:cubicBezTo>
                    <a:pt x="33716" y="37608"/>
                    <a:pt x="37903" y="34600"/>
                    <a:pt x="39985" y="32518"/>
                  </a:cubicBezTo>
                  <a:cubicBezTo>
                    <a:pt x="41025" y="31478"/>
                    <a:pt x="41119" y="29871"/>
                    <a:pt x="40269" y="28737"/>
                  </a:cubicBezTo>
                  <a:cubicBezTo>
                    <a:pt x="36393" y="23633"/>
                    <a:pt x="25334" y="8792"/>
                    <a:pt x="18244" y="2743"/>
                  </a:cubicBezTo>
                  <a:cubicBezTo>
                    <a:pt x="15898" y="732"/>
                    <a:pt x="13524" y="1"/>
                    <a:pt x="113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47"/>
            <p:cNvSpPr/>
            <p:nvPr/>
          </p:nvSpPr>
          <p:spPr>
            <a:xfrm>
              <a:off x="6193200" y="2830300"/>
              <a:ext cx="493925" cy="484900"/>
            </a:xfrm>
            <a:custGeom>
              <a:avLst/>
              <a:gdLst/>
              <a:ahLst/>
              <a:cxnLst/>
              <a:rect l="l" t="t" r="r" b="b"/>
              <a:pathLst>
                <a:path w="19757" h="19396" extrusionOk="0">
                  <a:moveTo>
                    <a:pt x="13991" y="0"/>
                  </a:moveTo>
                  <a:cubicBezTo>
                    <a:pt x="13991" y="0"/>
                    <a:pt x="1" y="19000"/>
                    <a:pt x="2175" y="19378"/>
                  </a:cubicBezTo>
                  <a:cubicBezTo>
                    <a:pt x="2241" y="19390"/>
                    <a:pt x="2319" y="19395"/>
                    <a:pt x="2408" y="19395"/>
                  </a:cubicBezTo>
                  <a:cubicBezTo>
                    <a:pt x="5269" y="19395"/>
                    <a:pt x="19757" y="13707"/>
                    <a:pt x="19757" y="13707"/>
                  </a:cubicBezTo>
                  <a:cubicBezTo>
                    <a:pt x="19757" y="13707"/>
                    <a:pt x="19284" y="1702"/>
                    <a:pt x="139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47"/>
            <p:cNvSpPr/>
            <p:nvPr/>
          </p:nvSpPr>
          <p:spPr>
            <a:xfrm>
              <a:off x="7256625" y="4713700"/>
              <a:ext cx="78000" cy="418575"/>
            </a:xfrm>
            <a:custGeom>
              <a:avLst/>
              <a:gdLst/>
              <a:ahLst/>
              <a:cxnLst/>
              <a:rect l="l" t="t" r="r" b="b"/>
              <a:pathLst>
                <a:path w="3120" h="16743" extrusionOk="0">
                  <a:moveTo>
                    <a:pt x="284" y="1"/>
                  </a:moveTo>
                  <a:lnTo>
                    <a:pt x="0" y="9737"/>
                  </a:lnTo>
                  <a:cubicBezTo>
                    <a:pt x="0" y="9737"/>
                    <a:pt x="1447" y="16743"/>
                    <a:pt x="2222" y="16743"/>
                  </a:cubicBezTo>
                  <a:cubicBezTo>
                    <a:pt x="2310" y="16743"/>
                    <a:pt x="2390" y="16652"/>
                    <a:pt x="2458" y="16448"/>
                  </a:cubicBezTo>
                  <a:cubicBezTo>
                    <a:pt x="3120" y="14463"/>
                    <a:pt x="2458" y="95"/>
                    <a:pt x="2458" y="95"/>
                  </a:cubicBezTo>
                  <a:lnTo>
                    <a:pt x="28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47"/>
            <p:cNvSpPr/>
            <p:nvPr/>
          </p:nvSpPr>
          <p:spPr>
            <a:xfrm>
              <a:off x="6620925" y="3929150"/>
              <a:ext cx="692425" cy="204600"/>
            </a:xfrm>
            <a:custGeom>
              <a:avLst/>
              <a:gdLst/>
              <a:ahLst/>
              <a:cxnLst/>
              <a:rect l="l" t="t" r="r" b="b"/>
              <a:pathLst>
                <a:path w="27697" h="8184" extrusionOk="0">
                  <a:moveTo>
                    <a:pt x="26657" y="1"/>
                  </a:moveTo>
                  <a:lnTo>
                    <a:pt x="1324" y="3782"/>
                  </a:lnTo>
                  <a:cubicBezTo>
                    <a:pt x="1324" y="3782"/>
                    <a:pt x="1" y="4632"/>
                    <a:pt x="852" y="5199"/>
                  </a:cubicBezTo>
                  <a:cubicBezTo>
                    <a:pt x="1352" y="5533"/>
                    <a:pt x="6683" y="8184"/>
                    <a:pt x="13259" y="8184"/>
                  </a:cubicBezTo>
                  <a:cubicBezTo>
                    <a:pt x="17872" y="8184"/>
                    <a:pt x="23098" y="6879"/>
                    <a:pt x="27697" y="2553"/>
                  </a:cubicBezTo>
                  <a:lnTo>
                    <a:pt x="2665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47"/>
            <p:cNvSpPr/>
            <p:nvPr/>
          </p:nvSpPr>
          <p:spPr>
            <a:xfrm>
              <a:off x="6205025" y="2934275"/>
              <a:ext cx="61475" cy="49650"/>
            </a:xfrm>
            <a:custGeom>
              <a:avLst/>
              <a:gdLst/>
              <a:ahLst/>
              <a:cxnLst/>
              <a:rect l="l" t="t" r="r" b="b"/>
              <a:pathLst>
                <a:path w="2459" h="1986" extrusionOk="0">
                  <a:moveTo>
                    <a:pt x="2458" y="1"/>
                  </a:moveTo>
                  <a:lnTo>
                    <a:pt x="0" y="1986"/>
                  </a:lnTo>
                  <a:cubicBezTo>
                    <a:pt x="1135" y="1891"/>
                    <a:pt x="2174" y="1135"/>
                    <a:pt x="2458" y="1"/>
                  </a:cubicBezTo>
                  <a:close/>
                </a:path>
              </a:pathLst>
            </a:custGeom>
            <a:solidFill>
              <a:srgbClr val="FF9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7" name="Google Shape;1317;p47"/>
          <p:cNvGrpSpPr/>
          <p:nvPr/>
        </p:nvGrpSpPr>
        <p:grpSpPr>
          <a:xfrm rot="-9868766">
            <a:off x="3781004" y="3812787"/>
            <a:ext cx="160344" cy="443045"/>
            <a:chOff x="1838500" y="2017600"/>
            <a:chExt cx="369875" cy="1022000"/>
          </a:xfrm>
        </p:grpSpPr>
        <p:sp>
          <p:nvSpPr>
            <p:cNvPr id="1318" name="Google Shape;1318;p47"/>
            <p:cNvSpPr/>
            <p:nvPr/>
          </p:nvSpPr>
          <p:spPr>
            <a:xfrm>
              <a:off x="1838500" y="2017600"/>
              <a:ext cx="369875" cy="509125"/>
            </a:xfrm>
            <a:custGeom>
              <a:avLst/>
              <a:gdLst/>
              <a:ahLst/>
              <a:cxnLst/>
              <a:rect l="l" t="t" r="r" b="b"/>
              <a:pathLst>
                <a:path w="14795" h="20365" extrusionOk="0">
                  <a:moveTo>
                    <a:pt x="479" y="19406"/>
                  </a:moveTo>
                  <a:cubicBezTo>
                    <a:pt x="479" y="14038"/>
                    <a:pt x="0" y="10006"/>
                    <a:pt x="2168" y="4915"/>
                  </a:cubicBezTo>
                  <a:cubicBezTo>
                    <a:pt x="2873" y="3226"/>
                    <a:pt x="4638" y="1487"/>
                    <a:pt x="7486" y="0"/>
                  </a:cubicBezTo>
                  <a:cubicBezTo>
                    <a:pt x="10308" y="1487"/>
                    <a:pt x="11921" y="3226"/>
                    <a:pt x="12627" y="4915"/>
                  </a:cubicBezTo>
                  <a:cubicBezTo>
                    <a:pt x="14794" y="10006"/>
                    <a:pt x="14315" y="14038"/>
                    <a:pt x="14315" y="19406"/>
                  </a:cubicBezTo>
                  <a:cubicBezTo>
                    <a:pt x="9754" y="20364"/>
                    <a:pt x="5041" y="20364"/>
                    <a:pt x="479" y="1940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47"/>
            <p:cNvSpPr/>
            <p:nvPr/>
          </p:nvSpPr>
          <p:spPr>
            <a:xfrm>
              <a:off x="1997900" y="2345225"/>
              <a:ext cx="55475" cy="284825"/>
            </a:xfrm>
            <a:custGeom>
              <a:avLst/>
              <a:gdLst/>
              <a:ahLst/>
              <a:cxnLst/>
              <a:rect l="l" t="t" r="r" b="b"/>
              <a:pathLst>
                <a:path w="2219" h="11393" extrusionOk="0">
                  <a:moveTo>
                    <a:pt x="1009" y="1"/>
                  </a:moveTo>
                  <a:cubicBezTo>
                    <a:pt x="2218" y="1992"/>
                    <a:pt x="1992" y="5318"/>
                    <a:pt x="1992" y="6074"/>
                  </a:cubicBezTo>
                  <a:lnTo>
                    <a:pt x="1992" y="6074"/>
                  </a:lnTo>
                  <a:lnTo>
                    <a:pt x="1992" y="11392"/>
                  </a:lnTo>
                  <a:lnTo>
                    <a:pt x="26" y="11392"/>
                  </a:lnTo>
                  <a:lnTo>
                    <a:pt x="26" y="6074"/>
                  </a:lnTo>
                  <a:cubicBezTo>
                    <a:pt x="26" y="4058"/>
                    <a:pt x="1" y="2017"/>
                    <a:pt x="10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47"/>
            <p:cNvSpPr/>
            <p:nvPr/>
          </p:nvSpPr>
          <p:spPr>
            <a:xfrm>
              <a:off x="1977100" y="2597875"/>
              <a:ext cx="97075" cy="441725"/>
            </a:xfrm>
            <a:custGeom>
              <a:avLst/>
              <a:gdLst/>
              <a:ahLst/>
              <a:cxnLst/>
              <a:rect l="l" t="t" r="r" b="b"/>
              <a:pathLst>
                <a:path w="3883" h="17669" extrusionOk="0">
                  <a:moveTo>
                    <a:pt x="1942" y="1"/>
                  </a:moveTo>
                  <a:lnTo>
                    <a:pt x="1942" y="1"/>
                  </a:lnTo>
                  <a:cubicBezTo>
                    <a:pt x="3000" y="1"/>
                    <a:pt x="3882" y="858"/>
                    <a:pt x="3882" y="1942"/>
                  </a:cubicBezTo>
                  <a:lnTo>
                    <a:pt x="3882" y="15728"/>
                  </a:lnTo>
                  <a:cubicBezTo>
                    <a:pt x="3882" y="16786"/>
                    <a:pt x="3000" y="17668"/>
                    <a:pt x="1942" y="17668"/>
                  </a:cubicBezTo>
                  <a:lnTo>
                    <a:pt x="1942" y="17668"/>
                  </a:lnTo>
                  <a:lnTo>
                    <a:pt x="1942" y="16811"/>
                  </a:lnTo>
                  <a:lnTo>
                    <a:pt x="1942" y="16811"/>
                  </a:lnTo>
                  <a:cubicBezTo>
                    <a:pt x="3126" y="16811"/>
                    <a:pt x="3126" y="14997"/>
                    <a:pt x="1942" y="14997"/>
                  </a:cubicBezTo>
                  <a:lnTo>
                    <a:pt x="1942" y="14997"/>
                  </a:lnTo>
                  <a:close/>
                  <a:moveTo>
                    <a:pt x="1942" y="17668"/>
                  </a:moveTo>
                  <a:cubicBezTo>
                    <a:pt x="858" y="17643"/>
                    <a:pt x="1" y="16786"/>
                    <a:pt x="1" y="15728"/>
                  </a:cubicBezTo>
                  <a:lnTo>
                    <a:pt x="1" y="1942"/>
                  </a:lnTo>
                  <a:cubicBezTo>
                    <a:pt x="1" y="858"/>
                    <a:pt x="858" y="1"/>
                    <a:pt x="1942" y="1"/>
                  </a:cubicBezTo>
                  <a:lnTo>
                    <a:pt x="1942" y="14997"/>
                  </a:lnTo>
                  <a:cubicBezTo>
                    <a:pt x="732" y="14997"/>
                    <a:pt x="732" y="16811"/>
                    <a:pt x="1942" y="1681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1" name="Google Shape;1321;p47"/>
          <p:cNvGrpSpPr/>
          <p:nvPr/>
        </p:nvGrpSpPr>
        <p:grpSpPr>
          <a:xfrm rot="-2700000">
            <a:off x="2084975" y="4384862"/>
            <a:ext cx="166057" cy="442992"/>
            <a:chOff x="236850" y="2127850"/>
            <a:chExt cx="383100" cy="1022000"/>
          </a:xfrm>
        </p:grpSpPr>
        <p:sp>
          <p:nvSpPr>
            <p:cNvPr id="1322" name="Google Shape;1322;p47"/>
            <p:cNvSpPr/>
            <p:nvPr/>
          </p:nvSpPr>
          <p:spPr>
            <a:xfrm>
              <a:off x="236850" y="2127850"/>
              <a:ext cx="383100" cy="490225"/>
            </a:xfrm>
            <a:custGeom>
              <a:avLst/>
              <a:gdLst/>
              <a:ahLst/>
              <a:cxnLst/>
              <a:rect l="l" t="t" r="r" b="b"/>
              <a:pathLst>
                <a:path w="15324" h="19609" extrusionOk="0">
                  <a:moveTo>
                    <a:pt x="6528" y="11544"/>
                  </a:moveTo>
                  <a:lnTo>
                    <a:pt x="6528" y="17617"/>
                  </a:lnTo>
                  <a:lnTo>
                    <a:pt x="3479" y="17617"/>
                  </a:lnTo>
                  <a:cubicBezTo>
                    <a:pt x="2748" y="17617"/>
                    <a:pt x="2143" y="17013"/>
                    <a:pt x="2143" y="16282"/>
                  </a:cubicBezTo>
                  <a:lnTo>
                    <a:pt x="2143" y="11569"/>
                  </a:lnTo>
                  <a:lnTo>
                    <a:pt x="2143" y="11569"/>
                  </a:lnTo>
                  <a:cubicBezTo>
                    <a:pt x="2143" y="10107"/>
                    <a:pt x="2395" y="3781"/>
                    <a:pt x="1110" y="1"/>
                  </a:cubicBezTo>
                  <a:cubicBezTo>
                    <a:pt x="1" y="3831"/>
                    <a:pt x="51" y="7713"/>
                    <a:pt x="51" y="11544"/>
                  </a:cubicBezTo>
                  <a:lnTo>
                    <a:pt x="51" y="17794"/>
                  </a:lnTo>
                  <a:cubicBezTo>
                    <a:pt x="51" y="18802"/>
                    <a:pt x="883" y="19608"/>
                    <a:pt x="1891" y="19608"/>
                  </a:cubicBezTo>
                  <a:lnTo>
                    <a:pt x="13257" y="19608"/>
                  </a:lnTo>
                  <a:cubicBezTo>
                    <a:pt x="14265" y="19608"/>
                    <a:pt x="15072" y="18802"/>
                    <a:pt x="15072" y="17794"/>
                  </a:cubicBezTo>
                  <a:lnTo>
                    <a:pt x="15072" y="11544"/>
                  </a:lnTo>
                  <a:cubicBezTo>
                    <a:pt x="15072" y="10107"/>
                    <a:pt x="15324" y="3781"/>
                    <a:pt x="14039" y="1"/>
                  </a:cubicBezTo>
                  <a:cubicBezTo>
                    <a:pt x="12980" y="3831"/>
                    <a:pt x="13005" y="7713"/>
                    <a:pt x="13005" y="11544"/>
                  </a:cubicBezTo>
                  <a:lnTo>
                    <a:pt x="12980" y="11544"/>
                  </a:lnTo>
                  <a:lnTo>
                    <a:pt x="12980" y="16282"/>
                  </a:lnTo>
                  <a:cubicBezTo>
                    <a:pt x="12980" y="17013"/>
                    <a:pt x="12400" y="17592"/>
                    <a:pt x="11670" y="17592"/>
                  </a:cubicBezTo>
                  <a:lnTo>
                    <a:pt x="8620" y="17592"/>
                  </a:lnTo>
                  <a:lnTo>
                    <a:pt x="8620" y="11544"/>
                  </a:lnTo>
                  <a:cubicBezTo>
                    <a:pt x="8620" y="10107"/>
                    <a:pt x="8847" y="3781"/>
                    <a:pt x="7561" y="1"/>
                  </a:cubicBezTo>
                  <a:cubicBezTo>
                    <a:pt x="6478" y="3831"/>
                    <a:pt x="6528" y="7713"/>
                    <a:pt x="6528" y="1154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47"/>
            <p:cNvSpPr/>
            <p:nvPr/>
          </p:nvSpPr>
          <p:spPr>
            <a:xfrm>
              <a:off x="400050" y="2455500"/>
              <a:ext cx="56100" cy="284800"/>
            </a:xfrm>
            <a:custGeom>
              <a:avLst/>
              <a:gdLst/>
              <a:ahLst/>
              <a:cxnLst/>
              <a:rect l="l" t="t" r="r" b="b"/>
              <a:pathLst>
                <a:path w="2244" h="11392" extrusionOk="0">
                  <a:moveTo>
                    <a:pt x="1033" y="0"/>
                  </a:moveTo>
                  <a:cubicBezTo>
                    <a:pt x="2243" y="1991"/>
                    <a:pt x="2016" y="5318"/>
                    <a:pt x="2016" y="6074"/>
                  </a:cubicBezTo>
                  <a:lnTo>
                    <a:pt x="2016" y="6074"/>
                  </a:lnTo>
                  <a:lnTo>
                    <a:pt x="2016" y="11392"/>
                  </a:lnTo>
                  <a:lnTo>
                    <a:pt x="51" y="11392"/>
                  </a:lnTo>
                  <a:lnTo>
                    <a:pt x="51" y="6074"/>
                  </a:lnTo>
                  <a:cubicBezTo>
                    <a:pt x="51" y="4058"/>
                    <a:pt x="0" y="2016"/>
                    <a:pt x="10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47"/>
            <p:cNvSpPr/>
            <p:nvPr/>
          </p:nvSpPr>
          <p:spPr>
            <a:xfrm>
              <a:off x="377350" y="2708150"/>
              <a:ext cx="97075" cy="441700"/>
            </a:xfrm>
            <a:custGeom>
              <a:avLst/>
              <a:gdLst/>
              <a:ahLst/>
              <a:cxnLst/>
              <a:rect l="l" t="t" r="r" b="b"/>
              <a:pathLst>
                <a:path w="3883" h="17668" extrusionOk="0">
                  <a:moveTo>
                    <a:pt x="1941" y="0"/>
                  </a:moveTo>
                  <a:cubicBezTo>
                    <a:pt x="3025" y="0"/>
                    <a:pt x="3882" y="857"/>
                    <a:pt x="3882" y="1941"/>
                  </a:cubicBezTo>
                  <a:lnTo>
                    <a:pt x="3882" y="15727"/>
                  </a:lnTo>
                  <a:cubicBezTo>
                    <a:pt x="3882" y="16786"/>
                    <a:pt x="3000" y="17642"/>
                    <a:pt x="1941" y="17668"/>
                  </a:cubicBezTo>
                  <a:lnTo>
                    <a:pt x="1941" y="16811"/>
                  </a:lnTo>
                  <a:cubicBezTo>
                    <a:pt x="3151" y="16811"/>
                    <a:pt x="3151" y="14996"/>
                    <a:pt x="1941" y="14996"/>
                  </a:cubicBezTo>
                  <a:close/>
                  <a:moveTo>
                    <a:pt x="1941" y="0"/>
                  </a:moveTo>
                  <a:lnTo>
                    <a:pt x="1941" y="0"/>
                  </a:lnTo>
                  <a:lnTo>
                    <a:pt x="1941" y="14996"/>
                  </a:lnTo>
                  <a:lnTo>
                    <a:pt x="1941" y="14996"/>
                  </a:lnTo>
                  <a:cubicBezTo>
                    <a:pt x="732" y="14996"/>
                    <a:pt x="732" y="16811"/>
                    <a:pt x="1941" y="16811"/>
                  </a:cubicBezTo>
                  <a:lnTo>
                    <a:pt x="1941" y="16811"/>
                  </a:lnTo>
                  <a:lnTo>
                    <a:pt x="1941" y="17668"/>
                  </a:lnTo>
                  <a:lnTo>
                    <a:pt x="1941" y="17668"/>
                  </a:lnTo>
                  <a:cubicBezTo>
                    <a:pt x="883" y="17668"/>
                    <a:pt x="1" y="16786"/>
                    <a:pt x="1" y="15727"/>
                  </a:cubicBezTo>
                  <a:lnTo>
                    <a:pt x="1" y="1941"/>
                  </a:lnTo>
                  <a:cubicBezTo>
                    <a:pt x="1" y="857"/>
                    <a:pt x="883" y="0"/>
                    <a:pt x="19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5" name="Google Shape;1325;p47"/>
          <p:cNvGrpSpPr/>
          <p:nvPr/>
        </p:nvGrpSpPr>
        <p:grpSpPr>
          <a:xfrm rot="5624572">
            <a:off x="3333374" y="4332114"/>
            <a:ext cx="278626" cy="428853"/>
            <a:chOff x="2444625" y="3592775"/>
            <a:chExt cx="642700" cy="989225"/>
          </a:xfrm>
        </p:grpSpPr>
        <p:sp>
          <p:nvSpPr>
            <p:cNvPr id="1326" name="Google Shape;1326;p47"/>
            <p:cNvSpPr/>
            <p:nvPr/>
          </p:nvSpPr>
          <p:spPr>
            <a:xfrm>
              <a:off x="2479275" y="3663975"/>
              <a:ext cx="319475" cy="201000"/>
            </a:xfrm>
            <a:custGeom>
              <a:avLst/>
              <a:gdLst/>
              <a:ahLst/>
              <a:cxnLst/>
              <a:rect l="l" t="t" r="r" b="b"/>
              <a:pathLst>
                <a:path w="12779" h="8040" extrusionOk="0">
                  <a:moveTo>
                    <a:pt x="11745" y="2924"/>
                  </a:moveTo>
                  <a:lnTo>
                    <a:pt x="2470" y="7662"/>
                  </a:lnTo>
                  <a:cubicBezTo>
                    <a:pt x="1740" y="8040"/>
                    <a:pt x="807" y="7737"/>
                    <a:pt x="429" y="7006"/>
                  </a:cubicBezTo>
                  <a:lnTo>
                    <a:pt x="1" y="6150"/>
                  </a:lnTo>
                  <a:lnTo>
                    <a:pt x="11972" y="0"/>
                  </a:lnTo>
                  <a:lnTo>
                    <a:pt x="12400" y="857"/>
                  </a:lnTo>
                  <a:cubicBezTo>
                    <a:pt x="12778" y="1613"/>
                    <a:pt x="12476" y="2520"/>
                    <a:pt x="11745" y="292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47"/>
            <p:cNvSpPr/>
            <p:nvPr/>
          </p:nvSpPr>
          <p:spPr>
            <a:xfrm>
              <a:off x="2707375" y="3592775"/>
              <a:ext cx="87600" cy="126650"/>
            </a:xfrm>
            <a:custGeom>
              <a:avLst/>
              <a:gdLst/>
              <a:ahLst/>
              <a:cxnLst/>
              <a:rect l="l" t="t" r="r" b="b"/>
              <a:pathLst>
                <a:path w="3504" h="5066" extrusionOk="0">
                  <a:moveTo>
                    <a:pt x="554" y="202"/>
                  </a:moveTo>
                  <a:lnTo>
                    <a:pt x="554" y="202"/>
                  </a:lnTo>
                  <a:cubicBezTo>
                    <a:pt x="151" y="429"/>
                    <a:pt x="0" y="907"/>
                    <a:pt x="202" y="1336"/>
                  </a:cubicBezTo>
                  <a:lnTo>
                    <a:pt x="1815" y="4486"/>
                  </a:lnTo>
                  <a:cubicBezTo>
                    <a:pt x="2041" y="4915"/>
                    <a:pt x="2520" y="5066"/>
                    <a:pt x="2949" y="4864"/>
                  </a:cubicBezTo>
                  <a:lnTo>
                    <a:pt x="2949" y="4864"/>
                  </a:lnTo>
                  <a:cubicBezTo>
                    <a:pt x="3352" y="4638"/>
                    <a:pt x="3503" y="4159"/>
                    <a:pt x="3302" y="3755"/>
                  </a:cubicBezTo>
                  <a:lnTo>
                    <a:pt x="1689" y="580"/>
                  </a:lnTo>
                  <a:cubicBezTo>
                    <a:pt x="1462" y="177"/>
                    <a:pt x="958" y="0"/>
                    <a:pt x="554" y="20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47"/>
            <p:cNvSpPr/>
            <p:nvPr/>
          </p:nvSpPr>
          <p:spPr>
            <a:xfrm>
              <a:off x="2444625" y="3726975"/>
              <a:ext cx="88225" cy="126675"/>
            </a:xfrm>
            <a:custGeom>
              <a:avLst/>
              <a:gdLst/>
              <a:ahLst/>
              <a:cxnLst/>
              <a:rect l="l" t="t" r="r" b="b"/>
              <a:pathLst>
                <a:path w="3529" h="5067" extrusionOk="0">
                  <a:moveTo>
                    <a:pt x="555" y="227"/>
                  </a:moveTo>
                  <a:lnTo>
                    <a:pt x="555" y="227"/>
                  </a:lnTo>
                  <a:cubicBezTo>
                    <a:pt x="152" y="429"/>
                    <a:pt x="0" y="933"/>
                    <a:pt x="202" y="1336"/>
                  </a:cubicBezTo>
                  <a:lnTo>
                    <a:pt x="1840" y="4512"/>
                  </a:lnTo>
                  <a:cubicBezTo>
                    <a:pt x="2042" y="4915"/>
                    <a:pt x="2546" y="5066"/>
                    <a:pt x="2949" y="4865"/>
                  </a:cubicBezTo>
                  <a:lnTo>
                    <a:pt x="2949" y="4865"/>
                  </a:lnTo>
                  <a:cubicBezTo>
                    <a:pt x="3352" y="4663"/>
                    <a:pt x="3529" y="4159"/>
                    <a:pt x="3302" y="3756"/>
                  </a:cubicBezTo>
                  <a:lnTo>
                    <a:pt x="1689" y="580"/>
                  </a:lnTo>
                  <a:cubicBezTo>
                    <a:pt x="1487" y="177"/>
                    <a:pt x="983" y="0"/>
                    <a:pt x="555" y="22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47"/>
            <p:cNvSpPr/>
            <p:nvPr/>
          </p:nvSpPr>
          <p:spPr>
            <a:xfrm>
              <a:off x="2510150" y="3693575"/>
              <a:ext cx="87600" cy="126675"/>
            </a:xfrm>
            <a:custGeom>
              <a:avLst/>
              <a:gdLst/>
              <a:ahLst/>
              <a:cxnLst/>
              <a:rect l="l" t="t" r="r" b="b"/>
              <a:pathLst>
                <a:path w="3504" h="5067" extrusionOk="0">
                  <a:moveTo>
                    <a:pt x="555" y="227"/>
                  </a:moveTo>
                  <a:lnTo>
                    <a:pt x="555" y="227"/>
                  </a:lnTo>
                  <a:cubicBezTo>
                    <a:pt x="152" y="429"/>
                    <a:pt x="1" y="933"/>
                    <a:pt x="202" y="1336"/>
                  </a:cubicBezTo>
                  <a:lnTo>
                    <a:pt x="1840" y="4512"/>
                  </a:lnTo>
                  <a:cubicBezTo>
                    <a:pt x="2042" y="4915"/>
                    <a:pt x="2546" y="5066"/>
                    <a:pt x="2949" y="4865"/>
                  </a:cubicBezTo>
                  <a:lnTo>
                    <a:pt x="2949" y="4865"/>
                  </a:lnTo>
                  <a:cubicBezTo>
                    <a:pt x="3352" y="4663"/>
                    <a:pt x="3504" y="4159"/>
                    <a:pt x="3302" y="3756"/>
                  </a:cubicBezTo>
                  <a:lnTo>
                    <a:pt x="1689" y="580"/>
                  </a:lnTo>
                  <a:cubicBezTo>
                    <a:pt x="1487" y="177"/>
                    <a:pt x="983" y="1"/>
                    <a:pt x="555" y="22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47"/>
            <p:cNvSpPr/>
            <p:nvPr/>
          </p:nvSpPr>
          <p:spPr>
            <a:xfrm>
              <a:off x="2575675" y="3660175"/>
              <a:ext cx="88225" cy="126675"/>
            </a:xfrm>
            <a:custGeom>
              <a:avLst/>
              <a:gdLst/>
              <a:ahLst/>
              <a:cxnLst/>
              <a:rect l="l" t="t" r="r" b="b"/>
              <a:pathLst>
                <a:path w="3529" h="5067" extrusionOk="0">
                  <a:moveTo>
                    <a:pt x="580" y="203"/>
                  </a:moveTo>
                  <a:lnTo>
                    <a:pt x="580" y="203"/>
                  </a:lnTo>
                  <a:cubicBezTo>
                    <a:pt x="177" y="404"/>
                    <a:pt x="1" y="908"/>
                    <a:pt x="227" y="1311"/>
                  </a:cubicBezTo>
                  <a:lnTo>
                    <a:pt x="1840" y="4487"/>
                  </a:lnTo>
                  <a:cubicBezTo>
                    <a:pt x="2042" y="4890"/>
                    <a:pt x="2546" y="5067"/>
                    <a:pt x="2949" y="4840"/>
                  </a:cubicBezTo>
                  <a:lnTo>
                    <a:pt x="2949" y="4840"/>
                  </a:lnTo>
                  <a:cubicBezTo>
                    <a:pt x="3353" y="4638"/>
                    <a:pt x="3529" y="4134"/>
                    <a:pt x="3302" y="3731"/>
                  </a:cubicBezTo>
                  <a:lnTo>
                    <a:pt x="1689" y="555"/>
                  </a:lnTo>
                  <a:cubicBezTo>
                    <a:pt x="1488" y="152"/>
                    <a:pt x="984" y="1"/>
                    <a:pt x="580" y="20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47"/>
            <p:cNvSpPr/>
            <p:nvPr/>
          </p:nvSpPr>
          <p:spPr>
            <a:xfrm>
              <a:off x="2641825" y="3626800"/>
              <a:ext cx="87625" cy="126025"/>
            </a:xfrm>
            <a:custGeom>
              <a:avLst/>
              <a:gdLst/>
              <a:ahLst/>
              <a:cxnLst/>
              <a:rect l="l" t="t" r="r" b="b"/>
              <a:pathLst>
                <a:path w="3505" h="5041" extrusionOk="0">
                  <a:moveTo>
                    <a:pt x="581" y="202"/>
                  </a:moveTo>
                  <a:lnTo>
                    <a:pt x="581" y="202"/>
                  </a:lnTo>
                  <a:cubicBezTo>
                    <a:pt x="152" y="403"/>
                    <a:pt x="1" y="907"/>
                    <a:pt x="203" y="1311"/>
                  </a:cubicBezTo>
                  <a:lnTo>
                    <a:pt x="1841" y="4486"/>
                  </a:lnTo>
                  <a:cubicBezTo>
                    <a:pt x="2042" y="4889"/>
                    <a:pt x="2546" y="5041"/>
                    <a:pt x="2950" y="4839"/>
                  </a:cubicBezTo>
                  <a:lnTo>
                    <a:pt x="2950" y="4839"/>
                  </a:lnTo>
                  <a:cubicBezTo>
                    <a:pt x="3353" y="4637"/>
                    <a:pt x="3504" y="4133"/>
                    <a:pt x="3302" y="3730"/>
                  </a:cubicBezTo>
                  <a:lnTo>
                    <a:pt x="1664" y="580"/>
                  </a:lnTo>
                  <a:cubicBezTo>
                    <a:pt x="1463" y="177"/>
                    <a:pt x="984" y="0"/>
                    <a:pt x="581" y="20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47"/>
            <p:cNvSpPr/>
            <p:nvPr/>
          </p:nvSpPr>
          <p:spPr>
            <a:xfrm>
              <a:off x="2613475" y="3719400"/>
              <a:ext cx="316325" cy="577175"/>
            </a:xfrm>
            <a:custGeom>
              <a:avLst/>
              <a:gdLst/>
              <a:ahLst/>
              <a:cxnLst/>
              <a:rect l="l" t="t" r="r" b="b"/>
              <a:pathLst>
                <a:path w="12653" h="23087" extrusionOk="0">
                  <a:moveTo>
                    <a:pt x="177" y="1"/>
                  </a:moveTo>
                  <a:cubicBezTo>
                    <a:pt x="1" y="2320"/>
                    <a:pt x="1715" y="5168"/>
                    <a:pt x="2067" y="5848"/>
                  </a:cubicBezTo>
                  <a:lnTo>
                    <a:pt x="2067" y="5848"/>
                  </a:lnTo>
                  <a:lnTo>
                    <a:pt x="10888" y="23087"/>
                  </a:lnTo>
                  <a:lnTo>
                    <a:pt x="12653" y="22179"/>
                  </a:lnTo>
                  <a:lnTo>
                    <a:pt x="3832" y="4941"/>
                  </a:lnTo>
                  <a:cubicBezTo>
                    <a:pt x="2899" y="3151"/>
                    <a:pt x="1992" y="1312"/>
                    <a:pt x="1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47"/>
            <p:cNvSpPr/>
            <p:nvPr/>
          </p:nvSpPr>
          <p:spPr>
            <a:xfrm>
              <a:off x="2819525" y="4170550"/>
              <a:ext cx="267800" cy="411450"/>
            </a:xfrm>
            <a:custGeom>
              <a:avLst/>
              <a:gdLst/>
              <a:ahLst/>
              <a:cxnLst/>
              <a:rect l="l" t="t" r="r" b="b"/>
              <a:pathLst>
                <a:path w="10712" h="16458" extrusionOk="0">
                  <a:moveTo>
                    <a:pt x="8594" y="16407"/>
                  </a:moveTo>
                  <a:cubicBezTo>
                    <a:pt x="8872" y="16407"/>
                    <a:pt x="9124" y="16332"/>
                    <a:pt x="9376" y="16206"/>
                  </a:cubicBezTo>
                  <a:lnTo>
                    <a:pt x="9376" y="16206"/>
                  </a:lnTo>
                  <a:cubicBezTo>
                    <a:pt x="10333" y="15702"/>
                    <a:pt x="10711" y="14542"/>
                    <a:pt x="10232" y="13584"/>
                  </a:cubicBezTo>
                  <a:lnTo>
                    <a:pt x="8594" y="10359"/>
                  </a:lnTo>
                  <a:lnTo>
                    <a:pt x="8594" y="13736"/>
                  </a:lnTo>
                  <a:cubicBezTo>
                    <a:pt x="9527" y="13736"/>
                    <a:pt x="9829" y="14996"/>
                    <a:pt x="8998" y="15449"/>
                  </a:cubicBezTo>
                  <a:cubicBezTo>
                    <a:pt x="8872" y="15500"/>
                    <a:pt x="8720" y="15525"/>
                    <a:pt x="8594" y="15550"/>
                  </a:cubicBezTo>
                  <a:close/>
                  <a:moveTo>
                    <a:pt x="1336" y="479"/>
                  </a:moveTo>
                  <a:lnTo>
                    <a:pt x="1336" y="479"/>
                  </a:lnTo>
                  <a:cubicBezTo>
                    <a:pt x="378" y="958"/>
                    <a:pt x="0" y="2142"/>
                    <a:pt x="504" y="3100"/>
                  </a:cubicBezTo>
                  <a:lnTo>
                    <a:pt x="6754" y="15374"/>
                  </a:lnTo>
                  <a:cubicBezTo>
                    <a:pt x="7107" y="16029"/>
                    <a:pt x="7813" y="16458"/>
                    <a:pt x="8569" y="16407"/>
                  </a:cubicBezTo>
                  <a:lnTo>
                    <a:pt x="8569" y="15550"/>
                  </a:lnTo>
                  <a:cubicBezTo>
                    <a:pt x="7637" y="15550"/>
                    <a:pt x="7334" y="14265"/>
                    <a:pt x="8166" y="13837"/>
                  </a:cubicBezTo>
                  <a:cubicBezTo>
                    <a:pt x="8292" y="13761"/>
                    <a:pt x="8443" y="13736"/>
                    <a:pt x="8569" y="13736"/>
                  </a:cubicBezTo>
                  <a:lnTo>
                    <a:pt x="8569" y="10359"/>
                  </a:lnTo>
                  <a:lnTo>
                    <a:pt x="3932" y="1311"/>
                  </a:lnTo>
                  <a:cubicBezTo>
                    <a:pt x="3453" y="378"/>
                    <a:pt x="2294" y="0"/>
                    <a:pt x="1336" y="47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4" name="Google Shape;1334;p47"/>
          <p:cNvGrpSpPr/>
          <p:nvPr/>
        </p:nvGrpSpPr>
        <p:grpSpPr>
          <a:xfrm>
            <a:off x="2410866" y="4060000"/>
            <a:ext cx="829300" cy="596825"/>
            <a:chOff x="2258466" y="4060000"/>
            <a:chExt cx="829300" cy="596825"/>
          </a:xfrm>
        </p:grpSpPr>
        <p:sp>
          <p:nvSpPr>
            <p:cNvPr id="1335" name="Google Shape;1335;p47"/>
            <p:cNvSpPr/>
            <p:nvPr/>
          </p:nvSpPr>
          <p:spPr>
            <a:xfrm>
              <a:off x="2323591" y="4060000"/>
              <a:ext cx="764175" cy="485925"/>
            </a:xfrm>
            <a:custGeom>
              <a:avLst/>
              <a:gdLst/>
              <a:ahLst/>
              <a:cxnLst/>
              <a:rect l="l" t="t" r="r" b="b"/>
              <a:pathLst>
                <a:path w="30567" h="19437" extrusionOk="0">
                  <a:moveTo>
                    <a:pt x="13583" y="1"/>
                  </a:moveTo>
                  <a:cubicBezTo>
                    <a:pt x="12855" y="1"/>
                    <a:pt x="12116" y="190"/>
                    <a:pt x="11366" y="667"/>
                  </a:cubicBezTo>
                  <a:cubicBezTo>
                    <a:pt x="9084" y="2110"/>
                    <a:pt x="7534" y="4413"/>
                    <a:pt x="5898" y="6479"/>
                  </a:cubicBezTo>
                  <a:cubicBezTo>
                    <a:pt x="5511" y="6974"/>
                    <a:pt x="5123" y="7469"/>
                    <a:pt x="4801" y="7986"/>
                  </a:cubicBezTo>
                  <a:lnTo>
                    <a:pt x="4607" y="8158"/>
                  </a:lnTo>
                  <a:cubicBezTo>
                    <a:pt x="3617" y="9148"/>
                    <a:pt x="2971" y="10225"/>
                    <a:pt x="2282" y="11430"/>
                  </a:cubicBezTo>
                  <a:cubicBezTo>
                    <a:pt x="1809" y="12270"/>
                    <a:pt x="582" y="13001"/>
                    <a:pt x="345" y="13970"/>
                  </a:cubicBezTo>
                  <a:cubicBezTo>
                    <a:pt x="0" y="15434"/>
                    <a:pt x="1077" y="16381"/>
                    <a:pt x="2540" y="16424"/>
                  </a:cubicBezTo>
                  <a:cubicBezTo>
                    <a:pt x="3638" y="16467"/>
                    <a:pt x="4736" y="16489"/>
                    <a:pt x="5834" y="16532"/>
                  </a:cubicBezTo>
                  <a:cubicBezTo>
                    <a:pt x="5812" y="16790"/>
                    <a:pt x="5877" y="17027"/>
                    <a:pt x="6028" y="17220"/>
                  </a:cubicBezTo>
                  <a:cubicBezTo>
                    <a:pt x="6844" y="18555"/>
                    <a:pt x="8169" y="18771"/>
                    <a:pt x="9574" y="18771"/>
                  </a:cubicBezTo>
                  <a:cubicBezTo>
                    <a:pt x="10244" y="18771"/>
                    <a:pt x="10932" y="18722"/>
                    <a:pt x="11591" y="18722"/>
                  </a:cubicBezTo>
                  <a:cubicBezTo>
                    <a:pt x="12248" y="18722"/>
                    <a:pt x="12877" y="18770"/>
                    <a:pt x="13432" y="18964"/>
                  </a:cubicBezTo>
                  <a:cubicBezTo>
                    <a:pt x="14208" y="19235"/>
                    <a:pt x="15071" y="19437"/>
                    <a:pt x="15903" y="19437"/>
                  </a:cubicBezTo>
                  <a:cubicBezTo>
                    <a:pt x="16918" y="19437"/>
                    <a:pt x="17888" y="19137"/>
                    <a:pt x="18598" y="18297"/>
                  </a:cubicBezTo>
                  <a:cubicBezTo>
                    <a:pt x="18749" y="18146"/>
                    <a:pt x="18792" y="17909"/>
                    <a:pt x="18684" y="17716"/>
                  </a:cubicBezTo>
                  <a:cubicBezTo>
                    <a:pt x="18577" y="17543"/>
                    <a:pt x="18469" y="17393"/>
                    <a:pt x="18340" y="17242"/>
                  </a:cubicBezTo>
                  <a:cubicBezTo>
                    <a:pt x="19459" y="17242"/>
                    <a:pt x="20579" y="17220"/>
                    <a:pt x="21676" y="17199"/>
                  </a:cubicBezTo>
                  <a:cubicBezTo>
                    <a:pt x="23463" y="17134"/>
                    <a:pt x="25357" y="17199"/>
                    <a:pt x="26929" y="16209"/>
                  </a:cubicBezTo>
                  <a:cubicBezTo>
                    <a:pt x="30566" y="13927"/>
                    <a:pt x="26003" y="8417"/>
                    <a:pt x="24260" y="6565"/>
                  </a:cubicBezTo>
                  <a:cubicBezTo>
                    <a:pt x="22193" y="4391"/>
                    <a:pt x="20191" y="2712"/>
                    <a:pt x="17501" y="1313"/>
                  </a:cubicBezTo>
                  <a:cubicBezTo>
                    <a:pt x="16231" y="643"/>
                    <a:pt x="14925" y="1"/>
                    <a:pt x="13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47"/>
            <p:cNvSpPr/>
            <p:nvPr/>
          </p:nvSpPr>
          <p:spPr>
            <a:xfrm>
              <a:off x="2432016" y="4539675"/>
              <a:ext cx="146675" cy="117150"/>
            </a:xfrm>
            <a:custGeom>
              <a:avLst/>
              <a:gdLst/>
              <a:ahLst/>
              <a:cxnLst/>
              <a:rect l="l" t="t" r="r" b="b"/>
              <a:pathLst>
                <a:path w="5867" h="4686" extrusionOk="0">
                  <a:moveTo>
                    <a:pt x="2758" y="0"/>
                  </a:moveTo>
                  <a:cubicBezTo>
                    <a:pt x="1291" y="0"/>
                    <a:pt x="1" y="1456"/>
                    <a:pt x="765" y="2984"/>
                  </a:cubicBezTo>
                  <a:cubicBezTo>
                    <a:pt x="1174" y="3759"/>
                    <a:pt x="1884" y="4340"/>
                    <a:pt x="2745" y="4577"/>
                  </a:cubicBezTo>
                  <a:cubicBezTo>
                    <a:pt x="3021" y="4640"/>
                    <a:pt x="3351" y="4686"/>
                    <a:pt x="3686" y="4686"/>
                  </a:cubicBezTo>
                  <a:cubicBezTo>
                    <a:pt x="4268" y="4686"/>
                    <a:pt x="4866" y="4548"/>
                    <a:pt x="5221" y="4125"/>
                  </a:cubicBezTo>
                  <a:cubicBezTo>
                    <a:pt x="5866" y="3350"/>
                    <a:pt x="5522" y="2511"/>
                    <a:pt x="4898" y="2209"/>
                  </a:cubicBezTo>
                  <a:cubicBezTo>
                    <a:pt x="4919" y="1370"/>
                    <a:pt x="4446" y="573"/>
                    <a:pt x="3692" y="207"/>
                  </a:cubicBezTo>
                  <a:cubicBezTo>
                    <a:pt x="3385" y="65"/>
                    <a:pt x="3068" y="0"/>
                    <a:pt x="27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47"/>
            <p:cNvSpPr/>
            <p:nvPr/>
          </p:nvSpPr>
          <p:spPr>
            <a:xfrm>
              <a:off x="2258466" y="4496500"/>
              <a:ext cx="108200" cy="85225"/>
            </a:xfrm>
            <a:custGeom>
              <a:avLst/>
              <a:gdLst/>
              <a:ahLst/>
              <a:cxnLst/>
              <a:rect l="l" t="t" r="r" b="b"/>
              <a:pathLst>
                <a:path w="4328" h="3409" extrusionOk="0">
                  <a:moveTo>
                    <a:pt x="1966" y="1"/>
                  </a:moveTo>
                  <a:cubicBezTo>
                    <a:pt x="1687" y="1"/>
                    <a:pt x="1405" y="63"/>
                    <a:pt x="1142" y="191"/>
                  </a:cubicBezTo>
                  <a:cubicBezTo>
                    <a:pt x="517" y="514"/>
                    <a:pt x="1" y="1181"/>
                    <a:pt x="216" y="1913"/>
                  </a:cubicBezTo>
                  <a:cubicBezTo>
                    <a:pt x="410" y="2516"/>
                    <a:pt x="840" y="2796"/>
                    <a:pt x="1378" y="3075"/>
                  </a:cubicBezTo>
                  <a:cubicBezTo>
                    <a:pt x="1733" y="3268"/>
                    <a:pt x="2149" y="3409"/>
                    <a:pt x="2563" y="3409"/>
                  </a:cubicBezTo>
                  <a:cubicBezTo>
                    <a:pt x="2752" y="3409"/>
                    <a:pt x="2940" y="3380"/>
                    <a:pt x="3122" y="3312"/>
                  </a:cubicBezTo>
                  <a:cubicBezTo>
                    <a:pt x="3596" y="3140"/>
                    <a:pt x="3983" y="2774"/>
                    <a:pt x="4155" y="2322"/>
                  </a:cubicBezTo>
                  <a:cubicBezTo>
                    <a:pt x="4327" y="1891"/>
                    <a:pt x="4220" y="1396"/>
                    <a:pt x="3897" y="1095"/>
                  </a:cubicBezTo>
                  <a:cubicBezTo>
                    <a:pt x="3660" y="1009"/>
                    <a:pt x="3466" y="837"/>
                    <a:pt x="3359" y="621"/>
                  </a:cubicBezTo>
                  <a:cubicBezTo>
                    <a:pt x="2995" y="216"/>
                    <a:pt x="2485" y="1"/>
                    <a:pt x="1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 name="Google Shape;920;p41"/>
          <p:cNvSpPr txBox="1">
            <a:spLocks noGrp="1"/>
          </p:cNvSpPr>
          <p:nvPr>
            <p:ph type="title"/>
          </p:nvPr>
        </p:nvSpPr>
        <p:spPr>
          <a:xfrm>
            <a:off x="1702816" y="1807321"/>
            <a:ext cx="7652084" cy="841800"/>
          </a:xfrm>
          <a:prstGeom prst="rect">
            <a:avLst/>
          </a:prstGeom>
        </p:spPr>
        <p:txBody>
          <a:bodyPr spcFirstLastPara="1" wrap="square" lIns="91425" tIns="91425" rIns="91425" bIns="91425" anchor="ctr" anchorCtr="0">
            <a:noAutofit/>
          </a:bodyPr>
          <a:lstStyle/>
          <a:p>
            <a:pPr lvl="0" algn="ctr"/>
            <a:r>
              <a:rPr lang="en-US" sz="4800">
                <a:solidFill>
                  <a:schemeClr val="accent5">
                    <a:lumMod val="10000"/>
                  </a:schemeClr>
                </a:solidFill>
                <a:latin typeface="+mj-lt"/>
                <a:sym typeface="Arial"/>
              </a:rPr>
              <a:t>TRẢ LỜI CÂU HỎI</a:t>
            </a:r>
          </a:p>
        </p:txBody>
      </p:sp>
      <p:sp>
        <p:nvSpPr>
          <p:cNvPr id="75" name="Google Shape;921;p41"/>
          <p:cNvSpPr txBox="1">
            <a:spLocks noGrp="1"/>
          </p:cNvSpPr>
          <p:nvPr>
            <p:ph type="title" idx="2"/>
          </p:nvPr>
        </p:nvSpPr>
        <p:spPr>
          <a:xfrm>
            <a:off x="3938207" y="653595"/>
            <a:ext cx="3242100" cy="104443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7200" b="1">
                <a:solidFill>
                  <a:schemeClr val="dk2"/>
                </a:solidFill>
                <a:latin typeface="+mj-lt"/>
                <a:ea typeface="Neucha"/>
                <a:cs typeface="Neucha"/>
                <a:sym typeface="Neucha"/>
              </a:rPr>
              <a:t>02</a:t>
            </a:r>
            <a:endParaRPr sz="7200" b="1">
              <a:solidFill>
                <a:schemeClr val="dk2"/>
              </a:solidFill>
              <a:latin typeface="+mj-lt"/>
              <a:ea typeface="Neucha"/>
              <a:cs typeface="Neucha"/>
              <a:sym typeface="Neuch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1"/>
        <p:cNvGrpSpPr/>
        <p:nvPr/>
      </p:nvGrpSpPr>
      <p:grpSpPr>
        <a:xfrm>
          <a:off x="0" y="0"/>
          <a:ext cx="0" cy="0"/>
          <a:chOff x="0" y="0"/>
          <a:chExt cx="0" cy="0"/>
        </a:xfrm>
      </p:grpSpPr>
      <p:sp>
        <p:nvSpPr>
          <p:cNvPr id="5" name="Rectangle 4">
            <a:extLst>
              <a:ext uri="{FF2B5EF4-FFF2-40B4-BE49-F238E27FC236}">
                <a16:creationId xmlns:a16="http://schemas.microsoft.com/office/drawing/2014/main" id="{1C7F2A0F-12FF-B796-5B8B-C1854B0B4A08}"/>
              </a:ext>
            </a:extLst>
          </p:cNvPr>
          <p:cNvSpPr/>
          <p:nvPr/>
        </p:nvSpPr>
        <p:spPr>
          <a:xfrm>
            <a:off x="444500" y="1231900"/>
            <a:ext cx="8216899" cy="3276600"/>
          </a:xfrm>
          <a:prstGeom prst="rect">
            <a:avLst/>
          </a:prstGeom>
          <a:solidFill>
            <a:srgbClr val="FFFFFF"/>
          </a:solidFill>
          <a:ln w="28575">
            <a:solidFill>
              <a:schemeClr val="bg2">
                <a:lumMod val="50000"/>
              </a:schemeClr>
            </a:solidFill>
          </a:ln>
        </p:spPr>
        <p:style>
          <a:lnRef idx="2">
            <a:schemeClr val="dk1"/>
          </a:lnRef>
          <a:fillRef idx="1">
            <a:schemeClr val="lt1"/>
          </a:fillRef>
          <a:effectRef idx="0">
            <a:schemeClr val="dk1"/>
          </a:effectRef>
          <a:fontRef idx="minor">
            <a:schemeClr val="dk1"/>
          </a:fontRef>
        </p:style>
        <p:txBody>
          <a:bodyPr lIns="365760" rIns="182880" rtlCol="0" anchor="b"/>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nSpc>
                <a:spcPct val="150000"/>
              </a:lnSpc>
              <a:spcAft>
                <a:spcPts val="300"/>
              </a:spcAft>
            </a:pPr>
            <a:r>
              <a:rPr lang="vi-VN" sz="1900" b="1">
                <a:solidFill>
                  <a:schemeClr val="tx1">
                    <a:lumMod val="10000"/>
                  </a:schemeClr>
                </a:solidFill>
                <a:cs typeface="Arial" panose="020B0604020202020204" pitchFamily="34" charset="0"/>
              </a:rPr>
              <a:t>Câu 1: </a:t>
            </a:r>
            <a:r>
              <a:rPr lang="vi-VN" sz="1900">
                <a:solidFill>
                  <a:schemeClr val="tx1">
                    <a:lumMod val="10000"/>
                  </a:schemeClr>
                </a:solidFill>
                <a:cs typeface="Arial" panose="020B0604020202020204" pitchFamily="34" charset="0"/>
              </a:rPr>
              <a:t>Ông nội đã nghĩ gì khi trồng cây ổi trong sân nhà cũ của Bum?</a:t>
            </a:r>
            <a:endParaRPr lang="en-US" sz="1900">
              <a:solidFill>
                <a:schemeClr val="tx1">
                  <a:lumMod val="10000"/>
                </a:schemeClr>
              </a:solidFill>
              <a:cs typeface="Arial" panose="020B0604020202020204" pitchFamily="34" charset="0"/>
            </a:endParaRPr>
          </a:p>
          <a:p>
            <a:pPr>
              <a:lnSpc>
                <a:spcPct val="150000"/>
              </a:lnSpc>
              <a:spcAft>
                <a:spcPts val="300"/>
              </a:spcAft>
            </a:pPr>
            <a:r>
              <a:rPr lang="vi-VN" sz="1900" b="1">
                <a:solidFill>
                  <a:schemeClr val="tx1">
                    <a:lumMod val="10000"/>
                  </a:schemeClr>
                </a:solidFill>
                <a:cs typeface="Arial" panose="020B0604020202020204" pitchFamily="34" charset="0"/>
              </a:rPr>
              <a:t>Câu 2: </a:t>
            </a:r>
            <a:r>
              <a:rPr lang="vi-VN" sz="1900">
                <a:solidFill>
                  <a:schemeClr val="tx1">
                    <a:lumMod val="10000"/>
                  </a:schemeClr>
                </a:solidFill>
                <a:cs typeface="Arial" panose="020B0604020202020204" pitchFamily="34" charset="0"/>
              </a:rPr>
              <a:t>Bum đã có những kỉ niệm gì với cây ổi đó?</a:t>
            </a:r>
            <a:endParaRPr lang="en-US" sz="1900">
              <a:solidFill>
                <a:schemeClr val="tx1">
                  <a:lumMod val="10000"/>
                </a:schemeClr>
              </a:solidFill>
              <a:cs typeface="Arial" panose="020B0604020202020204" pitchFamily="34" charset="0"/>
            </a:endParaRPr>
          </a:p>
          <a:p>
            <a:pPr>
              <a:lnSpc>
                <a:spcPct val="150000"/>
              </a:lnSpc>
              <a:spcAft>
                <a:spcPts val="300"/>
              </a:spcAft>
            </a:pPr>
            <a:r>
              <a:rPr lang="vi-VN" sz="1900" b="1">
                <a:solidFill>
                  <a:schemeClr val="tx1">
                    <a:lumMod val="10000"/>
                  </a:schemeClr>
                </a:solidFill>
                <a:cs typeface="Arial" panose="020B0604020202020204" pitchFamily="34" charset="0"/>
              </a:rPr>
              <a:t>Câu 3: </a:t>
            </a:r>
            <a:r>
              <a:rPr lang="vi-VN" sz="1900">
                <a:solidFill>
                  <a:schemeClr val="tx1">
                    <a:lumMod val="10000"/>
                  </a:schemeClr>
                </a:solidFill>
                <a:cs typeface="Arial" panose="020B0604020202020204" pitchFamily="34" charset="0"/>
              </a:rPr>
              <a:t>Vì sao Bun muốn làm cây ở trong sân nhà cũ?</a:t>
            </a:r>
            <a:endParaRPr lang="en-US" sz="1900">
              <a:solidFill>
                <a:schemeClr val="tx1">
                  <a:lumMod val="10000"/>
                </a:schemeClr>
              </a:solidFill>
              <a:cs typeface="Arial" panose="020B0604020202020204" pitchFamily="34" charset="0"/>
            </a:endParaRPr>
          </a:p>
          <a:p>
            <a:pPr>
              <a:lnSpc>
                <a:spcPct val="150000"/>
              </a:lnSpc>
              <a:spcAft>
                <a:spcPts val="300"/>
              </a:spcAft>
            </a:pPr>
            <a:r>
              <a:rPr lang="vi-VN" sz="1900" b="1">
                <a:solidFill>
                  <a:schemeClr val="tx1">
                    <a:lumMod val="10000"/>
                  </a:schemeClr>
                </a:solidFill>
                <a:cs typeface="Arial" panose="020B0604020202020204" pitchFamily="34" charset="0"/>
              </a:rPr>
              <a:t>Câu 4: </a:t>
            </a:r>
            <a:r>
              <a:rPr lang="vi-VN" sz="1900">
                <a:solidFill>
                  <a:schemeClr val="tx1">
                    <a:lumMod val="10000"/>
                  </a:schemeClr>
                </a:solidFill>
                <a:cs typeface="Arial" panose="020B0604020202020204" pitchFamily="34" charset="0"/>
              </a:rPr>
              <a:t>Theo em, vì sao người cha rơi nước mắt khi người con trở về?</a:t>
            </a:r>
            <a:endParaRPr lang="en-US" sz="1900">
              <a:solidFill>
                <a:schemeClr val="tx1">
                  <a:lumMod val="10000"/>
                </a:schemeClr>
              </a:solidFill>
              <a:cs typeface="Arial" panose="020B0604020202020204" pitchFamily="34" charset="0"/>
            </a:endParaRPr>
          </a:p>
          <a:p>
            <a:pPr>
              <a:lnSpc>
                <a:spcPct val="150000"/>
              </a:lnSpc>
              <a:spcAft>
                <a:spcPts val="300"/>
              </a:spcAft>
            </a:pPr>
            <a:r>
              <a:rPr lang="vi-VN" sz="1900" b="1">
                <a:solidFill>
                  <a:schemeClr val="tx1">
                    <a:lumMod val="10000"/>
                  </a:schemeClr>
                </a:solidFill>
                <a:cs typeface="Arial" panose="020B0604020202020204" pitchFamily="34" charset="0"/>
              </a:rPr>
              <a:t>Câu</a:t>
            </a:r>
            <a:r>
              <a:rPr lang="en-US" sz="1900" b="1">
                <a:solidFill>
                  <a:schemeClr val="tx1">
                    <a:lumMod val="10000"/>
                  </a:schemeClr>
                </a:solidFill>
                <a:cs typeface="Arial" panose="020B0604020202020204" pitchFamily="34" charset="0"/>
              </a:rPr>
              <a:t> </a:t>
            </a:r>
            <a:r>
              <a:rPr lang="vi-VN" sz="1900" b="1">
                <a:solidFill>
                  <a:schemeClr val="tx1">
                    <a:lumMod val="10000"/>
                  </a:schemeClr>
                </a:solidFill>
                <a:cs typeface="Arial" panose="020B0604020202020204" pitchFamily="34" charset="0"/>
              </a:rPr>
              <a:t>5: </a:t>
            </a:r>
            <a:r>
              <a:rPr lang="vi-VN" sz="1900">
                <a:solidFill>
                  <a:schemeClr val="tx1">
                    <a:lumMod val="10000"/>
                  </a:schemeClr>
                </a:solidFill>
                <a:cs typeface="Arial" panose="020B0604020202020204" pitchFamily="34" charset="0"/>
              </a:rPr>
              <a:t>Em có nhận xét gì về ông nội của Bum và tình cảm của Bum dành cho ông nội? </a:t>
            </a:r>
          </a:p>
        </p:txBody>
      </p:sp>
      <p:sp>
        <p:nvSpPr>
          <p:cNvPr id="6" name="Arrow: Pentagon 18">
            <a:extLst>
              <a:ext uri="{FF2B5EF4-FFF2-40B4-BE49-F238E27FC236}">
                <a16:creationId xmlns:a16="http://schemas.microsoft.com/office/drawing/2014/main" id="{ED9E9F7A-14C3-7A04-524B-A681E3CB78F7}"/>
              </a:ext>
            </a:extLst>
          </p:cNvPr>
          <p:cNvSpPr/>
          <p:nvPr/>
        </p:nvSpPr>
        <p:spPr>
          <a:xfrm>
            <a:off x="724545" y="975596"/>
            <a:ext cx="3828404" cy="512608"/>
          </a:xfrm>
          <a:prstGeom prst="homePlate">
            <a:avLst>
              <a:gd name="adj" fmla="val 85161"/>
            </a:avLst>
          </a:prstGeom>
          <a:solidFill>
            <a:schemeClr val="bg2">
              <a:lumMod val="50000"/>
            </a:schemeClr>
          </a:solidFill>
          <a:ln w="38100">
            <a:solidFill>
              <a:schemeClr val="bg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2400" b="1">
                <a:solidFill>
                  <a:srgbClr val="FFFFFF"/>
                </a:solidFill>
                <a:latin typeface="+mj-lt"/>
                <a:cs typeface="Arial" panose="020B0604020202020204" pitchFamily="34" charset="0"/>
              </a:rPr>
              <a:t>  Thảo luận nhóm đôi</a:t>
            </a:r>
            <a:endParaRPr lang="en-US" sz="2400" b="1" i="1" dirty="0">
              <a:solidFill>
                <a:srgbClr val="FFFFFF"/>
              </a:solidFill>
              <a:latin typeface="+mj-lt"/>
              <a:cs typeface="Arial" panose="020B0604020202020204" pitchFamily="34" charset="0"/>
            </a:endParaRPr>
          </a:p>
        </p:txBody>
      </p:sp>
      <p:sp>
        <p:nvSpPr>
          <p:cNvPr id="7" name="Rounded Rectangle 6"/>
          <p:cNvSpPr/>
          <p:nvPr/>
        </p:nvSpPr>
        <p:spPr>
          <a:xfrm>
            <a:off x="1592035" y="130821"/>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50000"/>
                  </a:schemeClr>
                </a:solidFill>
                <a:cs typeface="Arial" panose="020B0604020202020204" pitchFamily="34" charset="0"/>
              </a:rPr>
              <a:t>TRẢ LỜI CÂU HỎI</a:t>
            </a:r>
            <a:endParaRPr lang="en-US" sz="3600" dirty="0">
              <a:solidFill>
                <a:schemeClr val="bg2">
                  <a:lumMod val="50000"/>
                </a:schemeClr>
              </a:solidFill>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7"/>
        <p:cNvGrpSpPr/>
        <p:nvPr/>
      </p:nvGrpSpPr>
      <p:grpSpPr>
        <a:xfrm>
          <a:off x="0" y="0"/>
          <a:ext cx="0" cy="0"/>
          <a:chOff x="0" y="0"/>
          <a:chExt cx="0" cy="0"/>
        </a:xfrm>
      </p:grpSpPr>
      <p:sp>
        <p:nvSpPr>
          <p:cNvPr id="114" name="Rectangle 113"/>
          <p:cNvSpPr/>
          <p:nvPr/>
        </p:nvSpPr>
        <p:spPr>
          <a:xfrm>
            <a:off x="-4503" y="2233391"/>
            <a:ext cx="9144000" cy="1181876"/>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10000"/>
                </a:schemeClr>
              </a:solidFill>
            </a:endParaRPr>
          </a:p>
        </p:txBody>
      </p:sp>
      <p:sp>
        <p:nvSpPr>
          <p:cNvPr id="82" name="Rounded Rectangle 81"/>
          <p:cNvSpPr/>
          <p:nvPr/>
        </p:nvSpPr>
        <p:spPr>
          <a:xfrm>
            <a:off x="1606584" y="0"/>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50000"/>
                  </a:schemeClr>
                </a:solidFill>
                <a:cs typeface="Arial" panose="020B0604020202020204" pitchFamily="34" charset="0"/>
              </a:rPr>
              <a:t>TRẢ LỜI CÂU HỎI</a:t>
            </a:r>
            <a:endParaRPr lang="en-US" sz="3600" dirty="0">
              <a:solidFill>
                <a:schemeClr val="bg2">
                  <a:lumMod val="50000"/>
                </a:schemeClr>
              </a:solidFill>
              <a:cs typeface="Arial" panose="020B0604020202020204" pitchFamily="34" charset="0"/>
            </a:endParaRPr>
          </a:p>
        </p:txBody>
      </p:sp>
      <p:sp>
        <p:nvSpPr>
          <p:cNvPr id="84" name="Oval 83"/>
          <p:cNvSpPr/>
          <p:nvPr/>
        </p:nvSpPr>
        <p:spPr>
          <a:xfrm>
            <a:off x="8433783" y="143156"/>
            <a:ext cx="589441" cy="540425"/>
          </a:xfrm>
          <a:prstGeom prst="ellipse">
            <a:avLst/>
          </a:prstGeom>
          <a:solidFill>
            <a:schemeClr val="bg2">
              <a:lumMod val="75000"/>
            </a:schemeClr>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400" b="1">
                <a:solidFill>
                  <a:srgbClr val="FFFFFF"/>
                </a:solidFill>
              </a:rPr>
              <a:t>?</a:t>
            </a:r>
          </a:p>
        </p:txBody>
      </p:sp>
      <p:sp>
        <p:nvSpPr>
          <p:cNvPr id="85" name="TextBox 84">
            <a:extLst>
              <a:ext uri="{FF2B5EF4-FFF2-40B4-BE49-F238E27FC236}">
                <a16:creationId xmlns:a16="http://schemas.microsoft.com/office/drawing/2014/main" id="{8671BA59-C2B6-848C-E08B-A5ACB240C20C}"/>
              </a:ext>
            </a:extLst>
          </p:cNvPr>
          <p:cNvSpPr txBox="1"/>
          <p:nvPr/>
        </p:nvSpPr>
        <p:spPr>
          <a:xfrm>
            <a:off x="3774139" y="1540042"/>
            <a:ext cx="1586718" cy="600164"/>
          </a:xfrm>
          <a:prstGeom prst="rect">
            <a:avLst/>
          </a:prstGeom>
          <a:noFill/>
        </p:spPr>
        <p:txBody>
          <a:bodyPr wrap="square">
            <a:spAutoFit/>
          </a:bodyPr>
          <a:lstStyle/>
          <a:p>
            <a:pPr marR="0" lvl="0" algn="ctr">
              <a:lnSpc>
                <a:spcPct val="150000"/>
              </a:lnSpc>
              <a:spcBef>
                <a:spcPts val="0"/>
              </a:spcBef>
              <a:spcAft>
                <a:spcPts val="800"/>
              </a:spcAft>
              <a:buClr>
                <a:srgbClr val="000000"/>
              </a:buClr>
              <a:tabLst>
                <a:tab pos="201295" algn="l"/>
              </a:tabLst>
            </a:pPr>
            <a:r>
              <a:rPr lang="en-US" sz="2200" b="1" u="sng">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Đáp án:</a:t>
            </a:r>
            <a:endParaRPr lang="en-US" sz="2200" u="sng"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 name="Rectangle 1"/>
          <p:cNvSpPr/>
          <p:nvPr/>
        </p:nvSpPr>
        <p:spPr>
          <a:xfrm>
            <a:off x="546483" y="2322361"/>
            <a:ext cx="8182020" cy="1015663"/>
          </a:xfrm>
          <a:prstGeom prst="rect">
            <a:avLst/>
          </a:prstGeom>
        </p:spPr>
        <p:txBody>
          <a:bodyPr wrap="square">
            <a:spAutoFit/>
          </a:bodyPr>
          <a:lstStyle/>
          <a:p>
            <a:pPr algn="just">
              <a:lnSpc>
                <a:spcPct val="150000"/>
              </a:lnSpc>
            </a:pPr>
            <a:r>
              <a:rPr lang="vi-VN" sz="2000">
                <a:solidFill>
                  <a:schemeClr val="tx1">
                    <a:lumMod val="10000"/>
                  </a:schemeClr>
                </a:solidFill>
                <a:latin typeface="Arial" panose="020B0604020202020204" pitchFamily="34" charset="0"/>
                <a:ea typeface="Calibri" panose="020F0502020204030204" pitchFamily="34" charset="0"/>
                <a:cs typeface="Arial" panose="020B0604020202020204" pitchFamily="34" charset="0"/>
              </a:rPr>
              <a:t>Khi trồng cây ổi trong sân nhà cũ của Bum,ông nội đã nghĩ hồi nhỏ ba nó vô cùng thích ổi nên chắc cháu mình cũng sẽ thích ổi như ba nó.</a:t>
            </a:r>
          </a:p>
        </p:txBody>
      </p:sp>
      <p:sp>
        <p:nvSpPr>
          <p:cNvPr id="4" name="Rectangle 3"/>
          <p:cNvSpPr/>
          <p:nvPr/>
        </p:nvSpPr>
        <p:spPr>
          <a:xfrm>
            <a:off x="0" y="812691"/>
            <a:ext cx="9144000" cy="727351"/>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10000"/>
                </a:schemeClr>
              </a:solidFill>
            </a:endParaRPr>
          </a:p>
        </p:txBody>
      </p:sp>
      <p:sp>
        <p:nvSpPr>
          <p:cNvPr id="3" name="Rectangle 2"/>
          <p:cNvSpPr/>
          <p:nvPr/>
        </p:nvSpPr>
        <p:spPr>
          <a:xfrm>
            <a:off x="0" y="903287"/>
            <a:ext cx="9144000" cy="496996"/>
          </a:xfrm>
          <a:prstGeom prst="rect">
            <a:avLst/>
          </a:prstGeom>
        </p:spPr>
        <p:txBody>
          <a:bodyPr wrap="square">
            <a:spAutoFit/>
          </a:bodyPr>
          <a:lstStyle/>
          <a:p>
            <a:pPr algn="ctr">
              <a:lnSpc>
                <a:spcPct val="150000"/>
              </a:lnSpc>
            </a:pPr>
            <a:r>
              <a:rPr lang="vi-VN" sz="2000" b="1">
                <a:solidFill>
                  <a:schemeClr val="tx1">
                    <a:lumMod val="10000"/>
                  </a:schemeClr>
                </a:solidFill>
                <a:latin typeface="Arial" panose="020B0604020202020204" pitchFamily="34" charset="0"/>
                <a:ea typeface="Calibri" panose="020F0502020204030204" pitchFamily="34" charset="0"/>
                <a:cs typeface="Arial" panose="020B0604020202020204" pitchFamily="34" charset="0"/>
              </a:rPr>
              <a:t>Câu 1: </a:t>
            </a:r>
            <a:r>
              <a:rPr lang="vi-VN" sz="2000">
                <a:solidFill>
                  <a:schemeClr val="tx1">
                    <a:lumMod val="10000"/>
                  </a:schemeClr>
                </a:solidFill>
                <a:latin typeface="Arial" panose="020B0604020202020204" pitchFamily="34" charset="0"/>
                <a:ea typeface="Calibri" panose="020F0502020204030204" pitchFamily="34" charset="0"/>
                <a:cs typeface="Arial" panose="020B0604020202020204" pitchFamily="34" charset="0"/>
              </a:rPr>
              <a:t>Ông nội đã nghĩ gì khi trồng cây ổi trong sân nhà cũ của Bum?</a:t>
            </a:r>
          </a:p>
        </p:txBody>
      </p:sp>
      <p:grpSp>
        <p:nvGrpSpPr>
          <p:cNvPr id="10" name="Google Shape;958;p42"/>
          <p:cNvGrpSpPr/>
          <p:nvPr/>
        </p:nvGrpSpPr>
        <p:grpSpPr>
          <a:xfrm>
            <a:off x="6886196" y="3225977"/>
            <a:ext cx="1598857" cy="1137476"/>
            <a:chOff x="1419971" y="833666"/>
            <a:chExt cx="5836636" cy="4037193"/>
          </a:xfrm>
        </p:grpSpPr>
        <p:sp>
          <p:nvSpPr>
            <p:cNvPr id="11" name="Google Shape;959;p42"/>
            <p:cNvSpPr/>
            <p:nvPr/>
          </p:nvSpPr>
          <p:spPr>
            <a:xfrm>
              <a:off x="2359668" y="1150619"/>
              <a:ext cx="3965161" cy="2003477"/>
            </a:xfrm>
            <a:custGeom>
              <a:avLst/>
              <a:gdLst/>
              <a:ahLst/>
              <a:cxnLst/>
              <a:rect l="l" t="t" r="r" b="b"/>
              <a:pathLst>
                <a:path w="30550" h="15436" extrusionOk="0">
                  <a:moveTo>
                    <a:pt x="13759" y="1"/>
                  </a:moveTo>
                  <a:cubicBezTo>
                    <a:pt x="13714" y="1"/>
                    <a:pt x="13670" y="3"/>
                    <a:pt x="13625" y="9"/>
                  </a:cubicBezTo>
                  <a:cubicBezTo>
                    <a:pt x="13137" y="39"/>
                    <a:pt x="12617" y="70"/>
                    <a:pt x="12129" y="161"/>
                  </a:cubicBezTo>
                  <a:cubicBezTo>
                    <a:pt x="11966" y="192"/>
                    <a:pt x="11796" y="199"/>
                    <a:pt x="11624" y="199"/>
                  </a:cubicBezTo>
                  <a:cubicBezTo>
                    <a:pt x="11486" y="199"/>
                    <a:pt x="11347" y="194"/>
                    <a:pt x="11209" y="194"/>
                  </a:cubicBezTo>
                  <a:cubicBezTo>
                    <a:pt x="11002" y="194"/>
                    <a:pt x="10797" y="204"/>
                    <a:pt x="10601" y="253"/>
                  </a:cubicBezTo>
                  <a:cubicBezTo>
                    <a:pt x="10143" y="406"/>
                    <a:pt x="9776" y="925"/>
                    <a:pt x="9318" y="1108"/>
                  </a:cubicBezTo>
                  <a:cubicBezTo>
                    <a:pt x="8860" y="1292"/>
                    <a:pt x="8341" y="1383"/>
                    <a:pt x="7913" y="1628"/>
                  </a:cubicBezTo>
                  <a:cubicBezTo>
                    <a:pt x="7455" y="1872"/>
                    <a:pt x="6874" y="1903"/>
                    <a:pt x="6477" y="2178"/>
                  </a:cubicBezTo>
                  <a:cubicBezTo>
                    <a:pt x="6049" y="2452"/>
                    <a:pt x="6019" y="3277"/>
                    <a:pt x="5652" y="3583"/>
                  </a:cubicBezTo>
                  <a:cubicBezTo>
                    <a:pt x="5255" y="3919"/>
                    <a:pt x="4797" y="4102"/>
                    <a:pt x="4430" y="4469"/>
                  </a:cubicBezTo>
                  <a:cubicBezTo>
                    <a:pt x="4094" y="4805"/>
                    <a:pt x="3514" y="4957"/>
                    <a:pt x="3208" y="5355"/>
                  </a:cubicBezTo>
                  <a:cubicBezTo>
                    <a:pt x="2872" y="5752"/>
                    <a:pt x="2903" y="6363"/>
                    <a:pt x="2597" y="6790"/>
                  </a:cubicBezTo>
                  <a:cubicBezTo>
                    <a:pt x="2323" y="7187"/>
                    <a:pt x="1773" y="7432"/>
                    <a:pt x="1528" y="7890"/>
                  </a:cubicBezTo>
                  <a:cubicBezTo>
                    <a:pt x="1314" y="8318"/>
                    <a:pt x="1039" y="8776"/>
                    <a:pt x="826" y="9234"/>
                  </a:cubicBezTo>
                  <a:cubicBezTo>
                    <a:pt x="642" y="9692"/>
                    <a:pt x="459" y="10181"/>
                    <a:pt x="306" y="10639"/>
                  </a:cubicBezTo>
                  <a:cubicBezTo>
                    <a:pt x="184" y="11128"/>
                    <a:pt x="215" y="11678"/>
                    <a:pt x="92" y="12167"/>
                  </a:cubicBezTo>
                  <a:cubicBezTo>
                    <a:pt x="1" y="12656"/>
                    <a:pt x="459" y="13205"/>
                    <a:pt x="398" y="13694"/>
                  </a:cubicBezTo>
                  <a:cubicBezTo>
                    <a:pt x="337" y="14183"/>
                    <a:pt x="1" y="14366"/>
                    <a:pt x="1" y="14886"/>
                  </a:cubicBezTo>
                  <a:cubicBezTo>
                    <a:pt x="703" y="15099"/>
                    <a:pt x="642" y="15436"/>
                    <a:pt x="1376" y="15436"/>
                  </a:cubicBezTo>
                  <a:cubicBezTo>
                    <a:pt x="2078" y="15436"/>
                    <a:pt x="2078" y="14977"/>
                    <a:pt x="2811" y="14977"/>
                  </a:cubicBezTo>
                  <a:cubicBezTo>
                    <a:pt x="3544" y="14977"/>
                    <a:pt x="3544" y="14825"/>
                    <a:pt x="4247" y="14825"/>
                  </a:cubicBezTo>
                  <a:cubicBezTo>
                    <a:pt x="4980" y="14825"/>
                    <a:pt x="4980" y="14886"/>
                    <a:pt x="5713" y="14886"/>
                  </a:cubicBezTo>
                  <a:cubicBezTo>
                    <a:pt x="6447" y="14886"/>
                    <a:pt x="6416" y="15344"/>
                    <a:pt x="7149" y="15344"/>
                  </a:cubicBezTo>
                  <a:cubicBezTo>
                    <a:pt x="7882" y="15344"/>
                    <a:pt x="7882" y="15069"/>
                    <a:pt x="8585" y="15069"/>
                  </a:cubicBezTo>
                  <a:cubicBezTo>
                    <a:pt x="9318" y="15069"/>
                    <a:pt x="9318" y="15344"/>
                    <a:pt x="10051" y="15344"/>
                  </a:cubicBezTo>
                  <a:cubicBezTo>
                    <a:pt x="10754" y="15344"/>
                    <a:pt x="10754" y="15436"/>
                    <a:pt x="11487" y="15436"/>
                  </a:cubicBezTo>
                  <a:cubicBezTo>
                    <a:pt x="12220" y="15436"/>
                    <a:pt x="12220" y="14977"/>
                    <a:pt x="12923" y="14977"/>
                  </a:cubicBezTo>
                  <a:cubicBezTo>
                    <a:pt x="13656" y="14977"/>
                    <a:pt x="13656" y="15405"/>
                    <a:pt x="14389" y="15405"/>
                  </a:cubicBezTo>
                  <a:cubicBezTo>
                    <a:pt x="15092" y="15405"/>
                    <a:pt x="15092" y="15344"/>
                    <a:pt x="15825" y="15344"/>
                  </a:cubicBezTo>
                  <a:cubicBezTo>
                    <a:pt x="16528" y="15344"/>
                    <a:pt x="16528" y="15313"/>
                    <a:pt x="17261" y="15313"/>
                  </a:cubicBezTo>
                  <a:cubicBezTo>
                    <a:pt x="17994" y="15313"/>
                    <a:pt x="17994" y="15130"/>
                    <a:pt x="18696" y="15130"/>
                  </a:cubicBezTo>
                  <a:cubicBezTo>
                    <a:pt x="19430" y="15130"/>
                    <a:pt x="19430" y="15405"/>
                    <a:pt x="20163" y="15405"/>
                  </a:cubicBezTo>
                  <a:cubicBezTo>
                    <a:pt x="20865" y="15405"/>
                    <a:pt x="20896" y="14886"/>
                    <a:pt x="21599" y="14886"/>
                  </a:cubicBezTo>
                  <a:cubicBezTo>
                    <a:pt x="22332" y="14886"/>
                    <a:pt x="22332" y="15191"/>
                    <a:pt x="23065" y="15191"/>
                  </a:cubicBezTo>
                  <a:cubicBezTo>
                    <a:pt x="23768" y="15191"/>
                    <a:pt x="23768" y="15283"/>
                    <a:pt x="24501" y="15283"/>
                  </a:cubicBezTo>
                  <a:cubicBezTo>
                    <a:pt x="25234" y="15283"/>
                    <a:pt x="25234" y="15069"/>
                    <a:pt x="25936" y="15069"/>
                  </a:cubicBezTo>
                  <a:cubicBezTo>
                    <a:pt x="26670" y="15069"/>
                    <a:pt x="26670" y="15222"/>
                    <a:pt x="27403" y="15222"/>
                  </a:cubicBezTo>
                  <a:cubicBezTo>
                    <a:pt x="27943" y="15222"/>
                    <a:pt x="28068" y="15131"/>
                    <a:pt x="28430" y="15131"/>
                  </a:cubicBezTo>
                  <a:cubicBezTo>
                    <a:pt x="28539" y="15131"/>
                    <a:pt x="28669" y="15139"/>
                    <a:pt x="28839" y="15161"/>
                  </a:cubicBezTo>
                  <a:cubicBezTo>
                    <a:pt x="29302" y="15219"/>
                    <a:pt x="29497" y="15313"/>
                    <a:pt x="29747" y="15313"/>
                  </a:cubicBezTo>
                  <a:cubicBezTo>
                    <a:pt x="29893" y="15313"/>
                    <a:pt x="30058" y="15281"/>
                    <a:pt x="30305" y="15191"/>
                  </a:cubicBezTo>
                  <a:cubicBezTo>
                    <a:pt x="30305" y="14702"/>
                    <a:pt x="30549" y="14122"/>
                    <a:pt x="30488" y="13633"/>
                  </a:cubicBezTo>
                  <a:cubicBezTo>
                    <a:pt x="30427" y="13114"/>
                    <a:pt x="30305" y="12625"/>
                    <a:pt x="30183" y="12136"/>
                  </a:cubicBezTo>
                  <a:cubicBezTo>
                    <a:pt x="30091" y="11648"/>
                    <a:pt x="29572" y="11281"/>
                    <a:pt x="29450" y="10792"/>
                  </a:cubicBezTo>
                  <a:cubicBezTo>
                    <a:pt x="29297" y="10334"/>
                    <a:pt x="29144" y="9876"/>
                    <a:pt x="28961" y="9417"/>
                  </a:cubicBezTo>
                  <a:cubicBezTo>
                    <a:pt x="28777" y="8959"/>
                    <a:pt x="28991" y="8287"/>
                    <a:pt x="28747" y="7860"/>
                  </a:cubicBezTo>
                  <a:cubicBezTo>
                    <a:pt x="28533" y="7401"/>
                    <a:pt x="28289" y="6943"/>
                    <a:pt x="28014" y="6515"/>
                  </a:cubicBezTo>
                  <a:cubicBezTo>
                    <a:pt x="27739" y="6118"/>
                    <a:pt x="27250" y="5843"/>
                    <a:pt x="26945" y="5446"/>
                  </a:cubicBezTo>
                  <a:cubicBezTo>
                    <a:pt x="26609" y="5049"/>
                    <a:pt x="25967" y="4988"/>
                    <a:pt x="25631" y="4621"/>
                  </a:cubicBezTo>
                  <a:cubicBezTo>
                    <a:pt x="25264" y="4285"/>
                    <a:pt x="25356" y="3461"/>
                    <a:pt x="24959" y="3155"/>
                  </a:cubicBezTo>
                  <a:cubicBezTo>
                    <a:pt x="24592" y="2819"/>
                    <a:pt x="23859" y="2972"/>
                    <a:pt x="23431" y="2697"/>
                  </a:cubicBezTo>
                  <a:cubicBezTo>
                    <a:pt x="23034" y="2422"/>
                    <a:pt x="22882" y="1689"/>
                    <a:pt x="22454" y="1444"/>
                  </a:cubicBezTo>
                  <a:cubicBezTo>
                    <a:pt x="22305" y="1365"/>
                    <a:pt x="22134" y="1344"/>
                    <a:pt x="21954" y="1344"/>
                  </a:cubicBezTo>
                  <a:cubicBezTo>
                    <a:pt x="21745" y="1344"/>
                    <a:pt x="21525" y="1373"/>
                    <a:pt x="21318" y="1373"/>
                  </a:cubicBezTo>
                  <a:cubicBezTo>
                    <a:pt x="21156" y="1373"/>
                    <a:pt x="21001" y="1355"/>
                    <a:pt x="20865" y="1292"/>
                  </a:cubicBezTo>
                  <a:cubicBezTo>
                    <a:pt x="20407" y="1108"/>
                    <a:pt x="19949" y="925"/>
                    <a:pt x="19460" y="803"/>
                  </a:cubicBezTo>
                  <a:cubicBezTo>
                    <a:pt x="19002" y="681"/>
                    <a:pt x="18513" y="620"/>
                    <a:pt x="18024" y="558"/>
                  </a:cubicBezTo>
                  <a:cubicBezTo>
                    <a:pt x="17536" y="467"/>
                    <a:pt x="17077" y="345"/>
                    <a:pt x="16589" y="284"/>
                  </a:cubicBezTo>
                  <a:cubicBezTo>
                    <a:pt x="16329" y="253"/>
                    <a:pt x="16085" y="245"/>
                    <a:pt x="15844" y="245"/>
                  </a:cubicBezTo>
                  <a:cubicBezTo>
                    <a:pt x="15603" y="245"/>
                    <a:pt x="15367" y="253"/>
                    <a:pt x="15122" y="253"/>
                  </a:cubicBezTo>
                  <a:cubicBezTo>
                    <a:pt x="14650" y="253"/>
                    <a:pt x="14203" y="1"/>
                    <a:pt x="137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60;p42"/>
            <p:cNvSpPr/>
            <p:nvPr/>
          </p:nvSpPr>
          <p:spPr>
            <a:xfrm>
              <a:off x="1423994" y="1864867"/>
              <a:ext cx="2553538" cy="1293252"/>
            </a:xfrm>
            <a:custGeom>
              <a:avLst/>
              <a:gdLst/>
              <a:ahLst/>
              <a:cxnLst/>
              <a:rect l="l" t="t" r="r" b="b"/>
              <a:pathLst>
                <a:path w="19674" h="9964" extrusionOk="0">
                  <a:moveTo>
                    <a:pt x="8839" y="1"/>
                  </a:moveTo>
                  <a:cubicBezTo>
                    <a:pt x="8815" y="1"/>
                    <a:pt x="8791" y="2"/>
                    <a:pt x="8768" y="4"/>
                  </a:cubicBezTo>
                  <a:cubicBezTo>
                    <a:pt x="8462" y="35"/>
                    <a:pt x="8126" y="35"/>
                    <a:pt x="7821" y="96"/>
                  </a:cubicBezTo>
                  <a:cubicBezTo>
                    <a:pt x="7515" y="157"/>
                    <a:pt x="7118" y="96"/>
                    <a:pt x="6843" y="188"/>
                  </a:cubicBezTo>
                  <a:cubicBezTo>
                    <a:pt x="6538" y="249"/>
                    <a:pt x="6293" y="585"/>
                    <a:pt x="5988" y="707"/>
                  </a:cubicBezTo>
                  <a:cubicBezTo>
                    <a:pt x="5682" y="799"/>
                    <a:pt x="5377" y="921"/>
                    <a:pt x="5071" y="1043"/>
                  </a:cubicBezTo>
                  <a:cubicBezTo>
                    <a:pt x="4797" y="1196"/>
                    <a:pt x="4430" y="1226"/>
                    <a:pt x="4155" y="1410"/>
                  </a:cubicBezTo>
                  <a:cubicBezTo>
                    <a:pt x="3911" y="1593"/>
                    <a:pt x="3880" y="2112"/>
                    <a:pt x="3636" y="2326"/>
                  </a:cubicBezTo>
                  <a:cubicBezTo>
                    <a:pt x="3361" y="2479"/>
                    <a:pt x="3116" y="2693"/>
                    <a:pt x="2872" y="2876"/>
                  </a:cubicBezTo>
                  <a:cubicBezTo>
                    <a:pt x="2628" y="3120"/>
                    <a:pt x="2261" y="3212"/>
                    <a:pt x="2078" y="3456"/>
                  </a:cubicBezTo>
                  <a:cubicBezTo>
                    <a:pt x="1864" y="3701"/>
                    <a:pt x="1864" y="4098"/>
                    <a:pt x="1681" y="4373"/>
                  </a:cubicBezTo>
                  <a:cubicBezTo>
                    <a:pt x="1497" y="4648"/>
                    <a:pt x="1131" y="4800"/>
                    <a:pt x="978" y="5075"/>
                  </a:cubicBezTo>
                  <a:cubicBezTo>
                    <a:pt x="825" y="5350"/>
                    <a:pt x="672" y="5656"/>
                    <a:pt x="550" y="5931"/>
                  </a:cubicBezTo>
                  <a:cubicBezTo>
                    <a:pt x="398" y="6236"/>
                    <a:pt x="306" y="6542"/>
                    <a:pt x="214" y="6847"/>
                  </a:cubicBezTo>
                  <a:cubicBezTo>
                    <a:pt x="123" y="7153"/>
                    <a:pt x="123" y="7519"/>
                    <a:pt x="62" y="7825"/>
                  </a:cubicBezTo>
                  <a:cubicBezTo>
                    <a:pt x="0" y="8130"/>
                    <a:pt x="275" y="8497"/>
                    <a:pt x="245" y="8802"/>
                  </a:cubicBezTo>
                  <a:cubicBezTo>
                    <a:pt x="214" y="9138"/>
                    <a:pt x="31" y="9260"/>
                    <a:pt x="31" y="9566"/>
                  </a:cubicBezTo>
                  <a:cubicBezTo>
                    <a:pt x="459" y="9719"/>
                    <a:pt x="428" y="9963"/>
                    <a:pt x="886" y="9963"/>
                  </a:cubicBezTo>
                  <a:cubicBezTo>
                    <a:pt x="1345" y="9963"/>
                    <a:pt x="1345" y="9658"/>
                    <a:pt x="1833" y="9658"/>
                  </a:cubicBezTo>
                  <a:cubicBezTo>
                    <a:pt x="2292" y="9658"/>
                    <a:pt x="2292" y="9566"/>
                    <a:pt x="2750" y="9566"/>
                  </a:cubicBezTo>
                  <a:cubicBezTo>
                    <a:pt x="3208" y="9566"/>
                    <a:pt x="3208" y="9596"/>
                    <a:pt x="3697" y="9596"/>
                  </a:cubicBezTo>
                  <a:cubicBezTo>
                    <a:pt x="4155" y="9596"/>
                    <a:pt x="4155" y="9902"/>
                    <a:pt x="4613" y="9902"/>
                  </a:cubicBezTo>
                  <a:cubicBezTo>
                    <a:pt x="5071" y="9902"/>
                    <a:pt x="5071" y="9719"/>
                    <a:pt x="5530" y="9719"/>
                  </a:cubicBezTo>
                  <a:cubicBezTo>
                    <a:pt x="6018" y="9719"/>
                    <a:pt x="6018" y="9902"/>
                    <a:pt x="6477" y="9902"/>
                  </a:cubicBezTo>
                  <a:cubicBezTo>
                    <a:pt x="6935" y="9902"/>
                    <a:pt x="6935" y="9933"/>
                    <a:pt x="7393" y="9933"/>
                  </a:cubicBezTo>
                  <a:cubicBezTo>
                    <a:pt x="7882" y="9933"/>
                    <a:pt x="7882" y="9658"/>
                    <a:pt x="8340" y="9658"/>
                  </a:cubicBezTo>
                  <a:cubicBezTo>
                    <a:pt x="8798" y="9658"/>
                    <a:pt x="8798" y="9933"/>
                    <a:pt x="9257" y="9933"/>
                  </a:cubicBezTo>
                  <a:cubicBezTo>
                    <a:pt x="9715" y="9933"/>
                    <a:pt x="9715" y="9902"/>
                    <a:pt x="10204" y="9902"/>
                  </a:cubicBezTo>
                  <a:lnTo>
                    <a:pt x="11120" y="9902"/>
                  </a:lnTo>
                  <a:cubicBezTo>
                    <a:pt x="11578" y="9902"/>
                    <a:pt x="11578" y="9780"/>
                    <a:pt x="12067" y="9780"/>
                  </a:cubicBezTo>
                  <a:cubicBezTo>
                    <a:pt x="12525" y="9780"/>
                    <a:pt x="12525" y="9933"/>
                    <a:pt x="12983" y="9933"/>
                  </a:cubicBezTo>
                  <a:cubicBezTo>
                    <a:pt x="13442" y="9933"/>
                    <a:pt x="13442" y="9596"/>
                    <a:pt x="13900" y="9596"/>
                  </a:cubicBezTo>
                  <a:cubicBezTo>
                    <a:pt x="14389" y="9596"/>
                    <a:pt x="14389" y="9810"/>
                    <a:pt x="14847" y="9810"/>
                  </a:cubicBezTo>
                  <a:cubicBezTo>
                    <a:pt x="15305" y="9810"/>
                    <a:pt x="15305" y="9871"/>
                    <a:pt x="15794" y="9871"/>
                  </a:cubicBezTo>
                  <a:cubicBezTo>
                    <a:pt x="16252" y="9871"/>
                    <a:pt x="16252" y="9719"/>
                    <a:pt x="16710" y="9719"/>
                  </a:cubicBezTo>
                  <a:cubicBezTo>
                    <a:pt x="17169" y="9719"/>
                    <a:pt x="17169" y="9810"/>
                    <a:pt x="17657" y="9810"/>
                  </a:cubicBezTo>
                  <a:cubicBezTo>
                    <a:pt x="17963" y="9780"/>
                    <a:pt x="18268" y="9780"/>
                    <a:pt x="18574" y="9780"/>
                  </a:cubicBezTo>
                  <a:cubicBezTo>
                    <a:pt x="18865" y="9816"/>
                    <a:pt x="18993" y="9863"/>
                    <a:pt x="19140" y="9863"/>
                  </a:cubicBezTo>
                  <a:cubicBezTo>
                    <a:pt x="19240" y="9863"/>
                    <a:pt x="19348" y="9842"/>
                    <a:pt x="19521" y="9780"/>
                  </a:cubicBezTo>
                  <a:cubicBezTo>
                    <a:pt x="19521" y="9474"/>
                    <a:pt x="19674" y="9077"/>
                    <a:pt x="19643" y="8772"/>
                  </a:cubicBezTo>
                  <a:cubicBezTo>
                    <a:pt x="19582" y="8466"/>
                    <a:pt x="19521" y="8130"/>
                    <a:pt x="19429" y="7825"/>
                  </a:cubicBezTo>
                  <a:cubicBezTo>
                    <a:pt x="19368" y="7519"/>
                    <a:pt x="19032" y="7244"/>
                    <a:pt x="18940" y="6939"/>
                  </a:cubicBezTo>
                  <a:cubicBezTo>
                    <a:pt x="18879" y="6633"/>
                    <a:pt x="18757" y="6358"/>
                    <a:pt x="18635" y="6053"/>
                  </a:cubicBezTo>
                  <a:cubicBezTo>
                    <a:pt x="18513" y="5778"/>
                    <a:pt x="18665" y="5350"/>
                    <a:pt x="18513" y="5045"/>
                  </a:cubicBezTo>
                  <a:cubicBezTo>
                    <a:pt x="18360" y="4770"/>
                    <a:pt x="18207" y="4464"/>
                    <a:pt x="18055" y="4189"/>
                  </a:cubicBezTo>
                  <a:cubicBezTo>
                    <a:pt x="17871" y="3945"/>
                    <a:pt x="17535" y="3762"/>
                    <a:pt x="17352" y="3517"/>
                  </a:cubicBezTo>
                  <a:cubicBezTo>
                    <a:pt x="17138" y="3273"/>
                    <a:pt x="16710" y="3212"/>
                    <a:pt x="16497" y="2998"/>
                  </a:cubicBezTo>
                  <a:cubicBezTo>
                    <a:pt x="16283" y="2754"/>
                    <a:pt x="16313" y="2234"/>
                    <a:pt x="16069" y="2020"/>
                  </a:cubicBezTo>
                  <a:cubicBezTo>
                    <a:pt x="15824" y="1837"/>
                    <a:pt x="15336" y="1929"/>
                    <a:pt x="15091" y="1746"/>
                  </a:cubicBezTo>
                  <a:cubicBezTo>
                    <a:pt x="14816" y="1562"/>
                    <a:pt x="14725" y="1104"/>
                    <a:pt x="14450" y="951"/>
                  </a:cubicBezTo>
                  <a:cubicBezTo>
                    <a:pt x="14337" y="889"/>
                    <a:pt x="14195" y="877"/>
                    <a:pt x="14046" y="877"/>
                  </a:cubicBezTo>
                  <a:cubicBezTo>
                    <a:pt x="13960" y="877"/>
                    <a:pt x="13873" y="881"/>
                    <a:pt x="13788" y="881"/>
                  </a:cubicBezTo>
                  <a:cubicBezTo>
                    <a:pt x="13661" y="881"/>
                    <a:pt x="13540" y="873"/>
                    <a:pt x="13442" y="829"/>
                  </a:cubicBezTo>
                  <a:cubicBezTo>
                    <a:pt x="13136" y="707"/>
                    <a:pt x="12861" y="615"/>
                    <a:pt x="12525" y="524"/>
                  </a:cubicBezTo>
                  <a:cubicBezTo>
                    <a:pt x="11914" y="432"/>
                    <a:pt x="11303" y="310"/>
                    <a:pt x="10662" y="188"/>
                  </a:cubicBezTo>
                  <a:cubicBezTo>
                    <a:pt x="10356" y="157"/>
                    <a:pt x="10051" y="157"/>
                    <a:pt x="9745" y="157"/>
                  </a:cubicBezTo>
                  <a:cubicBezTo>
                    <a:pt x="9435" y="157"/>
                    <a:pt x="9125" y="1"/>
                    <a:pt x="88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61;p42"/>
            <p:cNvSpPr/>
            <p:nvPr/>
          </p:nvSpPr>
          <p:spPr>
            <a:xfrm>
              <a:off x="4706963" y="1864867"/>
              <a:ext cx="2549644" cy="1293252"/>
            </a:xfrm>
            <a:custGeom>
              <a:avLst/>
              <a:gdLst/>
              <a:ahLst/>
              <a:cxnLst/>
              <a:rect l="l" t="t" r="r" b="b"/>
              <a:pathLst>
                <a:path w="19644" h="9964" extrusionOk="0">
                  <a:moveTo>
                    <a:pt x="8838" y="1"/>
                  </a:moveTo>
                  <a:cubicBezTo>
                    <a:pt x="8815" y="1"/>
                    <a:pt x="8791" y="2"/>
                    <a:pt x="8768" y="4"/>
                  </a:cubicBezTo>
                  <a:cubicBezTo>
                    <a:pt x="8432" y="35"/>
                    <a:pt x="8096" y="35"/>
                    <a:pt x="7790" y="96"/>
                  </a:cubicBezTo>
                  <a:cubicBezTo>
                    <a:pt x="7485" y="157"/>
                    <a:pt x="7118" y="96"/>
                    <a:pt x="6813" y="188"/>
                  </a:cubicBezTo>
                  <a:cubicBezTo>
                    <a:pt x="6507" y="249"/>
                    <a:pt x="6263" y="585"/>
                    <a:pt x="5988" y="707"/>
                  </a:cubicBezTo>
                  <a:cubicBezTo>
                    <a:pt x="5683" y="799"/>
                    <a:pt x="5377" y="921"/>
                    <a:pt x="5072" y="1043"/>
                  </a:cubicBezTo>
                  <a:cubicBezTo>
                    <a:pt x="4797" y="1196"/>
                    <a:pt x="4399" y="1226"/>
                    <a:pt x="4155" y="1410"/>
                  </a:cubicBezTo>
                  <a:cubicBezTo>
                    <a:pt x="3880" y="1593"/>
                    <a:pt x="3880" y="2112"/>
                    <a:pt x="3605" y="2326"/>
                  </a:cubicBezTo>
                  <a:cubicBezTo>
                    <a:pt x="3361" y="2479"/>
                    <a:pt x="3116" y="2693"/>
                    <a:pt x="2842" y="2876"/>
                  </a:cubicBezTo>
                  <a:cubicBezTo>
                    <a:pt x="2628" y="3120"/>
                    <a:pt x="2261" y="3212"/>
                    <a:pt x="2047" y="3456"/>
                  </a:cubicBezTo>
                  <a:cubicBezTo>
                    <a:pt x="1864" y="3701"/>
                    <a:pt x="1864" y="4098"/>
                    <a:pt x="1681" y="4373"/>
                  </a:cubicBezTo>
                  <a:cubicBezTo>
                    <a:pt x="1497" y="4648"/>
                    <a:pt x="1131" y="4800"/>
                    <a:pt x="978" y="5075"/>
                  </a:cubicBezTo>
                  <a:cubicBezTo>
                    <a:pt x="825" y="5350"/>
                    <a:pt x="642" y="5656"/>
                    <a:pt x="520" y="5931"/>
                  </a:cubicBezTo>
                  <a:cubicBezTo>
                    <a:pt x="398" y="6236"/>
                    <a:pt x="306" y="6542"/>
                    <a:pt x="184" y="6847"/>
                  </a:cubicBezTo>
                  <a:cubicBezTo>
                    <a:pt x="123" y="7183"/>
                    <a:pt x="92" y="7489"/>
                    <a:pt x="62" y="7825"/>
                  </a:cubicBezTo>
                  <a:cubicBezTo>
                    <a:pt x="1" y="8130"/>
                    <a:pt x="275" y="8497"/>
                    <a:pt x="245" y="8802"/>
                  </a:cubicBezTo>
                  <a:cubicBezTo>
                    <a:pt x="214" y="9138"/>
                    <a:pt x="1" y="9260"/>
                    <a:pt x="1" y="9566"/>
                  </a:cubicBezTo>
                  <a:cubicBezTo>
                    <a:pt x="459" y="9719"/>
                    <a:pt x="428" y="9963"/>
                    <a:pt x="886" y="9963"/>
                  </a:cubicBezTo>
                  <a:cubicBezTo>
                    <a:pt x="1345" y="9963"/>
                    <a:pt x="1345" y="9658"/>
                    <a:pt x="1803" y="9658"/>
                  </a:cubicBezTo>
                  <a:cubicBezTo>
                    <a:pt x="2292" y="9658"/>
                    <a:pt x="2292" y="9566"/>
                    <a:pt x="2750" y="9566"/>
                  </a:cubicBezTo>
                  <a:cubicBezTo>
                    <a:pt x="3208" y="9566"/>
                    <a:pt x="3208" y="9596"/>
                    <a:pt x="3666" y="9596"/>
                  </a:cubicBezTo>
                  <a:cubicBezTo>
                    <a:pt x="4125" y="9596"/>
                    <a:pt x="4125" y="9902"/>
                    <a:pt x="4613" y="9902"/>
                  </a:cubicBezTo>
                  <a:cubicBezTo>
                    <a:pt x="5072" y="9902"/>
                    <a:pt x="5072" y="9719"/>
                    <a:pt x="5530" y="9719"/>
                  </a:cubicBezTo>
                  <a:cubicBezTo>
                    <a:pt x="5988" y="9719"/>
                    <a:pt x="5988" y="9902"/>
                    <a:pt x="6477" y="9902"/>
                  </a:cubicBezTo>
                  <a:cubicBezTo>
                    <a:pt x="6935" y="9902"/>
                    <a:pt x="6935" y="9933"/>
                    <a:pt x="7393" y="9933"/>
                  </a:cubicBezTo>
                  <a:cubicBezTo>
                    <a:pt x="7851" y="9933"/>
                    <a:pt x="7851" y="9658"/>
                    <a:pt x="8310" y="9658"/>
                  </a:cubicBezTo>
                  <a:cubicBezTo>
                    <a:pt x="8798" y="9658"/>
                    <a:pt x="8798" y="9933"/>
                    <a:pt x="9257" y="9933"/>
                  </a:cubicBezTo>
                  <a:cubicBezTo>
                    <a:pt x="9715" y="9933"/>
                    <a:pt x="9715" y="9902"/>
                    <a:pt x="10173" y="9902"/>
                  </a:cubicBezTo>
                  <a:lnTo>
                    <a:pt x="11120" y="9902"/>
                  </a:lnTo>
                  <a:cubicBezTo>
                    <a:pt x="11578" y="9902"/>
                    <a:pt x="11578" y="9780"/>
                    <a:pt x="12037" y="9780"/>
                  </a:cubicBezTo>
                  <a:cubicBezTo>
                    <a:pt x="12525" y="9780"/>
                    <a:pt x="12525" y="9933"/>
                    <a:pt x="12984" y="9933"/>
                  </a:cubicBezTo>
                  <a:cubicBezTo>
                    <a:pt x="13442" y="9933"/>
                    <a:pt x="13442" y="9596"/>
                    <a:pt x="13900" y="9596"/>
                  </a:cubicBezTo>
                  <a:cubicBezTo>
                    <a:pt x="14358" y="9596"/>
                    <a:pt x="14358" y="9810"/>
                    <a:pt x="14847" y="9810"/>
                  </a:cubicBezTo>
                  <a:cubicBezTo>
                    <a:pt x="15305" y="9810"/>
                    <a:pt x="15305" y="9871"/>
                    <a:pt x="15763" y="9871"/>
                  </a:cubicBezTo>
                  <a:cubicBezTo>
                    <a:pt x="16252" y="9871"/>
                    <a:pt x="16252" y="9719"/>
                    <a:pt x="16710" y="9719"/>
                  </a:cubicBezTo>
                  <a:cubicBezTo>
                    <a:pt x="17169" y="9719"/>
                    <a:pt x="17169" y="9810"/>
                    <a:pt x="17627" y="9810"/>
                  </a:cubicBezTo>
                  <a:cubicBezTo>
                    <a:pt x="17932" y="9780"/>
                    <a:pt x="18238" y="9780"/>
                    <a:pt x="18574" y="9780"/>
                  </a:cubicBezTo>
                  <a:cubicBezTo>
                    <a:pt x="18865" y="9816"/>
                    <a:pt x="18983" y="9863"/>
                    <a:pt x="19121" y="9863"/>
                  </a:cubicBezTo>
                  <a:cubicBezTo>
                    <a:pt x="19214" y="9863"/>
                    <a:pt x="19317" y="9842"/>
                    <a:pt x="19490" y="9780"/>
                  </a:cubicBezTo>
                  <a:cubicBezTo>
                    <a:pt x="19490" y="9474"/>
                    <a:pt x="19643" y="9077"/>
                    <a:pt x="19613" y="8772"/>
                  </a:cubicBezTo>
                  <a:cubicBezTo>
                    <a:pt x="19582" y="8466"/>
                    <a:pt x="19460" y="8130"/>
                    <a:pt x="19399" y="7825"/>
                  </a:cubicBezTo>
                  <a:cubicBezTo>
                    <a:pt x="19338" y="7519"/>
                    <a:pt x="19032" y="7244"/>
                    <a:pt x="18941" y="6939"/>
                  </a:cubicBezTo>
                  <a:cubicBezTo>
                    <a:pt x="18849" y="6633"/>
                    <a:pt x="18757" y="6358"/>
                    <a:pt x="18635" y="6053"/>
                  </a:cubicBezTo>
                  <a:cubicBezTo>
                    <a:pt x="18513" y="5778"/>
                    <a:pt x="18666" y="5350"/>
                    <a:pt x="18482" y="5045"/>
                  </a:cubicBezTo>
                  <a:cubicBezTo>
                    <a:pt x="18360" y="4770"/>
                    <a:pt x="18207" y="4464"/>
                    <a:pt x="18024" y="4189"/>
                  </a:cubicBezTo>
                  <a:cubicBezTo>
                    <a:pt x="17841" y="3945"/>
                    <a:pt x="17535" y="3762"/>
                    <a:pt x="17321" y="3517"/>
                  </a:cubicBezTo>
                  <a:cubicBezTo>
                    <a:pt x="17108" y="3273"/>
                    <a:pt x="16710" y="3212"/>
                    <a:pt x="16497" y="2998"/>
                  </a:cubicBezTo>
                  <a:cubicBezTo>
                    <a:pt x="16252" y="2754"/>
                    <a:pt x="16313" y="2234"/>
                    <a:pt x="16069" y="2020"/>
                  </a:cubicBezTo>
                  <a:cubicBezTo>
                    <a:pt x="15825" y="1837"/>
                    <a:pt x="15336" y="1929"/>
                    <a:pt x="15061" y="1746"/>
                  </a:cubicBezTo>
                  <a:cubicBezTo>
                    <a:pt x="14786" y="1562"/>
                    <a:pt x="14694" y="1104"/>
                    <a:pt x="14419" y="951"/>
                  </a:cubicBezTo>
                  <a:cubicBezTo>
                    <a:pt x="14307" y="889"/>
                    <a:pt x="14169" y="877"/>
                    <a:pt x="14025" y="877"/>
                  </a:cubicBezTo>
                  <a:cubicBezTo>
                    <a:pt x="13941" y="877"/>
                    <a:pt x="13856" y="881"/>
                    <a:pt x="13772" y="881"/>
                  </a:cubicBezTo>
                  <a:cubicBezTo>
                    <a:pt x="13644" y="881"/>
                    <a:pt x="13520" y="873"/>
                    <a:pt x="13411" y="829"/>
                  </a:cubicBezTo>
                  <a:cubicBezTo>
                    <a:pt x="13106" y="707"/>
                    <a:pt x="12831" y="615"/>
                    <a:pt x="12525" y="524"/>
                  </a:cubicBezTo>
                  <a:cubicBezTo>
                    <a:pt x="12220" y="432"/>
                    <a:pt x="11884" y="432"/>
                    <a:pt x="11578" y="371"/>
                  </a:cubicBezTo>
                  <a:cubicBezTo>
                    <a:pt x="11273" y="279"/>
                    <a:pt x="10967" y="218"/>
                    <a:pt x="10662" y="188"/>
                  </a:cubicBezTo>
                  <a:cubicBezTo>
                    <a:pt x="10356" y="157"/>
                    <a:pt x="10051" y="157"/>
                    <a:pt x="9715" y="157"/>
                  </a:cubicBezTo>
                  <a:cubicBezTo>
                    <a:pt x="9405" y="157"/>
                    <a:pt x="9121" y="1"/>
                    <a:pt x="88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62;p42"/>
            <p:cNvSpPr/>
            <p:nvPr/>
          </p:nvSpPr>
          <p:spPr>
            <a:xfrm>
              <a:off x="1610376" y="3423543"/>
              <a:ext cx="5459851" cy="1447316"/>
            </a:xfrm>
            <a:custGeom>
              <a:avLst/>
              <a:gdLst/>
              <a:ahLst/>
              <a:cxnLst/>
              <a:rect l="l" t="t" r="r" b="b"/>
              <a:pathLst>
                <a:path w="42066" h="11151" extrusionOk="0">
                  <a:moveTo>
                    <a:pt x="0" y="1"/>
                  </a:moveTo>
                  <a:lnTo>
                    <a:pt x="1405" y="11151"/>
                  </a:lnTo>
                  <a:lnTo>
                    <a:pt x="40660" y="11151"/>
                  </a:lnTo>
                  <a:lnTo>
                    <a:pt x="4206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63;p42"/>
            <p:cNvSpPr/>
            <p:nvPr/>
          </p:nvSpPr>
          <p:spPr>
            <a:xfrm>
              <a:off x="1435935" y="3058827"/>
              <a:ext cx="5808734" cy="630532"/>
            </a:xfrm>
            <a:custGeom>
              <a:avLst/>
              <a:gdLst/>
              <a:ahLst/>
              <a:cxnLst/>
              <a:rect l="l" t="t" r="r" b="b"/>
              <a:pathLst>
                <a:path w="44754" h="4858" extrusionOk="0">
                  <a:moveTo>
                    <a:pt x="550" y="0"/>
                  </a:moveTo>
                  <a:cubicBezTo>
                    <a:pt x="275" y="0"/>
                    <a:pt x="31" y="245"/>
                    <a:pt x="0" y="520"/>
                  </a:cubicBezTo>
                  <a:lnTo>
                    <a:pt x="0" y="4338"/>
                  </a:lnTo>
                  <a:cubicBezTo>
                    <a:pt x="31" y="4644"/>
                    <a:pt x="275" y="4858"/>
                    <a:pt x="550" y="4858"/>
                  </a:cubicBezTo>
                  <a:lnTo>
                    <a:pt x="44204" y="4858"/>
                  </a:lnTo>
                  <a:cubicBezTo>
                    <a:pt x="44479" y="4858"/>
                    <a:pt x="44723" y="4644"/>
                    <a:pt x="44753" y="4338"/>
                  </a:cubicBezTo>
                  <a:lnTo>
                    <a:pt x="44753" y="520"/>
                  </a:lnTo>
                  <a:cubicBezTo>
                    <a:pt x="44723" y="245"/>
                    <a:pt x="44479" y="0"/>
                    <a:pt x="442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64;p42"/>
            <p:cNvSpPr/>
            <p:nvPr/>
          </p:nvSpPr>
          <p:spPr>
            <a:xfrm>
              <a:off x="1515238" y="1980512"/>
              <a:ext cx="470887" cy="367572"/>
            </a:xfrm>
            <a:custGeom>
              <a:avLst/>
              <a:gdLst/>
              <a:ahLst/>
              <a:cxnLst/>
              <a:rect l="l" t="t" r="r" b="b"/>
              <a:pathLst>
                <a:path w="3628" h="2832" extrusionOk="0">
                  <a:moveTo>
                    <a:pt x="1830" y="0"/>
                  </a:moveTo>
                  <a:cubicBezTo>
                    <a:pt x="1580" y="0"/>
                    <a:pt x="1328" y="68"/>
                    <a:pt x="1100" y="213"/>
                  </a:cubicBezTo>
                  <a:cubicBezTo>
                    <a:pt x="0" y="855"/>
                    <a:pt x="244" y="2474"/>
                    <a:pt x="1466" y="2779"/>
                  </a:cubicBezTo>
                  <a:cubicBezTo>
                    <a:pt x="1597" y="2815"/>
                    <a:pt x="1724" y="2832"/>
                    <a:pt x="1848" y="2832"/>
                  </a:cubicBezTo>
                  <a:cubicBezTo>
                    <a:pt x="2884" y="2832"/>
                    <a:pt x="3628" y="1657"/>
                    <a:pt x="3055" y="702"/>
                  </a:cubicBezTo>
                  <a:cubicBezTo>
                    <a:pt x="2792" y="258"/>
                    <a:pt x="2316" y="0"/>
                    <a:pt x="1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965;p42"/>
            <p:cNvSpPr/>
            <p:nvPr/>
          </p:nvSpPr>
          <p:spPr>
            <a:xfrm>
              <a:off x="1562742" y="2078505"/>
              <a:ext cx="575111" cy="563948"/>
            </a:xfrm>
            <a:custGeom>
              <a:avLst/>
              <a:gdLst/>
              <a:ahLst/>
              <a:cxnLst/>
              <a:rect l="l" t="t" r="r" b="b"/>
              <a:pathLst>
                <a:path w="4431" h="4345" extrusionOk="0">
                  <a:moveTo>
                    <a:pt x="2284" y="0"/>
                  </a:moveTo>
                  <a:cubicBezTo>
                    <a:pt x="1922" y="0"/>
                    <a:pt x="1538" y="104"/>
                    <a:pt x="1223" y="283"/>
                  </a:cubicBezTo>
                  <a:cubicBezTo>
                    <a:pt x="550" y="680"/>
                    <a:pt x="1" y="1658"/>
                    <a:pt x="367" y="2330"/>
                  </a:cubicBezTo>
                  <a:lnTo>
                    <a:pt x="1589" y="3643"/>
                  </a:lnTo>
                  <a:cubicBezTo>
                    <a:pt x="1852" y="4087"/>
                    <a:pt x="2314" y="4345"/>
                    <a:pt x="2801" y="4345"/>
                  </a:cubicBezTo>
                  <a:cubicBezTo>
                    <a:pt x="3050" y="4345"/>
                    <a:pt x="3306" y="4277"/>
                    <a:pt x="3544" y="4132"/>
                  </a:cubicBezTo>
                  <a:cubicBezTo>
                    <a:pt x="4216" y="3735"/>
                    <a:pt x="4430" y="2879"/>
                    <a:pt x="4033" y="2177"/>
                  </a:cubicBezTo>
                  <a:lnTo>
                    <a:pt x="3361" y="527"/>
                  </a:lnTo>
                  <a:cubicBezTo>
                    <a:pt x="3142" y="157"/>
                    <a:pt x="2729" y="0"/>
                    <a:pt x="22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966;p42"/>
            <p:cNvSpPr/>
            <p:nvPr/>
          </p:nvSpPr>
          <p:spPr>
            <a:xfrm>
              <a:off x="1419971" y="2166374"/>
              <a:ext cx="285024" cy="225839"/>
            </a:xfrm>
            <a:custGeom>
              <a:avLst/>
              <a:gdLst/>
              <a:ahLst/>
              <a:cxnLst/>
              <a:rect l="l" t="t" r="r" b="b"/>
              <a:pathLst>
                <a:path w="2196" h="1740" extrusionOk="0">
                  <a:moveTo>
                    <a:pt x="1110" y="1"/>
                  </a:moveTo>
                  <a:cubicBezTo>
                    <a:pt x="960" y="1"/>
                    <a:pt x="809" y="41"/>
                    <a:pt x="673" y="125"/>
                  </a:cubicBezTo>
                  <a:cubicBezTo>
                    <a:pt x="1" y="522"/>
                    <a:pt x="154" y="1500"/>
                    <a:pt x="887" y="1714"/>
                  </a:cubicBezTo>
                  <a:cubicBezTo>
                    <a:pt x="960" y="1731"/>
                    <a:pt x="1032" y="1740"/>
                    <a:pt x="1102" y="1740"/>
                  </a:cubicBezTo>
                  <a:cubicBezTo>
                    <a:pt x="1754" y="1740"/>
                    <a:pt x="2196" y="1010"/>
                    <a:pt x="1864" y="431"/>
                  </a:cubicBezTo>
                  <a:cubicBezTo>
                    <a:pt x="1684" y="150"/>
                    <a:pt x="1398" y="1"/>
                    <a:pt x="11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67;p42"/>
            <p:cNvSpPr/>
            <p:nvPr/>
          </p:nvSpPr>
          <p:spPr>
            <a:xfrm>
              <a:off x="1610376" y="2055402"/>
              <a:ext cx="284505" cy="225839"/>
            </a:xfrm>
            <a:custGeom>
              <a:avLst/>
              <a:gdLst/>
              <a:ahLst/>
              <a:cxnLst/>
              <a:rect l="l" t="t" r="r" b="b"/>
              <a:pathLst>
                <a:path w="2192" h="1740" extrusionOk="0">
                  <a:moveTo>
                    <a:pt x="1100" y="0"/>
                  </a:moveTo>
                  <a:cubicBezTo>
                    <a:pt x="946" y="0"/>
                    <a:pt x="788" y="41"/>
                    <a:pt x="642" y="125"/>
                  </a:cubicBezTo>
                  <a:cubicBezTo>
                    <a:pt x="0" y="522"/>
                    <a:pt x="122" y="1499"/>
                    <a:pt x="886" y="1713"/>
                  </a:cubicBezTo>
                  <a:cubicBezTo>
                    <a:pt x="957" y="1731"/>
                    <a:pt x="1026" y="1739"/>
                    <a:pt x="1094" y="1739"/>
                  </a:cubicBezTo>
                  <a:cubicBezTo>
                    <a:pt x="1728" y="1739"/>
                    <a:pt x="2192" y="1010"/>
                    <a:pt x="1833" y="430"/>
                  </a:cubicBezTo>
                  <a:cubicBezTo>
                    <a:pt x="1673" y="149"/>
                    <a:pt x="1393" y="0"/>
                    <a:pt x="11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968;p42"/>
            <p:cNvSpPr/>
            <p:nvPr/>
          </p:nvSpPr>
          <p:spPr>
            <a:xfrm>
              <a:off x="1796628" y="1940406"/>
              <a:ext cx="288659" cy="225839"/>
            </a:xfrm>
            <a:custGeom>
              <a:avLst/>
              <a:gdLst/>
              <a:ahLst/>
              <a:cxnLst/>
              <a:rect l="l" t="t" r="r" b="b"/>
              <a:pathLst>
                <a:path w="2224" h="1740" extrusionOk="0">
                  <a:moveTo>
                    <a:pt x="1131" y="0"/>
                  </a:moveTo>
                  <a:cubicBezTo>
                    <a:pt x="977" y="0"/>
                    <a:pt x="820" y="41"/>
                    <a:pt x="673" y="125"/>
                  </a:cubicBezTo>
                  <a:cubicBezTo>
                    <a:pt x="1" y="522"/>
                    <a:pt x="154" y="1500"/>
                    <a:pt x="917" y="1713"/>
                  </a:cubicBezTo>
                  <a:cubicBezTo>
                    <a:pt x="988" y="1731"/>
                    <a:pt x="1058" y="1739"/>
                    <a:pt x="1125" y="1739"/>
                  </a:cubicBezTo>
                  <a:cubicBezTo>
                    <a:pt x="1759" y="1739"/>
                    <a:pt x="2223" y="1010"/>
                    <a:pt x="1864" y="430"/>
                  </a:cubicBezTo>
                  <a:cubicBezTo>
                    <a:pt x="1704" y="149"/>
                    <a:pt x="1425" y="0"/>
                    <a:pt x="11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969;p42"/>
            <p:cNvSpPr/>
            <p:nvPr/>
          </p:nvSpPr>
          <p:spPr>
            <a:xfrm>
              <a:off x="4310577" y="877406"/>
              <a:ext cx="420268" cy="369909"/>
            </a:xfrm>
            <a:custGeom>
              <a:avLst/>
              <a:gdLst/>
              <a:ahLst/>
              <a:cxnLst/>
              <a:rect l="l" t="t" r="r" b="b"/>
              <a:pathLst>
                <a:path w="3238" h="2850" extrusionOk="0">
                  <a:moveTo>
                    <a:pt x="1609" y="0"/>
                  </a:moveTo>
                  <a:cubicBezTo>
                    <a:pt x="759" y="0"/>
                    <a:pt x="1" y="800"/>
                    <a:pt x="213" y="1747"/>
                  </a:cubicBezTo>
                  <a:cubicBezTo>
                    <a:pt x="388" y="2463"/>
                    <a:pt x="992" y="2850"/>
                    <a:pt x="1603" y="2850"/>
                  </a:cubicBezTo>
                  <a:cubicBezTo>
                    <a:pt x="2061" y="2850"/>
                    <a:pt x="2522" y="2633"/>
                    <a:pt x="2810" y="2175"/>
                  </a:cubicBezTo>
                  <a:cubicBezTo>
                    <a:pt x="3238" y="1503"/>
                    <a:pt x="3024" y="617"/>
                    <a:pt x="2352" y="220"/>
                  </a:cubicBezTo>
                  <a:cubicBezTo>
                    <a:pt x="2111" y="68"/>
                    <a:pt x="1856" y="0"/>
                    <a:pt x="16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970;p42"/>
            <p:cNvSpPr/>
            <p:nvPr/>
          </p:nvSpPr>
          <p:spPr>
            <a:xfrm>
              <a:off x="4128089" y="971116"/>
              <a:ext cx="571087" cy="566285"/>
            </a:xfrm>
            <a:custGeom>
              <a:avLst/>
              <a:gdLst/>
              <a:ahLst/>
              <a:cxnLst/>
              <a:rect l="l" t="t" r="r" b="b"/>
              <a:pathLst>
                <a:path w="4400" h="4363" extrusionOk="0">
                  <a:moveTo>
                    <a:pt x="2117" y="0"/>
                  </a:moveTo>
                  <a:cubicBezTo>
                    <a:pt x="1678" y="0"/>
                    <a:pt x="1265" y="151"/>
                    <a:pt x="1039" y="506"/>
                  </a:cubicBezTo>
                  <a:lnTo>
                    <a:pt x="428" y="2186"/>
                  </a:lnTo>
                  <a:cubicBezTo>
                    <a:pt x="0" y="2858"/>
                    <a:pt x="214" y="3713"/>
                    <a:pt x="886" y="4141"/>
                  </a:cubicBezTo>
                  <a:cubicBezTo>
                    <a:pt x="1122" y="4291"/>
                    <a:pt x="1381" y="4362"/>
                    <a:pt x="1635" y="4362"/>
                  </a:cubicBezTo>
                  <a:cubicBezTo>
                    <a:pt x="2106" y="4362"/>
                    <a:pt x="2564" y="4119"/>
                    <a:pt x="2841" y="3683"/>
                  </a:cubicBezTo>
                  <a:lnTo>
                    <a:pt x="4002" y="2339"/>
                  </a:lnTo>
                  <a:cubicBezTo>
                    <a:pt x="4399" y="1667"/>
                    <a:pt x="3911" y="750"/>
                    <a:pt x="3239" y="322"/>
                  </a:cubicBezTo>
                  <a:cubicBezTo>
                    <a:pt x="2921" y="121"/>
                    <a:pt x="2509" y="0"/>
                    <a:pt x="21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971;p42"/>
            <p:cNvSpPr/>
            <p:nvPr/>
          </p:nvSpPr>
          <p:spPr>
            <a:xfrm>
              <a:off x="4204796" y="833666"/>
              <a:ext cx="256470" cy="225579"/>
            </a:xfrm>
            <a:custGeom>
              <a:avLst/>
              <a:gdLst/>
              <a:ahLst/>
              <a:cxnLst/>
              <a:rect l="l" t="t" r="r" b="b"/>
              <a:pathLst>
                <a:path w="1976" h="1738" extrusionOk="0">
                  <a:moveTo>
                    <a:pt x="982" y="0"/>
                  </a:moveTo>
                  <a:cubicBezTo>
                    <a:pt x="466" y="0"/>
                    <a:pt x="0" y="483"/>
                    <a:pt x="143" y="1076"/>
                  </a:cubicBezTo>
                  <a:cubicBezTo>
                    <a:pt x="230" y="1497"/>
                    <a:pt x="601" y="1737"/>
                    <a:pt x="975" y="1737"/>
                  </a:cubicBezTo>
                  <a:cubicBezTo>
                    <a:pt x="1252" y="1737"/>
                    <a:pt x="1532" y="1606"/>
                    <a:pt x="1701" y="1320"/>
                  </a:cubicBezTo>
                  <a:cubicBezTo>
                    <a:pt x="1976" y="923"/>
                    <a:pt x="1823" y="373"/>
                    <a:pt x="1426" y="129"/>
                  </a:cubicBezTo>
                  <a:cubicBezTo>
                    <a:pt x="1282" y="40"/>
                    <a:pt x="1130" y="0"/>
                    <a:pt x="9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972;p42"/>
            <p:cNvSpPr/>
            <p:nvPr/>
          </p:nvSpPr>
          <p:spPr>
            <a:xfrm>
              <a:off x="4391178" y="948662"/>
              <a:ext cx="256470" cy="227526"/>
            </a:xfrm>
            <a:custGeom>
              <a:avLst/>
              <a:gdLst/>
              <a:ahLst/>
              <a:cxnLst/>
              <a:rect l="l" t="t" r="r" b="b"/>
              <a:pathLst>
                <a:path w="1976" h="1753" extrusionOk="0">
                  <a:moveTo>
                    <a:pt x="981" y="0"/>
                  </a:moveTo>
                  <a:cubicBezTo>
                    <a:pt x="466" y="0"/>
                    <a:pt x="0" y="483"/>
                    <a:pt x="142" y="1076"/>
                  </a:cubicBezTo>
                  <a:cubicBezTo>
                    <a:pt x="248" y="1515"/>
                    <a:pt x="616" y="1752"/>
                    <a:pt x="991" y="1752"/>
                  </a:cubicBezTo>
                  <a:cubicBezTo>
                    <a:pt x="1269" y="1752"/>
                    <a:pt x="1549" y="1623"/>
                    <a:pt x="1731" y="1351"/>
                  </a:cubicBezTo>
                  <a:cubicBezTo>
                    <a:pt x="1975" y="923"/>
                    <a:pt x="1853" y="404"/>
                    <a:pt x="1425" y="129"/>
                  </a:cubicBezTo>
                  <a:cubicBezTo>
                    <a:pt x="1282" y="40"/>
                    <a:pt x="1130" y="0"/>
                    <a:pt x="9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973;p42"/>
            <p:cNvSpPr/>
            <p:nvPr/>
          </p:nvSpPr>
          <p:spPr>
            <a:xfrm>
              <a:off x="4577560" y="1065865"/>
              <a:ext cx="256470" cy="225320"/>
            </a:xfrm>
            <a:custGeom>
              <a:avLst/>
              <a:gdLst/>
              <a:ahLst/>
              <a:cxnLst/>
              <a:rect l="l" t="t" r="r" b="b"/>
              <a:pathLst>
                <a:path w="1976" h="1736" extrusionOk="0">
                  <a:moveTo>
                    <a:pt x="970" y="1"/>
                  </a:moveTo>
                  <a:cubicBezTo>
                    <a:pt x="459" y="1"/>
                    <a:pt x="1" y="493"/>
                    <a:pt x="142" y="1059"/>
                  </a:cubicBezTo>
                  <a:cubicBezTo>
                    <a:pt x="248" y="1498"/>
                    <a:pt x="616" y="1735"/>
                    <a:pt x="991" y="1735"/>
                  </a:cubicBezTo>
                  <a:cubicBezTo>
                    <a:pt x="1268" y="1735"/>
                    <a:pt x="1549" y="1606"/>
                    <a:pt x="1731" y="1334"/>
                  </a:cubicBezTo>
                  <a:cubicBezTo>
                    <a:pt x="1975" y="906"/>
                    <a:pt x="1853" y="387"/>
                    <a:pt x="1425" y="142"/>
                  </a:cubicBezTo>
                  <a:cubicBezTo>
                    <a:pt x="1278" y="44"/>
                    <a:pt x="1122" y="1"/>
                    <a:pt x="9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74;p42"/>
            <p:cNvSpPr/>
            <p:nvPr/>
          </p:nvSpPr>
          <p:spPr>
            <a:xfrm>
              <a:off x="3521569" y="2201678"/>
              <a:ext cx="420268" cy="371596"/>
            </a:xfrm>
            <a:custGeom>
              <a:avLst/>
              <a:gdLst/>
              <a:ahLst/>
              <a:cxnLst/>
              <a:rect l="l" t="t" r="r" b="b"/>
              <a:pathLst>
                <a:path w="3238" h="2863" extrusionOk="0">
                  <a:moveTo>
                    <a:pt x="1609" y="1"/>
                  </a:moveTo>
                  <a:cubicBezTo>
                    <a:pt x="759" y="1"/>
                    <a:pt x="0" y="801"/>
                    <a:pt x="213" y="1747"/>
                  </a:cubicBezTo>
                  <a:cubicBezTo>
                    <a:pt x="389" y="2466"/>
                    <a:pt x="996" y="2863"/>
                    <a:pt x="1609" y="2863"/>
                  </a:cubicBezTo>
                  <a:cubicBezTo>
                    <a:pt x="2065" y="2863"/>
                    <a:pt x="2524" y="2644"/>
                    <a:pt x="2810" y="2175"/>
                  </a:cubicBezTo>
                  <a:cubicBezTo>
                    <a:pt x="3238" y="1503"/>
                    <a:pt x="3024" y="647"/>
                    <a:pt x="2352" y="220"/>
                  </a:cubicBezTo>
                  <a:cubicBezTo>
                    <a:pt x="2111" y="68"/>
                    <a:pt x="1856" y="1"/>
                    <a:pt x="16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975;p42"/>
            <p:cNvSpPr/>
            <p:nvPr/>
          </p:nvSpPr>
          <p:spPr>
            <a:xfrm>
              <a:off x="3342975" y="2296945"/>
              <a:ext cx="571087" cy="564727"/>
            </a:xfrm>
            <a:custGeom>
              <a:avLst/>
              <a:gdLst/>
              <a:ahLst/>
              <a:cxnLst/>
              <a:rect l="l" t="t" r="r" b="b"/>
              <a:pathLst>
                <a:path w="4400" h="4351" extrusionOk="0">
                  <a:moveTo>
                    <a:pt x="2090" y="1"/>
                  </a:moveTo>
                  <a:cubicBezTo>
                    <a:pt x="1653" y="1"/>
                    <a:pt x="1247" y="143"/>
                    <a:pt x="1039" y="494"/>
                  </a:cubicBezTo>
                  <a:lnTo>
                    <a:pt x="398" y="2174"/>
                  </a:lnTo>
                  <a:cubicBezTo>
                    <a:pt x="1" y="2846"/>
                    <a:pt x="184" y="3732"/>
                    <a:pt x="856" y="4129"/>
                  </a:cubicBezTo>
                  <a:cubicBezTo>
                    <a:pt x="1092" y="4279"/>
                    <a:pt x="1354" y="4350"/>
                    <a:pt x="1614" y="4350"/>
                  </a:cubicBezTo>
                  <a:cubicBezTo>
                    <a:pt x="2094" y="4350"/>
                    <a:pt x="2564" y="4107"/>
                    <a:pt x="2842" y="3671"/>
                  </a:cubicBezTo>
                  <a:lnTo>
                    <a:pt x="4003" y="2327"/>
                  </a:lnTo>
                  <a:cubicBezTo>
                    <a:pt x="4400" y="1655"/>
                    <a:pt x="3911" y="738"/>
                    <a:pt x="3239" y="311"/>
                  </a:cubicBezTo>
                  <a:cubicBezTo>
                    <a:pt x="2917" y="121"/>
                    <a:pt x="2491" y="1"/>
                    <a:pt x="20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76;p42"/>
            <p:cNvSpPr/>
            <p:nvPr/>
          </p:nvSpPr>
          <p:spPr>
            <a:xfrm>
              <a:off x="3414880" y="2157938"/>
              <a:ext cx="253355" cy="226747"/>
            </a:xfrm>
            <a:custGeom>
              <a:avLst/>
              <a:gdLst/>
              <a:ahLst/>
              <a:cxnLst/>
              <a:rect l="l" t="t" r="r" b="b"/>
              <a:pathLst>
                <a:path w="1952" h="1747" extrusionOk="0">
                  <a:moveTo>
                    <a:pt x="988" y="0"/>
                  </a:moveTo>
                  <a:cubicBezTo>
                    <a:pt x="471" y="0"/>
                    <a:pt x="0" y="483"/>
                    <a:pt x="119" y="1076"/>
                  </a:cubicBezTo>
                  <a:cubicBezTo>
                    <a:pt x="223" y="1510"/>
                    <a:pt x="594" y="1747"/>
                    <a:pt x="967" y="1747"/>
                  </a:cubicBezTo>
                  <a:cubicBezTo>
                    <a:pt x="1251" y="1747"/>
                    <a:pt x="1536" y="1610"/>
                    <a:pt x="1707" y="1320"/>
                  </a:cubicBezTo>
                  <a:cubicBezTo>
                    <a:pt x="1952" y="923"/>
                    <a:pt x="1830" y="404"/>
                    <a:pt x="1432" y="129"/>
                  </a:cubicBezTo>
                  <a:cubicBezTo>
                    <a:pt x="1289" y="40"/>
                    <a:pt x="1137" y="0"/>
                    <a:pt x="9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77;p42"/>
            <p:cNvSpPr/>
            <p:nvPr/>
          </p:nvSpPr>
          <p:spPr>
            <a:xfrm>
              <a:off x="3602170" y="2275270"/>
              <a:ext cx="256470" cy="225190"/>
            </a:xfrm>
            <a:custGeom>
              <a:avLst/>
              <a:gdLst/>
              <a:ahLst/>
              <a:cxnLst/>
              <a:rect l="l" t="t" r="r" b="b"/>
              <a:pathLst>
                <a:path w="1976" h="1735" extrusionOk="0">
                  <a:moveTo>
                    <a:pt x="970" y="0"/>
                  </a:moveTo>
                  <a:cubicBezTo>
                    <a:pt x="459" y="0"/>
                    <a:pt x="1" y="493"/>
                    <a:pt x="142" y="1058"/>
                  </a:cubicBezTo>
                  <a:cubicBezTo>
                    <a:pt x="248" y="1497"/>
                    <a:pt x="616" y="1735"/>
                    <a:pt x="991" y="1735"/>
                  </a:cubicBezTo>
                  <a:cubicBezTo>
                    <a:pt x="1268" y="1735"/>
                    <a:pt x="1549" y="1605"/>
                    <a:pt x="1731" y="1333"/>
                  </a:cubicBezTo>
                  <a:cubicBezTo>
                    <a:pt x="1975" y="905"/>
                    <a:pt x="1853" y="386"/>
                    <a:pt x="1425" y="142"/>
                  </a:cubicBezTo>
                  <a:cubicBezTo>
                    <a:pt x="1278" y="44"/>
                    <a:pt x="1122" y="0"/>
                    <a:pt x="9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78;p42"/>
            <p:cNvSpPr/>
            <p:nvPr/>
          </p:nvSpPr>
          <p:spPr>
            <a:xfrm>
              <a:off x="3788422" y="2391824"/>
              <a:ext cx="256470" cy="223892"/>
            </a:xfrm>
            <a:custGeom>
              <a:avLst/>
              <a:gdLst/>
              <a:ahLst/>
              <a:cxnLst/>
              <a:rect l="l" t="t" r="r" b="b"/>
              <a:pathLst>
                <a:path w="1976" h="1725" extrusionOk="0">
                  <a:moveTo>
                    <a:pt x="996" y="1"/>
                  </a:moveTo>
                  <a:cubicBezTo>
                    <a:pt x="466" y="1"/>
                    <a:pt x="1" y="483"/>
                    <a:pt x="143" y="1076"/>
                  </a:cubicBezTo>
                  <a:cubicBezTo>
                    <a:pt x="248" y="1495"/>
                    <a:pt x="622" y="1725"/>
                    <a:pt x="997" y="1725"/>
                  </a:cubicBezTo>
                  <a:cubicBezTo>
                    <a:pt x="1279" y="1725"/>
                    <a:pt x="1561" y="1596"/>
                    <a:pt x="1732" y="1321"/>
                  </a:cubicBezTo>
                  <a:cubicBezTo>
                    <a:pt x="1976" y="924"/>
                    <a:pt x="1854" y="374"/>
                    <a:pt x="1457" y="129"/>
                  </a:cubicBezTo>
                  <a:cubicBezTo>
                    <a:pt x="1306" y="41"/>
                    <a:pt x="1149" y="1"/>
                    <a:pt x="9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79;p42"/>
            <p:cNvSpPr/>
            <p:nvPr/>
          </p:nvSpPr>
          <p:spPr>
            <a:xfrm>
              <a:off x="5123337" y="1700809"/>
              <a:ext cx="495678" cy="370817"/>
            </a:xfrm>
            <a:custGeom>
              <a:avLst/>
              <a:gdLst/>
              <a:ahLst/>
              <a:cxnLst/>
              <a:rect l="l" t="t" r="r" b="b"/>
              <a:pathLst>
                <a:path w="3819" h="2857" extrusionOk="0">
                  <a:moveTo>
                    <a:pt x="1909" y="1"/>
                  </a:moveTo>
                  <a:cubicBezTo>
                    <a:pt x="1550" y="1"/>
                    <a:pt x="1191" y="138"/>
                    <a:pt x="917" y="413"/>
                  </a:cubicBezTo>
                  <a:cubicBezTo>
                    <a:pt x="0" y="1299"/>
                    <a:pt x="642" y="2857"/>
                    <a:pt x="1894" y="2857"/>
                  </a:cubicBezTo>
                  <a:cubicBezTo>
                    <a:pt x="3177" y="2857"/>
                    <a:pt x="3819" y="1299"/>
                    <a:pt x="2902" y="413"/>
                  </a:cubicBezTo>
                  <a:cubicBezTo>
                    <a:pt x="2627" y="138"/>
                    <a:pt x="2268" y="1"/>
                    <a:pt x="19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80;p42"/>
            <p:cNvSpPr/>
            <p:nvPr/>
          </p:nvSpPr>
          <p:spPr>
            <a:xfrm>
              <a:off x="5218475" y="1770897"/>
              <a:ext cx="594839" cy="540586"/>
            </a:xfrm>
            <a:custGeom>
              <a:avLst/>
              <a:gdLst/>
              <a:ahLst/>
              <a:cxnLst/>
              <a:rect l="l" t="t" r="r" b="b"/>
              <a:pathLst>
                <a:path w="4583" h="4165" extrusionOk="0">
                  <a:moveTo>
                    <a:pt x="2235" y="1"/>
                  </a:moveTo>
                  <a:cubicBezTo>
                    <a:pt x="1753" y="1"/>
                    <a:pt x="1226" y="236"/>
                    <a:pt x="886" y="576"/>
                  </a:cubicBezTo>
                  <a:cubicBezTo>
                    <a:pt x="336" y="1125"/>
                    <a:pt x="0" y="2195"/>
                    <a:pt x="550" y="2744"/>
                  </a:cubicBezTo>
                  <a:lnTo>
                    <a:pt x="2016" y="3753"/>
                  </a:lnTo>
                  <a:cubicBezTo>
                    <a:pt x="2291" y="4028"/>
                    <a:pt x="2658" y="4165"/>
                    <a:pt x="3025" y="4165"/>
                  </a:cubicBezTo>
                  <a:cubicBezTo>
                    <a:pt x="3391" y="4165"/>
                    <a:pt x="3758" y="4028"/>
                    <a:pt x="4033" y="3753"/>
                  </a:cubicBezTo>
                  <a:cubicBezTo>
                    <a:pt x="4583" y="3203"/>
                    <a:pt x="4583" y="2286"/>
                    <a:pt x="4033" y="1736"/>
                  </a:cubicBezTo>
                  <a:lnTo>
                    <a:pt x="3025" y="301"/>
                  </a:lnTo>
                  <a:cubicBezTo>
                    <a:pt x="2815" y="91"/>
                    <a:pt x="2533" y="1"/>
                    <a:pt x="22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81;p42"/>
            <p:cNvSpPr/>
            <p:nvPr/>
          </p:nvSpPr>
          <p:spPr>
            <a:xfrm>
              <a:off x="5063762" y="1927816"/>
              <a:ext cx="301508" cy="223113"/>
            </a:xfrm>
            <a:custGeom>
              <a:avLst/>
              <a:gdLst/>
              <a:ahLst/>
              <a:cxnLst/>
              <a:rect l="l" t="t" r="r" b="b"/>
              <a:pathLst>
                <a:path w="2323" h="1719" extrusionOk="0">
                  <a:moveTo>
                    <a:pt x="1162" y="0"/>
                  </a:moveTo>
                  <a:cubicBezTo>
                    <a:pt x="940" y="0"/>
                    <a:pt x="719" y="84"/>
                    <a:pt x="551" y="252"/>
                  </a:cubicBezTo>
                  <a:cubicBezTo>
                    <a:pt x="1" y="802"/>
                    <a:pt x="367" y="1719"/>
                    <a:pt x="1162" y="1719"/>
                  </a:cubicBezTo>
                  <a:cubicBezTo>
                    <a:pt x="1925" y="1719"/>
                    <a:pt x="2323" y="802"/>
                    <a:pt x="1773" y="252"/>
                  </a:cubicBezTo>
                  <a:cubicBezTo>
                    <a:pt x="1605" y="84"/>
                    <a:pt x="1383" y="0"/>
                    <a:pt x="11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982;p42"/>
            <p:cNvSpPr/>
            <p:nvPr/>
          </p:nvSpPr>
          <p:spPr>
            <a:xfrm>
              <a:off x="5218475" y="1773233"/>
              <a:ext cx="301378" cy="223113"/>
            </a:xfrm>
            <a:custGeom>
              <a:avLst/>
              <a:gdLst/>
              <a:ahLst/>
              <a:cxnLst/>
              <a:rect l="l" t="t" r="r" b="b"/>
              <a:pathLst>
                <a:path w="2322" h="1719" extrusionOk="0">
                  <a:moveTo>
                    <a:pt x="1161" y="0"/>
                  </a:moveTo>
                  <a:cubicBezTo>
                    <a:pt x="940" y="0"/>
                    <a:pt x="718" y="84"/>
                    <a:pt x="550" y="252"/>
                  </a:cubicBezTo>
                  <a:cubicBezTo>
                    <a:pt x="0" y="802"/>
                    <a:pt x="397" y="1718"/>
                    <a:pt x="1161" y="1718"/>
                  </a:cubicBezTo>
                  <a:cubicBezTo>
                    <a:pt x="1955" y="1718"/>
                    <a:pt x="2322" y="802"/>
                    <a:pt x="1772" y="252"/>
                  </a:cubicBezTo>
                  <a:cubicBezTo>
                    <a:pt x="1604" y="84"/>
                    <a:pt x="1383" y="0"/>
                    <a:pt x="11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983;p42"/>
            <p:cNvSpPr/>
            <p:nvPr/>
          </p:nvSpPr>
          <p:spPr>
            <a:xfrm>
              <a:off x="5377081" y="1618521"/>
              <a:ext cx="301378" cy="223113"/>
            </a:xfrm>
            <a:custGeom>
              <a:avLst/>
              <a:gdLst/>
              <a:ahLst/>
              <a:cxnLst/>
              <a:rect l="l" t="t" r="r" b="b"/>
              <a:pathLst>
                <a:path w="2322" h="1719" extrusionOk="0">
                  <a:moveTo>
                    <a:pt x="1161" y="1"/>
                  </a:moveTo>
                  <a:cubicBezTo>
                    <a:pt x="940" y="1"/>
                    <a:pt x="718" y="85"/>
                    <a:pt x="550" y="253"/>
                  </a:cubicBezTo>
                  <a:cubicBezTo>
                    <a:pt x="0" y="803"/>
                    <a:pt x="397" y="1719"/>
                    <a:pt x="1161" y="1719"/>
                  </a:cubicBezTo>
                  <a:cubicBezTo>
                    <a:pt x="1925" y="1719"/>
                    <a:pt x="2322" y="803"/>
                    <a:pt x="1772" y="253"/>
                  </a:cubicBezTo>
                  <a:cubicBezTo>
                    <a:pt x="1604" y="85"/>
                    <a:pt x="1383" y="1"/>
                    <a:pt x="11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984;p42"/>
            <p:cNvSpPr/>
            <p:nvPr/>
          </p:nvSpPr>
          <p:spPr>
            <a:xfrm>
              <a:off x="2502439" y="2824681"/>
              <a:ext cx="152117" cy="116943"/>
            </a:xfrm>
            <a:custGeom>
              <a:avLst/>
              <a:gdLst/>
              <a:ahLst/>
              <a:cxnLst/>
              <a:rect l="l" t="t" r="r" b="b"/>
              <a:pathLst>
                <a:path w="1172" h="901" extrusionOk="0">
                  <a:moveTo>
                    <a:pt x="600" y="1"/>
                  </a:moveTo>
                  <a:cubicBezTo>
                    <a:pt x="521" y="1"/>
                    <a:pt x="441" y="21"/>
                    <a:pt x="367" y="63"/>
                  </a:cubicBezTo>
                  <a:cubicBezTo>
                    <a:pt x="1" y="246"/>
                    <a:pt x="62" y="796"/>
                    <a:pt x="459" y="888"/>
                  </a:cubicBezTo>
                  <a:cubicBezTo>
                    <a:pt x="496" y="896"/>
                    <a:pt x="532" y="900"/>
                    <a:pt x="568" y="900"/>
                  </a:cubicBezTo>
                  <a:cubicBezTo>
                    <a:pt x="914" y="900"/>
                    <a:pt x="1172" y="520"/>
                    <a:pt x="978" y="216"/>
                  </a:cubicBezTo>
                  <a:cubicBezTo>
                    <a:pt x="898" y="75"/>
                    <a:pt x="752" y="1"/>
                    <a:pt x="6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985;p42"/>
            <p:cNvSpPr/>
            <p:nvPr/>
          </p:nvSpPr>
          <p:spPr>
            <a:xfrm>
              <a:off x="2417685" y="2862451"/>
              <a:ext cx="140435" cy="116294"/>
            </a:xfrm>
            <a:custGeom>
              <a:avLst/>
              <a:gdLst/>
              <a:ahLst/>
              <a:cxnLst/>
              <a:rect l="l" t="t" r="r" b="b"/>
              <a:pathLst>
                <a:path w="1082" h="896" extrusionOk="0">
                  <a:moveTo>
                    <a:pt x="498" y="1"/>
                  </a:moveTo>
                  <a:cubicBezTo>
                    <a:pt x="300" y="1"/>
                    <a:pt x="124" y="120"/>
                    <a:pt x="73" y="322"/>
                  </a:cubicBezTo>
                  <a:cubicBezTo>
                    <a:pt x="0" y="638"/>
                    <a:pt x="237" y="896"/>
                    <a:pt x="521" y="896"/>
                  </a:cubicBezTo>
                  <a:cubicBezTo>
                    <a:pt x="594" y="896"/>
                    <a:pt x="670" y="879"/>
                    <a:pt x="745" y="841"/>
                  </a:cubicBezTo>
                  <a:cubicBezTo>
                    <a:pt x="1081" y="627"/>
                    <a:pt x="990" y="108"/>
                    <a:pt x="623" y="16"/>
                  </a:cubicBezTo>
                  <a:cubicBezTo>
                    <a:pt x="581" y="6"/>
                    <a:pt x="539" y="1"/>
                    <a:pt x="4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986;p42"/>
            <p:cNvSpPr/>
            <p:nvPr/>
          </p:nvSpPr>
          <p:spPr>
            <a:xfrm>
              <a:off x="2375632" y="2956550"/>
              <a:ext cx="135633" cy="117592"/>
            </a:xfrm>
            <a:custGeom>
              <a:avLst/>
              <a:gdLst/>
              <a:ahLst/>
              <a:cxnLst/>
              <a:rect l="l" t="t" r="r" b="b"/>
              <a:pathLst>
                <a:path w="1045" h="906" extrusionOk="0">
                  <a:moveTo>
                    <a:pt x="518" y="1"/>
                  </a:moveTo>
                  <a:cubicBezTo>
                    <a:pt x="447" y="1"/>
                    <a:pt x="374" y="18"/>
                    <a:pt x="306" y="55"/>
                  </a:cubicBezTo>
                  <a:cubicBezTo>
                    <a:pt x="92" y="177"/>
                    <a:pt x="0" y="452"/>
                    <a:pt x="153" y="697"/>
                  </a:cubicBezTo>
                  <a:cubicBezTo>
                    <a:pt x="231" y="840"/>
                    <a:pt x="369" y="905"/>
                    <a:pt x="510" y="905"/>
                  </a:cubicBezTo>
                  <a:cubicBezTo>
                    <a:pt x="700" y="905"/>
                    <a:pt x="894" y="785"/>
                    <a:pt x="947" y="575"/>
                  </a:cubicBezTo>
                  <a:cubicBezTo>
                    <a:pt x="1044" y="259"/>
                    <a:pt x="793" y="1"/>
                    <a:pt x="5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987;p42"/>
            <p:cNvSpPr/>
            <p:nvPr/>
          </p:nvSpPr>
          <p:spPr>
            <a:xfrm>
              <a:off x="2419242" y="3050260"/>
              <a:ext cx="139527" cy="118501"/>
            </a:xfrm>
            <a:custGeom>
              <a:avLst/>
              <a:gdLst/>
              <a:ahLst/>
              <a:cxnLst/>
              <a:rect l="l" t="t" r="r" b="b"/>
              <a:pathLst>
                <a:path w="1075" h="913" extrusionOk="0">
                  <a:moveTo>
                    <a:pt x="491" y="1"/>
                  </a:moveTo>
                  <a:cubicBezTo>
                    <a:pt x="299" y="1"/>
                    <a:pt x="113" y="118"/>
                    <a:pt x="61" y="341"/>
                  </a:cubicBezTo>
                  <a:cubicBezTo>
                    <a:pt x="0" y="586"/>
                    <a:pt x="153" y="830"/>
                    <a:pt x="397" y="891"/>
                  </a:cubicBezTo>
                  <a:cubicBezTo>
                    <a:pt x="441" y="906"/>
                    <a:pt x="484" y="912"/>
                    <a:pt x="526" y="912"/>
                  </a:cubicBezTo>
                  <a:cubicBezTo>
                    <a:pt x="836" y="912"/>
                    <a:pt x="1074" y="542"/>
                    <a:pt x="886" y="219"/>
                  </a:cubicBezTo>
                  <a:cubicBezTo>
                    <a:pt x="792" y="72"/>
                    <a:pt x="640" y="1"/>
                    <a:pt x="4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988;p42"/>
            <p:cNvSpPr/>
            <p:nvPr/>
          </p:nvSpPr>
          <p:spPr>
            <a:xfrm>
              <a:off x="2504646" y="3088939"/>
              <a:ext cx="148612" cy="119928"/>
            </a:xfrm>
            <a:custGeom>
              <a:avLst/>
              <a:gdLst/>
              <a:ahLst/>
              <a:cxnLst/>
              <a:rect l="l" t="t" r="r" b="b"/>
              <a:pathLst>
                <a:path w="1145" h="924" extrusionOk="0">
                  <a:moveTo>
                    <a:pt x="578" y="0"/>
                  </a:moveTo>
                  <a:cubicBezTo>
                    <a:pt x="236" y="0"/>
                    <a:pt x="1" y="383"/>
                    <a:pt x="167" y="715"/>
                  </a:cubicBezTo>
                  <a:cubicBezTo>
                    <a:pt x="272" y="841"/>
                    <a:pt x="434" y="924"/>
                    <a:pt x="595" y="924"/>
                  </a:cubicBezTo>
                  <a:cubicBezTo>
                    <a:pt x="668" y="924"/>
                    <a:pt x="741" y="906"/>
                    <a:pt x="808" y="868"/>
                  </a:cubicBezTo>
                  <a:cubicBezTo>
                    <a:pt x="1144" y="654"/>
                    <a:pt x="1083" y="135"/>
                    <a:pt x="686" y="13"/>
                  </a:cubicBezTo>
                  <a:cubicBezTo>
                    <a:pt x="649" y="4"/>
                    <a:pt x="613" y="0"/>
                    <a:pt x="5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989;p42"/>
            <p:cNvSpPr/>
            <p:nvPr/>
          </p:nvSpPr>
          <p:spPr>
            <a:xfrm>
              <a:off x="2587843" y="3052467"/>
              <a:ext cx="170418" cy="115775"/>
            </a:xfrm>
            <a:custGeom>
              <a:avLst/>
              <a:gdLst/>
              <a:ahLst/>
              <a:cxnLst/>
              <a:rect l="l" t="t" r="r" b="b"/>
              <a:pathLst>
                <a:path w="1313" h="892" extrusionOk="0">
                  <a:moveTo>
                    <a:pt x="644" y="1"/>
                  </a:moveTo>
                  <a:cubicBezTo>
                    <a:pt x="164" y="1"/>
                    <a:pt x="1" y="734"/>
                    <a:pt x="534" y="874"/>
                  </a:cubicBezTo>
                  <a:cubicBezTo>
                    <a:pt x="582" y="886"/>
                    <a:pt x="628" y="892"/>
                    <a:pt x="671" y="892"/>
                  </a:cubicBezTo>
                  <a:cubicBezTo>
                    <a:pt x="1174" y="892"/>
                    <a:pt x="1313" y="131"/>
                    <a:pt x="778" y="19"/>
                  </a:cubicBezTo>
                  <a:cubicBezTo>
                    <a:pt x="731" y="6"/>
                    <a:pt x="686" y="1"/>
                    <a:pt x="6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990;p42"/>
            <p:cNvSpPr/>
            <p:nvPr/>
          </p:nvSpPr>
          <p:spPr>
            <a:xfrm>
              <a:off x="2647677" y="2956421"/>
              <a:ext cx="132388" cy="117462"/>
            </a:xfrm>
            <a:custGeom>
              <a:avLst/>
              <a:gdLst/>
              <a:ahLst/>
              <a:cxnLst/>
              <a:rect l="l" t="t" r="r" b="b"/>
              <a:pathLst>
                <a:path w="1020" h="905" extrusionOk="0">
                  <a:moveTo>
                    <a:pt x="516" y="1"/>
                  </a:moveTo>
                  <a:cubicBezTo>
                    <a:pt x="320" y="1"/>
                    <a:pt x="126" y="120"/>
                    <a:pt x="73" y="331"/>
                  </a:cubicBezTo>
                  <a:cubicBezTo>
                    <a:pt x="0" y="647"/>
                    <a:pt x="236" y="905"/>
                    <a:pt x="521" y="905"/>
                  </a:cubicBezTo>
                  <a:cubicBezTo>
                    <a:pt x="594" y="905"/>
                    <a:pt x="670" y="888"/>
                    <a:pt x="745" y="850"/>
                  </a:cubicBezTo>
                  <a:cubicBezTo>
                    <a:pt x="959" y="698"/>
                    <a:pt x="1020" y="423"/>
                    <a:pt x="898" y="209"/>
                  </a:cubicBezTo>
                  <a:cubicBezTo>
                    <a:pt x="807" y="66"/>
                    <a:pt x="661" y="1"/>
                    <a:pt x="5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991;p42"/>
            <p:cNvSpPr/>
            <p:nvPr/>
          </p:nvSpPr>
          <p:spPr>
            <a:xfrm>
              <a:off x="2587843" y="2862191"/>
              <a:ext cx="152636" cy="115256"/>
            </a:xfrm>
            <a:custGeom>
              <a:avLst/>
              <a:gdLst/>
              <a:ahLst/>
              <a:cxnLst/>
              <a:rect l="l" t="t" r="r" b="b"/>
              <a:pathLst>
                <a:path w="1176" h="888" extrusionOk="0">
                  <a:moveTo>
                    <a:pt x="644" y="0"/>
                  </a:moveTo>
                  <a:cubicBezTo>
                    <a:pt x="164" y="0"/>
                    <a:pt x="1" y="734"/>
                    <a:pt x="534" y="874"/>
                  </a:cubicBezTo>
                  <a:cubicBezTo>
                    <a:pt x="571" y="883"/>
                    <a:pt x="608" y="887"/>
                    <a:pt x="644" y="887"/>
                  </a:cubicBezTo>
                  <a:cubicBezTo>
                    <a:pt x="849" y="887"/>
                    <a:pt x="1037" y="750"/>
                    <a:pt x="1114" y="568"/>
                  </a:cubicBezTo>
                  <a:cubicBezTo>
                    <a:pt x="1175" y="324"/>
                    <a:pt x="1023" y="80"/>
                    <a:pt x="778" y="18"/>
                  </a:cubicBezTo>
                  <a:cubicBezTo>
                    <a:pt x="731" y="6"/>
                    <a:pt x="686" y="0"/>
                    <a:pt x="6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992;p42"/>
            <p:cNvSpPr/>
            <p:nvPr/>
          </p:nvSpPr>
          <p:spPr>
            <a:xfrm>
              <a:off x="2454805" y="2918262"/>
              <a:ext cx="245178" cy="192093"/>
            </a:xfrm>
            <a:custGeom>
              <a:avLst/>
              <a:gdLst/>
              <a:ahLst/>
              <a:cxnLst/>
              <a:rect l="l" t="t" r="r" b="b"/>
              <a:pathLst>
                <a:path w="1889" h="1480" extrusionOk="0">
                  <a:moveTo>
                    <a:pt x="945" y="1"/>
                  </a:moveTo>
                  <a:cubicBezTo>
                    <a:pt x="819" y="1"/>
                    <a:pt x="693" y="35"/>
                    <a:pt x="581" y="106"/>
                  </a:cubicBezTo>
                  <a:cubicBezTo>
                    <a:pt x="1" y="442"/>
                    <a:pt x="123" y="1297"/>
                    <a:pt x="765" y="1450"/>
                  </a:cubicBezTo>
                  <a:cubicBezTo>
                    <a:pt x="836" y="1470"/>
                    <a:pt x="905" y="1480"/>
                    <a:pt x="972" y="1480"/>
                  </a:cubicBezTo>
                  <a:cubicBezTo>
                    <a:pt x="1511" y="1480"/>
                    <a:pt x="1888" y="870"/>
                    <a:pt x="1590" y="381"/>
                  </a:cubicBezTo>
                  <a:cubicBezTo>
                    <a:pt x="1447" y="136"/>
                    <a:pt x="1196" y="1"/>
                    <a:pt x="9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993;p42"/>
            <p:cNvSpPr/>
            <p:nvPr/>
          </p:nvSpPr>
          <p:spPr>
            <a:xfrm>
              <a:off x="2308140" y="1884984"/>
              <a:ext cx="151468" cy="118111"/>
            </a:xfrm>
            <a:custGeom>
              <a:avLst/>
              <a:gdLst/>
              <a:ahLst/>
              <a:cxnLst/>
              <a:rect l="l" t="t" r="r" b="b"/>
              <a:pathLst>
                <a:path w="1167" h="910" extrusionOk="0">
                  <a:moveTo>
                    <a:pt x="600" y="1"/>
                  </a:moveTo>
                  <a:cubicBezTo>
                    <a:pt x="521" y="1"/>
                    <a:pt x="441" y="21"/>
                    <a:pt x="367" y="63"/>
                  </a:cubicBezTo>
                  <a:cubicBezTo>
                    <a:pt x="1" y="277"/>
                    <a:pt x="92" y="796"/>
                    <a:pt x="489" y="888"/>
                  </a:cubicBezTo>
                  <a:cubicBezTo>
                    <a:pt x="533" y="902"/>
                    <a:pt x="576" y="909"/>
                    <a:pt x="618" y="909"/>
                  </a:cubicBezTo>
                  <a:cubicBezTo>
                    <a:pt x="928" y="909"/>
                    <a:pt x="1167" y="539"/>
                    <a:pt x="978" y="216"/>
                  </a:cubicBezTo>
                  <a:cubicBezTo>
                    <a:pt x="898" y="75"/>
                    <a:pt x="752" y="1"/>
                    <a:pt x="6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994;p42"/>
            <p:cNvSpPr/>
            <p:nvPr/>
          </p:nvSpPr>
          <p:spPr>
            <a:xfrm>
              <a:off x="2223645" y="1925350"/>
              <a:ext cx="140176" cy="115775"/>
            </a:xfrm>
            <a:custGeom>
              <a:avLst/>
              <a:gdLst/>
              <a:ahLst/>
              <a:cxnLst/>
              <a:rect l="l" t="t" r="r" b="b"/>
              <a:pathLst>
                <a:path w="1080" h="892" extrusionOk="0">
                  <a:moveTo>
                    <a:pt x="476" y="0"/>
                  </a:moveTo>
                  <a:cubicBezTo>
                    <a:pt x="286" y="0"/>
                    <a:pt x="120" y="137"/>
                    <a:pt x="71" y="333"/>
                  </a:cubicBezTo>
                  <a:cubicBezTo>
                    <a:pt x="0" y="639"/>
                    <a:pt x="222" y="892"/>
                    <a:pt x="495" y="892"/>
                  </a:cubicBezTo>
                  <a:cubicBezTo>
                    <a:pt x="575" y="892"/>
                    <a:pt x="660" y="870"/>
                    <a:pt x="743" y="821"/>
                  </a:cubicBezTo>
                  <a:cubicBezTo>
                    <a:pt x="1079" y="638"/>
                    <a:pt x="1018" y="119"/>
                    <a:pt x="621" y="27"/>
                  </a:cubicBezTo>
                  <a:cubicBezTo>
                    <a:pt x="572" y="9"/>
                    <a:pt x="523" y="0"/>
                    <a:pt x="4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995;p42"/>
            <p:cNvSpPr/>
            <p:nvPr/>
          </p:nvSpPr>
          <p:spPr>
            <a:xfrm>
              <a:off x="2185227" y="2019190"/>
              <a:ext cx="135503" cy="118111"/>
            </a:xfrm>
            <a:custGeom>
              <a:avLst/>
              <a:gdLst/>
              <a:ahLst/>
              <a:cxnLst/>
              <a:rect l="l" t="t" r="r" b="b"/>
              <a:pathLst>
                <a:path w="1044" h="910" extrusionOk="0">
                  <a:moveTo>
                    <a:pt x="531" y="1"/>
                  </a:moveTo>
                  <a:cubicBezTo>
                    <a:pt x="456" y="1"/>
                    <a:pt x="379" y="21"/>
                    <a:pt x="306" y="68"/>
                  </a:cubicBezTo>
                  <a:cubicBezTo>
                    <a:pt x="62" y="190"/>
                    <a:pt x="1" y="465"/>
                    <a:pt x="123" y="679"/>
                  </a:cubicBezTo>
                  <a:cubicBezTo>
                    <a:pt x="215" y="837"/>
                    <a:pt x="364" y="910"/>
                    <a:pt x="511" y="910"/>
                  </a:cubicBezTo>
                  <a:cubicBezTo>
                    <a:pt x="705" y="910"/>
                    <a:pt x="896" y="783"/>
                    <a:pt x="948" y="557"/>
                  </a:cubicBezTo>
                  <a:cubicBezTo>
                    <a:pt x="1043" y="269"/>
                    <a:pt x="802" y="1"/>
                    <a:pt x="5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996;p42"/>
            <p:cNvSpPr/>
            <p:nvPr/>
          </p:nvSpPr>
          <p:spPr>
            <a:xfrm>
              <a:off x="2224943" y="2112900"/>
              <a:ext cx="140176" cy="119020"/>
            </a:xfrm>
            <a:custGeom>
              <a:avLst/>
              <a:gdLst/>
              <a:ahLst/>
              <a:cxnLst/>
              <a:rect l="l" t="t" r="r" b="b"/>
              <a:pathLst>
                <a:path w="1080" h="917" extrusionOk="0">
                  <a:moveTo>
                    <a:pt x="498" y="1"/>
                  </a:moveTo>
                  <a:cubicBezTo>
                    <a:pt x="304" y="1"/>
                    <a:pt x="113" y="128"/>
                    <a:pt x="61" y="354"/>
                  </a:cubicBezTo>
                  <a:cubicBezTo>
                    <a:pt x="0" y="598"/>
                    <a:pt x="153" y="843"/>
                    <a:pt x="397" y="904"/>
                  </a:cubicBezTo>
                  <a:cubicBezTo>
                    <a:pt x="434" y="912"/>
                    <a:pt x="471" y="916"/>
                    <a:pt x="506" y="916"/>
                  </a:cubicBezTo>
                  <a:cubicBezTo>
                    <a:pt x="847" y="916"/>
                    <a:pt x="1080" y="536"/>
                    <a:pt x="886" y="232"/>
                  </a:cubicBezTo>
                  <a:cubicBezTo>
                    <a:pt x="794" y="74"/>
                    <a:pt x="645" y="1"/>
                    <a:pt x="4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997;p42"/>
            <p:cNvSpPr/>
            <p:nvPr/>
          </p:nvSpPr>
          <p:spPr>
            <a:xfrm>
              <a:off x="2310736" y="2153135"/>
              <a:ext cx="148223" cy="119928"/>
            </a:xfrm>
            <a:custGeom>
              <a:avLst/>
              <a:gdLst/>
              <a:ahLst/>
              <a:cxnLst/>
              <a:rect l="l" t="t" r="r" b="b"/>
              <a:pathLst>
                <a:path w="1142" h="924" extrusionOk="0">
                  <a:moveTo>
                    <a:pt x="575" y="1"/>
                  </a:moveTo>
                  <a:cubicBezTo>
                    <a:pt x="234" y="1"/>
                    <a:pt x="1" y="381"/>
                    <a:pt x="195" y="685"/>
                  </a:cubicBezTo>
                  <a:cubicBezTo>
                    <a:pt x="279" y="834"/>
                    <a:pt x="438" y="923"/>
                    <a:pt x="598" y="923"/>
                  </a:cubicBezTo>
                  <a:cubicBezTo>
                    <a:pt x="669" y="923"/>
                    <a:pt x="740" y="906"/>
                    <a:pt x="806" y="869"/>
                  </a:cubicBezTo>
                  <a:cubicBezTo>
                    <a:pt x="1142" y="655"/>
                    <a:pt x="1080" y="136"/>
                    <a:pt x="683" y="13"/>
                  </a:cubicBezTo>
                  <a:cubicBezTo>
                    <a:pt x="646" y="5"/>
                    <a:pt x="610" y="1"/>
                    <a:pt x="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998;p42"/>
            <p:cNvSpPr/>
            <p:nvPr/>
          </p:nvSpPr>
          <p:spPr>
            <a:xfrm>
              <a:off x="2397567" y="2116794"/>
              <a:ext cx="166524" cy="115775"/>
            </a:xfrm>
            <a:custGeom>
              <a:avLst/>
              <a:gdLst/>
              <a:ahLst/>
              <a:cxnLst/>
              <a:rect l="l" t="t" r="r" b="b"/>
              <a:pathLst>
                <a:path w="1283" h="892" extrusionOk="0">
                  <a:moveTo>
                    <a:pt x="613" y="0"/>
                  </a:moveTo>
                  <a:cubicBezTo>
                    <a:pt x="138" y="0"/>
                    <a:pt x="0" y="733"/>
                    <a:pt x="534" y="874"/>
                  </a:cubicBezTo>
                  <a:cubicBezTo>
                    <a:pt x="579" y="886"/>
                    <a:pt x="623" y="891"/>
                    <a:pt x="664" y="891"/>
                  </a:cubicBezTo>
                  <a:cubicBezTo>
                    <a:pt x="1143" y="891"/>
                    <a:pt x="1282" y="131"/>
                    <a:pt x="747" y="18"/>
                  </a:cubicBezTo>
                  <a:cubicBezTo>
                    <a:pt x="700" y="6"/>
                    <a:pt x="655" y="0"/>
                    <a:pt x="6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999;p42"/>
            <p:cNvSpPr/>
            <p:nvPr/>
          </p:nvSpPr>
          <p:spPr>
            <a:xfrm>
              <a:off x="2453378" y="2019449"/>
              <a:ext cx="132518" cy="118760"/>
            </a:xfrm>
            <a:custGeom>
              <a:avLst/>
              <a:gdLst/>
              <a:ahLst/>
              <a:cxnLst/>
              <a:rect l="l" t="t" r="r" b="b"/>
              <a:pathLst>
                <a:path w="1021" h="915" extrusionOk="0">
                  <a:moveTo>
                    <a:pt x="503" y="0"/>
                  </a:moveTo>
                  <a:cubicBezTo>
                    <a:pt x="311" y="0"/>
                    <a:pt x="125" y="117"/>
                    <a:pt x="73" y="341"/>
                  </a:cubicBezTo>
                  <a:cubicBezTo>
                    <a:pt x="0" y="657"/>
                    <a:pt x="256" y="915"/>
                    <a:pt x="533" y="915"/>
                  </a:cubicBezTo>
                  <a:cubicBezTo>
                    <a:pt x="604" y="915"/>
                    <a:pt x="676" y="898"/>
                    <a:pt x="745" y="860"/>
                  </a:cubicBezTo>
                  <a:cubicBezTo>
                    <a:pt x="959" y="707"/>
                    <a:pt x="1020" y="432"/>
                    <a:pt x="898" y="219"/>
                  </a:cubicBezTo>
                  <a:cubicBezTo>
                    <a:pt x="804" y="71"/>
                    <a:pt x="652" y="0"/>
                    <a:pt x="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000;p42"/>
            <p:cNvSpPr/>
            <p:nvPr/>
          </p:nvSpPr>
          <p:spPr>
            <a:xfrm>
              <a:off x="2407301" y="1924182"/>
              <a:ext cx="140306" cy="117462"/>
            </a:xfrm>
            <a:custGeom>
              <a:avLst/>
              <a:gdLst/>
              <a:ahLst/>
              <a:cxnLst/>
              <a:rect l="l" t="t" r="r" b="b"/>
              <a:pathLst>
                <a:path w="1081" h="905" extrusionOk="0">
                  <a:moveTo>
                    <a:pt x="560" y="0"/>
                  </a:moveTo>
                  <a:cubicBezTo>
                    <a:pt x="485" y="0"/>
                    <a:pt x="409" y="21"/>
                    <a:pt x="336" y="67"/>
                  </a:cubicBezTo>
                  <a:cubicBezTo>
                    <a:pt x="0" y="280"/>
                    <a:pt x="62" y="800"/>
                    <a:pt x="459" y="891"/>
                  </a:cubicBezTo>
                  <a:cubicBezTo>
                    <a:pt x="496" y="901"/>
                    <a:pt x="532" y="905"/>
                    <a:pt x="569" y="905"/>
                  </a:cubicBezTo>
                  <a:cubicBezTo>
                    <a:pt x="773" y="905"/>
                    <a:pt x="957" y="767"/>
                    <a:pt x="1009" y="586"/>
                  </a:cubicBezTo>
                  <a:cubicBezTo>
                    <a:pt x="1080" y="274"/>
                    <a:pt x="832" y="0"/>
                    <a:pt x="5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01;p42"/>
            <p:cNvSpPr/>
            <p:nvPr/>
          </p:nvSpPr>
          <p:spPr>
            <a:xfrm>
              <a:off x="2260636" y="1982459"/>
              <a:ext cx="245048" cy="192223"/>
            </a:xfrm>
            <a:custGeom>
              <a:avLst/>
              <a:gdLst/>
              <a:ahLst/>
              <a:cxnLst/>
              <a:rect l="l" t="t" r="r" b="b"/>
              <a:pathLst>
                <a:path w="1888" h="1481" extrusionOk="0">
                  <a:moveTo>
                    <a:pt x="964" y="0"/>
                  </a:moveTo>
                  <a:cubicBezTo>
                    <a:pt x="836" y="0"/>
                    <a:pt x="705" y="34"/>
                    <a:pt x="581" y="106"/>
                  </a:cubicBezTo>
                  <a:cubicBezTo>
                    <a:pt x="0" y="442"/>
                    <a:pt x="122" y="1298"/>
                    <a:pt x="764" y="1451"/>
                  </a:cubicBezTo>
                  <a:cubicBezTo>
                    <a:pt x="835" y="1471"/>
                    <a:pt x="904" y="1480"/>
                    <a:pt x="971" y="1480"/>
                  </a:cubicBezTo>
                  <a:cubicBezTo>
                    <a:pt x="1510" y="1480"/>
                    <a:pt x="1888" y="867"/>
                    <a:pt x="1589" y="351"/>
                  </a:cubicBezTo>
                  <a:cubicBezTo>
                    <a:pt x="1447" y="129"/>
                    <a:pt x="1213" y="0"/>
                    <a:pt x="9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02;p42"/>
            <p:cNvSpPr/>
            <p:nvPr/>
          </p:nvSpPr>
          <p:spPr>
            <a:xfrm>
              <a:off x="2819652" y="2166504"/>
              <a:ext cx="148093" cy="117073"/>
            </a:xfrm>
            <a:custGeom>
              <a:avLst/>
              <a:gdLst/>
              <a:ahLst/>
              <a:cxnLst/>
              <a:rect l="l" t="t" r="r" b="b"/>
              <a:pathLst>
                <a:path w="1141" h="902" extrusionOk="0">
                  <a:moveTo>
                    <a:pt x="570" y="1"/>
                  </a:moveTo>
                  <a:cubicBezTo>
                    <a:pt x="490" y="1"/>
                    <a:pt x="410" y="21"/>
                    <a:pt x="336" y="63"/>
                  </a:cubicBezTo>
                  <a:cubicBezTo>
                    <a:pt x="0" y="277"/>
                    <a:pt x="62" y="796"/>
                    <a:pt x="459" y="888"/>
                  </a:cubicBezTo>
                  <a:cubicBezTo>
                    <a:pt x="498" y="897"/>
                    <a:pt x="536" y="901"/>
                    <a:pt x="573" y="901"/>
                  </a:cubicBezTo>
                  <a:cubicBezTo>
                    <a:pt x="911" y="901"/>
                    <a:pt x="1140" y="546"/>
                    <a:pt x="947" y="216"/>
                  </a:cubicBezTo>
                  <a:cubicBezTo>
                    <a:pt x="867" y="75"/>
                    <a:pt x="721" y="1"/>
                    <a:pt x="5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03;p42"/>
            <p:cNvSpPr/>
            <p:nvPr/>
          </p:nvSpPr>
          <p:spPr>
            <a:xfrm>
              <a:off x="2714780" y="2207908"/>
              <a:ext cx="166394" cy="115775"/>
            </a:xfrm>
            <a:custGeom>
              <a:avLst/>
              <a:gdLst/>
              <a:ahLst/>
              <a:cxnLst/>
              <a:rect l="l" t="t" r="r" b="b"/>
              <a:pathLst>
                <a:path w="1282" h="892" extrusionOk="0">
                  <a:moveTo>
                    <a:pt x="613" y="1"/>
                  </a:moveTo>
                  <a:cubicBezTo>
                    <a:pt x="137" y="1"/>
                    <a:pt x="0" y="734"/>
                    <a:pt x="534" y="874"/>
                  </a:cubicBezTo>
                  <a:cubicBezTo>
                    <a:pt x="579" y="886"/>
                    <a:pt x="623" y="892"/>
                    <a:pt x="664" y="892"/>
                  </a:cubicBezTo>
                  <a:cubicBezTo>
                    <a:pt x="1143" y="892"/>
                    <a:pt x="1282" y="132"/>
                    <a:pt x="747" y="19"/>
                  </a:cubicBezTo>
                  <a:cubicBezTo>
                    <a:pt x="700" y="7"/>
                    <a:pt x="655" y="1"/>
                    <a:pt x="6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04;p42"/>
            <p:cNvSpPr/>
            <p:nvPr/>
          </p:nvSpPr>
          <p:spPr>
            <a:xfrm>
              <a:off x="2692715" y="2300709"/>
              <a:ext cx="132388" cy="118111"/>
            </a:xfrm>
            <a:custGeom>
              <a:avLst/>
              <a:gdLst/>
              <a:ahLst/>
              <a:cxnLst/>
              <a:rect l="l" t="t" r="r" b="b"/>
              <a:pathLst>
                <a:path w="1020" h="910" extrusionOk="0">
                  <a:moveTo>
                    <a:pt x="501" y="1"/>
                  </a:moveTo>
                  <a:cubicBezTo>
                    <a:pt x="426" y="1"/>
                    <a:pt x="349" y="21"/>
                    <a:pt x="276" y="68"/>
                  </a:cubicBezTo>
                  <a:cubicBezTo>
                    <a:pt x="62" y="190"/>
                    <a:pt x="1" y="465"/>
                    <a:pt x="123" y="679"/>
                  </a:cubicBezTo>
                  <a:cubicBezTo>
                    <a:pt x="215" y="837"/>
                    <a:pt x="364" y="910"/>
                    <a:pt x="511" y="910"/>
                  </a:cubicBezTo>
                  <a:cubicBezTo>
                    <a:pt x="705" y="910"/>
                    <a:pt x="896" y="782"/>
                    <a:pt x="948" y="556"/>
                  </a:cubicBezTo>
                  <a:cubicBezTo>
                    <a:pt x="1020" y="269"/>
                    <a:pt x="773" y="1"/>
                    <a:pt x="5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05;p42"/>
            <p:cNvSpPr/>
            <p:nvPr/>
          </p:nvSpPr>
          <p:spPr>
            <a:xfrm>
              <a:off x="2728408" y="2396107"/>
              <a:ext cx="138748" cy="119150"/>
            </a:xfrm>
            <a:custGeom>
              <a:avLst/>
              <a:gdLst/>
              <a:ahLst/>
              <a:cxnLst/>
              <a:rect l="l" t="t" r="r" b="b"/>
              <a:pathLst>
                <a:path w="1069" h="918" extrusionOk="0">
                  <a:moveTo>
                    <a:pt x="524" y="0"/>
                  </a:moveTo>
                  <a:cubicBezTo>
                    <a:pt x="338" y="0"/>
                    <a:pt x="155" y="105"/>
                    <a:pt x="92" y="341"/>
                  </a:cubicBezTo>
                  <a:cubicBezTo>
                    <a:pt x="1" y="690"/>
                    <a:pt x="284" y="917"/>
                    <a:pt x="558" y="917"/>
                  </a:cubicBezTo>
                  <a:cubicBezTo>
                    <a:pt x="740" y="917"/>
                    <a:pt x="917" y="817"/>
                    <a:pt x="978" y="585"/>
                  </a:cubicBezTo>
                  <a:cubicBezTo>
                    <a:pt x="1069" y="223"/>
                    <a:pt x="794" y="0"/>
                    <a:pt x="5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06;p42"/>
            <p:cNvSpPr/>
            <p:nvPr/>
          </p:nvSpPr>
          <p:spPr>
            <a:xfrm>
              <a:off x="2819003" y="2437511"/>
              <a:ext cx="147444" cy="117073"/>
            </a:xfrm>
            <a:custGeom>
              <a:avLst/>
              <a:gdLst/>
              <a:ahLst/>
              <a:cxnLst/>
              <a:rect l="l" t="t" r="r" b="b"/>
              <a:pathLst>
                <a:path w="1136" h="902" extrusionOk="0">
                  <a:moveTo>
                    <a:pt x="540" y="0"/>
                  </a:moveTo>
                  <a:cubicBezTo>
                    <a:pt x="215" y="0"/>
                    <a:pt x="0" y="367"/>
                    <a:pt x="189" y="663"/>
                  </a:cubicBezTo>
                  <a:cubicBezTo>
                    <a:pt x="274" y="812"/>
                    <a:pt x="432" y="901"/>
                    <a:pt x="593" y="901"/>
                  </a:cubicBezTo>
                  <a:cubicBezTo>
                    <a:pt x="663" y="901"/>
                    <a:pt x="734" y="884"/>
                    <a:pt x="800" y="847"/>
                  </a:cubicBezTo>
                  <a:cubicBezTo>
                    <a:pt x="1136" y="633"/>
                    <a:pt x="1075" y="113"/>
                    <a:pt x="678" y="22"/>
                  </a:cubicBezTo>
                  <a:cubicBezTo>
                    <a:pt x="630" y="7"/>
                    <a:pt x="584" y="0"/>
                    <a:pt x="5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07;p42"/>
            <p:cNvSpPr/>
            <p:nvPr/>
          </p:nvSpPr>
          <p:spPr>
            <a:xfrm>
              <a:off x="2910896" y="2395977"/>
              <a:ext cx="144199" cy="117592"/>
            </a:xfrm>
            <a:custGeom>
              <a:avLst/>
              <a:gdLst/>
              <a:ahLst/>
              <a:cxnLst/>
              <a:rect l="l" t="t" r="r" b="b"/>
              <a:pathLst>
                <a:path w="1111" h="906" extrusionOk="0">
                  <a:moveTo>
                    <a:pt x="590" y="0"/>
                  </a:moveTo>
                  <a:cubicBezTo>
                    <a:pt x="515" y="0"/>
                    <a:pt x="439" y="21"/>
                    <a:pt x="367" y="67"/>
                  </a:cubicBezTo>
                  <a:cubicBezTo>
                    <a:pt x="0" y="281"/>
                    <a:pt x="92" y="800"/>
                    <a:pt x="489" y="892"/>
                  </a:cubicBezTo>
                  <a:cubicBezTo>
                    <a:pt x="526" y="901"/>
                    <a:pt x="563" y="905"/>
                    <a:pt x="599" y="905"/>
                  </a:cubicBezTo>
                  <a:cubicBezTo>
                    <a:pt x="803" y="905"/>
                    <a:pt x="987" y="768"/>
                    <a:pt x="1039" y="586"/>
                  </a:cubicBezTo>
                  <a:cubicBezTo>
                    <a:pt x="1111" y="274"/>
                    <a:pt x="863" y="0"/>
                    <a:pt x="5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08;p42"/>
            <p:cNvSpPr/>
            <p:nvPr/>
          </p:nvSpPr>
          <p:spPr>
            <a:xfrm>
              <a:off x="2960866" y="2300969"/>
              <a:ext cx="132518" cy="118760"/>
            </a:xfrm>
            <a:custGeom>
              <a:avLst/>
              <a:gdLst/>
              <a:ahLst/>
              <a:cxnLst/>
              <a:rect l="l" t="t" r="r" b="b"/>
              <a:pathLst>
                <a:path w="1021" h="915" extrusionOk="0">
                  <a:moveTo>
                    <a:pt x="516" y="0"/>
                  </a:moveTo>
                  <a:cubicBezTo>
                    <a:pt x="321" y="0"/>
                    <a:pt x="125" y="117"/>
                    <a:pt x="73" y="341"/>
                  </a:cubicBezTo>
                  <a:cubicBezTo>
                    <a:pt x="0" y="657"/>
                    <a:pt x="256" y="914"/>
                    <a:pt x="533" y="914"/>
                  </a:cubicBezTo>
                  <a:cubicBezTo>
                    <a:pt x="604" y="914"/>
                    <a:pt x="677" y="897"/>
                    <a:pt x="745" y="860"/>
                  </a:cubicBezTo>
                  <a:cubicBezTo>
                    <a:pt x="959" y="707"/>
                    <a:pt x="1020" y="432"/>
                    <a:pt x="898" y="218"/>
                  </a:cubicBezTo>
                  <a:cubicBezTo>
                    <a:pt x="818" y="71"/>
                    <a:pt x="667" y="0"/>
                    <a:pt x="5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09;p42"/>
            <p:cNvSpPr/>
            <p:nvPr/>
          </p:nvSpPr>
          <p:spPr>
            <a:xfrm>
              <a:off x="2914141" y="2207519"/>
              <a:ext cx="139527" cy="116424"/>
            </a:xfrm>
            <a:custGeom>
              <a:avLst/>
              <a:gdLst/>
              <a:ahLst/>
              <a:cxnLst/>
              <a:rect l="l" t="t" r="r" b="b"/>
              <a:pathLst>
                <a:path w="1075" h="897" extrusionOk="0">
                  <a:moveTo>
                    <a:pt x="540" y="1"/>
                  </a:moveTo>
                  <a:cubicBezTo>
                    <a:pt x="215" y="1"/>
                    <a:pt x="1" y="368"/>
                    <a:pt x="189" y="664"/>
                  </a:cubicBezTo>
                  <a:cubicBezTo>
                    <a:pt x="283" y="824"/>
                    <a:pt x="435" y="897"/>
                    <a:pt x="585" y="897"/>
                  </a:cubicBezTo>
                  <a:cubicBezTo>
                    <a:pt x="776" y="897"/>
                    <a:pt x="962" y="778"/>
                    <a:pt x="1014" y="572"/>
                  </a:cubicBezTo>
                  <a:cubicBezTo>
                    <a:pt x="1075" y="327"/>
                    <a:pt x="922" y="53"/>
                    <a:pt x="678" y="22"/>
                  </a:cubicBezTo>
                  <a:cubicBezTo>
                    <a:pt x="630" y="7"/>
                    <a:pt x="584" y="1"/>
                    <a:pt x="5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10;p42"/>
            <p:cNvSpPr/>
            <p:nvPr/>
          </p:nvSpPr>
          <p:spPr>
            <a:xfrm>
              <a:off x="2783959" y="2265665"/>
              <a:ext cx="238169" cy="191574"/>
            </a:xfrm>
            <a:custGeom>
              <a:avLst/>
              <a:gdLst/>
              <a:ahLst/>
              <a:cxnLst/>
              <a:rect l="l" t="t" r="r" b="b"/>
              <a:pathLst>
                <a:path w="1835" h="1476" extrusionOk="0">
                  <a:moveTo>
                    <a:pt x="844" y="1"/>
                  </a:moveTo>
                  <a:cubicBezTo>
                    <a:pt x="715" y="1"/>
                    <a:pt x="583" y="31"/>
                    <a:pt x="459" y="93"/>
                  </a:cubicBezTo>
                  <a:cubicBezTo>
                    <a:pt x="123" y="307"/>
                    <a:pt x="1" y="765"/>
                    <a:pt x="214" y="1101"/>
                  </a:cubicBezTo>
                  <a:cubicBezTo>
                    <a:pt x="366" y="1366"/>
                    <a:pt x="593" y="1476"/>
                    <a:pt x="820" y="1476"/>
                  </a:cubicBezTo>
                  <a:cubicBezTo>
                    <a:pt x="1327" y="1476"/>
                    <a:pt x="1835" y="929"/>
                    <a:pt x="1497" y="338"/>
                  </a:cubicBezTo>
                  <a:cubicBezTo>
                    <a:pt x="1336" y="116"/>
                    <a:pt x="1095" y="1"/>
                    <a:pt x="8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11;p42"/>
            <p:cNvSpPr/>
            <p:nvPr/>
          </p:nvSpPr>
          <p:spPr>
            <a:xfrm>
              <a:off x="5965300" y="1860194"/>
              <a:ext cx="150430" cy="103964"/>
            </a:xfrm>
            <a:custGeom>
              <a:avLst/>
              <a:gdLst/>
              <a:ahLst/>
              <a:cxnLst/>
              <a:rect l="l" t="t" r="r" b="b"/>
              <a:pathLst>
                <a:path w="1159" h="801" extrusionOk="0">
                  <a:moveTo>
                    <a:pt x="740" y="1"/>
                  </a:moveTo>
                  <a:cubicBezTo>
                    <a:pt x="417" y="1"/>
                    <a:pt x="0" y="365"/>
                    <a:pt x="264" y="651"/>
                  </a:cubicBezTo>
                  <a:cubicBezTo>
                    <a:pt x="360" y="756"/>
                    <a:pt x="479" y="801"/>
                    <a:pt x="595" y="801"/>
                  </a:cubicBezTo>
                  <a:cubicBezTo>
                    <a:pt x="885" y="801"/>
                    <a:pt x="1159" y="520"/>
                    <a:pt x="1028" y="193"/>
                  </a:cubicBezTo>
                  <a:cubicBezTo>
                    <a:pt x="977" y="56"/>
                    <a:pt x="865" y="1"/>
                    <a:pt x="7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12;p42"/>
            <p:cNvSpPr/>
            <p:nvPr/>
          </p:nvSpPr>
          <p:spPr>
            <a:xfrm>
              <a:off x="5887295" y="1895368"/>
              <a:ext cx="140176" cy="117981"/>
            </a:xfrm>
            <a:custGeom>
              <a:avLst/>
              <a:gdLst/>
              <a:ahLst/>
              <a:cxnLst/>
              <a:rect l="l" t="t" r="r" b="b"/>
              <a:pathLst>
                <a:path w="1080" h="909" extrusionOk="0">
                  <a:moveTo>
                    <a:pt x="512" y="0"/>
                  </a:moveTo>
                  <a:cubicBezTo>
                    <a:pt x="308" y="0"/>
                    <a:pt x="123" y="142"/>
                    <a:pt x="71" y="350"/>
                  </a:cubicBezTo>
                  <a:cubicBezTo>
                    <a:pt x="0" y="657"/>
                    <a:pt x="221" y="909"/>
                    <a:pt x="495" y="909"/>
                  </a:cubicBezTo>
                  <a:cubicBezTo>
                    <a:pt x="575" y="909"/>
                    <a:pt x="660" y="887"/>
                    <a:pt x="743" y="838"/>
                  </a:cubicBezTo>
                  <a:cubicBezTo>
                    <a:pt x="1079" y="655"/>
                    <a:pt x="1018" y="136"/>
                    <a:pt x="621" y="14"/>
                  </a:cubicBezTo>
                  <a:cubicBezTo>
                    <a:pt x="584" y="5"/>
                    <a:pt x="548" y="0"/>
                    <a:pt x="5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13;p42"/>
            <p:cNvSpPr/>
            <p:nvPr/>
          </p:nvSpPr>
          <p:spPr>
            <a:xfrm>
              <a:off x="5848877" y="1991025"/>
              <a:ext cx="132259" cy="116943"/>
            </a:xfrm>
            <a:custGeom>
              <a:avLst/>
              <a:gdLst/>
              <a:ahLst/>
              <a:cxnLst/>
              <a:rect l="l" t="t" r="r" b="b"/>
              <a:pathLst>
                <a:path w="1019" h="901" extrusionOk="0">
                  <a:moveTo>
                    <a:pt x="511" y="1"/>
                  </a:moveTo>
                  <a:cubicBezTo>
                    <a:pt x="433" y="1"/>
                    <a:pt x="352" y="22"/>
                    <a:pt x="275" y="71"/>
                  </a:cubicBezTo>
                  <a:cubicBezTo>
                    <a:pt x="62" y="193"/>
                    <a:pt x="0" y="468"/>
                    <a:pt x="123" y="682"/>
                  </a:cubicBezTo>
                  <a:cubicBezTo>
                    <a:pt x="203" y="829"/>
                    <a:pt x="348" y="900"/>
                    <a:pt x="495" y="900"/>
                  </a:cubicBezTo>
                  <a:cubicBezTo>
                    <a:pt x="685" y="900"/>
                    <a:pt x="879" y="783"/>
                    <a:pt x="947" y="560"/>
                  </a:cubicBezTo>
                  <a:cubicBezTo>
                    <a:pt x="1018" y="253"/>
                    <a:pt x="779" y="1"/>
                    <a:pt x="5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14;p42"/>
            <p:cNvSpPr/>
            <p:nvPr/>
          </p:nvSpPr>
          <p:spPr>
            <a:xfrm>
              <a:off x="5884829" y="2086552"/>
              <a:ext cx="136023" cy="116813"/>
            </a:xfrm>
            <a:custGeom>
              <a:avLst/>
              <a:gdLst/>
              <a:ahLst/>
              <a:cxnLst/>
              <a:rect l="l" t="t" r="r" b="b"/>
              <a:pathLst>
                <a:path w="1048" h="900" extrusionOk="0">
                  <a:moveTo>
                    <a:pt x="518" y="0"/>
                  </a:moveTo>
                  <a:cubicBezTo>
                    <a:pt x="334" y="0"/>
                    <a:pt x="153" y="105"/>
                    <a:pt x="90" y="343"/>
                  </a:cubicBezTo>
                  <a:cubicBezTo>
                    <a:pt x="0" y="685"/>
                    <a:pt x="271" y="900"/>
                    <a:pt x="539" y="900"/>
                  </a:cubicBezTo>
                  <a:cubicBezTo>
                    <a:pt x="727" y="900"/>
                    <a:pt x="913" y="795"/>
                    <a:pt x="976" y="557"/>
                  </a:cubicBezTo>
                  <a:cubicBezTo>
                    <a:pt x="1048" y="215"/>
                    <a:pt x="781" y="0"/>
                    <a:pt x="5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15;p42"/>
            <p:cNvSpPr/>
            <p:nvPr/>
          </p:nvSpPr>
          <p:spPr>
            <a:xfrm>
              <a:off x="5974386" y="2125360"/>
              <a:ext cx="148223" cy="116943"/>
            </a:xfrm>
            <a:custGeom>
              <a:avLst/>
              <a:gdLst/>
              <a:ahLst/>
              <a:cxnLst/>
              <a:rect l="l" t="t" r="r" b="b"/>
              <a:pathLst>
                <a:path w="1142" h="901" extrusionOk="0">
                  <a:moveTo>
                    <a:pt x="575" y="1"/>
                  </a:moveTo>
                  <a:cubicBezTo>
                    <a:pt x="233" y="1"/>
                    <a:pt x="0" y="381"/>
                    <a:pt x="194" y="686"/>
                  </a:cubicBezTo>
                  <a:cubicBezTo>
                    <a:pt x="275" y="826"/>
                    <a:pt x="421" y="901"/>
                    <a:pt x="572" y="901"/>
                  </a:cubicBezTo>
                  <a:cubicBezTo>
                    <a:pt x="651" y="901"/>
                    <a:pt x="732" y="880"/>
                    <a:pt x="805" y="838"/>
                  </a:cubicBezTo>
                  <a:cubicBezTo>
                    <a:pt x="1141" y="655"/>
                    <a:pt x="1080" y="105"/>
                    <a:pt x="683" y="13"/>
                  </a:cubicBezTo>
                  <a:cubicBezTo>
                    <a:pt x="646" y="5"/>
                    <a:pt x="610" y="1"/>
                    <a:pt x="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16;p42"/>
            <p:cNvSpPr/>
            <p:nvPr/>
          </p:nvSpPr>
          <p:spPr>
            <a:xfrm>
              <a:off x="6060958" y="2085124"/>
              <a:ext cx="166654" cy="119669"/>
            </a:xfrm>
            <a:custGeom>
              <a:avLst/>
              <a:gdLst/>
              <a:ahLst/>
              <a:cxnLst/>
              <a:rect l="l" t="t" r="r" b="b"/>
              <a:pathLst>
                <a:path w="1284" h="922" extrusionOk="0">
                  <a:moveTo>
                    <a:pt x="619" y="0"/>
                  </a:moveTo>
                  <a:cubicBezTo>
                    <a:pt x="140" y="0"/>
                    <a:pt x="1" y="763"/>
                    <a:pt x="535" y="904"/>
                  </a:cubicBezTo>
                  <a:cubicBezTo>
                    <a:pt x="581" y="916"/>
                    <a:pt x="625" y="922"/>
                    <a:pt x="666" y="922"/>
                  </a:cubicBezTo>
                  <a:cubicBezTo>
                    <a:pt x="1145" y="922"/>
                    <a:pt x="1284" y="159"/>
                    <a:pt x="749" y="18"/>
                  </a:cubicBezTo>
                  <a:cubicBezTo>
                    <a:pt x="703" y="6"/>
                    <a:pt x="660" y="0"/>
                    <a:pt x="6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17;p42"/>
            <p:cNvSpPr/>
            <p:nvPr/>
          </p:nvSpPr>
          <p:spPr>
            <a:xfrm>
              <a:off x="6117287" y="1991674"/>
              <a:ext cx="132129" cy="116813"/>
            </a:xfrm>
            <a:custGeom>
              <a:avLst/>
              <a:gdLst/>
              <a:ahLst/>
              <a:cxnLst/>
              <a:rect l="l" t="t" r="r" b="b"/>
              <a:pathLst>
                <a:path w="1018" h="900" extrusionOk="0">
                  <a:moveTo>
                    <a:pt x="501" y="1"/>
                  </a:moveTo>
                  <a:cubicBezTo>
                    <a:pt x="309" y="1"/>
                    <a:pt x="122" y="118"/>
                    <a:pt x="71" y="341"/>
                  </a:cubicBezTo>
                  <a:cubicBezTo>
                    <a:pt x="0" y="648"/>
                    <a:pt x="239" y="900"/>
                    <a:pt x="507" y="900"/>
                  </a:cubicBezTo>
                  <a:cubicBezTo>
                    <a:pt x="586" y="900"/>
                    <a:pt x="667" y="878"/>
                    <a:pt x="743" y="830"/>
                  </a:cubicBezTo>
                  <a:cubicBezTo>
                    <a:pt x="957" y="707"/>
                    <a:pt x="1018" y="433"/>
                    <a:pt x="896" y="219"/>
                  </a:cubicBezTo>
                  <a:cubicBezTo>
                    <a:pt x="802" y="72"/>
                    <a:pt x="650" y="1"/>
                    <a:pt x="5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18;p42"/>
            <p:cNvSpPr/>
            <p:nvPr/>
          </p:nvSpPr>
          <p:spPr>
            <a:xfrm>
              <a:off x="6069524" y="1895498"/>
              <a:ext cx="140306" cy="118890"/>
            </a:xfrm>
            <a:custGeom>
              <a:avLst/>
              <a:gdLst/>
              <a:ahLst/>
              <a:cxnLst/>
              <a:rect l="l" t="t" r="r" b="b"/>
              <a:pathLst>
                <a:path w="1081" h="916" extrusionOk="0">
                  <a:moveTo>
                    <a:pt x="575" y="0"/>
                  </a:moveTo>
                  <a:cubicBezTo>
                    <a:pt x="234" y="0"/>
                    <a:pt x="1" y="380"/>
                    <a:pt x="194" y="685"/>
                  </a:cubicBezTo>
                  <a:cubicBezTo>
                    <a:pt x="273" y="843"/>
                    <a:pt x="421" y="916"/>
                    <a:pt x="570" y="916"/>
                  </a:cubicBezTo>
                  <a:cubicBezTo>
                    <a:pt x="767" y="916"/>
                    <a:pt x="967" y="789"/>
                    <a:pt x="1019" y="563"/>
                  </a:cubicBezTo>
                  <a:cubicBezTo>
                    <a:pt x="1080" y="318"/>
                    <a:pt x="928" y="74"/>
                    <a:pt x="683" y="13"/>
                  </a:cubicBezTo>
                  <a:cubicBezTo>
                    <a:pt x="646" y="4"/>
                    <a:pt x="610" y="0"/>
                    <a:pt x="5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19;p42"/>
            <p:cNvSpPr/>
            <p:nvPr/>
          </p:nvSpPr>
          <p:spPr>
            <a:xfrm>
              <a:off x="5924156" y="1954683"/>
              <a:ext cx="245697" cy="191184"/>
            </a:xfrm>
            <a:custGeom>
              <a:avLst/>
              <a:gdLst/>
              <a:ahLst/>
              <a:cxnLst/>
              <a:rect l="l" t="t" r="r" b="b"/>
              <a:pathLst>
                <a:path w="1893" h="1473" extrusionOk="0">
                  <a:moveTo>
                    <a:pt x="951" y="0"/>
                  </a:moveTo>
                  <a:cubicBezTo>
                    <a:pt x="823" y="0"/>
                    <a:pt x="695" y="34"/>
                    <a:pt x="581" y="107"/>
                  </a:cubicBezTo>
                  <a:cubicBezTo>
                    <a:pt x="1" y="443"/>
                    <a:pt x="123" y="1298"/>
                    <a:pt x="765" y="1451"/>
                  </a:cubicBezTo>
                  <a:cubicBezTo>
                    <a:pt x="827" y="1466"/>
                    <a:pt x="889" y="1473"/>
                    <a:pt x="949" y="1473"/>
                  </a:cubicBezTo>
                  <a:cubicBezTo>
                    <a:pt x="1500" y="1473"/>
                    <a:pt x="1893" y="875"/>
                    <a:pt x="1589" y="351"/>
                  </a:cubicBezTo>
                  <a:cubicBezTo>
                    <a:pt x="1448" y="129"/>
                    <a:pt x="1200" y="0"/>
                    <a:pt x="9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20;p42"/>
            <p:cNvSpPr/>
            <p:nvPr/>
          </p:nvSpPr>
          <p:spPr>
            <a:xfrm>
              <a:off x="3307282" y="1050679"/>
              <a:ext cx="226099" cy="179373"/>
            </a:xfrm>
            <a:custGeom>
              <a:avLst/>
              <a:gdLst/>
              <a:ahLst/>
              <a:cxnLst/>
              <a:rect l="l" t="t" r="r" b="b"/>
              <a:pathLst>
                <a:path w="1742" h="1382" extrusionOk="0">
                  <a:moveTo>
                    <a:pt x="881" y="0"/>
                  </a:moveTo>
                  <a:cubicBezTo>
                    <a:pt x="759" y="0"/>
                    <a:pt x="634" y="34"/>
                    <a:pt x="520" y="107"/>
                  </a:cubicBezTo>
                  <a:cubicBezTo>
                    <a:pt x="1" y="412"/>
                    <a:pt x="123" y="1206"/>
                    <a:pt x="704" y="1359"/>
                  </a:cubicBezTo>
                  <a:cubicBezTo>
                    <a:pt x="766" y="1375"/>
                    <a:pt x="827" y="1382"/>
                    <a:pt x="885" y="1382"/>
                  </a:cubicBezTo>
                  <a:cubicBezTo>
                    <a:pt x="1400" y="1382"/>
                    <a:pt x="1742" y="817"/>
                    <a:pt x="1467" y="351"/>
                  </a:cubicBezTo>
                  <a:cubicBezTo>
                    <a:pt x="1346" y="129"/>
                    <a:pt x="1118" y="0"/>
                    <a:pt x="8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21;p42"/>
            <p:cNvSpPr/>
            <p:nvPr/>
          </p:nvSpPr>
          <p:spPr>
            <a:xfrm>
              <a:off x="3175802" y="1109475"/>
              <a:ext cx="199102" cy="178335"/>
            </a:xfrm>
            <a:custGeom>
              <a:avLst/>
              <a:gdLst/>
              <a:ahLst/>
              <a:cxnLst/>
              <a:rect l="l" t="t" r="r" b="b"/>
              <a:pathLst>
                <a:path w="1534" h="1374" extrusionOk="0">
                  <a:moveTo>
                    <a:pt x="797" y="1"/>
                  </a:moveTo>
                  <a:cubicBezTo>
                    <a:pt x="487" y="1"/>
                    <a:pt x="207" y="225"/>
                    <a:pt x="128" y="539"/>
                  </a:cubicBezTo>
                  <a:cubicBezTo>
                    <a:pt x="1" y="1048"/>
                    <a:pt x="403" y="1373"/>
                    <a:pt x="801" y="1373"/>
                  </a:cubicBezTo>
                  <a:cubicBezTo>
                    <a:pt x="1073" y="1373"/>
                    <a:pt x="1343" y="1222"/>
                    <a:pt x="1442" y="875"/>
                  </a:cubicBezTo>
                  <a:cubicBezTo>
                    <a:pt x="1533" y="509"/>
                    <a:pt x="1319" y="112"/>
                    <a:pt x="953" y="20"/>
                  </a:cubicBezTo>
                  <a:cubicBezTo>
                    <a:pt x="900" y="7"/>
                    <a:pt x="848"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22;p42"/>
            <p:cNvSpPr/>
            <p:nvPr/>
          </p:nvSpPr>
          <p:spPr>
            <a:xfrm>
              <a:off x="3117006" y="1254453"/>
              <a:ext cx="202087" cy="177946"/>
            </a:xfrm>
            <a:custGeom>
              <a:avLst/>
              <a:gdLst/>
              <a:ahLst/>
              <a:cxnLst/>
              <a:rect l="l" t="t" r="r" b="b"/>
              <a:pathLst>
                <a:path w="1557" h="1371" extrusionOk="0">
                  <a:moveTo>
                    <a:pt x="767" y="1"/>
                  </a:moveTo>
                  <a:cubicBezTo>
                    <a:pt x="654" y="1"/>
                    <a:pt x="538" y="30"/>
                    <a:pt x="428" y="94"/>
                  </a:cubicBezTo>
                  <a:cubicBezTo>
                    <a:pt x="92" y="278"/>
                    <a:pt x="1" y="705"/>
                    <a:pt x="184" y="1041"/>
                  </a:cubicBezTo>
                  <a:cubicBezTo>
                    <a:pt x="316" y="1265"/>
                    <a:pt x="538" y="1370"/>
                    <a:pt x="761" y="1370"/>
                  </a:cubicBezTo>
                  <a:cubicBezTo>
                    <a:pt x="1055" y="1370"/>
                    <a:pt x="1350" y="1188"/>
                    <a:pt x="1436" y="858"/>
                  </a:cubicBezTo>
                  <a:cubicBezTo>
                    <a:pt x="1557" y="401"/>
                    <a:pt x="1184" y="1"/>
                    <a:pt x="7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23;p42"/>
            <p:cNvSpPr/>
            <p:nvPr/>
          </p:nvSpPr>
          <p:spPr>
            <a:xfrm>
              <a:off x="3175932" y="1397484"/>
              <a:ext cx="205851" cy="178594"/>
            </a:xfrm>
            <a:custGeom>
              <a:avLst/>
              <a:gdLst/>
              <a:ahLst/>
              <a:cxnLst/>
              <a:rect l="l" t="t" r="r" b="b"/>
              <a:pathLst>
                <a:path w="1586" h="1376" extrusionOk="0">
                  <a:moveTo>
                    <a:pt x="769" y="0"/>
                  </a:moveTo>
                  <a:cubicBezTo>
                    <a:pt x="490" y="0"/>
                    <a:pt x="214" y="158"/>
                    <a:pt x="127" y="520"/>
                  </a:cubicBezTo>
                  <a:cubicBezTo>
                    <a:pt x="0" y="1044"/>
                    <a:pt x="398" y="1376"/>
                    <a:pt x="794" y="1376"/>
                  </a:cubicBezTo>
                  <a:cubicBezTo>
                    <a:pt x="1068" y="1376"/>
                    <a:pt x="1341" y="1218"/>
                    <a:pt x="1441" y="856"/>
                  </a:cubicBezTo>
                  <a:cubicBezTo>
                    <a:pt x="1585" y="332"/>
                    <a:pt x="1174" y="0"/>
                    <a:pt x="7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24;p42"/>
            <p:cNvSpPr/>
            <p:nvPr/>
          </p:nvSpPr>
          <p:spPr>
            <a:xfrm>
              <a:off x="3301960" y="1457059"/>
              <a:ext cx="236871" cy="180152"/>
            </a:xfrm>
            <a:custGeom>
              <a:avLst/>
              <a:gdLst/>
              <a:ahLst/>
              <a:cxnLst/>
              <a:rect l="l" t="t" r="r" b="b"/>
              <a:pathLst>
                <a:path w="1825" h="1388" extrusionOk="0">
                  <a:moveTo>
                    <a:pt x="942" y="0"/>
                  </a:moveTo>
                  <a:cubicBezTo>
                    <a:pt x="470" y="0"/>
                    <a:pt x="1" y="490"/>
                    <a:pt x="317" y="1038"/>
                  </a:cubicBezTo>
                  <a:cubicBezTo>
                    <a:pt x="469" y="1285"/>
                    <a:pt x="685" y="1387"/>
                    <a:pt x="898" y="1387"/>
                  </a:cubicBezTo>
                  <a:cubicBezTo>
                    <a:pt x="1371" y="1387"/>
                    <a:pt x="1824" y="883"/>
                    <a:pt x="1508" y="336"/>
                  </a:cubicBezTo>
                  <a:cubicBezTo>
                    <a:pt x="1366" y="99"/>
                    <a:pt x="1154" y="0"/>
                    <a:pt x="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25;p42"/>
            <p:cNvSpPr/>
            <p:nvPr/>
          </p:nvSpPr>
          <p:spPr>
            <a:xfrm>
              <a:off x="3450054" y="1397225"/>
              <a:ext cx="217922" cy="177556"/>
            </a:xfrm>
            <a:custGeom>
              <a:avLst/>
              <a:gdLst/>
              <a:ahLst/>
              <a:cxnLst/>
              <a:rect l="l" t="t" r="r" b="b"/>
              <a:pathLst>
                <a:path w="1679" h="1368" extrusionOk="0">
                  <a:moveTo>
                    <a:pt x="889" y="0"/>
                  </a:moveTo>
                  <a:cubicBezTo>
                    <a:pt x="776" y="0"/>
                    <a:pt x="661" y="29"/>
                    <a:pt x="551" y="94"/>
                  </a:cubicBezTo>
                  <a:cubicBezTo>
                    <a:pt x="1" y="400"/>
                    <a:pt x="123" y="1194"/>
                    <a:pt x="703" y="1347"/>
                  </a:cubicBezTo>
                  <a:cubicBezTo>
                    <a:pt x="760" y="1361"/>
                    <a:pt x="818" y="1368"/>
                    <a:pt x="876" y="1368"/>
                  </a:cubicBezTo>
                  <a:cubicBezTo>
                    <a:pt x="1186" y="1368"/>
                    <a:pt x="1481" y="1167"/>
                    <a:pt x="1559" y="858"/>
                  </a:cubicBezTo>
                  <a:cubicBezTo>
                    <a:pt x="1679" y="401"/>
                    <a:pt x="1306" y="0"/>
                    <a:pt x="8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26;p42"/>
            <p:cNvSpPr/>
            <p:nvPr/>
          </p:nvSpPr>
          <p:spPr>
            <a:xfrm>
              <a:off x="3508201" y="1253025"/>
              <a:ext cx="215585" cy="179503"/>
            </a:xfrm>
            <a:custGeom>
              <a:avLst/>
              <a:gdLst/>
              <a:ahLst/>
              <a:cxnLst/>
              <a:rect l="l" t="t" r="r" b="b"/>
              <a:pathLst>
                <a:path w="1661" h="1383" extrusionOk="0">
                  <a:moveTo>
                    <a:pt x="916" y="1"/>
                  </a:moveTo>
                  <a:cubicBezTo>
                    <a:pt x="454" y="1"/>
                    <a:pt x="0" y="505"/>
                    <a:pt x="316" y="1052"/>
                  </a:cubicBezTo>
                  <a:cubicBezTo>
                    <a:pt x="441" y="1260"/>
                    <a:pt x="678" y="1383"/>
                    <a:pt x="923" y="1383"/>
                  </a:cubicBezTo>
                  <a:cubicBezTo>
                    <a:pt x="1039" y="1383"/>
                    <a:pt x="1156" y="1356"/>
                    <a:pt x="1263" y="1297"/>
                  </a:cubicBezTo>
                  <a:cubicBezTo>
                    <a:pt x="1569" y="1083"/>
                    <a:pt x="1660" y="655"/>
                    <a:pt x="1477" y="350"/>
                  </a:cubicBezTo>
                  <a:cubicBezTo>
                    <a:pt x="1335" y="103"/>
                    <a:pt x="1125" y="1"/>
                    <a:pt x="9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27;p42"/>
            <p:cNvSpPr/>
            <p:nvPr/>
          </p:nvSpPr>
          <p:spPr>
            <a:xfrm>
              <a:off x="3454077" y="1109086"/>
              <a:ext cx="210264" cy="178205"/>
            </a:xfrm>
            <a:custGeom>
              <a:avLst/>
              <a:gdLst/>
              <a:ahLst/>
              <a:cxnLst/>
              <a:rect l="l" t="t" r="r" b="b"/>
              <a:pathLst>
                <a:path w="1620" h="1373" extrusionOk="0">
                  <a:moveTo>
                    <a:pt x="857" y="0"/>
                  </a:moveTo>
                  <a:cubicBezTo>
                    <a:pt x="342" y="0"/>
                    <a:pt x="1" y="565"/>
                    <a:pt x="275" y="1031"/>
                  </a:cubicBezTo>
                  <a:cubicBezTo>
                    <a:pt x="411" y="1262"/>
                    <a:pt x="644" y="1372"/>
                    <a:pt x="873" y="1372"/>
                  </a:cubicBezTo>
                  <a:cubicBezTo>
                    <a:pt x="1160" y="1372"/>
                    <a:pt x="1443" y="1201"/>
                    <a:pt x="1528" y="878"/>
                  </a:cubicBezTo>
                  <a:cubicBezTo>
                    <a:pt x="1619" y="512"/>
                    <a:pt x="1405" y="115"/>
                    <a:pt x="1039" y="23"/>
                  </a:cubicBezTo>
                  <a:cubicBezTo>
                    <a:pt x="976" y="7"/>
                    <a:pt x="916" y="0"/>
                    <a:pt x="8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28;p42"/>
            <p:cNvSpPr/>
            <p:nvPr/>
          </p:nvSpPr>
          <p:spPr>
            <a:xfrm>
              <a:off x="3236026" y="1197085"/>
              <a:ext cx="370038" cy="292423"/>
            </a:xfrm>
            <a:custGeom>
              <a:avLst/>
              <a:gdLst/>
              <a:ahLst/>
              <a:cxnLst/>
              <a:rect l="l" t="t" r="r" b="b"/>
              <a:pathLst>
                <a:path w="2851" h="2253" extrusionOk="0">
                  <a:moveTo>
                    <a:pt x="1447" y="0"/>
                  </a:moveTo>
                  <a:cubicBezTo>
                    <a:pt x="1249" y="0"/>
                    <a:pt x="1045" y="54"/>
                    <a:pt x="855" y="170"/>
                  </a:cubicBezTo>
                  <a:cubicBezTo>
                    <a:pt x="0" y="659"/>
                    <a:pt x="183" y="1972"/>
                    <a:pt x="1161" y="2217"/>
                  </a:cubicBezTo>
                  <a:cubicBezTo>
                    <a:pt x="1257" y="2241"/>
                    <a:pt x="1352" y="2252"/>
                    <a:pt x="1443" y="2252"/>
                  </a:cubicBezTo>
                  <a:cubicBezTo>
                    <a:pt x="2277" y="2252"/>
                    <a:pt x="2851" y="1307"/>
                    <a:pt x="2383" y="536"/>
                  </a:cubicBezTo>
                  <a:cubicBezTo>
                    <a:pt x="2183" y="196"/>
                    <a:pt x="1825" y="0"/>
                    <a:pt x="14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29;p42"/>
            <p:cNvSpPr/>
            <p:nvPr/>
          </p:nvSpPr>
          <p:spPr>
            <a:xfrm>
              <a:off x="4515260" y="1784395"/>
              <a:ext cx="236742" cy="181839"/>
            </a:xfrm>
            <a:custGeom>
              <a:avLst/>
              <a:gdLst/>
              <a:ahLst/>
              <a:cxnLst/>
              <a:rect l="l" t="t" r="r" b="b"/>
              <a:pathLst>
                <a:path w="1824" h="1401" extrusionOk="0">
                  <a:moveTo>
                    <a:pt x="927" y="0"/>
                  </a:moveTo>
                  <a:cubicBezTo>
                    <a:pt x="454" y="0"/>
                    <a:pt x="1" y="504"/>
                    <a:pt x="317" y="1052"/>
                  </a:cubicBezTo>
                  <a:cubicBezTo>
                    <a:pt x="459" y="1299"/>
                    <a:pt x="672" y="1401"/>
                    <a:pt x="884" y="1401"/>
                  </a:cubicBezTo>
                  <a:cubicBezTo>
                    <a:pt x="1356" y="1401"/>
                    <a:pt x="1824" y="897"/>
                    <a:pt x="1508" y="349"/>
                  </a:cubicBezTo>
                  <a:cubicBezTo>
                    <a:pt x="1356" y="103"/>
                    <a:pt x="1140" y="0"/>
                    <a:pt x="9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30;p42"/>
            <p:cNvSpPr/>
            <p:nvPr/>
          </p:nvSpPr>
          <p:spPr>
            <a:xfrm>
              <a:off x="4386895" y="1846696"/>
              <a:ext cx="217143" cy="177686"/>
            </a:xfrm>
            <a:custGeom>
              <a:avLst/>
              <a:gdLst/>
              <a:ahLst/>
              <a:cxnLst/>
              <a:rect l="l" t="t" r="r" b="b"/>
              <a:pathLst>
                <a:path w="1673" h="1369" extrusionOk="0">
                  <a:moveTo>
                    <a:pt x="799" y="1"/>
                  </a:moveTo>
                  <a:cubicBezTo>
                    <a:pt x="495" y="1"/>
                    <a:pt x="222" y="202"/>
                    <a:pt x="145" y="511"/>
                  </a:cubicBezTo>
                  <a:cubicBezTo>
                    <a:pt x="0" y="968"/>
                    <a:pt x="368" y="1368"/>
                    <a:pt x="784" y="1368"/>
                  </a:cubicBezTo>
                  <a:cubicBezTo>
                    <a:pt x="896" y="1368"/>
                    <a:pt x="1012" y="1339"/>
                    <a:pt x="1122" y="1275"/>
                  </a:cubicBezTo>
                  <a:cubicBezTo>
                    <a:pt x="1672" y="969"/>
                    <a:pt x="1550" y="175"/>
                    <a:pt x="970" y="22"/>
                  </a:cubicBezTo>
                  <a:cubicBezTo>
                    <a:pt x="912" y="8"/>
                    <a:pt x="855" y="1"/>
                    <a:pt x="7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31;p42"/>
            <p:cNvSpPr/>
            <p:nvPr/>
          </p:nvSpPr>
          <p:spPr>
            <a:xfrm>
              <a:off x="4326282" y="1989857"/>
              <a:ext cx="205851" cy="177297"/>
            </a:xfrm>
            <a:custGeom>
              <a:avLst/>
              <a:gdLst/>
              <a:ahLst/>
              <a:cxnLst/>
              <a:rect l="l" t="t" r="r" b="b"/>
              <a:pathLst>
                <a:path w="1586" h="1366" extrusionOk="0">
                  <a:moveTo>
                    <a:pt x="820" y="1"/>
                  </a:moveTo>
                  <a:cubicBezTo>
                    <a:pt x="701" y="1"/>
                    <a:pt x="577" y="34"/>
                    <a:pt x="459" y="110"/>
                  </a:cubicBezTo>
                  <a:cubicBezTo>
                    <a:pt x="123" y="294"/>
                    <a:pt x="1" y="721"/>
                    <a:pt x="215" y="1027"/>
                  </a:cubicBezTo>
                  <a:cubicBezTo>
                    <a:pt x="349" y="1255"/>
                    <a:pt x="578" y="1365"/>
                    <a:pt x="805" y="1365"/>
                  </a:cubicBezTo>
                  <a:cubicBezTo>
                    <a:pt x="1094" y="1365"/>
                    <a:pt x="1382" y="1186"/>
                    <a:pt x="1467" y="844"/>
                  </a:cubicBezTo>
                  <a:cubicBezTo>
                    <a:pt x="1585" y="395"/>
                    <a:pt x="1228" y="1"/>
                    <a:pt x="8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32;p42"/>
            <p:cNvSpPr/>
            <p:nvPr/>
          </p:nvSpPr>
          <p:spPr>
            <a:xfrm>
              <a:off x="4389751" y="2134705"/>
              <a:ext cx="213768" cy="177816"/>
            </a:xfrm>
            <a:custGeom>
              <a:avLst/>
              <a:gdLst/>
              <a:ahLst/>
              <a:cxnLst/>
              <a:rect l="l" t="t" r="r" b="b"/>
              <a:pathLst>
                <a:path w="1647" h="1370" extrusionOk="0">
                  <a:moveTo>
                    <a:pt x="757" y="0"/>
                  </a:moveTo>
                  <a:cubicBezTo>
                    <a:pt x="471" y="0"/>
                    <a:pt x="191" y="179"/>
                    <a:pt x="123" y="522"/>
                  </a:cubicBezTo>
                  <a:cubicBezTo>
                    <a:pt x="1" y="888"/>
                    <a:pt x="245" y="1255"/>
                    <a:pt x="612" y="1347"/>
                  </a:cubicBezTo>
                  <a:cubicBezTo>
                    <a:pt x="671" y="1362"/>
                    <a:pt x="729" y="1370"/>
                    <a:pt x="786" y="1370"/>
                  </a:cubicBezTo>
                  <a:cubicBezTo>
                    <a:pt x="1283" y="1370"/>
                    <a:pt x="1646" y="805"/>
                    <a:pt x="1345" y="339"/>
                  </a:cubicBezTo>
                  <a:cubicBezTo>
                    <a:pt x="1211" y="110"/>
                    <a:pt x="982" y="0"/>
                    <a:pt x="7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33;p42"/>
            <p:cNvSpPr/>
            <p:nvPr/>
          </p:nvSpPr>
          <p:spPr>
            <a:xfrm>
              <a:off x="4519932" y="2192463"/>
              <a:ext cx="226747" cy="178594"/>
            </a:xfrm>
            <a:custGeom>
              <a:avLst/>
              <a:gdLst/>
              <a:ahLst/>
              <a:cxnLst/>
              <a:rect l="l" t="t" r="r" b="b"/>
              <a:pathLst>
                <a:path w="1747" h="1376" extrusionOk="0">
                  <a:moveTo>
                    <a:pt x="894" y="1"/>
                  </a:moveTo>
                  <a:cubicBezTo>
                    <a:pt x="362" y="1"/>
                    <a:pt x="1" y="579"/>
                    <a:pt x="281" y="1054"/>
                  </a:cubicBezTo>
                  <a:cubicBezTo>
                    <a:pt x="401" y="1254"/>
                    <a:pt x="625" y="1376"/>
                    <a:pt x="861" y="1376"/>
                  </a:cubicBezTo>
                  <a:cubicBezTo>
                    <a:pt x="985" y="1376"/>
                    <a:pt x="1112" y="1342"/>
                    <a:pt x="1228" y="1268"/>
                  </a:cubicBezTo>
                  <a:cubicBezTo>
                    <a:pt x="1747" y="963"/>
                    <a:pt x="1625" y="169"/>
                    <a:pt x="1044" y="16"/>
                  </a:cubicBezTo>
                  <a:cubicBezTo>
                    <a:pt x="993" y="6"/>
                    <a:pt x="943" y="1"/>
                    <a:pt x="8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34;p42"/>
            <p:cNvSpPr/>
            <p:nvPr/>
          </p:nvSpPr>
          <p:spPr>
            <a:xfrm>
              <a:off x="4663353" y="2132628"/>
              <a:ext cx="213768" cy="178335"/>
            </a:xfrm>
            <a:custGeom>
              <a:avLst/>
              <a:gdLst/>
              <a:ahLst/>
              <a:cxnLst/>
              <a:rect l="l" t="t" r="r" b="b"/>
              <a:pathLst>
                <a:path w="1647" h="1374" extrusionOk="0">
                  <a:moveTo>
                    <a:pt x="881" y="0"/>
                  </a:moveTo>
                  <a:cubicBezTo>
                    <a:pt x="761" y="0"/>
                    <a:pt x="637" y="34"/>
                    <a:pt x="520" y="110"/>
                  </a:cubicBezTo>
                  <a:cubicBezTo>
                    <a:pt x="0" y="416"/>
                    <a:pt x="123" y="1210"/>
                    <a:pt x="703" y="1363"/>
                  </a:cubicBezTo>
                  <a:cubicBezTo>
                    <a:pt x="745" y="1370"/>
                    <a:pt x="787" y="1373"/>
                    <a:pt x="828" y="1373"/>
                  </a:cubicBezTo>
                  <a:cubicBezTo>
                    <a:pt x="1150" y="1373"/>
                    <a:pt x="1447" y="1168"/>
                    <a:pt x="1528" y="843"/>
                  </a:cubicBezTo>
                  <a:cubicBezTo>
                    <a:pt x="1646" y="394"/>
                    <a:pt x="1289" y="0"/>
                    <a:pt x="8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35;p42"/>
            <p:cNvSpPr/>
            <p:nvPr/>
          </p:nvSpPr>
          <p:spPr>
            <a:xfrm>
              <a:off x="4734998" y="1989208"/>
              <a:ext cx="202087" cy="177946"/>
            </a:xfrm>
            <a:custGeom>
              <a:avLst/>
              <a:gdLst/>
              <a:ahLst/>
              <a:cxnLst/>
              <a:rect l="l" t="t" r="r" b="b"/>
              <a:pathLst>
                <a:path w="1557" h="1371" extrusionOk="0">
                  <a:moveTo>
                    <a:pt x="796" y="1"/>
                  </a:moveTo>
                  <a:cubicBezTo>
                    <a:pt x="502" y="1"/>
                    <a:pt x="207" y="183"/>
                    <a:pt x="121" y="513"/>
                  </a:cubicBezTo>
                  <a:cubicBezTo>
                    <a:pt x="0" y="970"/>
                    <a:pt x="373" y="1370"/>
                    <a:pt x="790" y="1370"/>
                  </a:cubicBezTo>
                  <a:cubicBezTo>
                    <a:pt x="903" y="1370"/>
                    <a:pt x="1018" y="1341"/>
                    <a:pt x="1129" y="1276"/>
                  </a:cubicBezTo>
                  <a:cubicBezTo>
                    <a:pt x="1465" y="1093"/>
                    <a:pt x="1556" y="665"/>
                    <a:pt x="1373" y="329"/>
                  </a:cubicBezTo>
                  <a:cubicBezTo>
                    <a:pt x="1241" y="105"/>
                    <a:pt x="1019" y="1"/>
                    <a:pt x="7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36;p42"/>
            <p:cNvSpPr/>
            <p:nvPr/>
          </p:nvSpPr>
          <p:spPr>
            <a:xfrm>
              <a:off x="4663483" y="1846566"/>
              <a:ext cx="210134" cy="176518"/>
            </a:xfrm>
            <a:custGeom>
              <a:avLst/>
              <a:gdLst/>
              <a:ahLst/>
              <a:cxnLst/>
              <a:rect l="l" t="t" r="r" b="b"/>
              <a:pathLst>
                <a:path w="1619" h="1360" extrusionOk="0">
                  <a:moveTo>
                    <a:pt x="864" y="0"/>
                  </a:moveTo>
                  <a:cubicBezTo>
                    <a:pt x="366" y="0"/>
                    <a:pt x="0" y="565"/>
                    <a:pt x="274" y="1031"/>
                  </a:cubicBezTo>
                  <a:cubicBezTo>
                    <a:pt x="419" y="1255"/>
                    <a:pt x="644" y="1360"/>
                    <a:pt x="865" y="1360"/>
                  </a:cubicBezTo>
                  <a:cubicBezTo>
                    <a:pt x="1156" y="1360"/>
                    <a:pt x="1440" y="1178"/>
                    <a:pt x="1527" y="848"/>
                  </a:cubicBezTo>
                  <a:cubicBezTo>
                    <a:pt x="1619" y="481"/>
                    <a:pt x="1405" y="115"/>
                    <a:pt x="1038" y="23"/>
                  </a:cubicBezTo>
                  <a:cubicBezTo>
                    <a:pt x="979" y="7"/>
                    <a:pt x="920" y="0"/>
                    <a:pt x="8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37;p42"/>
            <p:cNvSpPr/>
            <p:nvPr/>
          </p:nvSpPr>
          <p:spPr>
            <a:xfrm>
              <a:off x="4449195" y="1934565"/>
              <a:ext cx="370168" cy="292423"/>
            </a:xfrm>
            <a:custGeom>
              <a:avLst/>
              <a:gdLst/>
              <a:ahLst/>
              <a:cxnLst/>
              <a:rect l="l" t="t" r="r" b="b"/>
              <a:pathLst>
                <a:path w="2852" h="2253" extrusionOk="0">
                  <a:moveTo>
                    <a:pt x="1427" y="0"/>
                  </a:moveTo>
                  <a:cubicBezTo>
                    <a:pt x="1232" y="0"/>
                    <a:pt x="1035" y="54"/>
                    <a:pt x="856" y="170"/>
                  </a:cubicBezTo>
                  <a:cubicBezTo>
                    <a:pt x="1" y="659"/>
                    <a:pt x="184" y="1972"/>
                    <a:pt x="1162" y="2217"/>
                  </a:cubicBezTo>
                  <a:cubicBezTo>
                    <a:pt x="1258" y="2241"/>
                    <a:pt x="1353" y="2252"/>
                    <a:pt x="1444" y="2252"/>
                  </a:cubicBezTo>
                  <a:cubicBezTo>
                    <a:pt x="2277" y="2252"/>
                    <a:pt x="2852" y="1307"/>
                    <a:pt x="2384" y="536"/>
                  </a:cubicBezTo>
                  <a:cubicBezTo>
                    <a:pt x="2163" y="196"/>
                    <a:pt x="1799" y="0"/>
                    <a:pt x="14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38;p42"/>
            <p:cNvSpPr/>
            <p:nvPr/>
          </p:nvSpPr>
          <p:spPr>
            <a:xfrm>
              <a:off x="6725105" y="2051378"/>
              <a:ext cx="129403" cy="101757"/>
            </a:xfrm>
            <a:custGeom>
              <a:avLst/>
              <a:gdLst/>
              <a:ahLst/>
              <a:cxnLst/>
              <a:rect l="l" t="t" r="r" b="b"/>
              <a:pathLst>
                <a:path w="997" h="784" extrusionOk="0">
                  <a:moveTo>
                    <a:pt x="485" y="1"/>
                  </a:moveTo>
                  <a:cubicBezTo>
                    <a:pt x="413" y="1"/>
                    <a:pt x="341" y="21"/>
                    <a:pt x="276" y="64"/>
                  </a:cubicBezTo>
                  <a:cubicBezTo>
                    <a:pt x="62" y="156"/>
                    <a:pt x="1" y="400"/>
                    <a:pt x="123" y="614"/>
                  </a:cubicBezTo>
                  <a:cubicBezTo>
                    <a:pt x="214" y="733"/>
                    <a:pt x="336" y="783"/>
                    <a:pt x="455" y="783"/>
                  </a:cubicBezTo>
                  <a:cubicBezTo>
                    <a:pt x="733" y="783"/>
                    <a:pt x="997" y="507"/>
                    <a:pt x="825" y="186"/>
                  </a:cubicBezTo>
                  <a:cubicBezTo>
                    <a:pt x="747" y="68"/>
                    <a:pt x="617" y="1"/>
                    <a:pt x="4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39;p42"/>
            <p:cNvSpPr/>
            <p:nvPr/>
          </p:nvSpPr>
          <p:spPr>
            <a:xfrm>
              <a:off x="6640481" y="2085384"/>
              <a:ext cx="128365" cy="104872"/>
            </a:xfrm>
            <a:custGeom>
              <a:avLst/>
              <a:gdLst/>
              <a:ahLst/>
              <a:cxnLst/>
              <a:rect l="l" t="t" r="r" b="b"/>
              <a:pathLst>
                <a:path w="989" h="808" extrusionOk="0">
                  <a:moveTo>
                    <a:pt x="450" y="0"/>
                  </a:moveTo>
                  <a:cubicBezTo>
                    <a:pt x="277" y="0"/>
                    <a:pt x="123" y="114"/>
                    <a:pt x="72" y="291"/>
                  </a:cubicBezTo>
                  <a:cubicBezTo>
                    <a:pt x="1" y="577"/>
                    <a:pt x="208" y="808"/>
                    <a:pt x="448" y="808"/>
                  </a:cubicBezTo>
                  <a:cubicBezTo>
                    <a:pt x="516" y="808"/>
                    <a:pt x="586" y="789"/>
                    <a:pt x="653" y="749"/>
                  </a:cubicBezTo>
                  <a:cubicBezTo>
                    <a:pt x="989" y="566"/>
                    <a:pt x="897" y="108"/>
                    <a:pt x="561" y="16"/>
                  </a:cubicBezTo>
                  <a:cubicBezTo>
                    <a:pt x="524" y="5"/>
                    <a:pt x="486" y="0"/>
                    <a:pt x="4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40;p42"/>
            <p:cNvSpPr/>
            <p:nvPr/>
          </p:nvSpPr>
          <p:spPr>
            <a:xfrm>
              <a:off x="6606215" y="2170917"/>
              <a:ext cx="116424" cy="104613"/>
            </a:xfrm>
            <a:custGeom>
              <a:avLst/>
              <a:gdLst/>
              <a:ahLst/>
              <a:cxnLst/>
              <a:rect l="l" t="t" r="r" b="b"/>
              <a:pathLst>
                <a:path w="897" h="806" extrusionOk="0">
                  <a:moveTo>
                    <a:pt x="451" y="1"/>
                  </a:moveTo>
                  <a:cubicBezTo>
                    <a:pt x="383" y="1"/>
                    <a:pt x="312" y="19"/>
                    <a:pt x="245" y="60"/>
                  </a:cubicBezTo>
                  <a:cubicBezTo>
                    <a:pt x="61" y="151"/>
                    <a:pt x="0" y="426"/>
                    <a:pt x="92" y="609"/>
                  </a:cubicBezTo>
                  <a:cubicBezTo>
                    <a:pt x="171" y="742"/>
                    <a:pt x="307" y="805"/>
                    <a:pt x="442" y="805"/>
                  </a:cubicBezTo>
                  <a:cubicBezTo>
                    <a:pt x="618" y="805"/>
                    <a:pt x="790" y="695"/>
                    <a:pt x="825" y="487"/>
                  </a:cubicBezTo>
                  <a:cubicBezTo>
                    <a:pt x="896" y="226"/>
                    <a:pt x="690" y="1"/>
                    <a:pt x="4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41;p42"/>
            <p:cNvSpPr/>
            <p:nvPr/>
          </p:nvSpPr>
          <p:spPr>
            <a:xfrm>
              <a:off x="6641908" y="2255931"/>
              <a:ext cx="124471" cy="103055"/>
            </a:xfrm>
            <a:custGeom>
              <a:avLst/>
              <a:gdLst/>
              <a:ahLst/>
              <a:cxnLst/>
              <a:rect l="l" t="t" r="r" b="b"/>
              <a:pathLst>
                <a:path w="959" h="794" extrusionOk="0">
                  <a:moveTo>
                    <a:pt x="447" y="1"/>
                  </a:moveTo>
                  <a:cubicBezTo>
                    <a:pt x="278" y="1"/>
                    <a:pt x="112" y="103"/>
                    <a:pt x="61" y="291"/>
                  </a:cubicBezTo>
                  <a:cubicBezTo>
                    <a:pt x="0" y="504"/>
                    <a:pt x="122" y="749"/>
                    <a:pt x="336" y="779"/>
                  </a:cubicBezTo>
                  <a:cubicBezTo>
                    <a:pt x="375" y="789"/>
                    <a:pt x="413" y="794"/>
                    <a:pt x="450" y="794"/>
                  </a:cubicBezTo>
                  <a:cubicBezTo>
                    <a:pt x="756" y="794"/>
                    <a:pt x="958" y="472"/>
                    <a:pt x="794" y="199"/>
                  </a:cubicBezTo>
                  <a:cubicBezTo>
                    <a:pt x="714" y="64"/>
                    <a:pt x="579" y="1"/>
                    <a:pt x="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42;p42"/>
            <p:cNvSpPr/>
            <p:nvPr/>
          </p:nvSpPr>
          <p:spPr>
            <a:xfrm>
              <a:off x="6719784" y="2291754"/>
              <a:ext cx="132388" cy="105132"/>
            </a:xfrm>
            <a:custGeom>
              <a:avLst/>
              <a:gdLst/>
              <a:ahLst/>
              <a:cxnLst/>
              <a:rect l="l" t="t" r="r" b="b"/>
              <a:pathLst>
                <a:path w="1020" h="810" extrusionOk="0">
                  <a:moveTo>
                    <a:pt x="487" y="0"/>
                  </a:moveTo>
                  <a:cubicBezTo>
                    <a:pt x="202" y="0"/>
                    <a:pt x="0" y="322"/>
                    <a:pt x="164" y="595"/>
                  </a:cubicBezTo>
                  <a:cubicBezTo>
                    <a:pt x="224" y="735"/>
                    <a:pt x="350" y="810"/>
                    <a:pt x="490" y="810"/>
                  </a:cubicBezTo>
                  <a:cubicBezTo>
                    <a:pt x="563" y="810"/>
                    <a:pt x="640" y="790"/>
                    <a:pt x="714" y="748"/>
                  </a:cubicBezTo>
                  <a:cubicBezTo>
                    <a:pt x="1019" y="564"/>
                    <a:pt x="958" y="106"/>
                    <a:pt x="592" y="15"/>
                  </a:cubicBezTo>
                  <a:cubicBezTo>
                    <a:pt x="556" y="5"/>
                    <a:pt x="521" y="0"/>
                    <a:pt x="4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43;p42"/>
            <p:cNvSpPr/>
            <p:nvPr/>
          </p:nvSpPr>
          <p:spPr>
            <a:xfrm>
              <a:off x="6798827" y="2253854"/>
              <a:ext cx="128624" cy="105262"/>
            </a:xfrm>
            <a:custGeom>
              <a:avLst/>
              <a:gdLst/>
              <a:ahLst/>
              <a:cxnLst/>
              <a:rect l="l" t="t" r="r" b="b"/>
              <a:pathLst>
                <a:path w="991" h="811" extrusionOk="0">
                  <a:moveTo>
                    <a:pt x="533" y="1"/>
                  </a:moveTo>
                  <a:cubicBezTo>
                    <a:pt x="180" y="1"/>
                    <a:pt x="0" y="795"/>
                    <a:pt x="441" y="795"/>
                  </a:cubicBezTo>
                  <a:cubicBezTo>
                    <a:pt x="478" y="806"/>
                    <a:pt x="515" y="811"/>
                    <a:pt x="552" y="811"/>
                  </a:cubicBezTo>
                  <a:cubicBezTo>
                    <a:pt x="724" y="811"/>
                    <a:pt x="879" y="697"/>
                    <a:pt x="930" y="520"/>
                  </a:cubicBezTo>
                  <a:cubicBezTo>
                    <a:pt x="991" y="307"/>
                    <a:pt x="868" y="93"/>
                    <a:pt x="655" y="32"/>
                  </a:cubicBezTo>
                  <a:cubicBezTo>
                    <a:pt x="612" y="10"/>
                    <a:pt x="572" y="1"/>
                    <a:pt x="5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44;p42"/>
            <p:cNvSpPr/>
            <p:nvPr/>
          </p:nvSpPr>
          <p:spPr>
            <a:xfrm>
              <a:off x="6842567" y="2169100"/>
              <a:ext cx="120577" cy="107987"/>
            </a:xfrm>
            <a:custGeom>
              <a:avLst/>
              <a:gdLst/>
              <a:ahLst/>
              <a:cxnLst/>
              <a:rect l="l" t="t" r="r" b="b"/>
              <a:pathLst>
                <a:path w="929" h="832" extrusionOk="0">
                  <a:moveTo>
                    <a:pt x="485" y="0"/>
                  </a:moveTo>
                  <a:cubicBezTo>
                    <a:pt x="305" y="0"/>
                    <a:pt x="125" y="110"/>
                    <a:pt x="73" y="318"/>
                  </a:cubicBezTo>
                  <a:cubicBezTo>
                    <a:pt x="1" y="584"/>
                    <a:pt x="235" y="831"/>
                    <a:pt x="487" y="831"/>
                  </a:cubicBezTo>
                  <a:cubicBezTo>
                    <a:pt x="553" y="831"/>
                    <a:pt x="621" y="814"/>
                    <a:pt x="684" y="776"/>
                  </a:cubicBezTo>
                  <a:cubicBezTo>
                    <a:pt x="867" y="654"/>
                    <a:pt x="929" y="410"/>
                    <a:pt x="837" y="196"/>
                  </a:cubicBezTo>
                  <a:cubicBezTo>
                    <a:pt x="758" y="64"/>
                    <a:pt x="621" y="0"/>
                    <a:pt x="4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45;p42"/>
            <p:cNvSpPr/>
            <p:nvPr/>
          </p:nvSpPr>
          <p:spPr>
            <a:xfrm>
              <a:off x="6802981" y="2085514"/>
              <a:ext cx="124471" cy="104743"/>
            </a:xfrm>
            <a:custGeom>
              <a:avLst/>
              <a:gdLst/>
              <a:ahLst/>
              <a:cxnLst/>
              <a:rect l="l" t="t" r="r" b="b"/>
              <a:pathLst>
                <a:path w="959" h="807" extrusionOk="0">
                  <a:moveTo>
                    <a:pt x="509" y="1"/>
                  </a:moveTo>
                  <a:cubicBezTo>
                    <a:pt x="203" y="1"/>
                    <a:pt x="1" y="322"/>
                    <a:pt x="164" y="595"/>
                  </a:cubicBezTo>
                  <a:cubicBezTo>
                    <a:pt x="244" y="741"/>
                    <a:pt x="375" y="806"/>
                    <a:pt x="505" y="806"/>
                  </a:cubicBezTo>
                  <a:cubicBezTo>
                    <a:pt x="676" y="806"/>
                    <a:pt x="846" y="694"/>
                    <a:pt x="898" y="504"/>
                  </a:cubicBezTo>
                  <a:cubicBezTo>
                    <a:pt x="959" y="290"/>
                    <a:pt x="836" y="76"/>
                    <a:pt x="623" y="15"/>
                  </a:cubicBezTo>
                  <a:cubicBezTo>
                    <a:pt x="584" y="5"/>
                    <a:pt x="546" y="1"/>
                    <a:pt x="5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46;p42"/>
            <p:cNvSpPr/>
            <p:nvPr/>
          </p:nvSpPr>
          <p:spPr>
            <a:xfrm>
              <a:off x="6673578" y="2135743"/>
              <a:ext cx="221945" cy="172884"/>
            </a:xfrm>
            <a:custGeom>
              <a:avLst/>
              <a:gdLst/>
              <a:ahLst/>
              <a:cxnLst/>
              <a:rect l="l" t="t" r="r" b="b"/>
              <a:pathLst>
                <a:path w="1710" h="1332" extrusionOk="0">
                  <a:moveTo>
                    <a:pt x="833" y="0"/>
                  </a:moveTo>
                  <a:cubicBezTo>
                    <a:pt x="725" y="0"/>
                    <a:pt x="618" y="27"/>
                    <a:pt x="520" y="86"/>
                  </a:cubicBezTo>
                  <a:cubicBezTo>
                    <a:pt x="1" y="392"/>
                    <a:pt x="123" y="1186"/>
                    <a:pt x="703" y="1308"/>
                  </a:cubicBezTo>
                  <a:cubicBezTo>
                    <a:pt x="762" y="1324"/>
                    <a:pt x="819" y="1332"/>
                    <a:pt x="876" y="1332"/>
                  </a:cubicBezTo>
                  <a:cubicBezTo>
                    <a:pt x="1348" y="1332"/>
                    <a:pt x="1709" y="795"/>
                    <a:pt x="1436" y="331"/>
                  </a:cubicBezTo>
                  <a:cubicBezTo>
                    <a:pt x="1291" y="123"/>
                    <a:pt x="1061" y="0"/>
                    <a:pt x="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7;p42"/>
            <p:cNvSpPr/>
            <p:nvPr/>
          </p:nvSpPr>
          <p:spPr>
            <a:xfrm>
              <a:off x="5912345" y="2708387"/>
              <a:ext cx="137061" cy="105651"/>
            </a:xfrm>
            <a:custGeom>
              <a:avLst/>
              <a:gdLst/>
              <a:ahLst/>
              <a:cxnLst/>
              <a:rect l="l" t="t" r="r" b="b"/>
              <a:pathLst>
                <a:path w="1056" h="814" extrusionOk="0">
                  <a:moveTo>
                    <a:pt x="519" y="1"/>
                  </a:moveTo>
                  <a:cubicBezTo>
                    <a:pt x="456" y="1"/>
                    <a:pt x="393" y="14"/>
                    <a:pt x="336" y="43"/>
                  </a:cubicBezTo>
                  <a:cubicBezTo>
                    <a:pt x="0" y="226"/>
                    <a:pt x="92" y="715"/>
                    <a:pt x="428" y="806"/>
                  </a:cubicBezTo>
                  <a:cubicBezTo>
                    <a:pt x="455" y="811"/>
                    <a:pt x="482" y="813"/>
                    <a:pt x="508" y="813"/>
                  </a:cubicBezTo>
                  <a:cubicBezTo>
                    <a:pt x="833" y="813"/>
                    <a:pt x="1056" y="478"/>
                    <a:pt x="886" y="195"/>
                  </a:cubicBezTo>
                  <a:cubicBezTo>
                    <a:pt x="802" y="69"/>
                    <a:pt x="659" y="1"/>
                    <a:pt x="5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48;p42"/>
            <p:cNvSpPr/>
            <p:nvPr/>
          </p:nvSpPr>
          <p:spPr>
            <a:xfrm>
              <a:off x="5835638" y="2743561"/>
              <a:ext cx="128365" cy="104872"/>
            </a:xfrm>
            <a:custGeom>
              <a:avLst/>
              <a:gdLst/>
              <a:ahLst/>
              <a:cxnLst/>
              <a:rect l="l" t="t" r="r" b="b"/>
              <a:pathLst>
                <a:path w="989" h="808" extrusionOk="0">
                  <a:moveTo>
                    <a:pt x="450" y="0"/>
                  </a:moveTo>
                  <a:cubicBezTo>
                    <a:pt x="277" y="0"/>
                    <a:pt x="122" y="114"/>
                    <a:pt x="72" y="291"/>
                  </a:cubicBezTo>
                  <a:cubicBezTo>
                    <a:pt x="0" y="577"/>
                    <a:pt x="208" y="808"/>
                    <a:pt x="463" y="808"/>
                  </a:cubicBezTo>
                  <a:cubicBezTo>
                    <a:pt x="534" y="808"/>
                    <a:pt x="609" y="789"/>
                    <a:pt x="683" y="749"/>
                  </a:cubicBezTo>
                  <a:cubicBezTo>
                    <a:pt x="988" y="566"/>
                    <a:pt x="927" y="108"/>
                    <a:pt x="561" y="16"/>
                  </a:cubicBezTo>
                  <a:cubicBezTo>
                    <a:pt x="523" y="5"/>
                    <a:pt x="486" y="0"/>
                    <a:pt x="4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49;p42"/>
            <p:cNvSpPr/>
            <p:nvPr/>
          </p:nvSpPr>
          <p:spPr>
            <a:xfrm>
              <a:off x="5801243" y="2829743"/>
              <a:ext cx="130961" cy="102666"/>
            </a:xfrm>
            <a:custGeom>
              <a:avLst/>
              <a:gdLst/>
              <a:ahLst/>
              <a:cxnLst/>
              <a:rect l="l" t="t" r="r" b="b"/>
              <a:pathLst>
                <a:path w="1009" h="791" extrusionOk="0">
                  <a:moveTo>
                    <a:pt x="449" y="0"/>
                  </a:moveTo>
                  <a:cubicBezTo>
                    <a:pt x="385" y="0"/>
                    <a:pt x="316" y="17"/>
                    <a:pt x="245" y="55"/>
                  </a:cubicBezTo>
                  <a:cubicBezTo>
                    <a:pt x="62" y="146"/>
                    <a:pt x="1" y="391"/>
                    <a:pt x="123" y="605"/>
                  </a:cubicBezTo>
                  <a:cubicBezTo>
                    <a:pt x="182" y="723"/>
                    <a:pt x="305" y="790"/>
                    <a:pt x="442" y="790"/>
                  </a:cubicBezTo>
                  <a:cubicBezTo>
                    <a:pt x="518" y="790"/>
                    <a:pt x="597" y="770"/>
                    <a:pt x="673" y="727"/>
                  </a:cubicBezTo>
                  <a:cubicBezTo>
                    <a:pt x="1009" y="494"/>
                    <a:pt x="799" y="0"/>
                    <a:pt x="4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50;p42"/>
            <p:cNvSpPr/>
            <p:nvPr/>
          </p:nvSpPr>
          <p:spPr>
            <a:xfrm>
              <a:off x="5836936" y="2910474"/>
              <a:ext cx="124471" cy="106689"/>
            </a:xfrm>
            <a:custGeom>
              <a:avLst/>
              <a:gdLst/>
              <a:ahLst/>
              <a:cxnLst/>
              <a:rect l="l" t="t" r="r" b="b"/>
              <a:pathLst>
                <a:path w="959" h="822" extrusionOk="0">
                  <a:moveTo>
                    <a:pt x="455" y="1"/>
                  </a:moveTo>
                  <a:cubicBezTo>
                    <a:pt x="284" y="1"/>
                    <a:pt x="114" y="110"/>
                    <a:pt x="62" y="319"/>
                  </a:cubicBezTo>
                  <a:cubicBezTo>
                    <a:pt x="1" y="532"/>
                    <a:pt x="123" y="746"/>
                    <a:pt x="367" y="807"/>
                  </a:cubicBezTo>
                  <a:cubicBezTo>
                    <a:pt x="403" y="817"/>
                    <a:pt x="438" y="822"/>
                    <a:pt x="472" y="822"/>
                  </a:cubicBezTo>
                  <a:cubicBezTo>
                    <a:pt x="757" y="822"/>
                    <a:pt x="959" y="497"/>
                    <a:pt x="795" y="196"/>
                  </a:cubicBezTo>
                  <a:cubicBezTo>
                    <a:pt x="716" y="64"/>
                    <a:pt x="585" y="1"/>
                    <a:pt x="4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51;p42"/>
            <p:cNvSpPr/>
            <p:nvPr/>
          </p:nvSpPr>
          <p:spPr>
            <a:xfrm>
              <a:off x="5914811" y="2949931"/>
              <a:ext cx="132388" cy="102536"/>
            </a:xfrm>
            <a:custGeom>
              <a:avLst/>
              <a:gdLst/>
              <a:ahLst/>
              <a:cxnLst/>
              <a:rect l="l" t="t" r="r" b="b"/>
              <a:pathLst>
                <a:path w="1020" h="790" extrusionOk="0">
                  <a:moveTo>
                    <a:pt x="509" y="0"/>
                  </a:moveTo>
                  <a:cubicBezTo>
                    <a:pt x="203" y="0"/>
                    <a:pt x="1" y="322"/>
                    <a:pt x="165" y="595"/>
                  </a:cubicBezTo>
                  <a:cubicBezTo>
                    <a:pt x="249" y="722"/>
                    <a:pt x="391" y="790"/>
                    <a:pt x="532" y="790"/>
                  </a:cubicBezTo>
                  <a:cubicBezTo>
                    <a:pt x="595" y="790"/>
                    <a:pt x="658" y="776"/>
                    <a:pt x="714" y="748"/>
                  </a:cubicBezTo>
                  <a:cubicBezTo>
                    <a:pt x="1020" y="564"/>
                    <a:pt x="959" y="76"/>
                    <a:pt x="623" y="15"/>
                  </a:cubicBezTo>
                  <a:cubicBezTo>
                    <a:pt x="584" y="5"/>
                    <a:pt x="546" y="0"/>
                    <a:pt x="5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52;p42"/>
            <p:cNvSpPr/>
            <p:nvPr/>
          </p:nvSpPr>
          <p:spPr>
            <a:xfrm>
              <a:off x="5999566" y="2912421"/>
              <a:ext cx="127456" cy="105002"/>
            </a:xfrm>
            <a:custGeom>
              <a:avLst/>
              <a:gdLst/>
              <a:ahLst/>
              <a:cxnLst/>
              <a:rect l="l" t="t" r="r" b="b"/>
              <a:pathLst>
                <a:path w="982" h="809" extrusionOk="0">
                  <a:moveTo>
                    <a:pt x="513" y="1"/>
                  </a:moveTo>
                  <a:cubicBezTo>
                    <a:pt x="444" y="1"/>
                    <a:pt x="373" y="19"/>
                    <a:pt x="306" y="59"/>
                  </a:cubicBezTo>
                  <a:cubicBezTo>
                    <a:pt x="0" y="242"/>
                    <a:pt x="61" y="701"/>
                    <a:pt x="428" y="792"/>
                  </a:cubicBezTo>
                  <a:cubicBezTo>
                    <a:pt x="465" y="803"/>
                    <a:pt x="502" y="808"/>
                    <a:pt x="539" y="808"/>
                  </a:cubicBezTo>
                  <a:cubicBezTo>
                    <a:pt x="711" y="808"/>
                    <a:pt x="861" y="694"/>
                    <a:pt x="886" y="517"/>
                  </a:cubicBezTo>
                  <a:cubicBezTo>
                    <a:pt x="982" y="231"/>
                    <a:pt x="760" y="1"/>
                    <a:pt x="5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53;p42"/>
            <p:cNvSpPr/>
            <p:nvPr/>
          </p:nvSpPr>
          <p:spPr>
            <a:xfrm>
              <a:off x="6041878" y="2827277"/>
              <a:ext cx="120318" cy="104483"/>
            </a:xfrm>
            <a:custGeom>
              <a:avLst/>
              <a:gdLst/>
              <a:ahLst/>
              <a:cxnLst/>
              <a:rect l="l" t="t" r="r" b="b"/>
              <a:pathLst>
                <a:path w="927" h="805" extrusionOk="0">
                  <a:moveTo>
                    <a:pt x="465" y="0"/>
                  </a:moveTo>
                  <a:cubicBezTo>
                    <a:pt x="294" y="0"/>
                    <a:pt x="123" y="110"/>
                    <a:pt x="71" y="318"/>
                  </a:cubicBezTo>
                  <a:cubicBezTo>
                    <a:pt x="0" y="580"/>
                    <a:pt x="207" y="804"/>
                    <a:pt x="446" y="804"/>
                  </a:cubicBezTo>
                  <a:cubicBezTo>
                    <a:pt x="514" y="804"/>
                    <a:pt x="584" y="786"/>
                    <a:pt x="652" y="746"/>
                  </a:cubicBezTo>
                  <a:cubicBezTo>
                    <a:pt x="866" y="654"/>
                    <a:pt x="927" y="410"/>
                    <a:pt x="805" y="196"/>
                  </a:cubicBezTo>
                  <a:cubicBezTo>
                    <a:pt x="725" y="64"/>
                    <a:pt x="595" y="0"/>
                    <a:pt x="4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54;p42"/>
            <p:cNvSpPr/>
            <p:nvPr/>
          </p:nvSpPr>
          <p:spPr>
            <a:xfrm>
              <a:off x="5998138" y="2743691"/>
              <a:ext cx="124471" cy="103055"/>
            </a:xfrm>
            <a:custGeom>
              <a:avLst/>
              <a:gdLst/>
              <a:ahLst/>
              <a:cxnLst/>
              <a:rect l="l" t="t" r="r" b="b"/>
              <a:pathLst>
                <a:path w="959" h="794" extrusionOk="0">
                  <a:moveTo>
                    <a:pt x="517" y="1"/>
                  </a:moveTo>
                  <a:cubicBezTo>
                    <a:pt x="227" y="1"/>
                    <a:pt x="0" y="322"/>
                    <a:pt x="164" y="595"/>
                  </a:cubicBezTo>
                  <a:cubicBezTo>
                    <a:pt x="245" y="730"/>
                    <a:pt x="385" y="794"/>
                    <a:pt x="522" y="794"/>
                  </a:cubicBezTo>
                  <a:cubicBezTo>
                    <a:pt x="695" y="794"/>
                    <a:pt x="863" y="692"/>
                    <a:pt x="897" y="504"/>
                  </a:cubicBezTo>
                  <a:cubicBezTo>
                    <a:pt x="958" y="290"/>
                    <a:pt x="836" y="76"/>
                    <a:pt x="622" y="15"/>
                  </a:cubicBezTo>
                  <a:cubicBezTo>
                    <a:pt x="586" y="5"/>
                    <a:pt x="551" y="1"/>
                    <a:pt x="5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55;p42"/>
            <p:cNvSpPr/>
            <p:nvPr/>
          </p:nvSpPr>
          <p:spPr>
            <a:xfrm>
              <a:off x="5872629" y="2793920"/>
              <a:ext cx="217922" cy="173013"/>
            </a:xfrm>
            <a:custGeom>
              <a:avLst/>
              <a:gdLst/>
              <a:ahLst/>
              <a:cxnLst/>
              <a:rect l="l" t="t" r="r" b="b"/>
              <a:pathLst>
                <a:path w="1679" h="1333" extrusionOk="0">
                  <a:moveTo>
                    <a:pt x="809" y="0"/>
                  </a:moveTo>
                  <a:cubicBezTo>
                    <a:pt x="698" y="0"/>
                    <a:pt x="587" y="27"/>
                    <a:pt x="490" y="86"/>
                  </a:cubicBezTo>
                  <a:cubicBezTo>
                    <a:pt x="1" y="392"/>
                    <a:pt x="92" y="1155"/>
                    <a:pt x="673" y="1308"/>
                  </a:cubicBezTo>
                  <a:cubicBezTo>
                    <a:pt x="735" y="1324"/>
                    <a:pt x="795" y="1332"/>
                    <a:pt x="853" y="1332"/>
                  </a:cubicBezTo>
                  <a:cubicBezTo>
                    <a:pt x="1342" y="1332"/>
                    <a:pt x="1679" y="795"/>
                    <a:pt x="1406" y="331"/>
                  </a:cubicBezTo>
                  <a:cubicBezTo>
                    <a:pt x="1281" y="123"/>
                    <a:pt x="1044" y="0"/>
                    <a:pt x="8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384018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1000"/>
                                        <p:tgtEl>
                                          <p:spTgt spid="85"/>
                                        </p:tgtEl>
                                      </p:cBhvr>
                                    </p:animEffect>
                                    <p:anim calcmode="lin" valueType="num">
                                      <p:cBhvr>
                                        <p:cTn id="8" dur="1000" fill="hold"/>
                                        <p:tgtEl>
                                          <p:spTgt spid="85"/>
                                        </p:tgtEl>
                                        <p:attrNameLst>
                                          <p:attrName>ppt_x</p:attrName>
                                        </p:attrNameLst>
                                      </p:cBhvr>
                                      <p:tavLst>
                                        <p:tav tm="0">
                                          <p:val>
                                            <p:strVal val="#ppt_x"/>
                                          </p:val>
                                        </p:tav>
                                        <p:tav tm="100000">
                                          <p:val>
                                            <p:strVal val="#ppt_x"/>
                                          </p:val>
                                        </p:tav>
                                      </p:tavLst>
                                    </p:anim>
                                    <p:anim calcmode="lin" valueType="num">
                                      <p:cBhvr>
                                        <p:cTn id="9"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7"/>
        <p:cNvGrpSpPr/>
        <p:nvPr/>
      </p:nvGrpSpPr>
      <p:grpSpPr>
        <a:xfrm>
          <a:off x="0" y="0"/>
          <a:ext cx="0" cy="0"/>
          <a:chOff x="0" y="0"/>
          <a:chExt cx="0" cy="0"/>
        </a:xfrm>
      </p:grpSpPr>
      <p:sp>
        <p:nvSpPr>
          <p:cNvPr id="82" name="Rounded Rectangle 81"/>
          <p:cNvSpPr/>
          <p:nvPr/>
        </p:nvSpPr>
        <p:spPr>
          <a:xfrm>
            <a:off x="1606584" y="0"/>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50000"/>
                  </a:schemeClr>
                </a:solidFill>
                <a:cs typeface="Arial" panose="020B0604020202020204" pitchFamily="34" charset="0"/>
              </a:rPr>
              <a:t>TRẢ LỜI CÂU HỎI</a:t>
            </a:r>
            <a:endParaRPr lang="en-US" sz="3600" dirty="0">
              <a:solidFill>
                <a:schemeClr val="bg2">
                  <a:lumMod val="50000"/>
                </a:schemeClr>
              </a:solidFill>
              <a:cs typeface="Arial" panose="020B0604020202020204" pitchFamily="34" charset="0"/>
            </a:endParaRPr>
          </a:p>
        </p:txBody>
      </p:sp>
      <p:sp>
        <p:nvSpPr>
          <p:cNvPr id="84" name="Oval 83"/>
          <p:cNvSpPr/>
          <p:nvPr/>
        </p:nvSpPr>
        <p:spPr>
          <a:xfrm>
            <a:off x="8433783" y="143156"/>
            <a:ext cx="589441" cy="540425"/>
          </a:xfrm>
          <a:prstGeom prst="ellipse">
            <a:avLst/>
          </a:prstGeom>
          <a:solidFill>
            <a:schemeClr val="bg2">
              <a:lumMod val="75000"/>
            </a:schemeClr>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400" b="1">
                <a:solidFill>
                  <a:srgbClr val="FFFFFF"/>
                </a:solidFill>
              </a:rPr>
              <a:t>?</a:t>
            </a:r>
          </a:p>
        </p:txBody>
      </p:sp>
      <p:sp>
        <p:nvSpPr>
          <p:cNvPr id="85" name="TextBox 84">
            <a:extLst>
              <a:ext uri="{FF2B5EF4-FFF2-40B4-BE49-F238E27FC236}">
                <a16:creationId xmlns:a16="http://schemas.microsoft.com/office/drawing/2014/main" id="{8671BA59-C2B6-848C-E08B-A5ACB240C20C}"/>
              </a:ext>
            </a:extLst>
          </p:cNvPr>
          <p:cNvSpPr txBox="1"/>
          <p:nvPr/>
        </p:nvSpPr>
        <p:spPr>
          <a:xfrm>
            <a:off x="4030120" y="1451855"/>
            <a:ext cx="1175207" cy="496996"/>
          </a:xfrm>
          <a:prstGeom prst="rect">
            <a:avLst/>
          </a:prstGeom>
          <a:noFill/>
        </p:spPr>
        <p:txBody>
          <a:bodyPr wrap="square">
            <a:spAutoFit/>
          </a:bodyPr>
          <a:lstStyle/>
          <a:p>
            <a:pPr marR="0" lvl="0" algn="ctr">
              <a:lnSpc>
                <a:spcPct val="150000"/>
              </a:lnSpc>
              <a:spcBef>
                <a:spcPts val="0"/>
              </a:spcBef>
              <a:spcAft>
                <a:spcPts val="800"/>
              </a:spcAft>
              <a:buClr>
                <a:srgbClr val="000000"/>
              </a:buClr>
              <a:tabLst>
                <a:tab pos="201295" algn="l"/>
              </a:tabLst>
            </a:pPr>
            <a:r>
              <a:rPr lang="en-US" sz="2000" b="1" u="sng">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Đáp án:</a:t>
            </a:r>
            <a:endParaRPr lang="en-US" sz="2000" u="sng"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86" name="Rounded Rectangle 85"/>
          <p:cNvSpPr/>
          <p:nvPr/>
        </p:nvSpPr>
        <p:spPr>
          <a:xfrm>
            <a:off x="0" y="2041587"/>
            <a:ext cx="9144000" cy="2523448"/>
          </a:xfrm>
          <a:prstGeom prst="roundRect">
            <a:avLst>
              <a:gd name="adj" fmla="val 0"/>
            </a:avLst>
          </a:prstGeom>
          <a:solidFill>
            <a:schemeClr val="accent5"/>
          </a:solidFill>
          <a:ln w="19050">
            <a:noFill/>
          </a:ln>
        </p:spPr>
        <p:txBody>
          <a:bodyPr wrap="square" lIns="457200" tIns="137160" rIns="457200" bIns="91440">
            <a:spAutoFit/>
          </a:bodyPr>
          <a:lstStyle/>
          <a:p>
            <a:pPr>
              <a:lnSpc>
                <a:spcPct val="150000"/>
              </a:lnSpc>
              <a:spcAft>
                <a:spcPts val="600"/>
              </a:spcAft>
            </a:pPr>
            <a:r>
              <a:rPr lang="vi-VN" sz="1900" b="1">
                <a:solidFill>
                  <a:sysClr val="windowText" lastClr="000000"/>
                </a:solidFill>
                <a:latin typeface="+mn-lt"/>
                <a:ea typeface="Calibri" panose="020F0502020204030204" pitchFamily="34" charset="0"/>
                <a:cs typeface="Arial" panose="020B0604020202020204" pitchFamily="34" charset="0"/>
              </a:rPr>
              <a:t>Bum đã có những kỉ niệm đẹp về ông nội và bạn bè hồi nhỏ của nó: </a:t>
            </a:r>
            <a:endParaRPr lang="en-US" sz="1900" b="1">
              <a:solidFill>
                <a:sysClr val="windowText" lastClr="000000"/>
              </a:solidFill>
              <a:latin typeface="+mn-lt"/>
              <a:ea typeface="Calibri" panose="020F0502020204030204" pitchFamily="34" charset="0"/>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vi-VN" sz="1900">
                <a:solidFill>
                  <a:sysClr val="windowText" lastClr="000000"/>
                </a:solidFill>
                <a:latin typeface="+mn-lt"/>
                <a:ea typeface="Calibri" panose="020F0502020204030204" pitchFamily="34" charset="0"/>
                <a:cs typeface="Arial" panose="020B0604020202020204" pitchFamily="34" charset="0"/>
              </a:rPr>
              <a:t>Hồi mới ba, bốn tuổi, Bum đã biết cùng ông bắt sâu cho cây ổi.</a:t>
            </a:r>
            <a:endParaRPr lang="en-US" sz="1900">
              <a:solidFill>
                <a:sysClr val="windowText" lastClr="000000"/>
              </a:solidFill>
              <a:latin typeface="+mn-lt"/>
              <a:ea typeface="Calibri" panose="020F0502020204030204" pitchFamily="34" charset="0"/>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vi-VN" sz="1900">
                <a:solidFill>
                  <a:sysClr val="windowText" lastClr="000000"/>
                </a:solidFill>
                <a:latin typeface="+mn-lt"/>
                <a:ea typeface="Calibri" panose="020F0502020204030204" pitchFamily="34" charset="0"/>
                <a:cs typeface="Arial" panose="020B0604020202020204" pitchFamily="34" charset="0"/>
              </a:rPr>
              <a:t>Những buổi chiều mát, Bum và bạn bé túm tụm dưới gốc cây hái ổi, ăn ổi, ông nội ngồi trên chiếc ghế đầu gần cây ổi vua nghe đài vừa nheo nheo mắt nhìn lũ trẻ vui chơi.</a:t>
            </a:r>
          </a:p>
        </p:txBody>
      </p:sp>
      <p:sp>
        <p:nvSpPr>
          <p:cNvPr id="7" name="Rectangle 6"/>
          <p:cNvSpPr/>
          <p:nvPr/>
        </p:nvSpPr>
        <p:spPr>
          <a:xfrm>
            <a:off x="0" y="812692"/>
            <a:ext cx="9144000" cy="637736"/>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10000"/>
                </a:schemeClr>
              </a:solidFill>
            </a:endParaRPr>
          </a:p>
        </p:txBody>
      </p:sp>
      <p:sp>
        <p:nvSpPr>
          <p:cNvPr id="2" name="Rectangle 1"/>
          <p:cNvSpPr/>
          <p:nvPr/>
        </p:nvSpPr>
        <p:spPr>
          <a:xfrm>
            <a:off x="1371482" y="812692"/>
            <a:ext cx="6492482" cy="600164"/>
          </a:xfrm>
          <a:prstGeom prst="rect">
            <a:avLst/>
          </a:prstGeom>
        </p:spPr>
        <p:txBody>
          <a:bodyPr wrap="none">
            <a:spAutoFit/>
          </a:bodyPr>
          <a:lstStyle/>
          <a:p>
            <a:pPr algn="ctr">
              <a:lnSpc>
                <a:spcPct val="150000"/>
              </a:lnSpc>
            </a:pPr>
            <a:r>
              <a:rPr lang="vi-VN" sz="2200" b="1">
                <a:solidFill>
                  <a:sysClr val="windowText" lastClr="000000"/>
                </a:solidFill>
                <a:latin typeface="+mn-lt"/>
                <a:ea typeface="Calibri" panose="020F0502020204030204" pitchFamily="34" charset="0"/>
                <a:cs typeface="Arial" panose="020B0604020202020204" pitchFamily="34" charset="0"/>
              </a:rPr>
              <a:t>Câu </a:t>
            </a:r>
            <a:r>
              <a:rPr lang="en-US" sz="2200" b="1">
                <a:solidFill>
                  <a:sysClr val="windowText" lastClr="000000"/>
                </a:solidFill>
                <a:latin typeface="+mn-lt"/>
                <a:ea typeface="Calibri" panose="020F0502020204030204" pitchFamily="34" charset="0"/>
                <a:cs typeface="Arial" panose="020B0604020202020204" pitchFamily="34" charset="0"/>
              </a:rPr>
              <a:t>2</a:t>
            </a:r>
            <a:r>
              <a:rPr lang="vi-VN" sz="2200" b="1">
                <a:solidFill>
                  <a:sysClr val="windowText" lastClr="000000"/>
                </a:solidFill>
                <a:latin typeface="+mn-lt"/>
                <a:ea typeface="Calibri" panose="020F0502020204030204" pitchFamily="34" charset="0"/>
                <a:cs typeface="Arial" panose="020B0604020202020204" pitchFamily="34" charset="0"/>
              </a:rPr>
              <a:t>: </a:t>
            </a:r>
            <a:r>
              <a:rPr lang="vi-VN" sz="2200">
                <a:solidFill>
                  <a:sysClr val="windowText" lastClr="000000"/>
                </a:solidFill>
                <a:latin typeface="+mn-lt"/>
                <a:ea typeface="Calibri" panose="020F0502020204030204" pitchFamily="34" charset="0"/>
                <a:cs typeface="Arial" panose="020B0604020202020204" pitchFamily="34" charset="0"/>
              </a:rPr>
              <a:t>Bum đã có những kỉ niệm gì với cây ổi đó?</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1000"/>
                                        <p:tgtEl>
                                          <p:spTgt spid="85"/>
                                        </p:tgtEl>
                                      </p:cBhvr>
                                    </p:animEffect>
                                    <p:anim calcmode="lin" valueType="num">
                                      <p:cBhvr>
                                        <p:cTn id="8" dur="1000" fill="hold"/>
                                        <p:tgtEl>
                                          <p:spTgt spid="85"/>
                                        </p:tgtEl>
                                        <p:attrNameLst>
                                          <p:attrName>ppt_x</p:attrName>
                                        </p:attrNameLst>
                                      </p:cBhvr>
                                      <p:tavLst>
                                        <p:tav tm="0">
                                          <p:val>
                                            <p:strVal val="#ppt_x"/>
                                          </p:val>
                                        </p:tav>
                                        <p:tav tm="100000">
                                          <p:val>
                                            <p:strVal val="#ppt_x"/>
                                          </p:val>
                                        </p:tav>
                                      </p:tavLst>
                                    </p:anim>
                                    <p:anim calcmode="lin" valueType="num">
                                      <p:cBhvr>
                                        <p:cTn id="9" dur="1000" fill="hold"/>
                                        <p:tgtEl>
                                          <p:spTgt spid="85"/>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86"/>
                                        </p:tgtEl>
                                        <p:attrNameLst>
                                          <p:attrName>style.visibility</p:attrName>
                                        </p:attrNameLst>
                                      </p:cBhvr>
                                      <p:to>
                                        <p:strVal val="visible"/>
                                      </p:to>
                                    </p:set>
                                    <p:animEffect transition="in" filter="fade">
                                      <p:cBhvr>
                                        <p:cTn id="12"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8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47"/>
        <p:cNvGrpSpPr/>
        <p:nvPr/>
      </p:nvGrpSpPr>
      <p:grpSpPr>
        <a:xfrm>
          <a:off x="0" y="0"/>
          <a:ext cx="0" cy="0"/>
          <a:chOff x="0" y="0"/>
          <a:chExt cx="0" cy="0"/>
        </a:xfrm>
      </p:grpSpPr>
      <p:sp>
        <p:nvSpPr>
          <p:cNvPr id="82" name="Rounded Rectangle 81"/>
          <p:cNvSpPr/>
          <p:nvPr/>
        </p:nvSpPr>
        <p:spPr>
          <a:xfrm>
            <a:off x="1606584" y="114300"/>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50000"/>
                  </a:schemeClr>
                </a:solidFill>
                <a:cs typeface="Arial" panose="020B0604020202020204" pitchFamily="34" charset="0"/>
              </a:rPr>
              <a:t>TRẢ LỜI CÂU HỎI</a:t>
            </a:r>
            <a:endParaRPr lang="en-US" sz="3600" dirty="0">
              <a:solidFill>
                <a:schemeClr val="bg2">
                  <a:lumMod val="50000"/>
                </a:schemeClr>
              </a:solidFill>
              <a:cs typeface="Arial" panose="020B0604020202020204" pitchFamily="34" charset="0"/>
            </a:endParaRPr>
          </a:p>
        </p:txBody>
      </p:sp>
      <p:sp>
        <p:nvSpPr>
          <p:cNvPr id="84" name="Oval 83"/>
          <p:cNvSpPr/>
          <p:nvPr/>
        </p:nvSpPr>
        <p:spPr>
          <a:xfrm>
            <a:off x="8433783" y="257456"/>
            <a:ext cx="589441" cy="540425"/>
          </a:xfrm>
          <a:prstGeom prst="ellipse">
            <a:avLst/>
          </a:prstGeom>
          <a:solidFill>
            <a:schemeClr val="bg2">
              <a:lumMod val="75000"/>
            </a:schemeClr>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400" b="1">
                <a:solidFill>
                  <a:srgbClr val="FFFFFF"/>
                </a:solidFill>
              </a:rPr>
              <a:t>?</a:t>
            </a:r>
          </a:p>
        </p:txBody>
      </p:sp>
      <p:sp>
        <p:nvSpPr>
          <p:cNvPr id="85" name="TextBox 84">
            <a:extLst>
              <a:ext uri="{FF2B5EF4-FFF2-40B4-BE49-F238E27FC236}">
                <a16:creationId xmlns:a16="http://schemas.microsoft.com/office/drawing/2014/main" id="{8671BA59-C2B6-848C-E08B-A5ACB240C20C}"/>
              </a:ext>
            </a:extLst>
          </p:cNvPr>
          <p:cNvSpPr txBox="1"/>
          <p:nvPr/>
        </p:nvSpPr>
        <p:spPr>
          <a:xfrm>
            <a:off x="4030120" y="1547725"/>
            <a:ext cx="1175207" cy="496996"/>
          </a:xfrm>
          <a:prstGeom prst="rect">
            <a:avLst/>
          </a:prstGeom>
          <a:noFill/>
        </p:spPr>
        <p:txBody>
          <a:bodyPr wrap="square">
            <a:spAutoFit/>
          </a:bodyPr>
          <a:lstStyle/>
          <a:p>
            <a:pPr marR="0" lvl="0" algn="ctr">
              <a:lnSpc>
                <a:spcPct val="150000"/>
              </a:lnSpc>
              <a:spcBef>
                <a:spcPts val="0"/>
              </a:spcBef>
              <a:spcAft>
                <a:spcPts val="800"/>
              </a:spcAft>
              <a:buClr>
                <a:srgbClr val="000000"/>
              </a:buClr>
              <a:tabLst>
                <a:tab pos="201295" algn="l"/>
              </a:tabLst>
            </a:pPr>
            <a:r>
              <a:rPr lang="en-US" sz="2000" b="1" u="sng">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Đáp án:</a:t>
            </a:r>
            <a:endParaRPr lang="en-US" sz="2000" u="sng"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86" name="Rounded Rectangle 85"/>
          <p:cNvSpPr/>
          <p:nvPr/>
        </p:nvSpPr>
        <p:spPr>
          <a:xfrm>
            <a:off x="593065" y="2218048"/>
            <a:ext cx="3974433" cy="2215991"/>
          </a:xfrm>
          <a:prstGeom prst="roundRect">
            <a:avLst>
              <a:gd name="adj" fmla="val 0"/>
            </a:avLst>
          </a:prstGeom>
          <a:solidFill>
            <a:schemeClr val="accent5"/>
          </a:solidFill>
          <a:ln w="28575">
            <a:noFill/>
          </a:ln>
        </p:spPr>
        <p:txBody>
          <a:bodyPr wrap="square" lIns="182880" tIns="91440" rIns="182880" bIns="91440">
            <a:spAutoFit/>
          </a:bodyPr>
          <a:lstStyle/>
          <a:p>
            <a:pPr algn="just">
              <a:lnSpc>
                <a:spcPct val="150000"/>
              </a:lnSpc>
            </a:pPr>
            <a:r>
              <a:rPr lang="vi-VN" sz="2200">
                <a:solidFill>
                  <a:sysClr val="windowText" lastClr="000000"/>
                </a:solidFill>
                <a:latin typeface="+mn-lt"/>
                <a:ea typeface="Calibri" panose="020F0502020204030204" pitchFamily="34" charset="0"/>
                <a:cs typeface="Arial" panose="020B0604020202020204" pitchFamily="34" charset="0"/>
              </a:rPr>
              <a:t>Bum muốn làm cây ổi trong sân nhà cũ vì nó nhớ những kỉ niệm về ông nội và bạn bè cũ gắn với cây ổi đó.</a:t>
            </a:r>
          </a:p>
        </p:txBody>
      </p:sp>
      <p:sp>
        <p:nvSpPr>
          <p:cNvPr id="9" name="Rectangle 8"/>
          <p:cNvSpPr/>
          <p:nvPr/>
        </p:nvSpPr>
        <p:spPr>
          <a:xfrm>
            <a:off x="0" y="926992"/>
            <a:ext cx="9144000" cy="637736"/>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10000"/>
                </a:schemeClr>
              </a:solidFill>
            </a:endParaRPr>
          </a:p>
        </p:txBody>
      </p:sp>
      <p:sp>
        <p:nvSpPr>
          <p:cNvPr id="3" name="Rectangle 2"/>
          <p:cNvSpPr/>
          <p:nvPr/>
        </p:nvSpPr>
        <p:spPr>
          <a:xfrm>
            <a:off x="1143857" y="923242"/>
            <a:ext cx="6947735" cy="600164"/>
          </a:xfrm>
          <a:prstGeom prst="rect">
            <a:avLst/>
          </a:prstGeom>
        </p:spPr>
        <p:txBody>
          <a:bodyPr wrap="none">
            <a:spAutoFit/>
          </a:bodyPr>
          <a:lstStyle/>
          <a:p>
            <a:pPr algn="ctr">
              <a:lnSpc>
                <a:spcPct val="150000"/>
              </a:lnSpc>
            </a:pPr>
            <a:r>
              <a:rPr lang="vi-VN" sz="2200" b="1">
                <a:solidFill>
                  <a:sysClr val="windowText" lastClr="000000"/>
                </a:solidFill>
                <a:latin typeface="+mn-lt"/>
                <a:ea typeface="Calibri" panose="020F0502020204030204" pitchFamily="34" charset="0"/>
                <a:cs typeface="Arial" panose="020B0604020202020204" pitchFamily="34" charset="0"/>
              </a:rPr>
              <a:t>Câu </a:t>
            </a:r>
            <a:r>
              <a:rPr lang="en-US" sz="2200" b="1">
                <a:solidFill>
                  <a:sysClr val="windowText" lastClr="000000"/>
                </a:solidFill>
                <a:latin typeface="+mn-lt"/>
                <a:ea typeface="Calibri" panose="020F0502020204030204" pitchFamily="34" charset="0"/>
                <a:cs typeface="Arial" panose="020B0604020202020204" pitchFamily="34" charset="0"/>
              </a:rPr>
              <a:t>3</a:t>
            </a:r>
            <a:r>
              <a:rPr lang="vi-VN" sz="2200" b="1">
                <a:solidFill>
                  <a:sysClr val="windowText" lastClr="000000"/>
                </a:solidFill>
                <a:latin typeface="+mn-lt"/>
                <a:ea typeface="Calibri" panose="020F0502020204030204" pitchFamily="34" charset="0"/>
                <a:cs typeface="Arial" panose="020B0604020202020204" pitchFamily="34" charset="0"/>
              </a:rPr>
              <a:t>: </a:t>
            </a:r>
            <a:r>
              <a:rPr lang="vi-VN" sz="2200">
                <a:solidFill>
                  <a:sysClr val="windowText" lastClr="000000"/>
                </a:solidFill>
                <a:latin typeface="+mn-lt"/>
                <a:ea typeface="Calibri" panose="020F0502020204030204" pitchFamily="34" charset="0"/>
                <a:cs typeface="Arial" panose="020B0604020202020204" pitchFamily="34" charset="0"/>
              </a:rPr>
              <a:t>Vì sao Bun muốn làm cây ở trong sân nhà cũ?</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5700" y="2218048"/>
            <a:ext cx="3644547" cy="2215991"/>
          </a:xfrm>
          <a:prstGeom prst="rect">
            <a:avLst/>
          </a:prstGeom>
        </p:spPr>
      </p:pic>
    </p:spTree>
    <p:extLst>
      <p:ext uri="{BB962C8B-B14F-4D97-AF65-F5344CB8AC3E}">
        <p14:creationId xmlns:p14="http://schemas.microsoft.com/office/powerpoint/2010/main" val="3381482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47"/>
        <p:cNvGrpSpPr/>
        <p:nvPr/>
      </p:nvGrpSpPr>
      <p:grpSpPr>
        <a:xfrm>
          <a:off x="0" y="0"/>
          <a:ext cx="0" cy="0"/>
          <a:chOff x="0" y="0"/>
          <a:chExt cx="0" cy="0"/>
        </a:xfrm>
      </p:grpSpPr>
      <p:sp>
        <p:nvSpPr>
          <p:cNvPr id="82" name="Rounded Rectangle 81"/>
          <p:cNvSpPr/>
          <p:nvPr/>
        </p:nvSpPr>
        <p:spPr>
          <a:xfrm>
            <a:off x="1606584" y="0"/>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50000"/>
                  </a:schemeClr>
                </a:solidFill>
                <a:cs typeface="Arial" panose="020B0604020202020204" pitchFamily="34" charset="0"/>
              </a:rPr>
              <a:t>TRẢ LỜI CÂU HỎI</a:t>
            </a:r>
            <a:endParaRPr lang="en-US" sz="3600" dirty="0">
              <a:solidFill>
                <a:schemeClr val="bg2">
                  <a:lumMod val="50000"/>
                </a:schemeClr>
              </a:solidFill>
              <a:cs typeface="Arial" panose="020B0604020202020204" pitchFamily="34" charset="0"/>
            </a:endParaRPr>
          </a:p>
        </p:txBody>
      </p:sp>
      <p:sp>
        <p:nvSpPr>
          <p:cNvPr id="83" name="Rounded Rectangle 82"/>
          <p:cNvSpPr/>
          <p:nvPr/>
        </p:nvSpPr>
        <p:spPr>
          <a:xfrm>
            <a:off x="0" y="764469"/>
            <a:ext cx="9144000" cy="1046655"/>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b="1">
                <a:solidFill>
                  <a:sysClr val="windowText" lastClr="000000"/>
                </a:solidFill>
                <a:ea typeface="Calibri" panose="020F0502020204030204" pitchFamily="34" charset="0"/>
                <a:cs typeface="Arial" panose="020B0604020202020204" pitchFamily="34" charset="0"/>
              </a:rPr>
              <a:t>Câu </a:t>
            </a:r>
            <a:r>
              <a:rPr lang="en-US" sz="2000" b="1">
                <a:solidFill>
                  <a:sysClr val="windowText" lastClr="000000"/>
                </a:solidFill>
                <a:ea typeface="Calibri" panose="020F0502020204030204" pitchFamily="34" charset="0"/>
                <a:cs typeface="Arial" panose="020B0604020202020204" pitchFamily="34" charset="0"/>
              </a:rPr>
              <a:t>4</a:t>
            </a:r>
            <a:r>
              <a:rPr lang="vi-VN" sz="2000" b="1">
                <a:solidFill>
                  <a:sysClr val="windowText" lastClr="000000"/>
                </a:solidFill>
                <a:ea typeface="Calibri" panose="020F0502020204030204" pitchFamily="34" charset="0"/>
                <a:cs typeface="Arial" panose="020B0604020202020204" pitchFamily="34" charset="0"/>
              </a:rPr>
              <a:t>: </a:t>
            </a:r>
            <a:r>
              <a:rPr lang="vi-VN" sz="2000">
                <a:solidFill>
                  <a:sysClr val="windowText" lastClr="000000"/>
                </a:solidFill>
                <a:ea typeface="Calibri" panose="020F0502020204030204" pitchFamily="34" charset="0"/>
                <a:cs typeface="Arial" panose="020B0604020202020204" pitchFamily="34" charset="0"/>
              </a:rPr>
              <a:t>Những chi tiết nấu trong bài cho thầy cô giáo và ba mẹ Bum rất </a:t>
            </a:r>
            <a:endParaRPr lang="en-US" sz="2000">
              <a:solidFill>
                <a:sysClr val="windowText" lastClr="000000"/>
              </a:solidFill>
              <a:ea typeface="Calibri" panose="020F0502020204030204" pitchFamily="34" charset="0"/>
              <a:cs typeface="Arial" panose="020B0604020202020204" pitchFamily="34" charset="0"/>
            </a:endParaRPr>
          </a:p>
          <a:p>
            <a:pPr algn="ctr">
              <a:lnSpc>
                <a:spcPct val="150000"/>
              </a:lnSpc>
            </a:pPr>
            <a:r>
              <a:rPr lang="vi-VN" sz="2000">
                <a:solidFill>
                  <a:sysClr val="windowText" lastClr="000000"/>
                </a:solidFill>
                <a:ea typeface="Calibri" panose="020F0502020204030204" pitchFamily="34" charset="0"/>
                <a:cs typeface="Arial" panose="020B0604020202020204" pitchFamily="34" charset="0"/>
              </a:rPr>
              <a:t>quan tâm và yêu thương Bum? </a:t>
            </a:r>
          </a:p>
        </p:txBody>
      </p:sp>
      <p:sp>
        <p:nvSpPr>
          <p:cNvPr id="84" name="Oval 83"/>
          <p:cNvSpPr/>
          <p:nvPr/>
        </p:nvSpPr>
        <p:spPr>
          <a:xfrm>
            <a:off x="8433783" y="143156"/>
            <a:ext cx="589441" cy="540425"/>
          </a:xfrm>
          <a:prstGeom prst="ellipse">
            <a:avLst/>
          </a:prstGeom>
          <a:solidFill>
            <a:schemeClr val="bg2">
              <a:lumMod val="75000"/>
            </a:schemeClr>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400" b="1">
                <a:solidFill>
                  <a:srgbClr val="FFFFFF"/>
                </a:solidFill>
              </a:rPr>
              <a:t>?</a:t>
            </a:r>
          </a:p>
        </p:txBody>
      </p:sp>
      <p:sp>
        <p:nvSpPr>
          <p:cNvPr id="85" name="TextBox 84">
            <a:extLst>
              <a:ext uri="{FF2B5EF4-FFF2-40B4-BE49-F238E27FC236}">
                <a16:creationId xmlns:a16="http://schemas.microsoft.com/office/drawing/2014/main" id="{8671BA59-C2B6-848C-E08B-A5ACB240C20C}"/>
              </a:ext>
            </a:extLst>
          </p:cNvPr>
          <p:cNvSpPr txBox="1"/>
          <p:nvPr/>
        </p:nvSpPr>
        <p:spPr>
          <a:xfrm>
            <a:off x="3979892" y="1834017"/>
            <a:ext cx="1175207" cy="496996"/>
          </a:xfrm>
          <a:prstGeom prst="rect">
            <a:avLst/>
          </a:prstGeom>
          <a:noFill/>
        </p:spPr>
        <p:txBody>
          <a:bodyPr wrap="square">
            <a:spAutoFit/>
          </a:bodyPr>
          <a:lstStyle/>
          <a:p>
            <a:pPr marR="0" lvl="0" algn="ctr">
              <a:lnSpc>
                <a:spcPct val="150000"/>
              </a:lnSpc>
              <a:spcBef>
                <a:spcPts val="0"/>
              </a:spcBef>
              <a:spcAft>
                <a:spcPts val="800"/>
              </a:spcAft>
              <a:buClr>
                <a:srgbClr val="000000"/>
              </a:buClr>
              <a:tabLst>
                <a:tab pos="201295" algn="l"/>
              </a:tabLst>
            </a:pPr>
            <a:r>
              <a:rPr lang="en-US" sz="2000" b="1" u="sng">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Đáp án:</a:t>
            </a:r>
            <a:endParaRPr lang="en-US" sz="2000" u="sng"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86" name="Rounded Rectangle 85"/>
          <p:cNvSpPr/>
          <p:nvPr/>
        </p:nvSpPr>
        <p:spPr>
          <a:xfrm>
            <a:off x="0" y="2428338"/>
            <a:ext cx="9144000" cy="2285241"/>
          </a:xfrm>
          <a:prstGeom prst="roundRect">
            <a:avLst>
              <a:gd name="adj" fmla="val 0"/>
            </a:avLst>
          </a:prstGeom>
          <a:solidFill>
            <a:schemeClr val="accent5"/>
          </a:solidFill>
          <a:ln w="19050">
            <a:noFill/>
          </a:ln>
        </p:spPr>
        <p:txBody>
          <a:bodyPr wrap="square" lIns="457200" rIns="457200" anchor="ctr">
            <a:spAutoFit/>
          </a:bodyPr>
          <a:lstStyle/>
          <a:p>
            <a:pPr marL="342900" indent="-342900" algn="just">
              <a:lnSpc>
                <a:spcPct val="150000"/>
              </a:lnSpc>
              <a:buFont typeface="Arial" panose="020B0604020202020204" pitchFamily="34" charset="0"/>
              <a:buChar char="•"/>
            </a:pPr>
            <a:r>
              <a:rPr lang="vi-VN" sz="1900" b="1">
                <a:solidFill>
                  <a:sysClr val="windowText" lastClr="000000"/>
                </a:solidFill>
                <a:latin typeface="+mn-lt"/>
                <a:ea typeface="Calibri" panose="020F0502020204030204" pitchFamily="34" charset="0"/>
                <a:cs typeface="Arial" panose="020B0604020202020204" pitchFamily="34" charset="0"/>
              </a:rPr>
              <a:t>Cô giáo </a:t>
            </a:r>
            <a:r>
              <a:rPr lang="vi-VN" sz="1900">
                <a:solidFill>
                  <a:sysClr val="windowText" lastClr="000000"/>
                </a:solidFill>
                <a:latin typeface="+mn-lt"/>
                <a:ea typeface="Calibri" panose="020F0502020204030204" pitchFamily="34" charset="0"/>
                <a:cs typeface="Arial" panose="020B0604020202020204" pitchFamily="34" charset="0"/>
              </a:rPr>
              <a:t>đọc bài văn, biết Bum rất nhớ cây ổi và những kỉ niệm gắn với cây ổi nên đã kể cho bố mẹ Bum về ước mơ của nó. </a:t>
            </a:r>
            <a:endParaRPr lang="en-US" sz="1900">
              <a:solidFill>
                <a:sysClr val="windowText" lastClr="000000"/>
              </a:solidFill>
              <a:latin typeface="+mn-lt"/>
              <a:ea typeface="Calibri" panose="020F0502020204030204" pitchFamily="34" charset="0"/>
              <a:cs typeface="Arial" panose="020B0604020202020204" pitchFamily="34" charset="0"/>
            </a:endParaRPr>
          </a:p>
          <a:p>
            <a:pPr marL="342900" indent="-342900" algn="just">
              <a:lnSpc>
                <a:spcPct val="150000"/>
              </a:lnSpc>
              <a:buFont typeface="Arial" panose="020B0604020202020204" pitchFamily="34" charset="0"/>
              <a:buChar char="•"/>
            </a:pPr>
            <a:r>
              <a:rPr lang="vi-VN" sz="1900" b="1">
                <a:solidFill>
                  <a:sysClr val="windowText" lastClr="000000"/>
                </a:solidFill>
                <a:latin typeface="+mn-lt"/>
                <a:ea typeface="Calibri" panose="020F0502020204030204" pitchFamily="34" charset="0"/>
                <a:cs typeface="Arial" panose="020B0604020202020204" pitchFamily="34" charset="0"/>
              </a:rPr>
              <a:t>Bố mẹ Bum </a:t>
            </a:r>
            <a:r>
              <a:rPr lang="vi-VN" sz="1900">
                <a:solidFill>
                  <a:sysClr val="windowText" lastClr="000000"/>
                </a:solidFill>
                <a:latin typeface="+mn-lt"/>
                <a:ea typeface="Calibri" panose="020F0502020204030204" pitchFamily="34" charset="0"/>
                <a:cs typeface="Arial" panose="020B0604020202020204" pitchFamily="34" charset="0"/>
              </a:rPr>
              <a:t>khi biết về nỗi nhớ nhung của Bum đã quyết định trồng một cây ổi trong sân nhà mới, mẹ còn hứa với Bum rằng mai này sẽ mời những bạn thân ngày xưa của nó đến chơi.</a:t>
            </a:r>
          </a:p>
        </p:txBody>
      </p:sp>
    </p:spTree>
    <p:extLst>
      <p:ext uri="{BB962C8B-B14F-4D97-AF65-F5344CB8AC3E}">
        <p14:creationId xmlns:p14="http://schemas.microsoft.com/office/powerpoint/2010/main" val="400402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barn(inVertical)">
                                      <p:cBhvr>
                                        <p:cTn id="7"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47"/>
        <p:cNvGrpSpPr/>
        <p:nvPr/>
      </p:nvGrpSpPr>
      <p:grpSpPr>
        <a:xfrm>
          <a:off x="0" y="0"/>
          <a:ext cx="0" cy="0"/>
          <a:chOff x="0" y="0"/>
          <a:chExt cx="0" cy="0"/>
        </a:xfrm>
      </p:grpSpPr>
      <p:sp>
        <p:nvSpPr>
          <p:cNvPr id="82" name="Rounded Rectangle 81"/>
          <p:cNvSpPr/>
          <p:nvPr/>
        </p:nvSpPr>
        <p:spPr>
          <a:xfrm>
            <a:off x="1590541" y="231556"/>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50000"/>
                  </a:schemeClr>
                </a:solidFill>
                <a:cs typeface="Arial" panose="020B0604020202020204" pitchFamily="34" charset="0"/>
              </a:rPr>
              <a:t>TRẢ LỜI CÂU HỎI</a:t>
            </a:r>
            <a:endParaRPr lang="en-US" sz="3600" dirty="0">
              <a:solidFill>
                <a:schemeClr val="bg2">
                  <a:lumMod val="50000"/>
                </a:schemeClr>
              </a:solidFill>
              <a:cs typeface="Arial" panose="020B0604020202020204" pitchFamily="34" charset="0"/>
            </a:endParaRPr>
          </a:p>
        </p:txBody>
      </p:sp>
      <p:sp>
        <p:nvSpPr>
          <p:cNvPr id="83" name="Rounded Rectangle 82"/>
          <p:cNvSpPr/>
          <p:nvPr/>
        </p:nvSpPr>
        <p:spPr>
          <a:xfrm>
            <a:off x="571500" y="1469081"/>
            <a:ext cx="3543300" cy="2990625"/>
          </a:xfrm>
          <a:prstGeom prst="roundRect">
            <a:avLst>
              <a:gd name="adj"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Ins="274320" bIns="91440" rtlCol="0" anchor="ctr"/>
          <a:lstStyle/>
          <a:p>
            <a:pPr algn="ctr">
              <a:lnSpc>
                <a:spcPct val="150000"/>
              </a:lnSpc>
            </a:pPr>
            <a:r>
              <a:rPr lang="vi-VN" sz="2400" b="1">
                <a:solidFill>
                  <a:sysClr val="windowText" lastClr="000000"/>
                </a:solidFill>
                <a:ea typeface="Calibri" panose="020F0502020204030204" pitchFamily="34" charset="0"/>
                <a:cs typeface="Arial" panose="020B0604020202020204" pitchFamily="34" charset="0"/>
              </a:rPr>
              <a:t>Câu</a:t>
            </a:r>
            <a:r>
              <a:rPr lang="en-US" sz="2400" b="1">
                <a:solidFill>
                  <a:sysClr val="windowText" lastClr="000000"/>
                </a:solidFill>
                <a:ea typeface="Calibri" panose="020F0502020204030204" pitchFamily="34" charset="0"/>
                <a:cs typeface="Arial" panose="020B0604020202020204" pitchFamily="34" charset="0"/>
              </a:rPr>
              <a:t> 5</a:t>
            </a:r>
          </a:p>
          <a:p>
            <a:pPr algn="just">
              <a:lnSpc>
                <a:spcPct val="150000"/>
              </a:lnSpc>
            </a:pPr>
            <a:r>
              <a:rPr lang="vi-VN" sz="2400">
                <a:solidFill>
                  <a:sysClr val="windowText" lastClr="000000"/>
                </a:solidFill>
                <a:ea typeface="Calibri" panose="020F0502020204030204" pitchFamily="34" charset="0"/>
                <a:cs typeface="Arial" panose="020B0604020202020204" pitchFamily="34" charset="0"/>
              </a:rPr>
              <a:t>Em có nhận xét gì về ông nội của Bum và tình cảm của Bum dành cho ông nội</a:t>
            </a:r>
            <a:r>
              <a:rPr lang="en-US" sz="2400">
                <a:solidFill>
                  <a:sysClr val="windowText" lastClr="000000"/>
                </a:solidFill>
                <a:ea typeface="Calibri" panose="020F0502020204030204" pitchFamily="34" charset="0"/>
                <a:cs typeface="Arial" panose="020B0604020202020204" pitchFamily="34" charset="0"/>
              </a:rPr>
              <a:t>?</a:t>
            </a:r>
            <a:endParaRPr lang="vi-VN" sz="2400">
              <a:solidFill>
                <a:sysClr val="windowText" lastClr="000000"/>
              </a:solidFill>
              <a:ea typeface="Calibri" panose="020F0502020204030204" pitchFamily="34" charset="0"/>
              <a:cs typeface="Arial" panose="020B0604020202020204" pitchFamily="34" charset="0"/>
            </a:endParaRPr>
          </a:p>
        </p:txBody>
      </p:sp>
      <p:sp>
        <p:nvSpPr>
          <p:cNvPr id="84" name="Oval 83"/>
          <p:cNvSpPr/>
          <p:nvPr/>
        </p:nvSpPr>
        <p:spPr>
          <a:xfrm>
            <a:off x="8433783" y="143156"/>
            <a:ext cx="589441" cy="540425"/>
          </a:xfrm>
          <a:prstGeom prst="ellipse">
            <a:avLst/>
          </a:prstGeom>
          <a:solidFill>
            <a:schemeClr val="bg2">
              <a:lumMod val="75000"/>
            </a:schemeClr>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400" b="1">
                <a:solidFill>
                  <a:srgbClr val="FFFFFF"/>
                </a:solidFill>
              </a:rPr>
              <a:t>?</a:t>
            </a:r>
          </a:p>
        </p:txBody>
      </p:sp>
      <p:pic>
        <p:nvPicPr>
          <p:cNvPr id="11" name="Picture 10"/>
          <p:cNvPicPr/>
          <p:nvPr/>
        </p:nvPicPr>
        <p:blipFill rotWithShape="1">
          <a:blip r:embed="rId3">
            <a:extLst>
              <a:ext uri="{28A0092B-C50C-407E-A947-70E740481C1C}">
                <a14:useLocalDpi xmlns:a14="http://schemas.microsoft.com/office/drawing/2010/main" val="0"/>
              </a:ext>
            </a:extLst>
          </a:blip>
          <a:srcRect l="-596" t="29577" r="596" b="2623"/>
          <a:stretch/>
        </p:blipFill>
        <p:spPr>
          <a:xfrm>
            <a:off x="4306283" y="1469081"/>
            <a:ext cx="4127500" cy="2990625"/>
          </a:xfrm>
          <a:prstGeom prst="rect">
            <a:avLst/>
          </a:prstGeom>
        </p:spPr>
      </p:pic>
    </p:spTree>
    <p:extLst>
      <p:ext uri="{BB962C8B-B14F-4D97-AF65-F5344CB8AC3E}">
        <p14:creationId xmlns:p14="http://schemas.microsoft.com/office/powerpoint/2010/main" val="3266375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barn(inVertical)">
                                      <p:cBhvr>
                                        <p:cTn id="7"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47"/>
        <p:cNvGrpSpPr/>
        <p:nvPr/>
      </p:nvGrpSpPr>
      <p:grpSpPr>
        <a:xfrm>
          <a:off x="0" y="0"/>
          <a:ext cx="0" cy="0"/>
          <a:chOff x="0" y="0"/>
          <a:chExt cx="0" cy="0"/>
        </a:xfrm>
      </p:grpSpPr>
      <p:sp>
        <p:nvSpPr>
          <p:cNvPr id="82" name="Rounded Rectangle 81"/>
          <p:cNvSpPr/>
          <p:nvPr/>
        </p:nvSpPr>
        <p:spPr>
          <a:xfrm>
            <a:off x="1619108" y="123421"/>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50000"/>
                  </a:schemeClr>
                </a:solidFill>
                <a:cs typeface="Arial" panose="020B0604020202020204" pitchFamily="34" charset="0"/>
              </a:rPr>
              <a:t>TRẢ LỜI CÂU HỎI</a:t>
            </a:r>
            <a:endParaRPr lang="en-US" sz="3600" dirty="0">
              <a:solidFill>
                <a:schemeClr val="bg2">
                  <a:lumMod val="50000"/>
                </a:schemeClr>
              </a:solidFill>
              <a:cs typeface="Arial" panose="020B0604020202020204" pitchFamily="34" charset="0"/>
            </a:endParaRPr>
          </a:p>
        </p:txBody>
      </p:sp>
      <p:sp>
        <p:nvSpPr>
          <p:cNvPr id="84" name="Oval 83"/>
          <p:cNvSpPr/>
          <p:nvPr/>
        </p:nvSpPr>
        <p:spPr>
          <a:xfrm>
            <a:off x="8446309" y="230839"/>
            <a:ext cx="589441" cy="540425"/>
          </a:xfrm>
          <a:prstGeom prst="ellipse">
            <a:avLst/>
          </a:prstGeom>
          <a:solidFill>
            <a:schemeClr val="bg2">
              <a:lumMod val="75000"/>
            </a:schemeClr>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400" b="1">
                <a:solidFill>
                  <a:srgbClr val="FFFFFF"/>
                </a:solidFill>
              </a:rPr>
              <a:t>?</a:t>
            </a:r>
          </a:p>
        </p:txBody>
      </p:sp>
      <p:sp>
        <p:nvSpPr>
          <p:cNvPr id="85" name="TextBox 84">
            <a:extLst>
              <a:ext uri="{FF2B5EF4-FFF2-40B4-BE49-F238E27FC236}">
                <a16:creationId xmlns:a16="http://schemas.microsoft.com/office/drawing/2014/main" id="{8671BA59-C2B6-848C-E08B-A5ACB240C20C}"/>
              </a:ext>
            </a:extLst>
          </p:cNvPr>
          <p:cNvSpPr txBox="1"/>
          <p:nvPr/>
        </p:nvSpPr>
        <p:spPr>
          <a:xfrm>
            <a:off x="3992418" y="815978"/>
            <a:ext cx="1175207" cy="496996"/>
          </a:xfrm>
          <a:prstGeom prst="rect">
            <a:avLst/>
          </a:prstGeom>
          <a:noFill/>
        </p:spPr>
        <p:txBody>
          <a:bodyPr wrap="square">
            <a:spAutoFit/>
          </a:bodyPr>
          <a:lstStyle/>
          <a:p>
            <a:pPr marR="0" lvl="0" algn="ctr">
              <a:lnSpc>
                <a:spcPct val="150000"/>
              </a:lnSpc>
              <a:spcBef>
                <a:spcPts val="0"/>
              </a:spcBef>
              <a:spcAft>
                <a:spcPts val="800"/>
              </a:spcAft>
              <a:buClr>
                <a:srgbClr val="000000"/>
              </a:buClr>
              <a:tabLst>
                <a:tab pos="201295" algn="l"/>
              </a:tabLst>
            </a:pPr>
            <a:r>
              <a:rPr lang="en-US" sz="2000" b="1" u="sng">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Đáp án:</a:t>
            </a:r>
            <a:endParaRPr lang="en-US" sz="2000" u="sng"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8" name="Rounded Rectangle 7"/>
          <p:cNvSpPr/>
          <p:nvPr/>
        </p:nvSpPr>
        <p:spPr>
          <a:xfrm>
            <a:off x="1055772" y="1499762"/>
            <a:ext cx="7048500" cy="897334"/>
          </a:xfrm>
          <a:prstGeom prst="roundRect">
            <a:avLst>
              <a:gd name="adj" fmla="val 0"/>
            </a:avLst>
          </a:prstGeom>
          <a:solidFill>
            <a:schemeClr val="accent5"/>
          </a:solidFill>
          <a:ln w="12700">
            <a:solidFill>
              <a:schemeClr val="accent6">
                <a:lumMod val="50000"/>
              </a:schemeClr>
            </a:solidFill>
          </a:ln>
        </p:spPr>
        <p:txBody>
          <a:bodyPr wrap="square">
            <a:spAutoFit/>
          </a:bodyPr>
          <a:lstStyle/>
          <a:p>
            <a:pPr algn="ctr">
              <a:lnSpc>
                <a:spcPct val="150000"/>
              </a:lnSpc>
            </a:pPr>
            <a:r>
              <a:rPr lang="vi-VN" sz="1800" b="1">
                <a:solidFill>
                  <a:sysClr val="windowText" lastClr="000000"/>
                </a:solidFill>
                <a:latin typeface="+mn-lt"/>
                <a:ea typeface="Calibri" panose="020F0502020204030204" pitchFamily="34" charset="0"/>
                <a:cs typeface="Arial" panose="020B0604020202020204" pitchFamily="34" charset="0"/>
              </a:rPr>
              <a:t>Nhận xét về ông nội của Bum: </a:t>
            </a:r>
            <a:endParaRPr lang="en-US" sz="1800" b="1">
              <a:solidFill>
                <a:sysClr val="windowText" lastClr="000000"/>
              </a:solidFill>
              <a:latin typeface="+mn-lt"/>
              <a:ea typeface="Calibri" panose="020F0502020204030204" pitchFamily="34" charset="0"/>
              <a:cs typeface="Arial" panose="020B0604020202020204" pitchFamily="34" charset="0"/>
            </a:endParaRPr>
          </a:p>
          <a:p>
            <a:pPr algn="ctr">
              <a:lnSpc>
                <a:spcPct val="150000"/>
              </a:lnSpc>
            </a:pPr>
            <a:r>
              <a:rPr lang="vi-VN" sz="1800">
                <a:solidFill>
                  <a:sysClr val="windowText" lastClr="000000"/>
                </a:solidFill>
                <a:latin typeface="+mn-lt"/>
                <a:ea typeface="Calibri" panose="020F0502020204030204" pitchFamily="34" charset="0"/>
                <a:cs typeface="Arial" panose="020B0604020202020204" pitchFamily="34" charset="0"/>
              </a:rPr>
              <a:t>Ông rất yêu thương, quan tâm và lo lắng cho cháu của minh. </a:t>
            </a:r>
            <a:endParaRPr lang="en-US" sz="1800">
              <a:solidFill>
                <a:sysClr val="windowText" lastClr="000000"/>
              </a:solidFill>
              <a:latin typeface="+mn-lt"/>
              <a:ea typeface="Calibri" panose="020F0502020204030204" pitchFamily="34" charset="0"/>
              <a:cs typeface="Arial" panose="020B0604020202020204" pitchFamily="34" charset="0"/>
            </a:endParaRPr>
          </a:p>
        </p:txBody>
      </p:sp>
      <p:grpSp>
        <p:nvGrpSpPr>
          <p:cNvPr id="9" name="Group 8"/>
          <p:cNvGrpSpPr/>
          <p:nvPr/>
        </p:nvGrpSpPr>
        <p:grpSpPr>
          <a:xfrm>
            <a:off x="349609" y="2679172"/>
            <a:ext cx="2539005" cy="1711766"/>
            <a:chOff x="337074" y="740117"/>
            <a:chExt cx="2539005" cy="1711766"/>
          </a:xfrm>
        </p:grpSpPr>
        <p:sp>
          <p:nvSpPr>
            <p:cNvPr id="16" name="Rectangle 15"/>
            <p:cNvSpPr/>
            <p:nvPr/>
          </p:nvSpPr>
          <p:spPr>
            <a:xfrm>
              <a:off x="337074" y="740117"/>
              <a:ext cx="2539005" cy="1711766"/>
            </a:xfrm>
            <a:prstGeom prst="rect">
              <a:avLst/>
            </a:prstGeom>
            <a:ln w="12700">
              <a:solidFill>
                <a:schemeClr val="accent6">
                  <a:lumMod val="50000"/>
                </a:schemeClr>
              </a:solidFill>
            </a:ln>
          </p:spPr>
          <p:style>
            <a:lnRef idx="2">
              <a:scrgbClr r="0" g="0" b="0"/>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n-US"/>
            </a:p>
          </p:txBody>
        </p:sp>
        <p:sp>
          <p:nvSpPr>
            <p:cNvPr id="17" name="TextBox 16"/>
            <p:cNvSpPr txBox="1"/>
            <p:nvPr/>
          </p:nvSpPr>
          <p:spPr>
            <a:xfrm>
              <a:off x="337074" y="740117"/>
              <a:ext cx="2539005" cy="1711766"/>
            </a:xfrm>
            <a:prstGeom prst="rect">
              <a:avLst/>
            </a:prstGeom>
            <a:ln w="12700">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800100">
                <a:lnSpc>
                  <a:spcPct val="150000"/>
                </a:lnSpc>
                <a:spcBef>
                  <a:spcPct val="0"/>
                </a:spcBef>
                <a:spcAft>
                  <a:spcPct val="35000"/>
                </a:spcAft>
              </a:pPr>
              <a:r>
                <a:rPr lang="vi-VN" sz="1800" kern="1200">
                  <a:solidFill>
                    <a:sysClr val="windowText" lastClr="000000"/>
                  </a:solidFill>
                  <a:latin typeface="+mn-lt"/>
                  <a:ea typeface="Calibri" panose="020F0502020204030204" pitchFamily="34" charset="0"/>
                  <a:cs typeface="Arial" panose="020B0604020202020204" pitchFamily="34" charset="0"/>
                </a:rPr>
                <a:t>Ông trồng cây ổi khi Bum chưa ra đời vì nghỉ cháu ông sẽ thích cây ổi như bố nó.</a:t>
              </a:r>
              <a:endParaRPr lang="en-US" sz="1800" kern="1200">
                <a:solidFill>
                  <a:sysClr val="windowText" lastClr="000000"/>
                </a:solidFill>
                <a:latin typeface="+mn-lt"/>
                <a:ea typeface="Calibri" panose="020F0502020204030204" pitchFamily="34" charset="0"/>
                <a:cs typeface="Arial" panose="020B0604020202020204" pitchFamily="34" charset="0"/>
              </a:endParaRPr>
            </a:p>
          </p:txBody>
        </p:sp>
      </p:grpSp>
      <p:sp>
        <p:nvSpPr>
          <p:cNvPr id="14" name="Rectangle 13"/>
          <p:cNvSpPr/>
          <p:nvPr/>
        </p:nvSpPr>
        <p:spPr>
          <a:xfrm>
            <a:off x="3080404" y="2679172"/>
            <a:ext cx="2895600" cy="1711766"/>
          </a:xfrm>
          <a:prstGeom prst="rect">
            <a:avLst/>
          </a:prstGeom>
          <a:ln w="19050">
            <a:noFill/>
          </a:ln>
        </p:spPr>
        <p:style>
          <a:lnRef idx="2">
            <a:scrgbClr r="0" g="0" b="0"/>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n-US"/>
          </a:p>
        </p:txBody>
      </p:sp>
      <p:sp>
        <p:nvSpPr>
          <p:cNvPr id="15" name="TextBox 14"/>
          <p:cNvSpPr txBox="1"/>
          <p:nvPr/>
        </p:nvSpPr>
        <p:spPr>
          <a:xfrm>
            <a:off x="3080404" y="2679172"/>
            <a:ext cx="2895599" cy="1711766"/>
          </a:xfrm>
          <a:prstGeom prst="rect">
            <a:avLst/>
          </a:prstGeom>
          <a:ln w="9525">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800100">
              <a:lnSpc>
                <a:spcPct val="150000"/>
              </a:lnSpc>
              <a:spcBef>
                <a:spcPct val="0"/>
              </a:spcBef>
              <a:spcAft>
                <a:spcPct val="35000"/>
              </a:spcAft>
            </a:pPr>
            <a:r>
              <a:rPr lang="vi-VN" sz="1800" kern="1200">
                <a:solidFill>
                  <a:sysClr val="windowText" lastClr="000000"/>
                </a:solidFill>
                <a:latin typeface="+mn-lt"/>
                <a:ea typeface="Calibri" panose="020F0502020204030204" pitchFamily="34" charset="0"/>
                <a:cs typeface="Arial" panose="020B0604020202020204" pitchFamily="34" charset="0"/>
              </a:rPr>
              <a:t>Ông chăm cây ổi (</a:t>
            </a:r>
            <a:r>
              <a:rPr lang="vi-VN" sz="1800" i="1" kern="1200">
                <a:solidFill>
                  <a:sysClr val="windowText" lastClr="000000"/>
                </a:solidFill>
                <a:latin typeface="+mn-lt"/>
                <a:ea typeface="Calibri" panose="020F0502020204030204" pitchFamily="34" charset="0"/>
                <a:cs typeface="Arial" panose="020B0604020202020204" pitchFamily="34" charset="0"/>
              </a:rPr>
              <a:t>bắt sâu cho cây, bấm cảnh để cây có nhiều cảnh cao, thấp, vững chãi và sai quả</a:t>
            </a:r>
            <a:r>
              <a:rPr lang="vi-VN" sz="1800" kern="1200">
                <a:solidFill>
                  <a:sysClr val="windowText" lastClr="000000"/>
                </a:solidFill>
                <a:latin typeface="+mn-lt"/>
                <a:ea typeface="Calibri" panose="020F0502020204030204" pitchFamily="34" charset="0"/>
                <a:cs typeface="Arial" panose="020B0604020202020204" pitchFamily="34" charset="0"/>
              </a:rPr>
              <a:t>).</a:t>
            </a:r>
            <a:endParaRPr lang="en-US" sz="1800" kern="1200">
              <a:solidFill>
                <a:sysClr val="windowText" lastClr="000000"/>
              </a:solidFill>
              <a:latin typeface="+mn-lt"/>
              <a:ea typeface="Calibri" panose="020F0502020204030204" pitchFamily="34" charset="0"/>
              <a:cs typeface="Arial" panose="020B0604020202020204" pitchFamily="34" charset="0"/>
            </a:endParaRPr>
          </a:p>
        </p:txBody>
      </p:sp>
      <p:grpSp>
        <p:nvGrpSpPr>
          <p:cNvPr id="11" name="Group 10"/>
          <p:cNvGrpSpPr/>
          <p:nvPr/>
        </p:nvGrpSpPr>
        <p:grpSpPr>
          <a:xfrm>
            <a:off x="6176363" y="2679172"/>
            <a:ext cx="2729147" cy="1711766"/>
            <a:chOff x="6163828" y="740117"/>
            <a:chExt cx="2729147" cy="1711766"/>
          </a:xfrm>
        </p:grpSpPr>
        <p:sp>
          <p:nvSpPr>
            <p:cNvPr id="12" name="Rectangle 11"/>
            <p:cNvSpPr/>
            <p:nvPr/>
          </p:nvSpPr>
          <p:spPr>
            <a:xfrm>
              <a:off x="6163828" y="740117"/>
              <a:ext cx="2729147" cy="1711766"/>
            </a:xfrm>
            <a:prstGeom prst="rect">
              <a:avLst/>
            </a:prstGeom>
            <a:ln w="12700">
              <a:solidFill>
                <a:schemeClr val="accent6">
                  <a:lumMod val="50000"/>
                </a:schemeClr>
              </a:solidFill>
            </a:ln>
          </p:spPr>
          <p:style>
            <a:lnRef idx="2">
              <a:scrgbClr r="0" g="0" b="0"/>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n-US"/>
            </a:p>
          </p:txBody>
        </p:sp>
        <p:sp>
          <p:nvSpPr>
            <p:cNvPr id="13" name="TextBox 12"/>
            <p:cNvSpPr txBox="1"/>
            <p:nvPr/>
          </p:nvSpPr>
          <p:spPr>
            <a:xfrm>
              <a:off x="6163828" y="740117"/>
              <a:ext cx="2729147" cy="1711766"/>
            </a:xfrm>
            <a:prstGeom prst="rect">
              <a:avLst/>
            </a:prstGeom>
            <a:ln w="12700">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150000"/>
                </a:lnSpc>
                <a:spcBef>
                  <a:spcPct val="0"/>
                </a:spcBef>
                <a:spcAft>
                  <a:spcPct val="35000"/>
                </a:spcAft>
              </a:pPr>
              <a:r>
                <a:rPr lang="vi-VN" sz="1800" kern="1200">
                  <a:solidFill>
                    <a:sysClr val="windowText" lastClr="000000"/>
                  </a:solidFill>
                  <a:latin typeface="+mn-lt"/>
                  <a:ea typeface="Calibri" panose="020F0502020204030204" pitchFamily="34" charset="0"/>
                  <a:cs typeface="Arial" panose="020B0604020202020204" pitchFamily="34" charset="0"/>
                </a:rPr>
                <a:t>Khi các cháu hái ổi và vui chơi dưới gốc cây, ông ngồi gần để quan sát không để tai nạn xảy ra.</a:t>
              </a:r>
            </a:p>
          </p:txBody>
        </p:sp>
      </p:grpSp>
    </p:spTree>
    <p:extLst>
      <p:ext uri="{BB962C8B-B14F-4D97-AF65-F5344CB8AC3E}">
        <p14:creationId xmlns:p14="http://schemas.microsoft.com/office/powerpoint/2010/main" val="1115055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1000"/>
                                        <p:tgtEl>
                                          <p:spTgt spid="85"/>
                                        </p:tgtEl>
                                      </p:cBhvr>
                                    </p:animEffect>
                                    <p:anim calcmode="lin" valueType="num">
                                      <p:cBhvr>
                                        <p:cTn id="8" dur="1000" fill="hold"/>
                                        <p:tgtEl>
                                          <p:spTgt spid="85"/>
                                        </p:tgtEl>
                                        <p:attrNameLst>
                                          <p:attrName>ppt_x</p:attrName>
                                        </p:attrNameLst>
                                      </p:cBhvr>
                                      <p:tavLst>
                                        <p:tav tm="0">
                                          <p:val>
                                            <p:strVal val="#ppt_x"/>
                                          </p:val>
                                        </p:tav>
                                        <p:tav tm="100000">
                                          <p:val>
                                            <p:strVal val="#ppt_x"/>
                                          </p:val>
                                        </p:tav>
                                      </p:tavLst>
                                    </p:anim>
                                    <p:anim calcmode="lin" valueType="num">
                                      <p:cBhvr>
                                        <p:cTn id="9" dur="1000" fill="hold"/>
                                        <p:tgtEl>
                                          <p:spTgt spid="8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47"/>
        <p:cNvGrpSpPr/>
        <p:nvPr/>
      </p:nvGrpSpPr>
      <p:grpSpPr>
        <a:xfrm>
          <a:off x="0" y="0"/>
          <a:ext cx="0" cy="0"/>
          <a:chOff x="0" y="0"/>
          <a:chExt cx="0" cy="0"/>
        </a:xfrm>
      </p:grpSpPr>
      <p:sp>
        <p:nvSpPr>
          <p:cNvPr id="82" name="Rounded Rectangle 81"/>
          <p:cNvSpPr/>
          <p:nvPr/>
        </p:nvSpPr>
        <p:spPr>
          <a:xfrm>
            <a:off x="1606582" y="105578"/>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50000"/>
                  </a:schemeClr>
                </a:solidFill>
                <a:cs typeface="Arial" panose="020B0604020202020204" pitchFamily="34" charset="0"/>
              </a:rPr>
              <a:t>TRẢ LỜI CÂU HỎI</a:t>
            </a:r>
            <a:endParaRPr lang="en-US" sz="3600" dirty="0">
              <a:solidFill>
                <a:schemeClr val="bg2">
                  <a:lumMod val="50000"/>
                </a:schemeClr>
              </a:solidFill>
              <a:cs typeface="Arial" panose="020B0604020202020204" pitchFamily="34" charset="0"/>
            </a:endParaRPr>
          </a:p>
        </p:txBody>
      </p:sp>
      <p:sp>
        <p:nvSpPr>
          <p:cNvPr id="84" name="Oval 83"/>
          <p:cNvSpPr/>
          <p:nvPr/>
        </p:nvSpPr>
        <p:spPr>
          <a:xfrm>
            <a:off x="8433783" y="143156"/>
            <a:ext cx="589441" cy="540425"/>
          </a:xfrm>
          <a:prstGeom prst="ellipse">
            <a:avLst/>
          </a:prstGeom>
          <a:solidFill>
            <a:schemeClr val="bg2">
              <a:lumMod val="75000"/>
            </a:schemeClr>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400" b="1">
                <a:solidFill>
                  <a:srgbClr val="FFFFFF"/>
                </a:solidFill>
              </a:rPr>
              <a:t>?</a:t>
            </a:r>
          </a:p>
        </p:txBody>
      </p:sp>
      <p:sp>
        <p:nvSpPr>
          <p:cNvPr id="85" name="TextBox 84">
            <a:extLst>
              <a:ext uri="{FF2B5EF4-FFF2-40B4-BE49-F238E27FC236}">
                <a16:creationId xmlns:a16="http://schemas.microsoft.com/office/drawing/2014/main" id="{8671BA59-C2B6-848C-E08B-A5ACB240C20C}"/>
              </a:ext>
            </a:extLst>
          </p:cNvPr>
          <p:cNvSpPr txBox="1"/>
          <p:nvPr/>
        </p:nvSpPr>
        <p:spPr>
          <a:xfrm>
            <a:off x="3979892" y="785183"/>
            <a:ext cx="1175207" cy="496996"/>
          </a:xfrm>
          <a:prstGeom prst="rect">
            <a:avLst/>
          </a:prstGeom>
          <a:noFill/>
        </p:spPr>
        <p:txBody>
          <a:bodyPr wrap="square">
            <a:spAutoFit/>
          </a:bodyPr>
          <a:lstStyle/>
          <a:p>
            <a:pPr marR="0" lvl="0" algn="ctr">
              <a:lnSpc>
                <a:spcPct val="150000"/>
              </a:lnSpc>
              <a:spcBef>
                <a:spcPts val="0"/>
              </a:spcBef>
              <a:spcAft>
                <a:spcPts val="800"/>
              </a:spcAft>
              <a:buClr>
                <a:srgbClr val="000000"/>
              </a:buClr>
              <a:tabLst>
                <a:tab pos="201295" algn="l"/>
              </a:tabLst>
            </a:pPr>
            <a:r>
              <a:rPr lang="en-US" sz="2000" b="1" u="sng">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Đáp án:</a:t>
            </a:r>
            <a:endParaRPr lang="en-US" sz="2000" u="sng"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8" name="Rounded Rectangle 7"/>
          <p:cNvSpPr/>
          <p:nvPr/>
        </p:nvSpPr>
        <p:spPr>
          <a:xfrm>
            <a:off x="1043246" y="1390616"/>
            <a:ext cx="7048500" cy="950119"/>
          </a:xfrm>
          <a:prstGeom prst="roundRect">
            <a:avLst>
              <a:gd name="adj" fmla="val 0"/>
            </a:avLst>
          </a:prstGeom>
          <a:solidFill>
            <a:schemeClr val="accent5"/>
          </a:solidFill>
          <a:ln w="12700">
            <a:solidFill>
              <a:schemeClr val="bg1">
                <a:lumMod val="50000"/>
              </a:schemeClr>
            </a:solidFill>
          </a:ln>
        </p:spPr>
        <p:txBody>
          <a:bodyPr wrap="square">
            <a:spAutoFit/>
          </a:bodyPr>
          <a:lstStyle/>
          <a:p>
            <a:pPr algn="ctr">
              <a:lnSpc>
                <a:spcPct val="150000"/>
              </a:lnSpc>
            </a:pPr>
            <a:r>
              <a:rPr lang="vi-VN" sz="1800" b="1">
                <a:solidFill>
                  <a:sysClr val="windowText" lastClr="000000"/>
                </a:solidFill>
                <a:latin typeface="+mn-lt"/>
                <a:ea typeface="Calibri" panose="020F0502020204030204" pitchFamily="34" charset="0"/>
                <a:cs typeface="Arial" panose="020B0604020202020204" pitchFamily="34" charset="0"/>
              </a:rPr>
              <a:t>Nhận xét </a:t>
            </a:r>
            <a:r>
              <a:rPr lang="en-US" sz="1800" b="1">
                <a:solidFill>
                  <a:sysClr val="windowText" lastClr="000000"/>
                </a:solidFill>
                <a:latin typeface="+mn-lt"/>
                <a:ea typeface="Calibri" panose="020F0502020204030204" pitchFamily="34" charset="0"/>
                <a:cs typeface="Arial" panose="020B0604020202020204" pitchFamily="34" charset="0"/>
              </a:rPr>
              <a:t>v</a:t>
            </a:r>
            <a:r>
              <a:rPr lang="vi-VN" sz="1800" b="1">
                <a:solidFill>
                  <a:sysClr val="windowText" lastClr="000000"/>
                </a:solidFill>
                <a:latin typeface="+mn-lt"/>
                <a:ea typeface="Calibri" panose="020F0502020204030204" pitchFamily="34" charset="0"/>
                <a:cs typeface="Arial" panose="020B0604020202020204" pitchFamily="34" charset="0"/>
              </a:rPr>
              <a:t>ề tình cảm Bum dành cho ông nội</a:t>
            </a:r>
            <a:r>
              <a:rPr lang="en-US" sz="1800" b="1">
                <a:solidFill>
                  <a:sysClr val="windowText" lastClr="000000"/>
                </a:solidFill>
                <a:latin typeface="+mn-lt"/>
                <a:ea typeface="Calibri" panose="020F0502020204030204" pitchFamily="34" charset="0"/>
                <a:cs typeface="Arial" panose="020B0604020202020204" pitchFamily="34" charset="0"/>
              </a:rPr>
              <a:t>:</a:t>
            </a:r>
          </a:p>
          <a:p>
            <a:pPr algn="ctr">
              <a:lnSpc>
                <a:spcPct val="150000"/>
              </a:lnSpc>
            </a:pPr>
            <a:r>
              <a:rPr lang="vi-VN" sz="1800">
                <a:solidFill>
                  <a:sysClr val="windowText" lastClr="000000"/>
                </a:solidFill>
                <a:latin typeface="+mn-lt"/>
                <a:ea typeface="Calibri" panose="020F0502020204030204" pitchFamily="34" charset="0"/>
                <a:cs typeface="Arial" panose="020B0604020202020204" pitchFamily="34" charset="0"/>
              </a:rPr>
              <a:t>gắn bó, nhớ thương</a:t>
            </a:r>
            <a:endParaRPr lang="en-US" sz="1800">
              <a:solidFill>
                <a:sysClr val="windowText" lastClr="000000"/>
              </a:solidFill>
              <a:latin typeface="+mn-lt"/>
              <a:ea typeface="Calibri" panose="020F0502020204030204" pitchFamily="34" charset="0"/>
              <a:cs typeface="Arial" panose="020B0604020202020204" pitchFamily="34" charset="0"/>
            </a:endParaRPr>
          </a:p>
        </p:txBody>
      </p:sp>
      <p:sp>
        <p:nvSpPr>
          <p:cNvPr id="16" name="Rectangle 15"/>
          <p:cNvSpPr/>
          <p:nvPr/>
        </p:nvSpPr>
        <p:spPr>
          <a:xfrm>
            <a:off x="337083" y="2591489"/>
            <a:ext cx="2041971" cy="1711766"/>
          </a:xfrm>
          <a:prstGeom prst="rect">
            <a:avLst/>
          </a:prstGeom>
          <a:ln w="12700">
            <a:solidFill>
              <a:schemeClr val="bg1">
                <a:lumMod val="50000"/>
              </a:schemeClr>
            </a:solidFill>
          </a:ln>
        </p:spPr>
        <p:style>
          <a:lnRef idx="2">
            <a:scrgbClr r="0" g="0" b="0"/>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n-US"/>
          </a:p>
        </p:txBody>
      </p:sp>
      <p:sp>
        <p:nvSpPr>
          <p:cNvPr id="17" name="TextBox 16"/>
          <p:cNvSpPr txBox="1"/>
          <p:nvPr/>
        </p:nvSpPr>
        <p:spPr>
          <a:xfrm>
            <a:off x="337083" y="2591489"/>
            <a:ext cx="2041971" cy="1711766"/>
          </a:xfrm>
          <a:prstGeom prst="rect">
            <a:avLst/>
          </a:prstGeom>
          <a:ln w="12700"/>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150000"/>
              </a:lnSpc>
              <a:spcBef>
                <a:spcPct val="0"/>
              </a:spcBef>
              <a:spcAft>
                <a:spcPct val="35000"/>
              </a:spcAft>
            </a:pPr>
            <a:r>
              <a:rPr lang="vi-VN" sz="1800" kern="1200">
                <a:solidFill>
                  <a:sysClr val="windowText" lastClr="000000"/>
                </a:solidFill>
                <a:ea typeface="Calibri" panose="020F0502020204030204" pitchFamily="34" charset="0"/>
                <a:cs typeface="Arial" panose="020B0604020202020204" pitchFamily="34" charset="0"/>
              </a:rPr>
              <a:t>Khi còn nhỏ Bum đã biết cùng ông bắt sâu cho cây ổi</a:t>
            </a:r>
            <a:endParaRPr lang="en-US" sz="1800" kern="1200">
              <a:solidFill>
                <a:sysClr val="windowText" lastClr="000000"/>
              </a:solidFill>
              <a:latin typeface="+mn-lt"/>
              <a:ea typeface="Calibri" panose="020F0502020204030204" pitchFamily="34" charset="0"/>
              <a:cs typeface="Arial" panose="020B0604020202020204" pitchFamily="34" charset="0"/>
            </a:endParaRPr>
          </a:p>
        </p:txBody>
      </p:sp>
      <p:sp>
        <p:nvSpPr>
          <p:cNvPr id="14" name="Rectangle 13"/>
          <p:cNvSpPr/>
          <p:nvPr/>
        </p:nvSpPr>
        <p:spPr>
          <a:xfrm>
            <a:off x="2570044" y="2591489"/>
            <a:ext cx="2194891" cy="1711766"/>
          </a:xfrm>
          <a:prstGeom prst="rect">
            <a:avLst/>
          </a:prstGeom>
          <a:ln w="12700">
            <a:solidFill>
              <a:schemeClr val="bg1">
                <a:lumMod val="50000"/>
              </a:schemeClr>
            </a:solidFill>
          </a:ln>
        </p:spPr>
        <p:style>
          <a:lnRef idx="2">
            <a:scrgbClr r="0" g="0" b="0"/>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n-US"/>
          </a:p>
        </p:txBody>
      </p:sp>
      <p:sp>
        <p:nvSpPr>
          <p:cNvPr id="15" name="TextBox 14"/>
          <p:cNvSpPr txBox="1"/>
          <p:nvPr/>
        </p:nvSpPr>
        <p:spPr>
          <a:xfrm>
            <a:off x="2570044" y="2591489"/>
            <a:ext cx="2194891" cy="1711766"/>
          </a:xfrm>
          <a:prstGeom prst="rect">
            <a:avLst/>
          </a:prstGeom>
          <a:ln w="12700"/>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800100">
              <a:lnSpc>
                <a:spcPct val="150000"/>
              </a:lnSpc>
              <a:spcBef>
                <a:spcPct val="0"/>
              </a:spcBef>
              <a:spcAft>
                <a:spcPct val="35000"/>
              </a:spcAft>
            </a:pPr>
            <a:r>
              <a:rPr lang="vi-VN" sz="1800" kern="1200">
                <a:solidFill>
                  <a:sysClr val="windowText" lastClr="000000"/>
                </a:solidFill>
                <a:ea typeface="Calibri" panose="020F0502020204030204" pitchFamily="34" charset="0"/>
                <a:cs typeface="Arial" panose="020B0604020202020204" pitchFamily="34" charset="0"/>
              </a:rPr>
              <a:t>Bum cảm nhận được tình yêu của ông qua những việc ông làm</a:t>
            </a:r>
            <a:endParaRPr lang="en-US" sz="1800" kern="1200">
              <a:solidFill>
                <a:sysClr val="windowText" lastClr="000000"/>
              </a:solidFill>
              <a:latin typeface="+mn-lt"/>
              <a:ea typeface="Calibri" panose="020F0502020204030204" pitchFamily="34" charset="0"/>
              <a:cs typeface="Arial" panose="020B0604020202020204" pitchFamily="34" charset="0"/>
            </a:endParaRPr>
          </a:p>
        </p:txBody>
      </p:sp>
      <p:sp>
        <p:nvSpPr>
          <p:cNvPr id="12" name="Rectangle 11"/>
          <p:cNvSpPr/>
          <p:nvPr/>
        </p:nvSpPr>
        <p:spPr>
          <a:xfrm>
            <a:off x="4955925" y="2591489"/>
            <a:ext cx="3937060" cy="1711766"/>
          </a:xfrm>
          <a:prstGeom prst="rect">
            <a:avLst/>
          </a:prstGeom>
          <a:ln w="12700">
            <a:solidFill>
              <a:schemeClr val="bg1">
                <a:lumMod val="50000"/>
              </a:schemeClr>
            </a:solidFill>
          </a:ln>
        </p:spPr>
        <p:style>
          <a:lnRef idx="2">
            <a:scrgbClr r="0" g="0" b="0"/>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n-US"/>
          </a:p>
        </p:txBody>
      </p:sp>
      <p:sp>
        <p:nvSpPr>
          <p:cNvPr id="13" name="TextBox 12"/>
          <p:cNvSpPr txBox="1"/>
          <p:nvPr/>
        </p:nvSpPr>
        <p:spPr>
          <a:xfrm>
            <a:off x="5060515" y="2591489"/>
            <a:ext cx="3832469" cy="17117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800100">
              <a:lnSpc>
                <a:spcPct val="150000"/>
              </a:lnSpc>
              <a:spcBef>
                <a:spcPct val="0"/>
              </a:spcBef>
              <a:spcAft>
                <a:spcPct val="35000"/>
              </a:spcAft>
            </a:pPr>
            <a:r>
              <a:rPr lang="vi-VN" sz="1800" kern="1200">
                <a:solidFill>
                  <a:sysClr val="windowText" lastClr="000000"/>
                </a:solidFill>
                <a:ea typeface="Calibri" panose="020F0502020204030204" pitchFamily="34" charset="0"/>
                <a:cs typeface="Arial" panose="020B0604020202020204" pitchFamily="34" charset="0"/>
              </a:rPr>
              <a:t>Bum nhớ kỉ niệm về ông (chăm cây ổi, ngồi gắn cây ổi quan sát các cháu vui chơi, nụ cười hiền hậu) và muốn làm cây ổi để được gần ông.</a:t>
            </a:r>
            <a:endParaRPr lang="vi-VN" sz="1800" kern="1200">
              <a:solidFill>
                <a:sysClr val="windowText" lastClr="000000"/>
              </a:solidFill>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8999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1000"/>
                                        <p:tgtEl>
                                          <p:spTgt spid="85"/>
                                        </p:tgtEl>
                                      </p:cBhvr>
                                    </p:animEffect>
                                    <p:anim calcmode="lin" valueType="num">
                                      <p:cBhvr>
                                        <p:cTn id="8" dur="1000" fill="hold"/>
                                        <p:tgtEl>
                                          <p:spTgt spid="85"/>
                                        </p:tgtEl>
                                        <p:attrNameLst>
                                          <p:attrName>ppt_x</p:attrName>
                                        </p:attrNameLst>
                                      </p:cBhvr>
                                      <p:tavLst>
                                        <p:tav tm="0">
                                          <p:val>
                                            <p:strVal val="#ppt_x"/>
                                          </p:val>
                                        </p:tav>
                                        <p:tav tm="100000">
                                          <p:val>
                                            <p:strVal val="#ppt_x"/>
                                          </p:val>
                                        </p:tav>
                                      </p:tavLst>
                                    </p:anim>
                                    <p:anim calcmode="lin" valueType="num">
                                      <p:cBhvr>
                                        <p:cTn id="9" dur="1000" fill="hold"/>
                                        <p:tgtEl>
                                          <p:spTgt spid="8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2"/>
        <p:cNvGrpSpPr/>
        <p:nvPr/>
      </p:nvGrpSpPr>
      <p:grpSpPr>
        <a:xfrm>
          <a:off x="0" y="0"/>
          <a:ext cx="0" cy="0"/>
          <a:chOff x="0" y="0"/>
          <a:chExt cx="0" cy="0"/>
        </a:xfrm>
      </p:grpSpPr>
      <p:grpSp>
        <p:nvGrpSpPr>
          <p:cNvPr id="2" name="Group 1"/>
          <p:cNvGrpSpPr/>
          <p:nvPr/>
        </p:nvGrpSpPr>
        <p:grpSpPr>
          <a:xfrm>
            <a:off x="868163" y="868873"/>
            <a:ext cx="7407669" cy="602592"/>
            <a:chOff x="868166" y="896420"/>
            <a:chExt cx="7407669" cy="694742"/>
          </a:xfrm>
        </p:grpSpPr>
        <p:sp>
          <p:nvSpPr>
            <p:cNvPr id="9" name="Rounded Rectangle 8"/>
            <p:cNvSpPr/>
            <p:nvPr/>
          </p:nvSpPr>
          <p:spPr>
            <a:xfrm>
              <a:off x="868166" y="939275"/>
              <a:ext cx="7407669" cy="651887"/>
            </a:xfrm>
            <a:prstGeom prst="roundRect">
              <a:avLst/>
            </a:prstGeom>
            <a:solidFill>
              <a:srgbClr val="FFFFFF"/>
            </a:solid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10000"/>
                  </a:schemeClr>
                </a:solidFill>
              </a:endParaRPr>
            </a:p>
          </p:txBody>
        </p:sp>
        <p:sp>
          <p:nvSpPr>
            <p:cNvPr id="10" name="Rectangle 9"/>
            <p:cNvSpPr/>
            <p:nvPr/>
          </p:nvSpPr>
          <p:spPr>
            <a:xfrm>
              <a:off x="868166" y="896420"/>
              <a:ext cx="7407669" cy="619570"/>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2200" b="1">
                  <a:solidFill>
                    <a:schemeClr val="bg1">
                      <a:lumMod val="10000"/>
                    </a:schemeClr>
                  </a:solidFill>
                  <a:latin typeface="Arial" panose="020B0604020202020204" pitchFamily="34" charset="0"/>
                  <a:cs typeface="Arial" panose="020B0604020202020204" pitchFamily="34" charset="0"/>
                </a:rPr>
                <a:t>Đ</a:t>
              </a:r>
              <a:r>
                <a:rPr lang="vi-VN" sz="2200" b="1">
                  <a:solidFill>
                    <a:schemeClr val="bg1">
                      <a:lumMod val="10000"/>
                    </a:schemeClr>
                  </a:solidFill>
                  <a:latin typeface="Arial" panose="020B0604020202020204" pitchFamily="34" charset="0"/>
                  <a:cs typeface="Arial" panose="020B0604020202020204" pitchFamily="34" charset="0"/>
                </a:rPr>
                <a:t>ọc </a:t>
              </a:r>
              <a:r>
                <a:rPr lang="en-US" sz="2200" b="1">
                  <a:solidFill>
                    <a:schemeClr val="bg1">
                      <a:lumMod val="10000"/>
                    </a:schemeClr>
                  </a:solidFill>
                  <a:latin typeface="Arial" panose="020B0604020202020204" pitchFamily="34" charset="0"/>
                  <a:cs typeface="Arial" panose="020B0604020202020204" pitchFamily="34" charset="0"/>
                </a:rPr>
                <a:t>thuộc lòng Tiếng ru</a:t>
              </a:r>
              <a:r>
                <a:rPr lang="vi-VN" sz="2200" b="1">
                  <a:solidFill>
                    <a:schemeClr val="bg1">
                      <a:lumMod val="10000"/>
                    </a:schemeClr>
                  </a:solidFill>
                  <a:latin typeface="Arial" panose="020B0604020202020204" pitchFamily="34" charset="0"/>
                  <a:cs typeface="Arial" panose="020B0604020202020204" pitchFamily="34" charset="0"/>
                </a:rPr>
                <a:t>.</a:t>
              </a:r>
              <a:endParaRPr lang="en-US" sz="2200" b="1">
                <a:solidFill>
                  <a:schemeClr val="bg1">
                    <a:lumMod val="10000"/>
                  </a:schemeClr>
                </a:solidFill>
              </a:endParaRPr>
            </a:p>
          </p:txBody>
        </p:sp>
      </p:grpSp>
      <p:sp>
        <p:nvSpPr>
          <p:cNvPr id="11" name="TextBox 23"/>
          <p:cNvSpPr txBox="1"/>
          <p:nvPr/>
        </p:nvSpPr>
        <p:spPr>
          <a:xfrm>
            <a:off x="2377109" y="65324"/>
            <a:ext cx="4389782" cy="647421"/>
          </a:xfrm>
          <a:prstGeom prst="rect">
            <a:avLst/>
          </a:prstGeom>
        </p:spPr>
        <p:txBody>
          <a:bodyPr wrap="square" lIns="0" tIns="0" rIns="0" bIns="0" rtlCol="0" anchor="t">
            <a:spAutoFit/>
          </a:bodyPr>
          <a:lstStyle/>
          <a:p>
            <a:pPr algn="ctr">
              <a:lnSpc>
                <a:spcPct val="150000"/>
              </a:lnSpc>
            </a:pPr>
            <a:r>
              <a:rPr lang="en-US" sz="3200" b="1">
                <a:solidFill>
                  <a:schemeClr val="accent5">
                    <a:lumMod val="10000"/>
                  </a:schemeClr>
                </a:solidFill>
                <a:latin typeface="Arial" panose="020B0604020202020204" pitchFamily="34" charset="0"/>
                <a:cs typeface="Arial" panose="020B0604020202020204" pitchFamily="34" charset="0"/>
              </a:rPr>
              <a:t>ÔN BÀI CŨ</a:t>
            </a:r>
            <a:endParaRPr lang="en-US" sz="3200" b="1" dirty="0">
              <a:solidFill>
                <a:schemeClr val="accent5">
                  <a:lumMod val="10000"/>
                </a:schemeClr>
              </a:solidFill>
              <a:latin typeface="Arial" panose="020B0604020202020204" pitchFamily="34" charset="0"/>
              <a:cs typeface="Arial" panose="020B0604020202020204" pitchFamily="34" charset="0"/>
            </a:endParaRPr>
          </a:p>
        </p:txBody>
      </p:sp>
      <p:sp>
        <p:nvSpPr>
          <p:cNvPr id="3" name="Rectangle 2"/>
          <p:cNvSpPr/>
          <p:nvPr/>
        </p:nvSpPr>
        <p:spPr>
          <a:xfrm>
            <a:off x="1132658" y="1508636"/>
            <a:ext cx="4958409" cy="456535"/>
          </a:xfrm>
          <a:prstGeom prst="rect">
            <a:avLst/>
          </a:prstGeom>
        </p:spPr>
        <p:txBody>
          <a:bodyPr wrap="none">
            <a:spAutoFit/>
          </a:bodyPr>
          <a:lstStyle/>
          <a:p>
            <a:pPr algn="just">
              <a:lnSpc>
                <a:spcPct val="150000"/>
              </a:lnSpc>
              <a:spcBef>
                <a:spcPts val="100"/>
              </a:spcBef>
              <a:spcAft>
                <a:spcPts val="100"/>
              </a:spcAft>
            </a:pPr>
            <a:r>
              <a:rPr lang="vi-VN" sz="1800">
                <a:solidFill>
                  <a:schemeClr val="bg1">
                    <a:lumMod val="10000"/>
                  </a:schemeClr>
                </a:solidFill>
                <a:latin typeface="Arial" panose="020B0604020202020204" pitchFamily="34" charset="0"/>
                <a:cs typeface="Arial" panose="020B0604020202020204" pitchFamily="34" charset="0"/>
              </a:rPr>
              <a:t>Em nhận được lời khuyên gì từ khổ thơ thứ 3?</a:t>
            </a:r>
            <a:endParaRPr lang="en-US" sz="1800">
              <a:solidFill>
                <a:schemeClr val="bg1">
                  <a:lumMod val="10000"/>
                </a:schemeClr>
              </a:solidFill>
              <a:latin typeface="Arial" panose="020B0604020202020204" pitchFamily="34" charset="0"/>
              <a:cs typeface="Arial" panose="020B0604020202020204" pitchFamily="34" charset="0"/>
            </a:endParaRPr>
          </a:p>
        </p:txBody>
      </p:sp>
      <p:sp>
        <p:nvSpPr>
          <p:cNvPr id="4" name="Rectangle 3"/>
          <p:cNvSpPr/>
          <p:nvPr/>
        </p:nvSpPr>
        <p:spPr>
          <a:xfrm>
            <a:off x="2273029" y="2003994"/>
            <a:ext cx="4886052" cy="1779974"/>
          </a:xfrm>
          <a:prstGeom prst="rect">
            <a:avLst/>
          </a:prstGeom>
        </p:spPr>
        <p:txBody>
          <a:bodyPr wrap="square">
            <a:spAutoFit/>
          </a:bodyPr>
          <a:lstStyle/>
          <a:p>
            <a:pPr algn="ctr">
              <a:lnSpc>
                <a:spcPct val="150000"/>
              </a:lnSpc>
              <a:spcBef>
                <a:spcPts val="100"/>
              </a:spcBef>
              <a:spcAft>
                <a:spcPts val="100"/>
              </a:spcAft>
            </a:pPr>
            <a:r>
              <a:rPr lang="vi-VN" sz="1800" i="1">
                <a:solidFill>
                  <a:schemeClr val="bg1">
                    <a:lumMod val="10000"/>
                  </a:schemeClr>
                </a:solidFill>
                <a:latin typeface="Arial" panose="020B0604020202020204" pitchFamily="34" charset="0"/>
                <a:cs typeface="Arial" panose="020B0604020202020204" pitchFamily="34" charset="0"/>
              </a:rPr>
              <a:t>Núi cao bởi có đất bồi</a:t>
            </a:r>
          </a:p>
          <a:p>
            <a:pPr algn="ctr">
              <a:lnSpc>
                <a:spcPct val="150000"/>
              </a:lnSpc>
              <a:spcBef>
                <a:spcPts val="100"/>
              </a:spcBef>
              <a:spcAft>
                <a:spcPts val="100"/>
              </a:spcAft>
            </a:pPr>
            <a:r>
              <a:rPr lang="vi-VN" sz="1800" i="1">
                <a:solidFill>
                  <a:schemeClr val="bg1">
                    <a:lumMod val="10000"/>
                  </a:schemeClr>
                </a:solidFill>
                <a:latin typeface="Arial" panose="020B0604020202020204" pitchFamily="34" charset="0"/>
                <a:cs typeface="Arial" panose="020B0604020202020204" pitchFamily="34" charset="0"/>
              </a:rPr>
              <a:t>Núi chê đất thấp, núi ngồi ở đâu?</a:t>
            </a:r>
          </a:p>
          <a:p>
            <a:pPr algn="ctr">
              <a:lnSpc>
                <a:spcPct val="150000"/>
              </a:lnSpc>
              <a:spcBef>
                <a:spcPts val="100"/>
              </a:spcBef>
              <a:spcAft>
                <a:spcPts val="100"/>
              </a:spcAft>
            </a:pPr>
            <a:r>
              <a:rPr lang="vi-VN" sz="1800" i="1">
                <a:solidFill>
                  <a:schemeClr val="bg1">
                    <a:lumMod val="10000"/>
                  </a:schemeClr>
                </a:solidFill>
                <a:latin typeface="Arial" panose="020B0604020202020204" pitchFamily="34" charset="0"/>
                <a:cs typeface="Arial" panose="020B0604020202020204" pitchFamily="34" charset="0"/>
              </a:rPr>
              <a:t>Muôn dòng sông đổ biển sâu</a:t>
            </a:r>
          </a:p>
          <a:p>
            <a:pPr algn="ctr">
              <a:lnSpc>
                <a:spcPct val="150000"/>
              </a:lnSpc>
              <a:spcBef>
                <a:spcPts val="100"/>
              </a:spcBef>
              <a:spcAft>
                <a:spcPts val="100"/>
              </a:spcAft>
            </a:pPr>
            <a:r>
              <a:rPr lang="vi-VN" sz="1800" i="1">
                <a:solidFill>
                  <a:schemeClr val="bg1">
                    <a:lumMod val="10000"/>
                  </a:schemeClr>
                </a:solidFill>
                <a:latin typeface="Arial" panose="020B0604020202020204" pitchFamily="34" charset="0"/>
                <a:cs typeface="Arial" panose="020B0604020202020204" pitchFamily="34" charset="0"/>
              </a:rPr>
              <a:t>Biển chê sông nhỏ, biển đâu nước còn?</a:t>
            </a:r>
            <a:endParaRPr lang="en-US" sz="1800" i="1">
              <a:solidFill>
                <a:schemeClr val="bg1">
                  <a:lumMod val="10000"/>
                </a:schemeClr>
              </a:solidFill>
              <a:latin typeface="Arial" panose="020B0604020202020204" pitchFamily="34" charset="0"/>
              <a:cs typeface="Arial" panose="020B0604020202020204" pitchFamily="34" charset="0"/>
            </a:endParaRPr>
          </a:p>
        </p:txBody>
      </p:sp>
      <p:sp>
        <p:nvSpPr>
          <p:cNvPr id="12" name="Rectangle 11"/>
          <p:cNvSpPr/>
          <p:nvPr/>
        </p:nvSpPr>
        <p:spPr>
          <a:xfrm>
            <a:off x="783486" y="3940097"/>
            <a:ext cx="7577025" cy="851637"/>
          </a:xfrm>
          <a:prstGeom prst="rect">
            <a:avLst/>
          </a:prstGeom>
          <a:solidFill>
            <a:srgbClr val="FFFFFF"/>
          </a:solid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1800">
                <a:solidFill>
                  <a:schemeClr val="bg1">
                    <a:lumMod val="10000"/>
                  </a:schemeClr>
                </a:solidFill>
                <a:latin typeface="Arial" panose="020B0604020202020204" pitchFamily="34" charset="0"/>
                <a:ea typeface="Arial"/>
                <a:cs typeface="Arial" panose="020B0604020202020204" pitchFamily="34" charset="0"/>
              </a:rPr>
              <a:t>Khổ thơ thứ ba khuyên chúng ta cần phải sống khiêm tốn, biết tôn trọng, biết nhớ ơn những người đã mang lại cho mình cuộc sống tốt đẹp.</a:t>
            </a:r>
            <a:endParaRPr lang="en-US" sz="1800">
              <a:solidFill>
                <a:schemeClr val="bg1">
                  <a:lumMod val="10000"/>
                </a:schemeClr>
              </a:solidFill>
              <a:latin typeface="Arial" panose="020B0604020202020204" pitchFamily="34" charset="0"/>
              <a:ea typeface="Arial"/>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P spid="4" grpId="0"/>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23"/>
        <p:cNvGrpSpPr/>
        <p:nvPr/>
      </p:nvGrpSpPr>
      <p:grpSpPr>
        <a:xfrm>
          <a:off x="0" y="0"/>
          <a:ext cx="0" cy="0"/>
          <a:chOff x="0" y="0"/>
          <a:chExt cx="0" cy="0"/>
        </a:xfrm>
      </p:grpSpPr>
      <p:sp>
        <p:nvSpPr>
          <p:cNvPr id="1525" name="Google Shape;1525;p52"/>
          <p:cNvSpPr/>
          <p:nvPr/>
        </p:nvSpPr>
        <p:spPr>
          <a:xfrm flipH="1">
            <a:off x="238386" y="621550"/>
            <a:ext cx="2442091" cy="673945"/>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921;p41"/>
          <p:cNvSpPr txBox="1">
            <a:spLocks/>
          </p:cNvSpPr>
          <p:nvPr/>
        </p:nvSpPr>
        <p:spPr>
          <a:xfrm>
            <a:off x="3397232" y="754668"/>
            <a:ext cx="3242100" cy="13308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7200" b="1">
                <a:solidFill>
                  <a:schemeClr val="dk2"/>
                </a:solidFill>
                <a:latin typeface="+mj-lt"/>
                <a:ea typeface="Neucha"/>
                <a:cs typeface="Neucha"/>
                <a:sym typeface="Neucha"/>
              </a:rPr>
              <a:t>03</a:t>
            </a:r>
          </a:p>
        </p:txBody>
      </p:sp>
      <p:sp>
        <p:nvSpPr>
          <p:cNvPr id="3" name="Rectangle 2"/>
          <p:cNvSpPr/>
          <p:nvPr/>
        </p:nvSpPr>
        <p:spPr>
          <a:xfrm>
            <a:off x="1412079" y="1951460"/>
            <a:ext cx="7212406" cy="1063433"/>
          </a:xfrm>
          <a:prstGeom prst="rect">
            <a:avLst/>
          </a:prstGeom>
        </p:spPr>
        <p:txBody>
          <a:bodyPr wrap="square">
            <a:spAutoFit/>
          </a:bodyPr>
          <a:lstStyle/>
          <a:p>
            <a:pPr algn="ctr">
              <a:lnSpc>
                <a:spcPct val="150000"/>
              </a:lnSpc>
            </a:pPr>
            <a:r>
              <a:rPr lang="en-US" sz="4800" b="1">
                <a:solidFill>
                  <a:schemeClr val="accent5">
                    <a:lumMod val="10000"/>
                  </a:schemeClr>
                </a:solidFill>
                <a:latin typeface="+mj-lt"/>
                <a:ea typeface="Neucha"/>
                <a:cs typeface="Neucha"/>
                <a:sym typeface="Neucha"/>
              </a:rPr>
              <a:t>LUYỆN ĐỌC LẠI </a:t>
            </a:r>
          </a:p>
        </p:txBody>
      </p:sp>
      <p:grpSp>
        <p:nvGrpSpPr>
          <p:cNvPr id="71" name="Google Shape;958;p42"/>
          <p:cNvGrpSpPr/>
          <p:nvPr/>
        </p:nvGrpSpPr>
        <p:grpSpPr>
          <a:xfrm>
            <a:off x="2857154" y="3746323"/>
            <a:ext cx="1034836" cy="715794"/>
            <a:chOff x="1419971" y="833666"/>
            <a:chExt cx="5836636" cy="4037193"/>
          </a:xfrm>
        </p:grpSpPr>
        <p:sp>
          <p:nvSpPr>
            <p:cNvPr id="72" name="Google Shape;959;p42"/>
            <p:cNvSpPr/>
            <p:nvPr/>
          </p:nvSpPr>
          <p:spPr>
            <a:xfrm>
              <a:off x="2359668" y="1150619"/>
              <a:ext cx="3965161" cy="2003477"/>
            </a:xfrm>
            <a:custGeom>
              <a:avLst/>
              <a:gdLst/>
              <a:ahLst/>
              <a:cxnLst/>
              <a:rect l="l" t="t" r="r" b="b"/>
              <a:pathLst>
                <a:path w="30550" h="15436" extrusionOk="0">
                  <a:moveTo>
                    <a:pt x="13759" y="1"/>
                  </a:moveTo>
                  <a:cubicBezTo>
                    <a:pt x="13714" y="1"/>
                    <a:pt x="13670" y="3"/>
                    <a:pt x="13625" y="9"/>
                  </a:cubicBezTo>
                  <a:cubicBezTo>
                    <a:pt x="13137" y="39"/>
                    <a:pt x="12617" y="70"/>
                    <a:pt x="12129" y="161"/>
                  </a:cubicBezTo>
                  <a:cubicBezTo>
                    <a:pt x="11966" y="192"/>
                    <a:pt x="11796" y="199"/>
                    <a:pt x="11624" y="199"/>
                  </a:cubicBezTo>
                  <a:cubicBezTo>
                    <a:pt x="11486" y="199"/>
                    <a:pt x="11347" y="194"/>
                    <a:pt x="11209" y="194"/>
                  </a:cubicBezTo>
                  <a:cubicBezTo>
                    <a:pt x="11002" y="194"/>
                    <a:pt x="10797" y="204"/>
                    <a:pt x="10601" y="253"/>
                  </a:cubicBezTo>
                  <a:cubicBezTo>
                    <a:pt x="10143" y="406"/>
                    <a:pt x="9776" y="925"/>
                    <a:pt x="9318" y="1108"/>
                  </a:cubicBezTo>
                  <a:cubicBezTo>
                    <a:pt x="8860" y="1292"/>
                    <a:pt x="8341" y="1383"/>
                    <a:pt x="7913" y="1628"/>
                  </a:cubicBezTo>
                  <a:cubicBezTo>
                    <a:pt x="7455" y="1872"/>
                    <a:pt x="6874" y="1903"/>
                    <a:pt x="6477" y="2178"/>
                  </a:cubicBezTo>
                  <a:cubicBezTo>
                    <a:pt x="6049" y="2452"/>
                    <a:pt x="6019" y="3277"/>
                    <a:pt x="5652" y="3583"/>
                  </a:cubicBezTo>
                  <a:cubicBezTo>
                    <a:pt x="5255" y="3919"/>
                    <a:pt x="4797" y="4102"/>
                    <a:pt x="4430" y="4469"/>
                  </a:cubicBezTo>
                  <a:cubicBezTo>
                    <a:pt x="4094" y="4805"/>
                    <a:pt x="3514" y="4957"/>
                    <a:pt x="3208" y="5355"/>
                  </a:cubicBezTo>
                  <a:cubicBezTo>
                    <a:pt x="2872" y="5752"/>
                    <a:pt x="2903" y="6363"/>
                    <a:pt x="2597" y="6790"/>
                  </a:cubicBezTo>
                  <a:cubicBezTo>
                    <a:pt x="2323" y="7187"/>
                    <a:pt x="1773" y="7432"/>
                    <a:pt x="1528" y="7890"/>
                  </a:cubicBezTo>
                  <a:cubicBezTo>
                    <a:pt x="1314" y="8318"/>
                    <a:pt x="1039" y="8776"/>
                    <a:pt x="826" y="9234"/>
                  </a:cubicBezTo>
                  <a:cubicBezTo>
                    <a:pt x="642" y="9692"/>
                    <a:pt x="459" y="10181"/>
                    <a:pt x="306" y="10639"/>
                  </a:cubicBezTo>
                  <a:cubicBezTo>
                    <a:pt x="184" y="11128"/>
                    <a:pt x="215" y="11678"/>
                    <a:pt x="92" y="12167"/>
                  </a:cubicBezTo>
                  <a:cubicBezTo>
                    <a:pt x="1" y="12656"/>
                    <a:pt x="459" y="13205"/>
                    <a:pt x="398" y="13694"/>
                  </a:cubicBezTo>
                  <a:cubicBezTo>
                    <a:pt x="337" y="14183"/>
                    <a:pt x="1" y="14366"/>
                    <a:pt x="1" y="14886"/>
                  </a:cubicBezTo>
                  <a:cubicBezTo>
                    <a:pt x="703" y="15099"/>
                    <a:pt x="642" y="15436"/>
                    <a:pt x="1376" y="15436"/>
                  </a:cubicBezTo>
                  <a:cubicBezTo>
                    <a:pt x="2078" y="15436"/>
                    <a:pt x="2078" y="14977"/>
                    <a:pt x="2811" y="14977"/>
                  </a:cubicBezTo>
                  <a:cubicBezTo>
                    <a:pt x="3544" y="14977"/>
                    <a:pt x="3544" y="14825"/>
                    <a:pt x="4247" y="14825"/>
                  </a:cubicBezTo>
                  <a:cubicBezTo>
                    <a:pt x="4980" y="14825"/>
                    <a:pt x="4980" y="14886"/>
                    <a:pt x="5713" y="14886"/>
                  </a:cubicBezTo>
                  <a:cubicBezTo>
                    <a:pt x="6447" y="14886"/>
                    <a:pt x="6416" y="15344"/>
                    <a:pt x="7149" y="15344"/>
                  </a:cubicBezTo>
                  <a:cubicBezTo>
                    <a:pt x="7882" y="15344"/>
                    <a:pt x="7882" y="15069"/>
                    <a:pt x="8585" y="15069"/>
                  </a:cubicBezTo>
                  <a:cubicBezTo>
                    <a:pt x="9318" y="15069"/>
                    <a:pt x="9318" y="15344"/>
                    <a:pt x="10051" y="15344"/>
                  </a:cubicBezTo>
                  <a:cubicBezTo>
                    <a:pt x="10754" y="15344"/>
                    <a:pt x="10754" y="15436"/>
                    <a:pt x="11487" y="15436"/>
                  </a:cubicBezTo>
                  <a:cubicBezTo>
                    <a:pt x="12220" y="15436"/>
                    <a:pt x="12220" y="14977"/>
                    <a:pt x="12923" y="14977"/>
                  </a:cubicBezTo>
                  <a:cubicBezTo>
                    <a:pt x="13656" y="14977"/>
                    <a:pt x="13656" y="15405"/>
                    <a:pt x="14389" y="15405"/>
                  </a:cubicBezTo>
                  <a:cubicBezTo>
                    <a:pt x="15092" y="15405"/>
                    <a:pt x="15092" y="15344"/>
                    <a:pt x="15825" y="15344"/>
                  </a:cubicBezTo>
                  <a:cubicBezTo>
                    <a:pt x="16528" y="15344"/>
                    <a:pt x="16528" y="15313"/>
                    <a:pt x="17261" y="15313"/>
                  </a:cubicBezTo>
                  <a:cubicBezTo>
                    <a:pt x="17994" y="15313"/>
                    <a:pt x="17994" y="15130"/>
                    <a:pt x="18696" y="15130"/>
                  </a:cubicBezTo>
                  <a:cubicBezTo>
                    <a:pt x="19430" y="15130"/>
                    <a:pt x="19430" y="15405"/>
                    <a:pt x="20163" y="15405"/>
                  </a:cubicBezTo>
                  <a:cubicBezTo>
                    <a:pt x="20865" y="15405"/>
                    <a:pt x="20896" y="14886"/>
                    <a:pt x="21599" y="14886"/>
                  </a:cubicBezTo>
                  <a:cubicBezTo>
                    <a:pt x="22332" y="14886"/>
                    <a:pt x="22332" y="15191"/>
                    <a:pt x="23065" y="15191"/>
                  </a:cubicBezTo>
                  <a:cubicBezTo>
                    <a:pt x="23768" y="15191"/>
                    <a:pt x="23768" y="15283"/>
                    <a:pt x="24501" y="15283"/>
                  </a:cubicBezTo>
                  <a:cubicBezTo>
                    <a:pt x="25234" y="15283"/>
                    <a:pt x="25234" y="15069"/>
                    <a:pt x="25936" y="15069"/>
                  </a:cubicBezTo>
                  <a:cubicBezTo>
                    <a:pt x="26670" y="15069"/>
                    <a:pt x="26670" y="15222"/>
                    <a:pt x="27403" y="15222"/>
                  </a:cubicBezTo>
                  <a:cubicBezTo>
                    <a:pt x="27943" y="15222"/>
                    <a:pt x="28068" y="15131"/>
                    <a:pt x="28430" y="15131"/>
                  </a:cubicBezTo>
                  <a:cubicBezTo>
                    <a:pt x="28539" y="15131"/>
                    <a:pt x="28669" y="15139"/>
                    <a:pt x="28839" y="15161"/>
                  </a:cubicBezTo>
                  <a:cubicBezTo>
                    <a:pt x="29302" y="15219"/>
                    <a:pt x="29497" y="15313"/>
                    <a:pt x="29747" y="15313"/>
                  </a:cubicBezTo>
                  <a:cubicBezTo>
                    <a:pt x="29893" y="15313"/>
                    <a:pt x="30058" y="15281"/>
                    <a:pt x="30305" y="15191"/>
                  </a:cubicBezTo>
                  <a:cubicBezTo>
                    <a:pt x="30305" y="14702"/>
                    <a:pt x="30549" y="14122"/>
                    <a:pt x="30488" y="13633"/>
                  </a:cubicBezTo>
                  <a:cubicBezTo>
                    <a:pt x="30427" y="13114"/>
                    <a:pt x="30305" y="12625"/>
                    <a:pt x="30183" y="12136"/>
                  </a:cubicBezTo>
                  <a:cubicBezTo>
                    <a:pt x="30091" y="11648"/>
                    <a:pt x="29572" y="11281"/>
                    <a:pt x="29450" y="10792"/>
                  </a:cubicBezTo>
                  <a:cubicBezTo>
                    <a:pt x="29297" y="10334"/>
                    <a:pt x="29144" y="9876"/>
                    <a:pt x="28961" y="9417"/>
                  </a:cubicBezTo>
                  <a:cubicBezTo>
                    <a:pt x="28777" y="8959"/>
                    <a:pt x="28991" y="8287"/>
                    <a:pt x="28747" y="7860"/>
                  </a:cubicBezTo>
                  <a:cubicBezTo>
                    <a:pt x="28533" y="7401"/>
                    <a:pt x="28289" y="6943"/>
                    <a:pt x="28014" y="6515"/>
                  </a:cubicBezTo>
                  <a:cubicBezTo>
                    <a:pt x="27739" y="6118"/>
                    <a:pt x="27250" y="5843"/>
                    <a:pt x="26945" y="5446"/>
                  </a:cubicBezTo>
                  <a:cubicBezTo>
                    <a:pt x="26609" y="5049"/>
                    <a:pt x="25967" y="4988"/>
                    <a:pt x="25631" y="4621"/>
                  </a:cubicBezTo>
                  <a:cubicBezTo>
                    <a:pt x="25264" y="4285"/>
                    <a:pt x="25356" y="3461"/>
                    <a:pt x="24959" y="3155"/>
                  </a:cubicBezTo>
                  <a:cubicBezTo>
                    <a:pt x="24592" y="2819"/>
                    <a:pt x="23859" y="2972"/>
                    <a:pt x="23431" y="2697"/>
                  </a:cubicBezTo>
                  <a:cubicBezTo>
                    <a:pt x="23034" y="2422"/>
                    <a:pt x="22882" y="1689"/>
                    <a:pt x="22454" y="1444"/>
                  </a:cubicBezTo>
                  <a:cubicBezTo>
                    <a:pt x="22305" y="1365"/>
                    <a:pt x="22134" y="1344"/>
                    <a:pt x="21954" y="1344"/>
                  </a:cubicBezTo>
                  <a:cubicBezTo>
                    <a:pt x="21745" y="1344"/>
                    <a:pt x="21525" y="1373"/>
                    <a:pt x="21318" y="1373"/>
                  </a:cubicBezTo>
                  <a:cubicBezTo>
                    <a:pt x="21156" y="1373"/>
                    <a:pt x="21001" y="1355"/>
                    <a:pt x="20865" y="1292"/>
                  </a:cubicBezTo>
                  <a:cubicBezTo>
                    <a:pt x="20407" y="1108"/>
                    <a:pt x="19949" y="925"/>
                    <a:pt x="19460" y="803"/>
                  </a:cubicBezTo>
                  <a:cubicBezTo>
                    <a:pt x="19002" y="681"/>
                    <a:pt x="18513" y="620"/>
                    <a:pt x="18024" y="558"/>
                  </a:cubicBezTo>
                  <a:cubicBezTo>
                    <a:pt x="17536" y="467"/>
                    <a:pt x="17077" y="345"/>
                    <a:pt x="16589" y="284"/>
                  </a:cubicBezTo>
                  <a:cubicBezTo>
                    <a:pt x="16329" y="253"/>
                    <a:pt x="16085" y="245"/>
                    <a:pt x="15844" y="245"/>
                  </a:cubicBezTo>
                  <a:cubicBezTo>
                    <a:pt x="15603" y="245"/>
                    <a:pt x="15367" y="253"/>
                    <a:pt x="15122" y="253"/>
                  </a:cubicBezTo>
                  <a:cubicBezTo>
                    <a:pt x="14650" y="253"/>
                    <a:pt x="14203" y="1"/>
                    <a:pt x="137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960;p42"/>
            <p:cNvSpPr/>
            <p:nvPr/>
          </p:nvSpPr>
          <p:spPr>
            <a:xfrm>
              <a:off x="1423994" y="1864867"/>
              <a:ext cx="2553538" cy="1293252"/>
            </a:xfrm>
            <a:custGeom>
              <a:avLst/>
              <a:gdLst/>
              <a:ahLst/>
              <a:cxnLst/>
              <a:rect l="l" t="t" r="r" b="b"/>
              <a:pathLst>
                <a:path w="19674" h="9964" extrusionOk="0">
                  <a:moveTo>
                    <a:pt x="8839" y="1"/>
                  </a:moveTo>
                  <a:cubicBezTo>
                    <a:pt x="8815" y="1"/>
                    <a:pt x="8791" y="2"/>
                    <a:pt x="8768" y="4"/>
                  </a:cubicBezTo>
                  <a:cubicBezTo>
                    <a:pt x="8462" y="35"/>
                    <a:pt x="8126" y="35"/>
                    <a:pt x="7821" y="96"/>
                  </a:cubicBezTo>
                  <a:cubicBezTo>
                    <a:pt x="7515" y="157"/>
                    <a:pt x="7118" y="96"/>
                    <a:pt x="6843" y="188"/>
                  </a:cubicBezTo>
                  <a:cubicBezTo>
                    <a:pt x="6538" y="249"/>
                    <a:pt x="6293" y="585"/>
                    <a:pt x="5988" y="707"/>
                  </a:cubicBezTo>
                  <a:cubicBezTo>
                    <a:pt x="5682" y="799"/>
                    <a:pt x="5377" y="921"/>
                    <a:pt x="5071" y="1043"/>
                  </a:cubicBezTo>
                  <a:cubicBezTo>
                    <a:pt x="4797" y="1196"/>
                    <a:pt x="4430" y="1226"/>
                    <a:pt x="4155" y="1410"/>
                  </a:cubicBezTo>
                  <a:cubicBezTo>
                    <a:pt x="3911" y="1593"/>
                    <a:pt x="3880" y="2112"/>
                    <a:pt x="3636" y="2326"/>
                  </a:cubicBezTo>
                  <a:cubicBezTo>
                    <a:pt x="3361" y="2479"/>
                    <a:pt x="3116" y="2693"/>
                    <a:pt x="2872" y="2876"/>
                  </a:cubicBezTo>
                  <a:cubicBezTo>
                    <a:pt x="2628" y="3120"/>
                    <a:pt x="2261" y="3212"/>
                    <a:pt x="2078" y="3456"/>
                  </a:cubicBezTo>
                  <a:cubicBezTo>
                    <a:pt x="1864" y="3701"/>
                    <a:pt x="1864" y="4098"/>
                    <a:pt x="1681" y="4373"/>
                  </a:cubicBezTo>
                  <a:cubicBezTo>
                    <a:pt x="1497" y="4648"/>
                    <a:pt x="1131" y="4800"/>
                    <a:pt x="978" y="5075"/>
                  </a:cubicBezTo>
                  <a:cubicBezTo>
                    <a:pt x="825" y="5350"/>
                    <a:pt x="672" y="5656"/>
                    <a:pt x="550" y="5931"/>
                  </a:cubicBezTo>
                  <a:cubicBezTo>
                    <a:pt x="398" y="6236"/>
                    <a:pt x="306" y="6542"/>
                    <a:pt x="214" y="6847"/>
                  </a:cubicBezTo>
                  <a:cubicBezTo>
                    <a:pt x="123" y="7153"/>
                    <a:pt x="123" y="7519"/>
                    <a:pt x="62" y="7825"/>
                  </a:cubicBezTo>
                  <a:cubicBezTo>
                    <a:pt x="0" y="8130"/>
                    <a:pt x="275" y="8497"/>
                    <a:pt x="245" y="8802"/>
                  </a:cubicBezTo>
                  <a:cubicBezTo>
                    <a:pt x="214" y="9138"/>
                    <a:pt x="31" y="9260"/>
                    <a:pt x="31" y="9566"/>
                  </a:cubicBezTo>
                  <a:cubicBezTo>
                    <a:pt x="459" y="9719"/>
                    <a:pt x="428" y="9963"/>
                    <a:pt x="886" y="9963"/>
                  </a:cubicBezTo>
                  <a:cubicBezTo>
                    <a:pt x="1345" y="9963"/>
                    <a:pt x="1345" y="9658"/>
                    <a:pt x="1833" y="9658"/>
                  </a:cubicBezTo>
                  <a:cubicBezTo>
                    <a:pt x="2292" y="9658"/>
                    <a:pt x="2292" y="9566"/>
                    <a:pt x="2750" y="9566"/>
                  </a:cubicBezTo>
                  <a:cubicBezTo>
                    <a:pt x="3208" y="9566"/>
                    <a:pt x="3208" y="9596"/>
                    <a:pt x="3697" y="9596"/>
                  </a:cubicBezTo>
                  <a:cubicBezTo>
                    <a:pt x="4155" y="9596"/>
                    <a:pt x="4155" y="9902"/>
                    <a:pt x="4613" y="9902"/>
                  </a:cubicBezTo>
                  <a:cubicBezTo>
                    <a:pt x="5071" y="9902"/>
                    <a:pt x="5071" y="9719"/>
                    <a:pt x="5530" y="9719"/>
                  </a:cubicBezTo>
                  <a:cubicBezTo>
                    <a:pt x="6018" y="9719"/>
                    <a:pt x="6018" y="9902"/>
                    <a:pt x="6477" y="9902"/>
                  </a:cubicBezTo>
                  <a:cubicBezTo>
                    <a:pt x="6935" y="9902"/>
                    <a:pt x="6935" y="9933"/>
                    <a:pt x="7393" y="9933"/>
                  </a:cubicBezTo>
                  <a:cubicBezTo>
                    <a:pt x="7882" y="9933"/>
                    <a:pt x="7882" y="9658"/>
                    <a:pt x="8340" y="9658"/>
                  </a:cubicBezTo>
                  <a:cubicBezTo>
                    <a:pt x="8798" y="9658"/>
                    <a:pt x="8798" y="9933"/>
                    <a:pt x="9257" y="9933"/>
                  </a:cubicBezTo>
                  <a:cubicBezTo>
                    <a:pt x="9715" y="9933"/>
                    <a:pt x="9715" y="9902"/>
                    <a:pt x="10204" y="9902"/>
                  </a:cubicBezTo>
                  <a:lnTo>
                    <a:pt x="11120" y="9902"/>
                  </a:lnTo>
                  <a:cubicBezTo>
                    <a:pt x="11578" y="9902"/>
                    <a:pt x="11578" y="9780"/>
                    <a:pt x="12067" y="9780"/>
                  </a:cubicBezTo>
                  <a:cubicBezTo>
                    <a:pt x="12525" y="9780"/>
                    <a:pt x="12525" y="9933"/>
                    <a:pt x="12983" y="9933"/>
                  </a:cubicBezTo>
                  <a:cubicBezTo>
                    <a:pt x="13442" y="9933"/>
                    <a:pt x="13442" y="9596"/>
                    <a:pt x="13900" y="9596"/>
                  </a:cubicBezTo>
                  <a:cubicBezTo>
                    <a:pt x="14389" y="9596"/>
                    <a:pt x="14389" y="9810"/>
                    <a:pt x="14847" y="9810"/>
                  </a:cubicBezTo>
                  <a:cubicBezTo>
                    <a:pt x="15305" y="9810"/>
                    <a:pt x="15305" y="9871"/>
                    <a:pt x="15794" y="9871"/>
                  </a:cubicBezTo>
                  <a:cubicBezTo>
                    <a:pt x="16252" y="9871"/>
                    <a:pt x="16252" y="9719"/>
                    <a:pt x="16710" y="9719"/>
                  </a:cubicBezTo>
                  <a:cubicBezTo>
                    <a:pt x="17169" y="9719"/>
                    <a:pt x="17169" y="9810"/>
                    <a:pt x="17657" y="9810"/>
                  </a:cubicBezTo>
                  <a:cubicBezTo>
                    <a:pt x="17963" y="9780"/>
                    <a:pt x="18268" y="9780"/>
                    <a:pt x="18574" y="9780"/>
                  </a:cubicBezTo>
                  <a:cubicBezTo>
                    <a:pt x="18865" y="9816"/>
                    <a:pt x="18993" y="9863"/>
                    <a:pt x="19140" y="9863"/>
                  </a:cubicBezTo>
                  <a:cubicBezTo>
                    <a:pt x="19240" y="9863"/>
                    <a:pt x="19348" y="9842"/>
                    <a:pt x="19521" y="9780"/>
                  </a:cubicBezTo>
                  <a:cubicBezTo>
                    <a:pt x="19521" y="9474"/>
                    <a:pt x="19674" y="9077"/>
                    <a:pt x="19643" y="8772"/>
                  </a:cubicBezTo>
                  <a:cubicBezTo>
                    <a:pt x="19582" y="8466"/>
                    <a:pt x="19521" y="8130"/>
                    <a:pt x="19429" y="7825"/>
                  </a:cubicBezTo>
                  <a:cubicBezTo>
                    <a:pt x="19368" y="7519"/>
                    <a:pt x="19032" y="7244"/>
                    <a:pt x="18940" y="6939"/>
                  </a:cubicBezTo>
                  <a:cubicBezTo>
                    <a:pt x="18879" y="6633"/>
                    <a:pt x="18757" y="6358"/>
                    <a:pt x="18635" y="6053"/>
                  </a:cubicBezTo>
                  <a:cubicBezTo>
                    <a:pt x="18513" y="5778"/>
                    <a:pt x="18665" y="5350"/>
                    <a:pt x="18513" y="5045"/>
                  </a:cubicBezTo>
                  <a:cubicBezTo>
                    <a:pt x="18360" y="4770"/>
                    <a:pt x="18207" y="4464"/>
                    <a:pt x="18055" y="4189"/>
                  </a:cubicBezTo>
                  <a:cubicBezTo>
                    <a:pt x="17871" y="3945"/>
                    <a:pt x="17535" y="3762"/>
                    <a:pt x="17352" y="3517"/>
                  </a:cubicBezTo>
                  <a:cubicBezTo>
                    <a:pt x="17138" y="3273"/>
                    <a:pt x="16710" y="3212"/>
                    <a:pt x="16497" y="2998"/>
                  </a:cubicBezTo>
                  <a:cubicBezTo>
                    <a:pt x="16283" y="2754"/>
                    <a:pt x="16313" y="2234"/>
                    <a:pt x="16069" y="2020"/>
                  </a:cubicBezTo>
                  <a:cubicBezTo>
                    <a:pt x="15824" y="1837"/>
                    <a:pt x="15336" y="1929"/>
                    <a:pt x="15091" y="1746"/>
                  </a:cubicBezTo>
                  <a:cubicBezTo>
                    <a:pt x="14816" y="1562"/>
                    <a:pt x="14725" y="1104"/>
                    <a:pt x="14450" y="951"/>
                  </a:cubicBezTo>
                  <a:cubicBezTo>
                    <a:pt x="14337" y="889"/>
                    <a:pt x="14195" y="877"/>
                    <a:pt x="14046" y="877"/>
                  </a:cubicBezTo>
                  <a:cubicBezTo>
                    <a:pt x="13960" y="877"/>
                    <a:pt x="13873" y="881"/>
                    <a:pt x="13788" y="881"/>
                  </a:cubicBezTo>
                  <a:cubicBezTo>
                    <a:pt x="13661" y="881"/>
                    <a:pt x="13540" y="873"/>
                    <a:pt x="13442" y="829"/>
                  </a:cubicBezTo>
                  <a:cubicBezTo>
                    <a:pt x="13136" y="707"/>
                    <a:pt x="12861" y="615"/>
                    <a:pt x="12525" y="524"/>
                  </a:cubicBezTo>
                  <a:cubicBezTo>
                    <a:pt x="11914" y="432"/>
                    <a:pt x="11303" y="310"/>
                    <a:pt x="10662" y="188"/>
                  </a:cubicBezTo>
                  <a:cubicBezTo>
                    <a:pt x="10356" y="157"/>
                    <a:pt x="10051" y="157"/>
                    <a:pt x="9745" y="157"/>
                  </a:cubicBezTo>
                  <a:cubicBezTo>
                    <a:pt x="9435" y="157"/>
                    <a:pt x="9125" y="1"/>
                    <a:pt x="88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961;p42"/>
            <p:cNvSpPr/>
            <p:nvPr/>
          </p:nvSpPr>
          <p:spPr>
            <a:xfrm>
              <a:off x="4706963" y="1864867"/>
              <a:ext cx="2549644" cy="1293252"/>
            </a:xfrm>
            <a:custGeom>
              <a:avLst/>
              <a:gdLst/>
              <a:ahLst/>
              <a:cxnLst/>
              <a:rect l="l" t="t" r="r" b="b"/>
              <a:pathLst>
                <a:path w="19644" h="9964" extrusionOk="0">
                  <a:moveTo>
                    <a:pt x="8838" y="1"/>
                  </a:moveTo>
                  <a:cubicBezTo>
                    <a:pt x="8815" y="1"/>
                    <a:pt x="8791" y="2"/>
                    <a:pt x="8768" y="4"/>
                  </a:cubicBezTo>
                  <a:cubicBezTo>
                    <a:pt x="8432" y="35"/>
                    <a:pt x="8096" y="35"/>
                    <a:pt x="7790" y="96"/>
                  </a:cubicBezTo>
                  <a:cubicBezTo>
                    <a:pt x="7485" y="157"/>
                    <a:pt x="7118" y="96"/>
                    <a:pt x="6813" y="188"/>
                  </a:cubicBezTo>
                  <a:cubicBezTo>
                    <a:pt x="6507" y="249"/>
                    <a:pt x="6263" y="585"/>
                    <a:pt x="5988" y="707"/>
                  </a:cubicBezTo>
                  <a:cubicBezTo>
                    <a:pt x="5683" y="799"/>
                    <a:pt x="5377" y="921"/>
                    <a:pt x="5072" y="1043"/>
                  </a:cubicBezTo>
                  <a:cubicBezTo>
                    <a:pt x="4797" y="1196"/>
                    <a:pt x="4399" y="1226"/>
                    <a:pt x="4155" y="1410"/>
                  </a:cubicBezTo>
                  <a:cubicBezTo>
                    <a:pt x="3880" y="1593"/>
                    <a:pt x="3880" y="2112"/>
                    <a:pt x="3605" y="2326"/>
                  </a:cubicBezTo>
                  <a:cubicBezTo>
                    <a:pt x="3361" y="2479"/>
                    <a:pt x="3116" y="2693"/>
                    <a:pt x="2842" y="2876"/>
                  </a:cubicBezTo>
                  <a:cubicBezTo>
                    <a:pt x="2628" y="3120"/>
                    <a:pt x="2261" y="3212"/>
                    <a:pt x="2047" y="3456"/>
                  </a:cubicBezTo>
                  <a:cubicBezTo>
                    <a:pt x="1864" y="3701"/>
                    <a:pt x="1864" y="4098"/>
                    <a:pt x="1681" y="4373"/>
                  </a:cubicBezTo>
                  <a:cubicBezTo>
                    <a:pt x="1497" y="4648"/>
                    <a:pt x="1131" y="4800"/>
                    <a:pt x="978" y="5075"/>
                  </a:cubicBezTo>
                  <a:cubicBezTo>
                    <a:pt x="825" y="5350"/>
                    <a:pt x="642" y="5656"/>
                    <a:pt x="520" y="5931"/>
                  </a:cubicBezTo>
                  <a:cubicBezTo>
                    <a:pt x="398" y="6236"/>
                    <a:pt x="306" y="6542"/>
                    <a:pt x="184" y="6847"/>
                  </a:cubicBezTo>
                  <a:cubicBezTo>
                    <a:pt x="123" y="7183"/>
                    <a:pt x="92" y="7489"/>
                    <a:pt x="62" y="7825"/>
                  </a:cubicBezTo>
                  <a:cubicBezTo>
                    <a:pt x="1" y="8130"/>
                    <a:pt x="275" y="8497"/>
                    <a:pt x="245" y="8802"/>
                  </a:cubicBezTo>
                  <a:cubicBezTo>
                    <a:pt x="214" y="9138"/>
                    <a:pt x="1" y="9260"/>
                    <a:pt x="1" y="9566"/>
                  </a:cubicBezTo>
                  <a:cubicBezTo>
                    <a:pt x="459" y="9719"/>
                    <a:pt x="428" y="9963"/>
                    <a:pt x="886" y="9963"/>
                  </a:cubicBezTo>
                  <a:cubicBezTo>
                    <a:pt x="1345" y="9963"/>
                    <a:pt x="1345" y="9658"/>
                    <a:pt x="1803" y="9658"/>
                  </a:cubicBezTo>
                  <a:cubicBezTo>
                    <a:pt x="2292" y="9658"/>
                    <a:pt x="2292" y="9566"/>
                    <a:pt x="2750" y="9566"/>
                  </a:cubicBezTo>
                  <a:cubicBezTo>
                    <a:pt x="3208" y="9566"/>
                    <a:pt x="3208" y="9596"/>
                    <a:pt x="3666" y="9596"/>
                  </a:cubicBezTo>
                  <a:cubicBezTo>
                    <a:pt x="4125" y="9596"/>
                    <a:pt x="4125" y="9902"/>
                    <a:pt x="4613" y="9902"/>
                  </a:cubicBezTo>
                  <a:cubicBezTo>
                    <a:pt x="5072" y="9902"/>
                    <a:pt x="5072" y="9719"/>
                    <a:pt x="5530" y="9719"/>
                  </a:cubicBezTo>
                  <a:cubicBezTo>
                    <a:pt x="5988" y="9719"/>
                    <a:pt x="5988" y="9902"/>
                    <a:pt x="6477" y="9902"/>
                  </a:cubicBezTo>
                  <a:cubicBezTo>
                    <a:pt x="6935" y="9902"/>
                    <a:pt x="6935" y="9933"/>
                    <a:pt x="7393" y="9933"/>
                  </a:cubicBezTo>
                  <a:cubicBezTo>
                    <a:pt x="7851" y="9933"/>
                    <a:pt x="7851" y="9658"/>
                    <a:pt x="8310" y="9658"/>
                  </a:cubicBezTo>
                  <a:cubicBezTo>
                    <a:pt x="8798" y="9658"/>
                    <a:pt x="8798" y="9933"/>
                    <a:pt x="9257" y="9933"/>
                  </a:cubicBezTo>
                  <a:cubicBezTo>
                    <a:pt x="9715" y="9933"/>
                    <a:pt x="9715" y="9902"/>
                    <a:pt x="10173" y="9902"/>
                  </a:cubicBezTo>
                  <a:lnTo>
                    <a:pt x="11120" y="9902"/>
                  </a:lnTo>
                  <a:cubicBezTo>
                    <a:pt x="11578" y="9902"/>
                    <a:pt x="11578" y="9780"/>
                    <a:pt x="12037" y="9780"/>
                  </a:cubicBezTo>
                  <a:cubicBezTo>
                    <a:pt x="12525" y="9780"/>
                    <a:pt x="12525" y="9933"/>
                    <a:pt x="12984" y="9933"/>
                  </a:cubicBezTo>
                  <a:cubicBezTo>
                    <a:pt x="13442" y="9933"/>
                    <a:pt x="13442" y="9596"/>
                    <a:pt x="13900" y="9596"/>
                  </a:cubicBezTo>
                  <a:cubicBezTo>
                    <a:pt x="14358" y="9596"/>
                    <a:pt x="14358" y="9810"/>
                    <a:pt x="14847" y="9810"/>
                  </a:cubicBezTo>
                  <a:cubicBezTo>
                    <a:pt x="15305" y="9810"/>
                    <a:pt x="15305" y="9871"/>
                    <a:pt x="15763" y="9871"/>
                  </a:cubicBezTo>
                  <a:cubicBezTo>
                    <a:pt x="16252" y="9871"/>
                    <a:pt x="16252" y="9719"/>
                    <a:pt x="16710" y="9719"/>
                  </a:cubicBezTo>
                  <a:cubicBezTo>
                    <a:pt x="17169" y="9719"/>
                    <a:pt x="17169" y="9810"/>
                    <a:pt x="17627" y="9810"/>
                  </a:cubicBezTo>
                  <a:cubicBezTo>
                    <a:pt x="17932" y="9780"/>
                    <a:pt x="18238" y="9780"/>
                    <a:pt x="18574" y="9780"/>
                  </a:cubicBezTo>
                  <a:cubicBezTo>
                    <a:pt x="18865" y="9816"/>
                    <a:pt x="18983" y="9863"/>
                    <a:pt x="19121" y="9863"/>
                  </a:cubicBezTo>
                  <a:cubicBezTo>
                    <a:pt x="19214" y="9863"/>
                    <a:pt x="19317" y="9842"/>
                    <a:pt x="19490" y="9780"/>
                  </a:cubicBezTo>
                  <a:cubicBezTo>
                    <a:pt x="19490" y="9474"/>
                    <a:pt x="19643" y="9077"/>
                    <a:pt x="19613" y="8772"/>
                  </a:cubicBezTo>
                  <a:cubicBezTo>
                    <a:pt x="19582" y="8466"/>
                    <a:pt x="19460" y="8130"/>
                    <a:pt x="19399" y="7825"/>
                  </a:cubicBezTo>
                  <a:cubicBezTo>
                    <a:pt x="19338" y="7519"/>
                    <a:pt x="19032" y="7244"/>
                    <a:pt x="18941" y="6939"/>
                  </a:cubicBezTo>
                  <a:cubicBezTo>
                    <a:pt x="18849" y="6633"/>
                    <a:pt x="18757" y="6358"/>
                    <a:pt x="18635" y="6053"/>
                  </a:cubicBezTo>
                  <a:cubicBezTo>
                    <a:pt x="18513" y="5778"/>
                    <a:pt x="18666" y="5350"/>
                    <a:pt x="18482" y="5045"/>
                  </a:cubicBezTo>
                  <a:cubicBezTo>
                    <a:pt x="18360" y="4770"/>
                    <a:pt x="18207" y="4464"/>
                    <a:pt x="18024" y="4189"/>
                  </a:cubicBezTo>
                  <a:cubicBezTo>
                    <a:pt x="17841" y="3945"/>
                    <a:pt x="17535" y="3762"/>
                    <a:pt x="17321" y="3517"/>
                  </a:cubicBezTo>
                  <a:cubicBezTo>
                    <a:pt x="17108" y="3273"/>
                    <a:pt x="16710" y="3212"/>
                    <a:pt x="16497" y="2998"/>
                  </a:cubicBezTo>
                  <a:cubicBezTo>
                    <a:pt x="16252" y="2754"/>
                    <a:pt x="16313" y="2234"/>
                    <a:pt x="16069" y="2020"/>
                  </a:cubicBezTo>
                  <a:cubicBezTo>
                    <a:pt x="15825" y="1837"/>
                    <a:pt x="15336" y="1929"/>
                    <a:pt x="15061" y="1746"/>
                  </a:cubicBezTo>
                  <a:cubicBezTo>
                    <a:pt x="14786" y="1562"/>
                    <a:pt x="14694" y="1104"/>
                    <a:pt x="14419" y="951"/>
                  </a:cubicBezTo>
                  <a:cubicBezTo>
                    <a:pt x="14307" y="889"/>
                    <a:pt x="14169" y="877"/>
                    <a:pt x="14025" y="877"/>
                  </a:cubicBezTo>
                  <a:cubicBezTo>
                    <a:pt x="13941" y="877"/>
                    <a:pt x="13856" y="881"/>
                    <a:pt x="13772" y="881"/>
                  </a:cubicBezTo>
                  <a:cubicBezTo>
                    <a:pt x="13644" y="881"/>
                    <a:pt x="13520" y="873"/>
                    <a:pt x="13411" y="829"/>
                  </a:cubicBezTo>
                  <a:cubicBezTo>
                    <a:pt x="13106" y="707"/>
                    <a:pt x="12831" y="615"/>
                    <a:pt x="12525" y="524"/>
                  </a:cubicBezTo>
                  <a:cubicBezTo>
                    <a:pt x="12220" y="432"/>
                    <a:pt x="11884" y="432"/>
                    <a:pt x="11578" y="371"/>
                  </a:cubicBezTo>
                  <a:cubicBezTo>
                    <a:pt x="11273" y="279"/>
                    <a:pt x="10967" y="218"/>
                    <a:pt x="10662" y="188"/>
                  </a:cubicBezTo>
                  <a:cubicBezTo>
                    <a:pt x="10356" y="157"/>
                    <a:pt x="10051" y="157"/>
                    <a:pt x="9715" y="157"/>
                  </a:cubicBezTo>
                  <a:cubicBezTo>
                    <a:pt x="9405" y="157"/>
                    <a:pt x="9121" y="1"/>
                    <a:pt x="88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962;p42"/>
            <p:cNvSpPr/>
            <p:nvPr/>
          </p:nvSpPr>
          <p:spPr>
            <a:xfrm>
              <a:off x="1610376" y="3423543"/>
              <a:ext cx="5459851" cy="1447316"/>
            </a:xfrm>
            <a:custGeom>
              <a:avLst/>
              <a:gdLst/>
              <a:ahLst/>
              <a:cxnLst/>
              <a:rect l="l" t="t" r="r" b="b"/>
              <a:pathLst>
                <a:path w="42066" h="11151" extrusionOk="0">
                  <a:moveTo>
                    <a:pt x="0" y="1"/>
                  </a:moveTo>
                  <a:lnTo>
                    <a:pt x="1405" y="11151"/>
                  </a:lnTo>
                  <a:lnTo>
                    <a:pt x="40660" y="11151"/>
                  </a:lnTo>
                  <a:lnTo>
                    <a:pt x="4206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963;p42"/>
            <p:cNvSpPr/>
            <p:nvPr/>
          </p:nvSpPr>
          <p:spPr>
            <a:xfrm>
              <a:off x="1435935" y="3058827"/>
              <a:ext cx="5808734" cy="630532"/>
            </a:xfrm>
            <a:custGeom>
              <a:avLst/>
              <a:gdLst/>
              <a:ahLst/>
              <a:cxnLst/>
              <a:rect l="l" t="t" r="r" b="b"/>
              <a:pathLst>
                <a:path w="44754" h="4858" extrusionOk="0">
                  <a:moveTo>
                    <a:pt x="550" y="0"/>
                  </a:moveTo>
                  <a:cubicBezTo>
                    <a:pt x="275" y="0"/>
                    <a:pt x="31" y="245"/>
                    <a:pt x="0" y="520"/>
                  </a:cubicBezTo>
                  <a:lnTo>
                    <a:pt x="0" y="4338"/>
                  </a:lnTo>
                  <a:cubicBezTo>
                    <a:pt x="31" y="4644"/>
                    <a:pt x="275" y="4858"/>
                    <a:pt x="550" y="4858"/>
                  </a:cubicBezTo>
                  <a:lnTo>
                    <a:pt x="44204" y="4858"/>
                  </a:lnTo>
                  <a:cubicBezTo>
                    <a:pt x="44479" y="4858"/>
                    <a:pt x="44723" y="4644"/>
                    <a:pt x="44753" y="4338"/>
                  </a:cubicBezTo>
                  <a:lnTo>
                    <a:pt x="44753" y="520"/>
                  </a:lnTo>
                  <a:cubicBezTo>
                    <a:pt x="44723" y="245"/>
                    <a:pt x="44479" y="0"/>
                    <a:pt x="442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964;p42"/>
            <p:cNvSpPr/>
            <p:nvPr/>
          </p:nvSpPr>
          <p:spPr>
            <a:xfrm>
              <a:off x="1515238" y="1980512"/>
              <a:ext cx="470887" cy="367572"/>
            </a:xfrm>
            <a:custGeom>
              <a:avLst/>
              <a:gdLst/>
              <a:ahLst/>
              <a:cxnLst/>
              <a:rect l="l" t="t" r="r" b="b"/>
              <a:pathLst>
                <a:path w="3628" h="2832" extrusionOk="0">
                  <a:moveTo>
                    <a:pt x="1830" y="0"/>
                  </a:moveTo>
                  <a:cubicBezTo>
                    <a:pt x="1580" y="0"/>
                    <a:pt x="1328" y="68"/>
                    <a:pt x="1100" y="213"/>
                  </a:cubicBezTo>
                  <a:cubicBezTo>
                    <a:pt x="0" y="855"/>
                    <a:pt x="244" y="2474"/>
                    <a:pt x="1466" y="2779"/>
                  </a:cubicBezTo>
                  <a:cubicBezTo>
                    <a:pt x="1597" y="2815"/>
                    <a:pt x="1724" y="2832"/>
                    <a:pt x="1848" y="2832"/>
                  </a:cubicBezTo>
                  <a:cubicBezTo>
                    <a:pt x="2884" y="2832"/>
                    <a:pt x="3628" y="1657"/>
                    <a:pt x="3055" y="702"/>
                  </a:cubicBezTo>
                  <a:cubicBezTo>
                    <a:pt x="2792" y="258"/>
                    <a:pt x="2316" y="0"/>
                    <a:pt x="1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965;p42"/>
            <p:cNvSpPr/>
            <p:nvPr/>
          </p:nvSpPr>
          <p:spPr>
            <a:xfrm>
              <a:off x="1562742" y="2078505"/>
              <a:ext cx="575111" cy="563948"/>
            </a:xfrm>
            <a:custGeom>
              <a:avLst/>
              <a:gdLst/>
              <a:ahLst/>
              <a:cxnLst/>
              <a:rect l="l" t="t" r="r" b="b"/>
              <a:pathLst>
                <a:path w="4431" h="4345" extrusionOk="0">
                  <a:moveTo>
                    <a:pt x="2284" y="0"/>
                  </a:moveTo>
                  <a:cubicBezTo>
                    <a:pt x="1922" y="0"/>
                    <a:pt x="1538" y="104"/>
                    <a:pt x="1223" y="283"/>
                  </a:cubicBezTo>
                  <a:cubicBezTo>
                    <a:pt x="550" y="680"/>
                    <a:pt x="1" y="1658"/>
                    <a:pt x="367" y="2330"/>
                  </a:cubicBezTo>
                  <a:lnTo>
                    <a:pt x="1589" y="3643"/>
                  </a:lnTo>
                  <a:cubicBezTo>
                    <a:pt x="1852" y="4087"/>
                    <a:pt x="2314" y="4345"/>
                    <a:pt x="2801" y="4345"/>
                  </a:cubicBezTo>
                  <a:cubicBezTo>
                    <a:pt x="3050" y="4345"/>
                    <a:pt x="3306" y="4277"/>
                    <a:pt x="3544" y="4132"/>
                  </a:cubicBezTo>
                  <a:cubicBezTo>
                    <a:pt x="4216" y="3735"/>
                    <a:pt x="4430" y="2879"/>
                    <a:pt x="4033" y="2177"/>
                  </a:cubicBezTo>
                  <a:lnTo>
                    <a:pt x="3361" y="527"/>
                  </a:lnTo>
                  <a:cubicBezTo>
                    <a:pt x="3142" y="157"/>
                    <a:pt x="2729" y="0"/>
                    <a:pt x="22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966;p42"/>
            <p:cNvSpPr/>
            <p:nvPr/>
          </p:nvSpPr>
          <p:spPr>
            <a:xfrm>
              <a:off x="1419971" y="2166374"/>
              <a:ext cx="285024" cy="225839"/>
            </a:xfrm>
            <a:custGeom>
              <a:avLst/>
              <a:gdLst/>
              <a:ahLst/>
              <a:cxnLst/>
              <a:rect l="l" t="t" r="r" b="b"/>
              <a:pathLst>
                <a:path w="2196" h="1740" extrusionOk="0">
                  <a:moveTo>
                    <a:pt x="1110" y="1"/>
                  </a:moveTo>
                  <a:cubicBezTo>
                    <a:pt x="960" y="1"/>
                    <a:pt x="809" y="41"/>
                    <a:pt x="673" y="125"/>
                  </a:cubicBezTo>
                  <a:cubicBezTo>
                    <a:pt x="1" y="522"/>
                    <a:pt x="154" y="1500"/>
                    <a:pt x="887" y="1714"/>
                  </a:cubicBezTo>
                  <a:cubicBezTo>
                    <a:pt x="960" y="1731"/>
                    <a:pt x="1032" y="1740"/>
                    <a:pt x="1102" y="1740"/>
                  </a:cubicBezTo>
                  <a:cubicBezTo>
                    <a:pt x="1754" y="1740"/>
                    <a:pt x="2196" y="1010"/>
                    <a:pt x="1864" y="431"/>
                  </a:cubicBezTo>
                  <a:cubicBezTo>
                    <a:pt x="1684" y="150"/>
                    <a:pt x="1398" y="1"/>
                    <a:pt x="11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967;p42"/>
            <p:cNvSpPr/>
            <p:nvPr/>
          </p:nvSpPr>
          <p:spPr>
            <a:xfrm>
              <a:off x="1610376" y="2055402"/>
              <a:ext cx="284505" cy="225839"/>
            </a:xfrm>
            <a:custGeom>
              <a:avLst/>
              <a:gdLst/>
              <a:ahLst/>
              <a:cxnLst/>
              <a:rect l="l" t="t" r="r" b="b"/>
              <a:pathLst>
                <a:path w="2192" h="1740" extrusionOk="0">
                  <a:moveTo>
                    <a:pt x="1100" y="0"/>
                  </a:moveTo>
                  <a:cubicBezTo>
                    <a:pt x="946" y="0"/>
                    <a:pt x="788" y="41"/>
                    <a:pt x="642" y="125"/>
                  </a:cubicBezTo>
                  <a:cubicBezTo>
                    <a:pt x="0" y="522"/>
                    <a:pt x="122" y="1499"/>
                    <a:pt x="886" y="1713"/>
                  </a:cubicBezTo>
                  <a:cubicBezTo>
                    <a:pt x="957" y="1731"/>
                    <a:pt x="1026" y="1739"/>
                    <a:pt x="1094" y="1739"/>
                  </a:cubicBezTo>
                  <a:cubicBezTo>
                    <a:pt x="1728" y="1739"/>
                    <a:pt x="2192" y="1010"/>
                    <a:pt x="1833" y="430"/>
                  </a:cubicBezTo>
                  <a:cubicBezTo>
                    <a:pt x="1673" y="149"/>
                    <a:pt x="1393" y="0"/>
                    <a:pt x="11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968;p42"/>
            <p:cNvSpPr/>
            <p:nvPr/>
          </p:nvSpPr>
          <p:spPr>
            <a:xfrm>
              <a:off x="1796628" y="1940406"/>
              <a:ext cx="288659" cy="225839"/>
            </a:xfrm>
            <a:custGeom>
              <a:avLst/>
              <a:gdLst/>
              <a:ahLst/>
              <a:cxnLst/>
              <a:rect l="l" t="t" r="r" b="b"/>
              <a:pathLst>
                <a:path w="2224" h="1740" extrusionOk="0">
                  <a:moveTo>
                    <a:pt x="1131" y="0"/>
                  </a:moveTo>
                  <a:cubicBezTo>
                    <a:pt x="977" y="0"/>
                    <a:pt x="820" y="41"/>
                    <a:pt x="673" y="125"/>
                  </a:cubicBezTo>
                  <a:cubicBezTo>
                    <a:pt x="1" y="522"/>
                    <a:pt x="154" y="1500"/>
                    <a:pt x="917" y="1713"/>
                  </a:cubicBezTo>
                  <a:cubicBezTo>
                    <a:pt x="988" y="1731"/>
                    <a:pt x="1058" y="1739"/>
                    <a:pt x="1125" y="1739"/>
                  </a:cubicBezTo>
                  <a:cubicBezTo>
                    <a:pt x="1759" y="1739"/>
                    <a:pt x="2223" y="1010"/>
                    <a:pt x="1864" y="430"/>
                  </a:cubicBezTo>
                  <a:cubicBezTo>
                    <a:pt x="1704" y="149"/>
                    <a:pt x="1425" y="0"/>
                    <a:pt x="11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969;p42"/>
            <p:cNvSpPr/>
            <p:nvPr/>
          </p:nvSpPr>
          <p:spPr>
            <a:xfrm>
              <a:off x="4310577" y="877406"/>
              <a:ext cx="420268" cy="369909"/>
            </a:xfrm>
            <a:custGeom>
              <a:avLst/>
              <a:gdLst/>
              <a:ahLst/>
              <a:cxnLst/>
              <a:rect l="l" t="t" r="r" b="b"/>
              <a:pathLst>
                <a:path w="3238" h="2850" extrusionOk="0">
                  <a:moveTo>
                    <a:pt x="1609" y="0"/>
                  </a:moveTo>
                  <a:cubicBezTo>
                    <a:pt x="759" y="0"/>
                    <a:pt x="1" y="800"/>
                    <a:pt x="213" y="1747"/>
                  </a:cubicBezTo>
                  <a:cubicBezTo>
                    <a:pt x="388" y="2463"/>
                    <a:pt x="992" y="2850"/>
                    <a:pt x="1603" y="2850"/>
                  </a:cubicBezTo>
                  <a:cubicBezTo>
                    <a:pt x="2061" y="2850"/>
                    <a:pt x="2522" y="2633"/>
                    <a:pt x="2810" y="2175"/>
                  </a:cubicBezTo>
                  <a:cubicBezTo>
                    <a:pt x="3238" y="1503"/>
                    <a:pt x="3024" y="617"/>
                    <a:pt x="2352" y="220"/>
                  </a:cubicBezTo>
                  <a:cubicBezTo>
                    <a:pt x="2111" y="68"/>
                    <a:pt x="1856" y="0"/>
                    <a:pt x="16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970;p42"/>
            <p:cNvSpPr/>
            <p:nvPr/>
          </p:nvSpPr>
          <p:spPr>
            <a:xfrm>
              <a:off x="4128089" y="971116"/>
              <a:ext cx="571087" cy="566285"/>
            </a:xfrm>
            <a:custGeom>
              <a:avLst/>
              <a:gdLst/>
              <a:ahLst/>
              <a:cxnLst/>
              <a:rect l="l" t="t" r="r" b="b"/>
              <a:pathLst>
                <a:path w="4400" h="4363" extrusionOk="0">
                  <a:moveTo>
                    <a:pt x="2117" y="0"/>
                  </a:moveTo>
                  <a:cubicBezTo>
                    <a:pt x="1678" y="0"/>
                    <a:pt x="1265" y="151"/>
                    <a:pt x="1039" y="506"/>
                  </a:cubicBezTo>
                  <a:lnTo>
                    <a:pt x="428" y="2186"/>
                  </a:lnTo>
                  <a:cubicBezTo>
                    <a:pt x="0" y="2858"/>
                    <a:pt x="214" y="3713"/>
                    <a:pt x="886" y="4141"/>
                  </a:cubicBezTo>
                  <a:cubicBezTo>
                    <a:pt x="1122" y="4291"/>
                    <a:pt x="1381" y="4362"/>
                    <a:pt x="1635" y="4362"/>
                  </a:cubicBezTo>
                  <a:cubicBezTo>
                    <a:pt x="2106" y="4362"/>
                    <a:pt x="2564" y="4119"/>
                    <a:pt x="2841" y="3683"/>
                  </a:cubicBezTo>
                  <a:lnTo>
                    <a:pt x="4002" y="2339"/>
                  </a:lnTo>
                  <a:cubicBezTo>
                    <a:pt x="4399" y="1667"/>
                    <a:pt x="3911" y="750"/>
                    <a:pt x="3239" y="322"/>
                  </a:cubicBezTo>
                  <a:cubicBezTo>
                    <a:pt x="2921" y="121"/>
                    <a:pt x="2509" y="0"/>
                    <a:pt x="21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971;p42"/>
            <p:cNvSpPr/>
            <p:nvPr/>
          </p:nvSpPr>
          <p:spPr>
            <a:xfrm>
              <a:off x="4204796" y="833666"/>
              <a:ext cx="256470" cy="225579"/>
            </a:xfrm>
            <a:custGeom>
              <a:avLst/>
              <a:gdLst/>
              <a:ahLst/>
              <a:cxnLst/>
              <a:rect l="l" t="t" r="r" b="b"/>
              <a:pathLst>
                <a:path w="1976" h="1738" extrusionOk="0">
                  <a:moveTo>
                    <a:pt x="982" y="0"/>
                  </a:moveTo>
                  <a:cubicBezTo>
                    <a:pt x="466" y="0"/>
                    <a:pt x="0" y="483"/>
                    <a:pt x="143" y="1076"/>
                  </a:cubicBezTo>
                  <a:cubicBezTo>
                    <a:pt x="230" y="1497"/>
                    <a:pt x="601" y="1737"/>
                    <a:pt x="975" y="1737"/>
                  </a:cubicBezTo>
                  <a:cubicBezTo>
                    <a:pt x="1252" y="1737"/>
                    <a:pt x="1532" y="1606"/>
                    <a:pt x="1701" y="1320"/>
                  </a:cubicBezTo>
                  <a:cubicBezTo>
                    <a:pt x="1976" y="923"/>
                    <a:pt x="1823" y="373"/>
                    <a:pt x="1426" y="129"/>
                  </a:cubicBezTo>
                  <a:cubicBezTo>
                    <a:pt x="1282" y="40"/>
                    <a:pt x="1130" y="0"/>
                    <a:pt x="9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972;p42"/>
            <p:cNvSpPr/>
            <p:nvPr/>
          </p:nvSpPr>
          <p:spPr>
            <a:xfrm>
              <a:off x="4391178" y="948662"/>
              <a:ext cx="256470" cy="227526"/>
            </a:xfrm>
            <a:custGeom>
              <a:avLst/>
              <a:gdLst/>
              <a:ahLst/>
              <a:cxnLst/>
              <a:rect l="l" t="t" r="r" b="b"/>
              <a:pathLst>
                <a:path w="1976" h="1753" extrusionOk="0">
                  <a:moveTo>
                    <a:pt x="981" y="0"/>
                  </a:moveTo>
                  <a:cubicBezTo>
                    <a:pt x="466" y="0"/>
                    <a:pt x="0" y="483"/>
                    <a:pt x="142" y="1076"/>
                  </a:cubicBezTo>
                  <a:cubicBezTo>
                    <a:pt x="248" y="1515"/>
                    <a:pt x="616" y="1752"/>
                    <a:pt x="991" y="1752"/>
                  </a:cubicBezTo>
                  <a:cubicBezTo>
                    <a:pt x="1269" y="1752"/>
                    <a:pt x="1549" y="1623"/>
                    <a:pt x="1731" y="1351"/>
                  </a:cubicBezTo>
                  <a:cubicBezTo>
                    <a:pt x="1975" y="923"/>
                    <a:pt x="1853" y="404"/>
                    <a:pt x="1425" y="129"/>
                  </a:cubicBezTo>
                  <a:cubicBezTo>
                    <a:pt x="1282" y="40"/>
                    <a:pt x="1130" y="0"/>
                    <a:pt x="9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973;p42"/>
            <p:cNvSpPr/>
            <p:nvPr/>
          </p:nvSpPr>
          <p:spPr>
            <a:xfrm>
              <a:off x="4577560" y="1065865"/>
              <a:ext cx="256470" cy="225320"/>
            </a:xfrm>
            <a:custGeom>
              <a:avLst/>
              <a:gdLst/>
              <a:ahLst/>
              <a:cxnLst/>
              <a:rect l="l" t="t" r="r" b="b"/>
              <a:pathLst>
                <a:path w="1976" h="1736" extrusionOk="0">
                  <a:moveTo>
                    <a:pt x="970" y="1"/>
                  </a:moveTo>
                  <a:cubicBezTo>
                    <a:pt x="459" y="1"/>
                    <a:pt x="1" y="493"/>
                    <a:pt x="142" y="1059"/>
                  </a:cubicBezTo>
                  <a:cubicBezTo>
                    <a:pt x="248" y="1498"/>
                    <a:pt x="616" y="1735"/>
                    <a:pt x="991" y="1735"/>
                  </a:cubicBezTo>
                  <a:cubicBezTo>
                    <a:pt x="1268" y="1735"/>
                    <a:pt x="1549" y="1606"/>
                    <a:pt x="1731" y="1334"/>
                  </a:cubicBezTo>
                  <a:cubicBezTo>
                    <a:pt x="1975" y="906"/>
                    <a:pt x="1853" y="387"/>
                    <a:pt x="1425" y="142"/>
                  </a:cubicBezTo>
                  <a:cubicBezTo>
                    <a:pt x="1278" y="44"/>
                    <a:pt x="1122" y="1"/>
                    <a:pt x="9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974;p42"/>
            <p:cNvSpPr/>
            <p:nvPr/>
          </p:nvSpPr>
          <p:spPr>
            <a:xfrm>
              <a:off x="3521569" y="2201678"/>
              <a:ext cx="420268" cy="371596"/>
            </a:xfrm>
            <a:custGeom>
              <a:avLst/>
              <a:gdLst/>
              <a:ahLst/>
              <a:cxnLst/>
              <a:rect l="l" t="t" r="r" b="b"/>
              <a:pathLst>
                <a:path w="3238" h="2863" extrusionOk="0">
                  <a:moveTo>
                    <a:pt x="1609" y="1"/>
                  </a:moveTo>
                  <a:cubicBezTo>
                    <a:pt x="759" y="1"/>
                    <a:pt x="0" y="801"/>
                    <a:pt x="213" y="1747"/>
                  </a:cubicBezTo>
                  <a:cubicBezTo>
                    <a:pt x="389" y="2466"/>
                    <a:pt x="996" y="2863"/>
                    <a:pt x="1609" y="2863"/>
                  </a:cubicBezTo>
                  <a:cubicBezTo>
                    <a:pt x="2065" y="2863"/>
                    <a:pt x="2524" y="2644"/>
                    <a:pt x="2810" y="2175"/>
                  </a:cubicBezTo>
                  <a:cubicBezTo>
                    <a:pt x="3238" y="1503"/>
                    <a:pt x="3024" y="647"/>
                    <a:pt x="2352" y="220"/>
                  </a:cubicBezTo>
                  <a:cubicBezTo>
                    <a:pt x="2111" y="68"/>
                    <a:pt x="1856" y="1"/>
                    <a:pt x="16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975;p42"/>
            <p:cNvSpPr/>
            <p:nvPr/>
          </p:nvSpPr>
          <p:spPr>
            <a:xfrm>
              <a:off x="3342975" y="2296945"/>
              <a:ext cx="571087" cy="564727"/>
            </a:xfrm>
            <a:custGeom>
              <a:avLst/>
              <a:gdLst/>
              <a:ahLst/>
              <a:cxnLst/>
              <a:rect l="l" t="t" r="r" b="b"/>
              <a:pathLst>
                <a:path w="4400" h="4351" extrusionOk="0">
                  <a:moveTo>
                    <a:pt x="2090" y="1"/>
                  </a:moveTo>
                  <a:cubicBezTo>
                    <a:pt x="1653" y="1"/>
                    <a:pt x="1247" y="143"/>
                    <a:pt x="1039" y="494"/>
                  </a:cubicBezTo>
                  <a:lnTo>
                    <a:pt x="398" y="2174"/>
                  </a:lnTo>
                  <a:cubicBezTo>
                    <a:pt x="1" y="2846"/>
                    <a:pt x="184" y="3732"/>
                    <a:pt x="856" y="4129"/>
                  </a:cubicBezTo>
                  <a:cubicBezTo>
                    <a:pt x="1092" y="4279"/>
                    <a:pt x="1354" y="4350"/>
                    <a:pt x="1614" y="4350"/>
                  </a:cubicBezTo>
                  <a:cubicBezTo>
                    <a:pt x="2094" y="4350"/>
                    <a:pt x="2564" y="4107"/>
                    <a:pt x="2842" y="3671"/>
                  </a:cubicBezTo>
                  <a:lnTo>
                    <a:pt x="4003" y="2327"/>
                  </a:lnTo>
                  <a:cubicBezTo>
                    <a:pt x="4400" y="1655"/>
                    <a:pt x="3911" y="738"/>
                    <a:pt x="3239" y="311"/>
                  </a:cubicBezTo>
                  <a:cubicBezTo>
                    <a:pt x="2917" y="121"/>
                    <a:pt x="2491" y="1"/>
                    <a:pt x="20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976;p42"/>
            <p:cNvSpPr/>
            <p:nvPr/>
          </p:nvSpPr>
          <p:spPr>
            <a:xfrm>
              <a:off x="3414880" y="2157938"/>
              <a:ext cx="253355" cy="226747"/>
            </a:xfrm>
            <a:custGeom>
              <a:avLst/>
              <a:gdLst/>
              <a:ahLst/>
              <a:cxnLst/>
              <a:rect l="l" t="t" r="r" b="b"/>
              <a:pathLst>
                <a:path w="1952" h="1747" extrusionOk="0">
                  <a:moveTo>
                    <a:pt x="988" y="0"/>
                  </a:moveTo>
                  <a:cubicBezTo>
                    <a:pt x="471" y="0"/>
                    <a:pt x="0" y="483"/>
                    <a:pt x="119" y="1076"/>
                  </a:cubicBezTo>
                  <a:cubicBezTo>
                    <a:pt x="223" y="1510"/>
                    <a:pt x="594" y="1747"/>
                    <a:pt x="967" y="1747"/>
                  </a:cubicBezTo>
                  <a:cubicBezTo>
                    <a:pt x="1251" y="1747"/>
                    <a:pt x="1536" y="1610"/>
                    <a:pt x="1707" y="1320"/>
                  </a:cubicBezTo>
                  <a:cubicBezTo>
                    <a:pt x="1952" y="923"/>
                    <a:pt x="1830" y="404"/>
                    <a:pt x="1432" y="129"/>
                  </a:cubicBezTo>
                  <a:cubicBezTo>
                    <a:pt x="1289" y="40"/>
                    <a:pt x="1137" y="0"/>
                    <a:pt x="9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77;p42"/>
            <p:cNvSpPr/>
            <p:nvPr/>
          </p:nvSpPr>
          <p:spPr>
            <a:xfrm>
              <a:off x="3602170" y="2275270"/>
              <a:ext cx="256470" cy="225190"/>
            </a:xfrm>
            <a:custGeom>
              <a:avLst/>
              <a:gdLst/>
              <a:ahLst/>
              <a:cxnLst/>
              <a:rect l="l" t="t" r="r" b="b"/>
              <a:pathLst>
                <a:path w="1976" h="1735" extrusionOk="0">
                  <a:moveTo>
                    <a:pt x="970" y="0"/>
                  </a:moveTo>
                  <a:cubicBezTo>
                    <a:pt x="459" y="0"/>
                    <a:pt x="1" y="493"/>
                    <a:pt x="142" y="1058"/>
                  </a:cubicBezTo>
                  <a:cubicBezTo>
                    <a:pt x="248" y="1497"/>
                    <a:pt x="616" y="1735"/>
                    <a:pt x="991" y="1735"/>
                  </a:cubicBezTo>
                  <a:cubicBezTo>
                    <a:pt x="1268" y="1735"/>
                    <a:pt x="1549" y="1605"/>
                    <a:pt x="1731" y="1333"/>
                  </a:cubicBezTo>
                  <a:cubicBezTo>
                    <a:pt x="1975" y="905"/>
                    <a:pt x="1853" y="386"/>
                    <a:pt x="1425" y="142"/>
                  </a:cubicBezTo>
                  <a:cubicBezTo>
                    <a:pt x="1278" y="44"/>
                    <a:pt x="1122" y="0"/>
                    <a:pt x="9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78;p42"/>
            <p:cNvSpPr/>
            <p:nvPr/>
          </p:nvSpPr>
          <p:spPr>
            <a:xfrm>
              <a:off x="3788422" y="2391824"/>
              <a:ext cx="256470" cy="223892"/>
            </a:xfrm>
            <a:custGeom>
              <a:avLst/>
              <a:gdLst/>
              <a:ahLst/>
              <a:cxnLst/>
              <a:rect l="l" t="t" r="r" b="b"/>
              <a:pathLst>
                <a:path w="1976" h="1725" extrusionOk="0">
                  <a:moveTo>
                    <a:pt x="996" y="1"/>
                  </a:moveTo>
                  <a:cubicBezTo>
                    <a:pt x="466" y="1"/>
                    <a:pt x="1" y="483"/>
                    <a:pt x="143" y="1076"/>
                  </a:cubicBezTo>
                  <a:cubicBezTo>
                    <a:pt x="248" y="1495"/>
                    <a:pt x="622" y="1725"/>
                    <a:pt x="997" y="1725"/>
                  </a:cubicBezTo>
                  <a:cubicBezTo>
                    <a:pt x="1279" y="1725"/>
                    <a:pt x="1561" y="1596"/>
                    <a:pt x="1732" y="1321"/>
                  </a:cubicBezTo>
                  <a:cubicBezTo>
                    <a:pt x="1976" y="924"/>
                    <a:pt x="1854" y="374"/>
                    <a:pt x="1457" y="129"/>
                  </a:cubicBezTo>
                  <a:cubicBezTo>
                    <a:pt x="1306" y="41"/>
                    <a:pt x="1149" y="1"/>
                    <a:pt x="9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79;p42"/>
            <p:cNvSpPr/>
            <p:nvPr/>
          </p:nvSpPr>
          <p:spPr>
            <a:xfrm>
              <a:off x="5123337" y="1700809"/>
              <a:ext cx="495678" cy="370817"/>
            </a:xfrm>
            <a:custGeom>
              <a:avLst/>
              <a:gdLst/>
              <a:ahLst/>
              <a:cxnLst/>
              <a:rect l="l" t="t" r="r" b="b"/>
              <a:pathLst>
                <a:path w="3819" h="2857" extrusionOk="0">
                  <a:moveTo>
                    <a:pt x="1909" y="1"/>
                  </a:moveTo>
                  <a:cubicBezTo>
                    <a:pt x="1550" y="1"/>
                    <a:pt x="1191" y="138"/>
                    <a:pt x="917" y="413"/>
                  </a:cubicBezTo>
                  <a:cubicBezTo>
                    <a:pt x="0" y="1299"/>
                    <a:pt x="642" y="2857"/>
                    <a:pt x="1894" y="2857"/>
                  </a:cubicBezTo>
                  <a:cubicBezTo>
                    <a:pt x="3177" y="2857"/>
                    <a:pt x="3819" y="1299"/>
                    <a:pt x="2902" y="413"/>
                  </a:cubicBezTo>
                  <a:cubicBezTo>
                    <a:pt x="2627" y="138"/>
                    <a:pt x="2268" y="1"/>
                    <a:pt x="19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80;p42"/>
            <p:cNvSpPr/>
            <p:nvPr/>
          </p:nvSpPr>
          <p:spPr>
            <a:xfrm>
              <a:off x="5218475" y="1770897"/>
              <a:ext cx="594839" cy="540586"/>
            </a:xfrm>
            <a:custGeom>
              <a:avLst/>
              <a:gdLst/>
              <a:ahLst/>
              <a:cxnLst/>
              <a:rect l="l" t="t" r="r" b="b"/>
              <a:pathLst>
                <a:path w="4583" h="4165" extrusionOk="0">
                  <a:moveTo>
                    <a:pt x="2235" y="1"/>
                  </a:moveTo>
                  <a:cubicBezTo>
                    <a:pt x="1753" y="1"/>
                    <a:pt x="1226" y="236"/>
                    <a:pt x="886" y="576"/>
                  </a:cubicBezTo>
                  <a:cubicBezTo>
                    <a:pt x="336" y="1125"/>
                    <a:pt x="0" y="2195"/>
                    <a:pt x="550" y="2744"/>
                  </a:cubicBezTo>
                  <a:lnTo>
                    <a:pt x="2016" y="3753"/>
                  </a:lnTo>
                  <a:cubicBezTo>
                    <a:pt x="2291" y="4028"/>
                    <a:pt x="2658" y="4165"/>
                    <a:pt x="3025" y="4165"/>
                  </a:cubicBezTo>
                  <a:cubicBezTo>
                    <a:pt x="3391" y="4165"/>
                    <a:pt x="3758" y="4028"/>
                    <a:pt x="4033" y="3753"/>
                  </a:cubicBezTo>
                  <a:cubicBezTo>
                    <a:pt x="4583" y="3203"/>
                    <a:pt x="4583" y="2286"/>
                    <a:pt x="4033" y="1736"/>
                  </a:cubicBezTo>
                  <a:lnTo>
                    <a:pt x="3025" y="301"/>
                  </a:lnTo>
                  <a:cubicBezTo>
                    <a:pt x="2815" y="91"/>
                    <a:pt x="2533" y="1"/>
                    <a:pt x="22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81;p42"/>
            <p:cNvSpPr/>
            <p:nvPr/>
          </p:nvSpPr>
          <p:spPr>
            <a:xfrm>
              <a:off x="5063762" y="1927816"/>
              <a:ext cx="301508" cy="223113"/>
            </a:xfrm>
            <a:custGeom>
              <a:avLst/>
              <a:gdLst/>
              <a:ahLst/>
              <a:cxnLst/>
              <a:rect l="l" t="t" r="r" b="b"/>
              <a:pathLst>
                <a:path w="2323" h="1719" extrusionOk="0">
                  <a:moveTo>
                    <a:pt x="1162" y="0"/>
                  </a:moveTo>
                  <a:cubicBezTo>
                    <a:pt x="940" y="0"/>
                    <a:pt x="719" y="84"/>
                    <a:pt x="551" y="252"/>
                  </a:cubicBezTo>
                  <a:cubicBezTo>
                    <a:pt x="1" y="802"/>
                    <a:pt x="367" y="1719"/>
                    <a:pt x="1162" y="1719"/>
                  </a:cubicBezTo>
                  <a:cubicBezTo>
                    <a:pt x="1925" y="1719"/>
                    <a:pt x="2323" y="802"/>
                    <a:pt x="1773" y="252"/>
                  </a:cubicBezTo>
                  <a:cubicBezTo>
                    <a:pt x="1605" y="84"/>
                    <a:pt x="1383" y="0"/>
                    <a:pt x="11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82;p42"/>
            <p:cNvSpPr/>
            <p:nvPr/>
          </p:nvSpPr>
          <p:spPr>
            <a:xfrm>
              <a:off x="5218475" y="1773233"/>
              <a:ext cx="301378" cy="223113"/>
            </a:xfrm>
            <a:custGeom>
              <a:avLst/>
              <a:gdLst/>
              <a:ahLst/>
              <a:cxnLst/>
              <a:rect l="l" t="t" r="r" b="b"/>
              <a:pathLst>
                <a:path w="2322" h="1719" extrusionOk="0">
                  <a:moveTo>
                    <a:pt x="1161" y="0"/>
                  </a:moveTo>
                  <a:cubicBezTo>
                    <a:pt x="940" y="0"/>
                    <a:pt x="718" y="84"/>
                    <a:pt x="550" y="252"/>
                  </a:cubicBezTo>
                  <a:cubicBezTo>
                    <a:pt x="0" y="802"/>
                    <a:pt x="397" y="1718"/>
                    <a:pt x="1161" y="1718"/>
                  </a:cubicBezTo>
                  <a:cubicBezTo>
                    <a:pt x="1955" y="1718"/>
                    <a:pt x="2322" y="802"/>
                    <a:pt x="1772" y="252"/>
                  </a:cubicBezTo>
                  <a:cubicBezTo>
                    <a:pt x="1604" y="84"/>
                    <a:pt x="1383" y="0"/>
                    <a:pt x="11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83;p42"/>
            <p:cNvSpPr/>
            <p:nvPr/>
          </p:nvSpPr>
          <p:spPr>
            <a:xfrm>
              <a:off x="5377081" y="1618521"/>
              <a:ext cx="301378" cy="223113"/>
            </a:xfrm>
            <a:custGeom>
              <a:avLst/>
              <a:gdLst/>
              <a:ahLst/>
              <a:cxnLst/>
              <a:rect l="l" t="t" r="r" b="b"/>
              <a:pathLst>
                <a:path w="2322" h="1719" extrusionOk="0">
                  <a:moveTo>
                    <a:pt x="1161" y="1"/>
                  </a:moveTo>
                  <a:cubicBezTo>
                    <a:pt x="940" y="1"/>
                    <a:pt x="718" y="85"/>
                    <a:pt x="550" y="253"/>
                  </a:cubicBezTo>
                  <a:cubicBezTo>
                    <a:pt x="0" y="803"/>
                    <a:pt x="397" y="1719"/>
                    <a:pt x="1161" y="1719"/>
                  </a:cubicBezTo>
                  <a:cubicBezTo>
                    <a:pt x="1925" y="1719"/>
                    <a:pt x="2322" y="803"/>
                    <a:pt x="1772" y="253"/>
                  </a:cubicBezTo>
                  <a:cubicBezTo>
                    <a:pt x="1604" y="85"/>
                    <a:pt x="1383" y="1"/>
                    <a:pt x="11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84;p42"/>
            <p:cNvSpPr/>
            <p:nvPr/>
          </p:nvSpPr>
          <p:spPr>
            <a:xfrm>
              <a:off x="2502439" y="2824681"/>
              <a:ext cx="152117" cy="116943"/>
            </a:xfrm>
            <a:custGeom>
              <a:avLst/>
              <a:gdLst/>
              <a:ahLst/>
              <a:cxnLst/>
              <a:rect l="l" t="t" r="r" b="b"/>
              <a:pathLst>
                <a:path w="1172" h="901" extrusionOk="0">
                  <a:moveTo>
                    <a:pt x="600" y="1"/>
                  </a:moveTo>
                  <a:cubicBezTo>
                    <a:pt x="521" y="1"/>
                    <a:pt x="441" y="21"/>
                    <a:pt x="367" y="63"/>
                  </a:cubicBezTo>
                  <a:cubicBezTo>
                    <a:pt x="1" y="246"/>
                    <a:pt x="62" y="796"/>
                    <a:pt x="459" y="888"/>
                  </a:cubicBezTo>
                  <a:cubicBezTo>
                    <a:pt x="496" y="896"/>
                    <a:pt x="532" y="900"/>
                    <a:pt x="568" y="900"/>
                  </a:cubicBezTo>
                  <a:cubicBezTo>
                    <a:pt x="914" y="900"/>
                    <a:pt x="1172" y="520"/>
                    <a:pt x="978" y="216"/>
                  </a:cubicBezTo>
                  <a:cubicBezTo>
                    <a:pt x="898" y="75"/>
                    <a:pt x="752" y="1"/>
                    <a:pt x="6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5;p42"/>
            <p:cNvSpPr/>
            <p:nvPr/>
          </p:nvSpPr>
          <p:spPr>
            <a:xfrm>
              <a:off x="2417685" y="2862451"/>
              <a:ext cx="140435" cy="116294"/>
            </a:xfrm>
            <a:custGeom>
              <a:avLst/>
              <a:gdLst/>
              <a:ahLst/>
              <a:cxnLst/>
              <a:rect l="l" t="t" r="r" b="b"/>
              <a:pathLst>
                <a:path w="1082" h="896" extrusionOk="0">
                  <a:moveTo>
                    <a:pt x="498" y="1"/>
                  </a:moveTo>
                  <a:cubicBezTo>
                    <a:pt x="300" y="1"/>
                    <a:pt x="124" y="120"/>
                    <a:pt x="73" y="322"/>
                  </a:cubicBezTo>
                  <a:cubicBezTo>
                    <a:pt x="0" y="638"/>
                    <a:pt x="237" y="896"/>
                    <a:pt x="521" y="896"/>
                  </a:cubicBezTo>
                  <a:cubicBezTo>
                    <a:pt x="594" y="896"/>
                    <a:pt x="670" y="879"/>
                    <a:pt x="745" y="841"/>
                  </a:cubicBezTo>
                  <a:cubicBezTo>
                    <a:pt x="1081" y="627"/>
                    <a:pt x="990" y="108"/>
                    <a:pt x="623" y="16"/>
                  </a:cubicBezTo>
                  <a:cubicBezTo>
                    <a:pt x="581" y="6"/>
                    <a:pt x="539" y="1"/>
                    <a:pt x="4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86;p42"/>
            <p:cNvSpPr/>
            <p:nvPr/>
          </p:nvSpPr>
          <p:spPr>
            <a:xfrm>
              <a:off x="2375632" y="2956550"/>
              <a:ext cx="135633" cy="117592"/>
            </a:xfrm>
            <a:custGeom>
              <a:avLst/>
              <a:gdLst/>
              <a:ahLst/>
              <a:cxnLst/>
              <a:rect l="l" t="t" r="r" b="b"/>
              <a:pathLst>
                <a:path w="1045" h="906" extrusionOk="0">
                  <a:moveTo>
                    <a:pt x="518" y="1"/>
                  </a:moveTo>
                  <a:cubicBezTo>
                    <a:pt x="447" y="1"/>
                    <a:pt x="374" y="18"/>
                    <a:pt x="306" y="55"/>
                  </a:cubicBezTo>
                  <a:cubicBezTo>
                    <a:pt x="92" y="177"/>
                    <a:pt x="0" y="452"/>
                    <a:pt x="153" y="697"/>
                  </a:cubicBezTo>
                  <a:cubicBezTo>
                    <a:pt x="231" y="840"/>
                    <a:pt x="369" y="905"/>
                    <a:pt x="510" y="905"/>
                  </a:cubicBezTo>
                  <a:cubicBezTo>
                    <a:pt x="700" y="905"/>
                    <a:pt x="894" y="785"/>
                    <a:pt x="947" y="575"/>
                  </a:cubicBezTo>
                  <a:cubicBezTo>
                    <a:pt x="1044" y="259"/>
                    <a:pt x="793" y="1"/>
                    <a:pt x="5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987;p42"/>
            <p:cNvSpPr/>
            <p:nvPr/>
          </p:nvSpPr>
          <p:spPr>
            <a:xfrm>
              <a:off x="2419242" y="3050260"/>
              <a:ext cx="139527" cy="118501"/>
            </a:xfrm>
            <a:custGeom>
              <a:avLst/>
              <a:gdLst/>
              <a:ahLst/>
              <a:cxnLst/>
              <a:rect l="l" t="t" r="r" b="b"/>
              <a:pathLst>
                <a:path w="1075" h="913" extrusionOk="0">
                  <a:moveTo>
                    <a:pt x="491" y="1"/>
                  </a:moveTo>
                  <a:cubicBezTo>
                    <a:pt x="299" y="1"/>
                    <a:pt x="113" y="118"/>
                    <a:pt x="61" y="341"/>
                  </a:cubicBezTo>
                  <a:cubicBezTo>
                    <a:pt x="0" y="586"/>
                    <a:pt x="153" y="830"/>
                    <a:pt x="397" y="891"/>
                  </a:cubicBezTo>
                  <a:cubicBezTo>
                    <a:pt x="441" y="906"/>
                    <a:pt x="484" y="912"/>
                    <a:pt x="526" y="912"/>
                  </a:cubicBezTo>
                  <a:cubicBezTo>
                    <a:pt x="836" y="912"/>
                    <a:pt x="1074" y="542"/>
                    <a:pt x="886" y="219"/>
                  </a:cubicBezTo>
                  <a:cubicBezTo>
                    <a:pt x="792" y="72"/>
                    <a:pt x="640" y="1"/>
                    <a:pt x="4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988;p42"/>
            <p:cNvSpPr/>
            <p:nvPr/>
          </p:nvSpPr>
          <p:spPr>
            <a:xfrm>
              <a:off x="2504646" y="3088939"/>
              <a:ext cx="148612" cy="119928"/>
            </a:xfrm>
            <a:custGeom>
              <a:avLst/>
              <a:gdLst/>
              <a:ahLst/>
              <a:cxnLst/>
              <a:rect l="l" t="t" r="r" b="b"/>
              <a:pathLst>
                <a:path w="1145" h="924" extrusionOk="0">
                  <a:moveTo>
                    <a:pt x="578" y="0"/>
                  </a:moveTo>
                  <a:cubicBezTo>
                    <a:pt x="236" y="0"/>
                    <a:pt x="1" y="383"/>
                    <a:pt x="167" y="715"/>
                  </a:cubicBezTo>
                  <a:cubicBezTo>
                    <a:pt x="272" y="841"/>
                    <a:pt x="434" y="924"/>
                    <a:pt x="595" y="924"/>
                  </a:cubicBezTo>
                  <a:cubicBezTo>
                    <a:pt x="668" y="924"/>
                    <a:pt x="741" y="906"/>
                    <a:pt x="808" y="868"/>
                  </a:cubicBezTo>
                  <a:cubicBezTo>
                    <a:pt x="1144" y="654"/>
                    <a:pt x="1083" y="135"/>
                    <a:pt x="686" y="13"/>
                  </a:cubicBezTo>
                  <a:cubicBezTo>
                    <a:pt x="649" y="4"/>
                    <a:pt x="613" y="0"/>
                    <a:pt x="5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989;p42"/>
            <p:cNvSpPr/>
            <p:nvPr/>
          </p:nvSpPr>
          <p:spPr>
            <a:xfrm>
              <a:off x="2587843" y="3052467"/>
              <a:ext cx="170418" cy="115775"/>
            </a:xfrm>
            <a:custGeom>
              <a:avLst/>
              <a:gdLst/>
              <a:ahLst/>
              <a:cxnLst/>
              <a:rect l="l" t="t" r="r" b="b"/>
              <a:pathLst>
                <a:path w="1313" h="892" extrusionOk="0">
                  <a:moveTo>
                    <a:pt x="644" y="1"/>
                  </a:moveTo>
                  <a:cubicBezTo>
                    <a:pt x="164" y="1"/>
                    <a:pt x="1" y="734"/>
                    <a:pt x="534" y="874"/>
                  </a:cubicBezTo>
                  <a:cubicBezTo>
                    <a:pt x="582" y="886"/>
                    <a:pt x="628" y="892"/>
                    <a:pt x="671" y="892"/>
                  </a:cubicBezTo>
                  <a:cubicBezTo>
                    <a:pt x="1174" y="892"/>
                    <a:pt x="1313" y="131"/>
                    <a:pt x="778" y="19"/>
                  </a:cubicBezTo>
                  <a:cubicBezTo>
                    <a:pt x="731" y="6"/>
                    <a:pt x="686" y="1"/>
                    <a:pt x="6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990;p42"/>
            <p:cNvSpPr/>
            <p:nvPr/>
          </p:nvSpPr>
          <p:spPr>
            <a:xfrm>
              <a:off x="2647677" y="2956421"/>
              <a:ext cx="132388" cy="117462"/>
            </a:xfrm>
            <a:custGeom>
              <a:avLst/>
              <a:gdLst/>
              <a:ahLst/>
              <a:cxnLst/>
              <a:rect l="l" t="t" r="r" b="b"/>
              <a:pathLst>
                <a:path w="1020" h="905" extrusionOk="0">
                  <a:moveTo>
                    <a:pt x="516" y="1"/>
                  </a:moveTo>
                  <a:cubicBezTo>
                    <a:pt x="320" y="1"/>
                    <a:pt x="126" y="120"/>
                    <a:pt x="73" y="331"/>
                  </a:cubicBezTo>
                  <a:cubicBezTo>
                    <a:pt x="0" y="647"/>
                    <a:pt x="236" y="905"/>
                    <a:pt x="521" y="905"/>
                  </a:cubicBezTo>
                  <a:cubicBezTo>
                    <a:pt x="594" y="905"/>
                    <a:pt x="670" y="888"/>
                    <a:pt x="745" y="850"/>
                  </a:cubicBezTo>
                  <a:cubicBezTo>
                    <a:pt x="959" y="698"/>
                    <a:pt x="1020" y="423"/>
                    <a:pt x="898" y="209"/>
                  </a:cubicBezTo>
                  <a:cubicBezTo>
                    <a:pt x="807" y="66"/>
                    <a:pt x="661" y="1"/>
                    <a:pt x="5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991;p42"/>
            <p:cNvSpPr/>
            <p:nvPr/>
          </p:nvSpPr>
          <p:spPr>
            <a:xfrm>
              <a:off x="2587843" y="2862191"/>
              <a:ext cx="152636" cy="115256"/>
            </a:xfrm>
            <a:custGeom>
              <a:avLst/>
              <a:gdLst/>
              <a:ahLst/>
              <a:cxnLst/>
              <a:rect l="l" t="t" r="r" b="b"/>
              <a:pathLst>
                <a:path w="1176" h="888" extrusionOk="0">
                  <a:moveTo>
                    <a:pt x="644" y="0"/>
                  </a:moveTo>
                  <a:cubicBezTo>
                    <a:pt x="164" y="0"/>
                    <a:pt x="1" y="734"/>
                    <a:pt x="534" y="874"/>
                  </a:cubicBezTo>
                  <a:cubicBezTo>
                    <a:pt x="571" y="883"/>
                    <a:pt x="608" y="887"/>
                    <a:pt x="644" y="887"/>
                  </a:cubicBezTo>
                  <a:cubicBezTo>
                    <a:pt x="849" y="887"/>
                    <a:pt x="1037" y="750"/>
                    <a:pt x="1114" y="568"/>
                  </a:cubicBezTo>
                  <a:cubicBezTo>
                    <a:pt x="1175" y="324"/>
                    <a:pt x="1023" y="80"/>
                    <a:pt x="778" y="18"/>
                  </a:cubicBezTo>
                  <a:cubicBezTo>
                    <a:pt x="731" y="6"/>
                    <a:pt x="686" y="0"/>
                    <a:pt x="6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992;p42"/>
            <p:cNvSpPr/>
            <p:nvPr/>
          </p:nvSpPr>
          <p:spPr>
            <a:xfrm>
              <a:off x="2454805" y="2918262"/>
              <a:ext cx="245178" cy="192093"/>
            </a:xfrm>
            <a:custGeom>
              <a:avLst/>
              <a:gdLst/>
              <a:ahLst/>
              <a:cxnLst/>
              <a:rect l="l" t="t" r="r" b="b"/>
              <a:pathLst>
                <a:path w="1889" h="1480" extrusionOk="0">
                  <a:moveTo>
                    <a:pt x="945" y="1"/>
                  </a:moveTo>
                  <a:cubicBezTo>
                    <a:pt x="819" y="1"/>
                    <a:pt x="693" y="35"/>
                    <a:pt x="581" y="106"/>
                  </a:cubicBezTo>
                  <a:cubicBezTo>
                    <a:pt x="1" y="442"/>
                    <a:pt x="123" y="1297"/>
                    <a:pt x="765" y="1450"/>
                  </a:cubicBezTo>
                  <a:cubicBezTo>
                    <a:pt x="836" y="1470"/>
                    <a:pt x="905" y="1480"/>
                    <a:pt x="972" y="1480"/>
                  </a:cubicBezTo>
                  <a:cubicBezTo>
                    <a:pt x="1511" y="1480"/>
                    <a:pt x="1888" y="870"/>
                    <a:pt x="1590" y="381"/>
                  </a:cubicBezTo>
                  <a:cubicBezTo>
                    <a:pt x="1447" y="136"/>
                    <a:pt x="1196" y="1"/>
                    <a:pt x="9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993;p42"/>
            <p:cNvSpPr/>
            <p:nvPr/>
          </p:nvSpPr>
          <p:spPr>
            <a:xfrm>
              <a:off x="2308140" y="1884984"/>
              <a:ext cx="151468" cy="118111"/>
            </a:xfrm>
            <a:custGeom>
              <a:avLst/>
              <a:gdLst/>
              <a:ahLst/>
              <a:cxnLst/>
              <a:rect l="l" t="t" r="r" b="b"/>
              <a:pathLst>
                <a:path w="1167" h="910" extrusionOk="0">
                  <a:moveTo>
                    <a:pt x="600" y="1"/>
                  </a:moveTo>
                  <a:cubicBezTo>
                    <a:pt x="521" y="1"/>
                    <a:pt x="441" y="21"/>
                    <a:pt x="367" y="63"/>
                  </a:cubicBezTo>
                  <a:cubicBezTo>
                    <a:pt x="1" y="277"/>
                    <a:pt x="92" y="796"/>
                    <a:pt x="489" y="888"/>
                  </a:cubicBezTo>
                  <a:cubicBezTo>
                    <a:pt x="533" y="902"/>
                    <a:pt x="576" y="909"/>
                    <a:pt x="618" y="909"/>
                  </a:cubicBezTo>
                  <a:cubicBezTo>
                    <a:pt x="928" y="909"/>
                    <a:pt x="1167" y="539"/>
                    <a:pt x="978" y="216"/>
                  </a:cubicBezTo>
                  <a:cubicBezTo>
                    <a:pt x="898" y="75"/>
                    <a:pt x="752" y="1"/>
                    <a:pt x="6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994;p42"/>
            <p:cNvSpPr/>
            <p:nvPr/>
          </p:nvSpPr>
          <p:spPr>
            <a:xfrm>
              <a:off x="2223645" y="1925350"/>
              <a:ext cx="140176" cy="115775"/>
            </a:xfrm>
            <a:custGeom>
              <a:avLst/>
              <a:gdLst/>
              <a:ahLst/>
              <a:cxnLst/>
              <a:rect l="l" t="t" r="r" b="b"/>
              <a:pathLst>
                <a:path w="1080" h="892" extrusionOk="0">
                  <a:moveTo>
                    <a:pt x="476" y="0"/>
                  </a:moveTo>
                  <a:cubicBezTo>
                    <a:pt x="286" y="0"/>
                    <a:pt x="120" y="137"/>
                    <a:pt x="71" y="333"/>
                  </a:cubicBezTo>
                  <a:cubicBezTo>
                    <a:pt x="0" y="639"/>
                    <a:pt x="222" y="892"/>
                    <a:pt x="495" y="892"/>
                  </a:cubicBezTo>
                  <a:cubicBezTo>
                    <a:pt x="575" y="892"/>
                    <a:pt x="660" y="870"/>
                    <a:pt x="743" y="821"/>
                  </a:cubicBezTo>
                  <a:cubicBezTo>
                    <a:pt x="1079" y="638"/>
                    <a:pt x="1018" y="119"/>
                    <a:pt x="621" y="27"/>
                  </a:cubicBezTo>
                  <a:cubicBezTo>
                    <a:pt x="572" y="9"/>
                    <a:pt x="523" y="0"/>
                    <a:pt x="4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995;p42"/>
            <p:cNvSpPr/>
            <p:nvPr/>
          </p:nvSpPr>
          <p:spPr>
            <a:xfrm>
              <a:off x="2185227" y="2019190"/>
              <a:ext cx="135503" cy="118111"/>
            </a:xfrm>
            <a:custGeom>
              <a:avLst/>
              <a:gdLst/>
              <a:ahLst/>
              <a:cxnLst/>
              <a:rect l="l" t="t" r="r" b="b"/>
              <a:pathLst>
                <a:path w="1044" h="910" extrusionOk="0">
                  <a:moveTo>
                    <a:pt x="531" y="1"/>
                  </a:moveTo>
                  <a:cubicBezTo>
                    <a:pt x="456" y="1"/>
                    <a:pt x="379" y="21"/>
                    <a:pt x="306" y="68"/>
                  </a:cubicBezTo>
                  <a:cubicBezTo>
                    <a:pt x="62" y="190"/>
                    <a:pt x="1" y="465"/>
                    <a:pt x="123" y="679"/>
                  </a:cubicBezTo>
                  <a:cubicBezTo>
                    <a:pt x="215" y="837"/>
                    <a:pt x="364" y="910"/>
                    <a:pt x="511" y="910"/>
                  </a:cubicBezTo>
                  <a:cubicBezTo>
                    <a:pt x="705" y="910"/>
                    <a:pt x="896" y="783"/>
                    <a:pt x="948" y="557"/>
                  </a:cubicBezTo>
                  <a:cubicBezTo>
                    <a:pt x="1043" y="269"/>
                    <a:pt x="802" y="1"/>
                    <a:pt x="5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996;p42"/>
            <p:cNvSpPr/>
            <p:nvPr/>
          </p:nvSpPr>
          <p:spPr>
            <a:xfrm>
              <a:off x="2224943" y="2112900"/>
              <a:ext cx="140176" cy="119020"/>
            </a:xfrm>
            <a:custGeom>
              <a:avLst/>
              <a:gdLst/>
              <a:ahLst/>
              <a:cxnLst/>
              <a:rect l="l" t="t" r="r" b="b"/>
              <a:pathLst>
                <a:path w="1080" h="917" extrusionOk="0">
                  <a:moveTo>
                    <a:pt x="498" y="1"/>
                  </a:moveTo>
                  <a:cubicBezTo>
                    <a:pt x="304" y="1"/>
                    <a:pt x="113" y="128"/>
                    <a:pt x="61" y="354"/>
                  </a:cubicBezTo>
                  <a:cubicBezTo>
                    <a:pt x="0" y="598"/>
                    <a:pt x="153" y="843"/>
                    <a:pt x="397" y="904"/>
                  </a:cubicBezTo>
                  <a:cubicBezTo>
                    <a:pt x="434" y="912"/>
                    <a:pt x="471" y="916"/>
                    <a:pt x="506" y="916"/>
                  </a:cubicBezTo>
                  <a:cubicBezTo>
                    <a:pt x="847" y="916"/>
                    <a:pt x="1080" y="536"/>
                    <a:pt x="886" y="232"/>
                  </a:cubicBezTo>
                  <a:cubicBezTo>
                    <a:pt x="794" y="74"/>
                    <a:pt x="645" y="1"/>
                    <a:pt x="4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997;p42"/>
            <p:cNvSpPr/>
            <p:nvPr/>
          </p:nvSpPr>
          <p:spPr>
            <a:xfrm>
              <a:off x="2310736" y="2153135"/>
              <a:ext cx="148223" cy="119928"/>
            </a:xfrm>
            <a:custGeom>
              <a:avLst/>
              <a:gdLst/>
              <a:ahLst/>
              <a:cxnLst/>
              <a:rect l="l" t="t" r="r" b="b"/>
              <a:pathLst>
                <a:path w="1142" h="924" extrusionOk="0">
                  <a:moveTo>
                    <a:pt x="575" y="1"/>
                  </a:moveTo>
                  <a:cubicBezTo>
                    <a:pt x="234" y="1"/>
                    <a:pt x="1" y="381"/>
                    <a:pt x="195" y="685"/>
                  </a:cubicBezTo>
                  <a:cubicBezTo>
                    <a:pt x="279" y="834"/>
                    <a:pt x="438" y="923"/>
                    <a:pt x="598" y="923"/>
                  </a:cubicBezTo>
                  <a:cubicBezTo>
                    <a:pt x="669" y="923"/>
                    <a:pt x="740" y="906"/>
                    <a:pt x="806" y="869"/>
                  </a:cubicBezTo>
                  <a:cubicBezTo>
                    <a:pt x="1142" y="655"/>
                    <a:pt x="1080" y="136"/>
                    <a:pt x="683" y="13"/>
                  </a:cubicBezTo>
                  <a:cubicBezTo>
                    <a:pt x="646" y="5"/>
                    <a:pt x="610" y="1"/>
                    <a:pt x="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998;p42"/>
            <p:cNvSpPr/>
            <p:nvPr/>
          </p:nvSpPr>
          <p:spPr>
            <a:xfrm>
              <a:off x="2397567" y="2116794"/>
              <a:ext cx="166524" cy="115775"/>
            </a:xfrm>
            <a:custGeom>
              <a:avLst/>
              <a:gdLst/>
              <a:ahLst/>
              <a:cxnLst/>
              <a:rect l="l" t="t" r="r" b="b"/>
              <a:pathLst>
                <a:path w="1283" h="892" extrusionOk="0">
                  <a:moveTo>
                    <a:pt x="613" y="0"/>
                  </a:moveTo>
                  <a:cubicBezTo>
                    <a:pt x="138" y="0"/>
                    <a:pt x="0" y="733"/>
                    <a:pt x="534" y="874"/>
                  </a:cubicBezTo>
                  <a:cubicBezTo>
                    <a:pt x="579" y="886"/>
                    <a:pt x="623" y="891"/>
                    <a:pt x="664" y="891"/>
                  </a:cubicBezTo>
                  <a:cubicBezTo>
                    <a:pt x="1143" y="891"/>
                    <a:pt x="1282" y="131"/>
                    <a:pt x="747" y="18"/>
                  </a:cubicBezTo>
                  <a:cubicBezTo>
                    <a:pt x="700" y="6"/>
                    <a:pt x="655" y="0"/>
                    <a:pt x="6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999;p42"/>
            <p:cNvSpPr/>
            <p:nvPr/>
          </p:nvSpPr>
          <p:spPr>
            <a:xfrm>
              <a:off x="2453378" y="2019449"/>
              <a:ext cx="132518" cy="118760"/>
            </a:xfrm>
            <a:custGeom>
              <a:avLst/>
              <a:gdLst/>
              <a:ahLst/>
              <a:cxnLst/>
              <a:rect l="l" t="t" r="r" b="b"/>
              <a:pathLst>
                <a:path w="1021" h="915" extrusionOk="0">
                  <a:moveTo>
                    <a:pt x="503" y="0"/>
                  </a:moveTo>
                  <a:cubicBezTo>
                    <a:pt x="311" y="0"/>
                    <a:pt x="125" y="117"/>
                    <a:pt x="73" y="341"/>
                  </a:cubicBezTo>
                  <a:cubicBezTo>
                    <a:pt x="0" y="657"/>
                    <a:pt x="256" y="915"/>
                    <a:pt x="533" y="915"/>
                  </a:cubicBezTo>
                  <a:cubicBezTo>
                    <a:pt x="604" y="915"/>
                    <a:pt x="676" y="898"/>
                    <a:pt x="745" y="860"/>
                  </a:cubicBezTo>
                  <a:cubicBezTo>
                    <a:pt x="959" y="707"/>
                    <a:pt x="1020" y="432"/>
                    <a:pt x="898" y="219"/>
                  </a:cubicBezTo>
                  <a:cubicBezTo>
                    <a:pt x="804" y="71"/>
                    <a:pt x="652" y="0"/>
                    <a:pt x="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00;p42"/>
            <p:cNvSpPr/>
            <p:nvPr/>
          </p:nvSpPr>
          <p:spPr>
            <a:xfrm>
              <a:off x="2407301" y="1924182"/>
              <a:ext cx="140306" cy="117462"/>
            </a:xfrm>
            <a:custGeom>
              <a:avLst/>
              <a:gdLst/>
              <a:ahLst/>
              <a:cxnLst/>
              <a:rect l="l" t="t" r="r" b="b"/>
              <a:pathLst>
                <a:path w="1081" h="905" extrusionOk="0">
                  <a:moveTo>
                    <a:pt x="560" y="0"/>
                  </a:moveTo>
                  <a:cubicBezTo>
                    <a:pt x="485" y="0"/>
                    <a:pt x="409" y="21"/>
                    <a:pt x="336" y="67"/>
                  </a:cubicBezTo>
                  <a:cubicBezTo>
                    <a:pt x="0" y="280"/>
                    <a:pt x="62" y="800"/>
                    <a:pt x="459" y="891"/>
                  </a:cubicBezTo>
                  <a:cubicBezTo>
                    <a:pt x="496" y="901"/>
                    <a:pt x="532" y="905"/>
                    <a:pt x="569" y="905"/>
                  </a:cubicBezTo>
                  <a:cubicBezTo>
                    <a:pt x="773" y="905"/>
                    <a:pt x="957" y="767"/>
                    <a:pt x="1009" y="586"/>
                  </a:cubicBezTo>
                  <a:cubicBezTo>
                    <a:pt x="1080" y="274"/>
                    <a:pt x="832" y="0"/>
                    <a:pt x="5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01;p42"/>
            <p:cNvSpPr/>
            <p:nvPr/>
          </p:nvSpPr>
          <p:spPr>
            <a:xfrm>
              <a:off x="2260636" y="1982459"/>
              <a:ext cx="245048" cy="192223"/>
            </a:xfrm>
            <a:custGeom>
              <a:avLst/>
              <a:gdLst/>
              <a:ahLst/>
              <a:cxnLst/>
              <a:rect l="l" t="t" r="r" b="b"/>
              <a:pathLst>
                <a:path w="1888" h="1481" extrusionOk="0">
                  <a:moveTo>
                    <a:pt x="964" y="0"/>
                  </a:moveTo>
                  <a:cubicBezTo>
                    <a:pt x="836" y="0"/>
                    <a:pt x="705" y="34"/>
                    <a:pt x="581" y="106"/>
                  </a:cubicBezTo>
                  <a:cubicBezTo>
                    <a:pt x="0" y="442"/>
                    <a:pt x="122" y="1298"/>
                    <a:pt x="764" y="1451"/>
                  </a:cubicBezTo>
                  <a:cubicBezTo>
                    <a:pt x="835" y="1471"/>
                    <a:pt x="904" y="1480"/>
                    <a:pt x="971" y="1480"/>
                  </a:cubicBezTo>
                  <a:cubicBezTo>
                    <a:pt x="1510" y="1480"/>
                    <a:pt x="1888" y="867"/>
                    <a:pt x="1589" y="351"/>
                  </a:cubicBezTo>
                  <a:cubicBezTo>
                    <a:pt x="1447" y="129"/>
                    <a:pt x="1213" y="0"/>
                    <a:pt x="9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02;p42"/>
            <p:cNvSpPr/>
            <p:nvPr/>
          </p:nvSpPr>
          <p:spPr>
            <a:xfrm>
              <a:off x="2819652" y="2166504"/>
              <a:ext cx="148093" cy="117073"/>
            </a:xfrm>
            <a:custGeom>
              <a:avLst/>
              <a:gdLst/>
              <a:ahLst/>
              <a:cxnLst/>
              <a:rect l="l" t="t" r="r" b="b"/>
              <a:pathLst>
                <a:path w="1141" h="902" extrusionOk="0">
                  <a:moveTo>
                    <a:pt x="570" y="1"/>
                  </a:moveTo>
                  <a:cubicBezTo>
                    <a:pt x="490" y="1"/>
                    <a:pt x="410" y="21"/>
                    <a:pt x="336" y="63"/>
                  </a:cubicBezTo>
                  <a:cubicBezTo>
                    <a:pt x="0" y="277"/>
                    <a:pt x="62" y="796"/>
                    <a:pt x="459" y="888"/>
                  </a:cubicBezTo>
                  <a:cubicBezTo>
                    <a:pt x="498" y="897"/>
                    <a:pt x="536" y="901"/>
                    <a:pt x="573" y="901"/>
                  </a:cubicBezTo>
                  <a:cubicBezTo>
                    <a:pt x="911" y="901"/>
                    <a:pt x="1140" y="546"/>
                    <a:pt x="947" y="216"/>
                  </a:cubicBezTo>
                  <a:cubicBezTo>
                    <a:pt x="867" y="75"/>
                    <a:pt x="721" y="1"/>
                    <a:pt x="5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03;p42"/>
            <p:cNvSpPr/>
            <p:nvPr/>
          </p:nvSpPr>
          <p:spPr>
            <a:xfrm>
              <a:off x="2714780" y="2207908"/>
              <a:ext cx="166394" cy="115775"/>
            </a:xfrm>
            <a:custGeom>
              <a:avLst/>
              <a:gdLst/>
              <a:ahLst/>
              <a:cxnLst/>
              <a:rect l="l" t="t" r="r" b="b"/>
              <a:pathLst>
                <a:path w="1282" h="892" extrusionOk="0">
                  <a:moveTo>
                    <a:pt x="613" y="1"/>
                  </a:moveTo>
                  <a:cubicBezTo>
                    <a:pt x="137" y="1"/>
                    <a:pt x="0" y="734"/>
                    <a:pt x="534" y="874"/>
                  </a:cubicBezTo>
                  <a:cubicBezTo>
                    <a:pt x="579" y="886"/>
                    <a:pt x="623" y="892"/>
                    <a:pt x="664" y="892"/>
                  </a:cubicBezTo>
                  <a:cubicBezTo>
                    <a:pt x="1143" y="892"/>
                    <a:pt x="1282" y="132"/>
                    <a:pt x="747" y="19"/>
                  </a:cubicBezTo>
                  <a:cubicBezTo>
                    <a:pt x="700" y="7"/>
                    <a:pt x="655" y="1"/>
                    <a:pt x="6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04;p42"/>
            <p:cNvSpPr/>
            <p:nvPr/>
          </p:nvSpPr>
          <p:spPr>
            <a:xfrm>
              <a:off x="2692715" y="2300709"/>
              <a:ext cx="132388" cy="118111"/>
            </a:xfrm>
            <a:custGeom>
              <a:avLst/>
              <a:gdLst/>
              <a:ahLst/>
              <a:cxnLst/>
              <a:rect l="l" t="t" r="r" b="b"/>
              <a:pathLst>
                <a:path w="1020" h="910" extrusionOk="0">
                  <a:moveTo>
                    <a:pt x="501" y="1"/>
                  </a:moveTo>
                  <a:cubicBezTo>
                    <a:pt x="426" y="1"/>
                    <a:pt x="349" y="21"/>
                    <a:pt x="276" y="68"/>
                  </a:cubicBezTo>
                  <a:cubicBezTo>
                    <a:pt x="62" y="190"/>
                    <a:pt x="1" y="465"/>
                    <a:pt x="123" y="679"/>
                  </a:cubicBezTo>
                  <a:cubicBezTo>
                    <a:pt x="215" y="837"/>
                    <a:pt x="364" y="910"/>
                    <a:pt x="511" y="910"/>
                  </a:cubicBezTo>
                  <a:cubicBezTo>
                    <a:pt x="705" y="910"/>
                    <a:pt x="896" y="782"/>
                    <a:pt x="948" y="556"/>
                  </a:cubicBezTo>
                  <a:cubicBezTo>
                    <a:pt x="1020" y="269"/>
                    <a:pt x="773" y="1"/>
                    <a:pt x="5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05;p42"/>
            <p:cNvSpPr/>
            <p:nvPr/>
          </p:nvSpPr>
          <p:spPr>
            <a:xfrm>
              <a:off x="2728408" y="2396107"/>
              <a:ext cx="138748" cy="119150"/>
            </a:xfrm>
            <a:custGeom>
              <a:avLst/>
              <a:gdLst/>
              <a:ahLst/>
              <a:cxnLst/>
              <a:rect l="l" t="t" r="r" b="b"/>
              <a:pathLst>
                <a:path w="1069" h="918" extrusionOk="0">
                  <a:moveTo>
                    <a:pt x="524" y="0"/>
                  </a:moveTo>
                  <a:cubicBezTo>
                    <a:pt x="338" y="0"/>
                    <a:pt x="155" y="105"/>
                    <a:pt x="92" y="341"/>
                  </a:cubicBezTo>
                  <a:cubicBezTo>
                    <a:pt x="1" y="690"/>
                    <a:pt x="284" y="917"/>
                    <a:pt x="558" y="917"/>
                  </a:cubicBezTo>
                  <a:cubicBezTo>
                    <a:pt x="740" y="917"/>
                    <a:pt x="917" y="817"/>
                    <a:pt x="978" y="585"/>
                  </a:cubicBezTo>
                  <a:cubicBezTo>
                    <a:pt x="1069" y="223"/>
                    <a:pt x="794" y="0"/>
                    <a:pt x="5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06;p42"/>
            <p:cNvSpPr/>
            <p:nvPr/>
          </p:nvSpPr>
          <p:spPr>
            <a:xfrm>
              <a:off x="2819003" y="2437511"/>
              <a:ext cx="147444" cy="117073"/>
            </a:xfrm>
            <a:custGeom>
              <a:avLst/>
              <a:gdLst/>
              <a:ahLst/>
              <a:cxnLst/>
              <a:rect l="l" t="t" r="r" b="b"/>
              <a:pathLst>
                <a:path w="1136" h="902" extrusionOk="0">
                  <a:moveTo>
                    <a:pt x="540" y="0"/>
                  </a:moveTo>
                  <a:cubicBezTo>
                    <a:pt x="215" y="0"/>
                    <a:pt x="0" y="367"/>
                    <a:pt x="189" y="663"/>
                  </a:cubicBezTo>
                  <a:cubicBezTo>
                    <a:pt x="274" y="812"/>
                    <a:pt x="432" y="901"/>
                    <a:pt x="593" y="901"/>
                  </a:cubicBezTo>
                  <a:cubicBezTo>
                    <a:pt x="663" y="901"/>
                    <a:pt x="734" y="884"/>
                    <a:pt x="800" y="847"/>
                  </a:cubicBezTo>
                  <a:cubicBezTo>
                    <a:pt x="1136" y="633"/>
                    <a:pt x="1075" y="113"/>
                    <a:pt x="678" y="22"/>
                  </a:cubicBezTo>
                  <a:cubicBezTo>
                    <a:pt x="630" y="7"/>
                    <a:pt x="584" y="0"/>
                    <a:pt x="5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07;p42"/>
            <p:cNvSpPr/>
            <p:nvPr/>
          </p:nvSpPr>
          <p:spPr>
            <a:xfrm>
              <a:off x="2910896" y="2395977"/>
              <a:ext cx="144199" cy="117592"/>
            </a:xfrm>
            <a:custGeom>
              <a:avLst/>
              <a:gdLst/>
              <a:ahLst/>
              <a:cxnLst/>
              <a:rect l="l" t="t" r="r" b="b"/>
              <a:pathLst>
                <a:path w="1111" h="906" extrusionOk="0">
                  <a:moveTo>
                    <a:pt x="590" y="0"/>
                  </a:moveTo>
                  <a:cubicBezTo>
                    <a:pt x="515" y="0"/>
                    <a:pt x="439" y="21"/>
                    <a:pt x="367" y="67"/>
                  </a:cubicBezTo>
                  <a:cubicBezTo>
                    <a:pt x="0" y="281"/>
                    <a:pt x="92" y="800"/>
                    <a:pt x="489" y="892"/>
                  </a:cubicBezTo>
                  <a:cubicBezTo>
                    <a:pt x="526" y="901"/>
                    <a:pt x="563" y="905"/>
                    <a:pt x="599" y="905"/>
                  </a:cubicBezTo>
                  <a:cubicBezTo>
                    <a:pt x="803" y="905"/>
                    <a:pt x="987" y="768"/>
                    <a:pt x="1039" y="586"/>
                  </a:cubicBezTo>
                  <a:cubicBezTo>
                    <a:pt x="1111" y="274"/>
                    <a:pt x="863" y="0"/>
                    <a:pt x="5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08;p42"/>
            <p:cNvSpPr/>
            <p:nvPr/>
          </p:nvSpPr>
          <p:spPr>
            <a:xfrm>
              <a:off x="2960866" y="2300969"/>
              <a:ext cx="132518" cy="118760"/>
            </a:xfrm>
            <a:custGeom>
              <a:avLst/>
              <a:gdLst/>
              <a:ahLst/>
              <a:cxnLst/>
              <a:rect l="l" t="t" r="r" b="b"/>
              <a:pathLst>
                <a:path w="1021" h="915" extrusionOk="0">
                  <a:moveTo>
                    <a:pt x="516" y="0"/>
                  </a:moveTo>
                  <a:cubicBezTo>
                    <a:pt x="321" y="0"/>
                    <a:pt x="125" y="117"/>
                    <a:pt x="73" y="341"/>
                  </a:cubicBezTo>
                  <a:cubicBezTo>
                    <a:pt x="0" y="657"/>
                    <a:pt x="256" y="914"/>
                    <a:pt x="533" y="914"/>
                  </a:cubicBezTo>
                  <a:cubicBezTo>
                    <a:pt x="604" y="914"/>
                    <a:pt x="677" y="897"/>
                    <a:pt x="745" y="860"/>
                  </a:cubicBezTo>
                  <a:cubicBezTo>
                    <a:pt x="959" y="707"/>
                    <a:pt x="1020" y="432"/>
                    <a:pt x="898" y="218"/>
                  </a:cubicBezTo>
                  <a:cubicBezTo>
                    <a:pt x="818" y="71"/>
                    <a:pt x="667" y="0"/>
                    <a:pt x="5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09;p42"/>
            <p:cNvSpPr/>
            <p:nvPr/>
          </p:nvSpPr>
          <p:spPr>
            <a:xfrm>
              <a:off x="2914141" y="2207519"/>
              <a:ext cx="139527" cy="116424"/>
            </a:xfrm>
            <a:custGeom>
              <a:avLst/>
              <a:gdLst/>
              <a:ahLst/>
              <a:cxnLst/>
              <a:rect l="l" t="t" r="r" b="b"/>
              <a:pathLst>
                <a:path w="1075" h="897" extrusionOk="0">
                  <a:moveTo>
                    <a:pt x="540" y="1"/>
                  </a:moveTo>
                  <a:cubicBezTo>
                    <a:pt x="215" y="1"/>
                    <a:pt x="1" y="368"/>
                    <a:pt x="189" y="664"/>
                  </a:cubicBezTo>
                  <a:cubicBezTo>
                    <a:pt x="283" y="824"/>
                    <a:pt x="435" y="897"/>
                    <a:pt x="585" y="897"/>
                  </a:cubicBezTo>
                  <a:cubicBezTo>
                    <a:pt x="776" y="897"/>
                    <a:pt x="962" y="778"/>
                    <a:pt x="1014" y="572"/>
                  </a:cubicBezTo>
                  <a:cubicBezTo>
                    <a:pt x="1075" y="327"/>
                    <a:pt x="922" y="53"/>
                    <a:pt x="678" y="22"/>
                  </a:cubicBezTo>
                  <a:cubicBezTo>
                    <a:pt x="630" y="7"/>
                    <a:pt x="584" y="1"/>
                    <a:pt x="5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10;p42"/>
            <p:cNvSpPr/>
            <p:nvPr/>
          </p:nvSpPr>
          <p:spPr>
            <a:xfrm>
              <a:off x="2783959" y="2265665"/>
              <a:ext cx="238169" cy="191574"/>
            </a:xfrm>
            <a:custGeom>
              <a:avLst/>
              <a:gdLst/>
              <a:ahLst/>
              <a:cxnLst/>
              <a:rect l="l" t="t" r="r" b="b"/>
              <a:pathLst>
                <a:path w="1835" h="1476" extrusionOk="0">
                  <a:moveTo>
                    <a:pt x="844" y="1"/>
                  </a:moveTo>
                  <a:cubicBezTo>
                    <a:pt x="715" y="1"/>
                    <a:pt x="583" y="31"/>
                    <a:pt x="459" y="93"/>
                  </a:cubicBezTo>
                  <a:cubicBezTo>
                    <a:pt x="123" y="307"/>
                    <a:pt x="1" y="765"/>
                    <a:pt x="214" y="1101"/>
                  </a:cubicBezTo>
                  <a:cubicBezTo>
                    <a:pt x="366" y="1366"/>
                    <a:pt x="593" y="1476"/>
                    <a:pt x="820" y="1476"/>
                  </a:cubicBezTo>
                  <a:cubicBezTo>
                    <a:pt x="1327" y="1476"/>
                    <a:pt x="1835" y="929"/>
                    <a:pt x="1497" y="338"/>
                  </a:cubicBezTo>
                  <a:cubicBezTo>
                    <a:pt x="1336" y="116"/>
                    <a:pt x="1095" y="1"/>
                    <a:pt x="8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11;p42"/>
            <p:cNvSpPr/>
            <p:nvPr/>
          </p:nvSpPr>
          <p:spPr>
            <a:xfrm>
              <a:off x="5965300" y="1860194"/>
              <a:ext cx="150430" cy="103964"/>
            </a:xfrm>
            <a:custGeom>
              <a:avLst/>
              <a:gdLst/>
              <a:ahLst/>
              <a:cxnLst/>
              <a:rect l="l" t="t" r="r" b="b"/>
              <a:pathLst>
                <a:path w="1159" h="801" extrusionOk="0">
                  <a:moveTo>
                    <a:pt x="740" y="1"/>
                  </a:moveTo>
                  <a:cubicBezTo>
                    <a:pt x="417" y="1"/>
                    <a:pt x="0" y="365"/>
                    <a:pt x="264" y="651"/>
                  </a:cubicBezTo>
                  <a:cubicBezTo>
                    <a:pt x="360" y="756"/>
                    <a:pt x="479" y="801"/>
                    <a:pt x="595" y="801"/>
                  </a:cubicBezTo>
                  <a:cubicBezTo>
                    <a:pt x="885" y="801"/>
                    <a:pt x="1159" y="520"/>
                    <a:pt x="1028" y="193"/>
                  </a:cubicBezTo>
                  <a:cubicBezTo>
                    <a:pt x="977" y="56"/>
                    <a:pt x="865" y="1"/>
                    <a:pt x="7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12;p42"/>
            <p:cNvSpPr/>
            <p:nvPr/>
          </p:nvSpPr>
          <p:spPr>
            <a:xfrm>
              <a:off x="5887295" y="1895368"/>
              <a:ext cx="140176" cy="117981"/>
            </a:xfrm>
            <a:custGeom>
              <a:avLst/>
              <a:gdLst/>
              <a:ahLst/>
              <a:cxnLst/>
              <a:rect l="l" t="t" r="r" b="b"/>
              <a:pathLst>
                <a:path w="1080" h="909" extrusionOk="0">
                  <a:moveTo>
                    <a:pt x="512" y="0"/>
                  </a:moveTo>
                  <a:cubicBezTo>
                    <a:pt x="308" y="0"/>
                    <a:pt x="123" y="142"/>
                    <a:pt x="71" y="350"/>
                  </a:cubicBezTo>
                  <a:cubicBezTo>
                    <a:pt x="0" y="657"/>
                    <a:pt x="221" y="909"/>
                    <a:pt x="495" y="909"/>
                  </a:cubicBezTo>
                  <a:cubicBezTo>
                    <a:pt x="575" y="909"/>
                    <a:pt x="660" y="887"/>
                    <a:pt x="743" y="838"/>
                  </a:cubicBezTo>
                  <a:cubicBezTo>
                    <a:pt x="1079" y="655"/>
                    <a:pt x="1018" y="136"/>
                    <a:pt x="621" y="14"/>
                  </a:cubicBezTo>
                  <a:cubicBezTo>
                    <a:pt x="584" y="5"/>
                    <a:pt x="548" y="0"/>
                    <a:pt x="5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13;p42"/>
            <p:cNvSpPr/>
            <p:nvPr/>
          </p:nvSpPr>
          <p:spPr>
            <a:xfrm>
              <a:off x="5848877" y="1991025"/>
              <a:ext cx="132259" cy="116943"/>
            </a:xfrm>
            <a:custGeom>
              <a:avLst/>
              <a:gdLst/>
              <a:ahLst/>
              <a:cxnLst/>
              <a:rect l="l" t="t" r="r" b="b"/>
              <a:pathLst>
                <a:path w="1019" h="901" extrusionOk="0">
                  <a:moveTo>
                    <a:pt x="511" y="1"/>
                  </a:moveTo>
                  <a:cubicBezTo>
                    <a:pt x="433" y="1"/>
                    <a:pt x="352" y="22"/>
                    <a:pt x="275" y="71"/>
                  </a:cubicBezTo>
                  <a:cubicBezTo>
                    <a:pt x="62" y="193"/>
                    <a:pt x="0" y="468"/>
                    <a:pt x="123" y="682"/>
                  </a:cubicBezTo>
                  <a:cubicBezTo>
                    <a:pt x="203" y="829"/>
                    <a:pt x="348" y="900"/>
                    <a:pt x="495" y="900"/>
                  </a:cubicBezTo>
                  <a:cubicBezTo>
                    <a:pt x="685" y="900"/>
                    <a:pt x="879" y="783"/>
                    <a:pt x="947" y="560"/>
                  </a:cubicBezTo>
                  <a:cubicBezTo>
                    <a:pt x="1018" y="253"/>
                    <a:pt x="779" y="1"/>
                    <a:pt x="5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14;p42"/>
            <p:cNvSpPr/>
            <p:nvPr/>
          </p:nvSpPr>
          <p:spPr>
            <a:xfrm>
              <a:off x="5884829" y="2086552"/>
              <a:ext cx="136023" cy="116813"/>
            </a:xfrm>
            <a:custGeom>
              <a:avLst/>
              <a:gdLst/>
              <a:ahLst/>
              <a:cxnLst/>
              <a:rect l="l" t="t" r="r" b="b"/>
              <a:pathLst>
                <a:path w="1048" h="900" extrusionOk="0">
                  <a:moveTo>
                    <a:pt x="518" y="0"/>
                  </a:moveTo>
                  <a:cubicBezTo>
                    <a:pt x="334" y="0"/>
                    <a:pt x="153" y="105"/>
                    <a:pt x="90" y="343"/>
                  </a:cubicBezTo>
                  <a:cubicBezTo>
                    <a:pt x="0" y="685"/>
                    <a:pt x="271" y="900"/>
                    <a:pt x="539" y="900"/>
                  </a:cubicBezTo>
                  <a:cubicBezTo>
                    <a:pt x="727" y="900"/>
                    <a:pt x="913" y="795"/>
                    <a:pt x="976" y="557"/>
                  </a:cubicBezTo>
                  <a:cubicBezTo>
                    <a:pt x="1048" y="215"/>
                    <a:pt x="781" y="0"/>
                    <a:pt x="5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15;p42"/>
            <p:cNvSpPr/>
            <p:nvPr/>
          </p:nvSpPr>
          <p:spPr>
            <a:xfrm>
              <a:off x="5974386" y="2125360"/>
              <a:ext cx="148223" cy="116943"/>
            </a:xfrm>
            <a:custGeom>
              <a:avLst/>
              <a:gdLst/>
              <a:ahLst/>
              <a:cxnLst/>
              <a:rect l="l" t="t" r="r" b="b"/>
              <a:pathLst>
                <a:path w="1142" h="901" extrusionOk="0">
                  <a:moveTo>
                    <a:pt x="575" y="1"/>
                  </a:moveTo>
                  <a:cubicBezTo>
                    <a:pt x="233" y="1"/>
                    <a:pt x="0" y="381"/>
                    <a:pt x="194" y="686"/>
                  </a:cubicBezTo>
                  <a:cubicBezTo>
                    <a:pt x="275" y="826"/>
                    <a:pt x="421" y="901"/>
                    <a:pt x="572" y="901"/>
                  </a:cubicBezTo>
                  <a:cubicBezTo>
                    <a:pt x="651" y="901"/>
                    <a:pt x="732" y="880"/>
                    <a:pt x="805" y="838"/>
                  </a:cubicBezTo>
                  <a:cubicBezTo>
                    <a:pt x="1141" y="655"/>
                    <a:pt x="1080" y="105"/>
                    <a:pt x="683" y="13"/>
                  </a:cubicBezTo>
                  <a:cubicBezTo>
                    <a:pt x="646" y="5"/>
                    <a:pt x="610" y="1"/>
                    <a:pt x="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16;p42"/>
            <p:cNvSpPr/>
            <p:nvPr/>
          </p:nvSpPr>
          <p:spPr>
            <a:xfrm>
              <a:off x="6060958" y="2085124"/>
              <a:ext cx="166654" cy="119669"/>
            </a:xfrm>
            <a:custGeom>
              <a:avLst/>
              <a:gdLst/>
              <a:ahLst/>
              <a:cxnLst/>
              <a:rect l="l" t="t" r="r" b="b"/>
              <a:pathLst>
                <a:path w="1284" h="922" extrusionOk="0">
                  <a:moveTo>
                    <a:pt x="619" y="0"/>
                  </a:moveTo>
                  <a:cubicBezTo>
                    <a:pt x="140" y="0"/>
                    <a:pt x="1" y="763"/>
                    <a:pt x="535" y="904"/>
                  </a:cubicBezTo>
                  <a:cubicBezTo>
                    <a:pt x="581" y="916"/>
                    <a:pt x="625" y="922"/>
                    <a:pt x="666" y="922"/>
                  </a:cubicBezTo>
                  <a:cubicBezTo>
                    <a:pt x="1145" y="922"/>
                    <a:pt x="1284" y="159"/>
                    <a:pt x="749" y="18"/>
                  </a:cubicBezTo>
                  <a:cubicBezTo>
                    <a:pt x="703" y="6"/>
                    <a:pt x="660" y="0"/>
                    <a:pt x="6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17;p42"/>
            <p:cNvSpPr/>
            <p:nvPr/>
          </p:nvSpPr>
          <p:spPr>
            <a:xfrm>
              <a:off x="6117287" y="1991674"/>
              <a:ext cx="132129" cy="116813"/>
            </a:xfrm>
            <a:custGeom>
              <a:avLst/>
              <a:gdLst/>
              <a:ahLst/>
              <a:cxnLst/>
              <a:rect l="l" t="t" r="r" b="b"/>
              <a:pathLst>
                <a:path w="1018" h="900" extrusionOk="0">
                  <a:moveTo>
                    <a:pt x="501" y="1"/>
                  </a:moveTo>
                  <a:cubicBezTo>
                    <a:pt x="309" y="1"/>
                    <a:pt x="122" y="118"/>
                    <a:pt x="71" y="341"/>
                  </a:cubicBezTo>
                  <a:cubicBezTo>
                    <a:pt x="0" y="648"/>
                    <a:pt x="239" y="900"/>
                    <a:pt x="507" y="900"/>
                  </a:cubicBezTo>
                  <a:cubicBezTo>
                    <a:pt x="586" y="900"/>
                    <a:pt x="667" y="878"/>
                    <a:pt x="743" y="830"/>
                  </a:cubicBezTo>
                  <a:cubicBezTo>
                    <a:pt x="957" y="707"/>
                    <a:pt x="1018" y="433"/>
                    <a:pt x="896" y="219"/>
                  </a:cubicBezTo>
                  <a:cubicBezTo>
                    <a:pt x="802" y="72"/>
                    <a:pt x="650" y="1"/>
                    <a:pt x="5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18;p42"/>
            <p:cNvSpPr/>
            <p:nvPr/>
          </p:nvSpPr>
          <p:spPr>
            <a:xfrm>
              <a:off x="6069524" y="1895498"/>
              <a:ext cx="140306" cy="118890"/>
            </a:xfrm>
            <a:custGeom>
              <a:avLst/>
              <a:gdLst/>
              <a:ahLst/>
              <a:cxnLst/>
              <a:rect l="l" t="t" r="r" b="b"/>
              <a:pathLst>
                <a:path w="1081" h="916" extrusionOk="0">
                  <a:moveTo>
                    <a:pt x="575" y="0"/>
                  </a:moveTo>
                  <a:cubicBezTo>
                    <a:pt x="234" y="0"/>
                    <a:pt x="1" y="380"/>
                    <a:pt x="194" y="685"/>
                  </a:cubicBezTo>
                  <a:cubicBezTo>
                    <a:pt x="273" y="843"/>
                    <a:pt x="421" y="916"/>
                    <a:pt x="570" y="916"/>
                  </a:cubicBezTo>
                  <a:cubicBezTo>
                    <a:pt x="767" y="916"/>
                    <a:pt x="967" y="789"/>
                    <a:pt x="1019" y="563"/>
                  </a:cubicBezTo>
                  <a:cubicBezTo>
                    <a:pt x="1080" y="318"/>
                    <a:pt x="928" y="74"/>
                    <a:pt x="683" y="13"/>
                  </a:cubicBezTo>
                  <a:cubicBezTo>
                    <a:pt x="646" y="4"/>
                    <a:pt x="610" y="0"/>
                    <a:pt x="5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19;p42"/>
            <p:cNvSpPr/>
            <p:nvPr/>
          </p:nvSpPr>
          <p:spPr>
            <a:xfrm>
              <a:off x="5924156" y="1954683"/>
              <a:ext cx="245697" cy="191184"/>
            </a:xfrm>
            <a:custGeom>
              <a:avLst/>
              <a:gdLst/>
              <a:ahLst/>
              <a:cxnLst/>
              <a:rect l="l" t="t" r="r" b="b"/>
              <a:pathLst>
                <a:path w="1893" h="1473" extrusionOk="0">
                  <a:moveTo>
                    <a:pt x="951" y="0"/>
                  </a:moveTo>
                  <a:cubicBezTo>
                    <a:pt x="823" y="0"/>
                    <a:pt x="695" y="34"/>
                    <a:pt x="581" y="107"/>
                  </a:cubicBezTo>
                  <a:cubicBezTo>
                    <a:pt x="1" y="443"/>
                    <a:pt x="123" y="1298"/>
                    <a:pt x="765" y="1451"/>
                  </a:cubicBezTo>
                  <a:cubicBezTo>
                    <a:pt x="827" y="1466"/>
                    <a:pt x="889" y="1473"/>
                    <a:pt x="949" y="1473"/>
                  </a:cubicBezTo>
                  <a:cubicBezTo>
                    <a:pt x="1500" y="1473"/>
                    <a:pt x="1893" y="875"/>
                    <a:pt x="1589" y="351"/>
                  </a:cubicBezTo>
                  <a:cubicBezTo>
                    <a:pt x="1448" y="129"/>
                    <a:pt x="1200" y="0"/>
                    <a:pt x="9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20;p42"/>
            <p:cNvSpPr/>
            <p:nvPr/>
          </p:nvSpPr>
          <p:spPr>
            <a:xfrm>
              <a:off x="3307282" y="1050679"/>
              <a:ext cx="226099" cy="179373"/>
            </a:xfrm>
            <a:custGeom>
              <a:avLst/>
              <a:gdLst/>
              <a:ahLst/>
              <a:cxnLst/>
              <a:rect l="l" t="t" r="r" b="b"/>
              <a:pathLst>
                <a:path w="1742" h="1382" extrusionOk="0">
                  <a:moveTo>
                    <a:pt x="881" y="0"/>
                  </a:moveTo>
                  <a:cubicBezTo>
                    <a:pt x="759" y="0"/>
                    <a:pt x="634" y="34"/>
                    <a:pt x="520" y="107"/>
                  </a:cubicBezTo>
                  <a:cubicBezTo>
                    <a:pt x="1" y="412"/>
                    <a:pt x="123" y="1206"/>
                    <a:pt x="704" y="1359"/>
                  </a:cubicBezTo>
                  <a:cubicBezTo>
                    <a:pt x="766" y="1375"/>
                    <a:pt x="827" y="1382"/>
                    <a:pt x="885" y="1382"/>
                  </a:cubicBezTo>
                  <a:cubicBezTo>
                    <a:pt x="1400" y="1382"/>
                    <a:pt x="1742" y="817"/>
                    <a:pt x="1467" y="351"/>
                  </a:cubicBezTo>
                  <a:cubicBezTo>
                    <a:pt x="1346" y="129"/>
                    <a:pt x="1118" y="0"/>
                    <a:pt x="8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21;p42"/>
            <p:cNvSpPr/>
            <p:nvPr/>
          </p:nvSpPr>
          <p:spPr>
            <a:xfrm>
              <a:off x="3175802" y="1109475"/>
              <a:ext cx="199102" cy="178335"/>
            </a:xfrm>
            <a:custGeom>
              <a:avLst/>
              <a:gdLst/>
              <a:ahLst/>
              <a:cxnLst/>
              <a:rect l="l" t="t" r="r" b="b"/>
              <a:pathLst>
                <a:path w="1534" h="1374" extrusionOk="0">
                  <a:moveTo>
                    <a:pt x="797" y="1"/>
                  </a:moveTo>
                  <a:cubicBezTo>
                    <a:pt x="487" y="1"/>
                    <a:pt x="207" y="225"/>
                    <a:pt x="128" y="539"/>
                  </a:cubicBezTo>
                  <a:cubicBezTo>
                    <a:pt x="1" y="1048"/>
                    <a:pt x="403" y="1373"/>
                    <a:pt x="801" y="1373"/>
                  </a:cubicBezTo>
                  <a:cubicBezTo>
                    <a:pt x="1073" y="1373"/>
                    <a:pt x="1343" y="1222"/>
                    <a:pt x="1442" y="875"/>
                  </a:cubicBezTo>
                  <a:cubicBezTo>
                    <a:pt x="1533" y="509"/>
                    <a:pt x="1319" y="112"/>
                    <a:pt x="953" y="20"/>
                  </a:cubicBezTo>
                  <a:cubicBezTo>
                    <a:pt x="900" y="7"/>
                    <a:pt x="848"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22;p42"/>
            <p:cNvSpPr/>
            <p:nvPr/>
          </p:nvSpPr>
          <p:spPr>
            <a:xfrm>
              <a:off x="3117006" y="1254453"/>
              <a:ext cx="202087" cy="177946"/>
            </a:xfrm>
            <a:custGeom>
              <a:avLst/>
              <a:gdLst/>
              <a:ahLst/>
              <a:cxnLst/>
              <a:rect l="l" t="t" r="r" b="b"/>
              <a:pathLst>
                <a:path w="1557" h="1371" extrusionOk="0">
                  <a:moveTo>
                    <a:pt x="767" y="1"/>
                  </a:moveTo>
                  <a:cubicBezTo>
                    <a:pt x="654" y="1"/>
                    <a:pt x="538" y="30"/>
                    <a:pt x="428" y="94"/>
                  </a:cubicBezTo>
                  <a:cubicBezTo>
                    <a:pt x="92" y="278"/>
                    <a:pt x="1" y="705"/>
                    <a:pt x="184" y="1041"/>
                  </a:cubicBezTo>
                  <a:cubicBezTo>
                    <a:pt x="316" y="1265"/>
                    <a:pt x="538" y="1370"/>
                    <a:pt x="761" y="1370"/>
                  </a:cubicBezTo>
                  <a:cubicBezTo>
                    <a:pt x="1055" y="1370"/>
                    <a:pt x="1350" y="1188"/>
                    <a:pt x="1436" y="858"/>
                  </a:cubicBezTo>
                  <a:cubicBezTo>
                    <a:pt x="1557" y="401"/>
                    <a:pt x="1184" y="1"/>
                    <a:pt x="7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23;p42"/>
            <p:cNvSpPr/>
            <p:nvPr/>
          </p:nvSpPr>
          <p:spPr>
            <a:xfrm>
              <a:off x="3175932" y="1397484"/>
              <a:ext cx="205851" cy="178594"/>
            </a:xfrm>
            <a:custGeom>
              <a:avLst/>
              <a:gdLst/>
              <a:ahLst/>
              <a:cxnLst/>
              <a:rect l="l" t="t" r="r" b="b"/>
              <a:pathLst>
                <a:path w="1586" h="1376" extrusionOk="0">
                  <a:moveTo>
                    <a:pt x="769" y="0"/>
                  </a:moveTo>
                  <a:cubicBezTo>
                    <a:pt x="490" y="0"/>
                    <a:pt x="214" y="158"/>
                    <a:pt x="127" y="520"/>
                  </a:cubicBezTo>
                  <a:cubicBezTo>
                    <a:pt x="0" y="1044"/>
                    <a:pt x="398" y="1376"/>
                    <a:pt x="794" y="1376"/>
                  </a:cubicBezTo>
                  <a:cubicBezTo>
                    <a:pt x="1068" y="1376"/>
                    <a:pt x="1341" y="1218"/>
                    <a:pt x="1441" y="856"/>
                  </a:cubicBezTo>
                  <a:cubicBezTo>
                    <a:pt x="1585" y="332"/>
                    <a:pt x="1174" y="0"/>
                    <a:pt x="7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24;p42"/>
            <p:cNvSpPr/>
            <p:nvPr/>
          </p:nvSpPr>
          <p:spPr>
            <a:xfrm>
              <a:off x="3301960" y="1457059"/>
              <a:ext cx="236871" cy="180152"/>
            </a:xfrm>
            <a:custGeom>
              <a:avLst/>
              <a:gdLst/>
              <a:ahLst/>
              <a:cxnLst/>
              <a:rect l="l" t="t" r="r" b="b"/>
              <a:pathLst>
                <a:path w="1825" h="1388" extrusionOk="0">
                  <a:moveTo>
                    <a:pt x="942" y="0"/>
                  </a:moveTo>
                  <a:cubicBezTo>
                    <a:pt x="470" y="0"/>
                    <a:pt x="1" y="490"/>
                    <a:pt x="317" y="1038"/>
                  </a:cubicBezTo>
                  <a:cubicBezTo>
                    <a:pt x="469" y="1285"/>
                    <a:pt x="685" y="1387"/>
                    <a:pt x="898" y="1387"/>
                  </a:cubicBezTo>
                  <a:cubicBezTo>
                    <a:pt x="1371" y="1387"/>
                    <a:pt x="1824" y="883"/>
                    <a:pt x="1508" y="336"/>
                  </a:cubicBezTo>
                  <a:cubicBezTo>
                    <a:pt x="1366" y="99"/>
                    <a:pt x="1154" y="0"/>
                    <a:pt x="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25;p42"/>
            <p:cNvSpPr/>
            <p:nvPr/>
          </p:nvSpPr>
          <p:spPr>
            <a:xfrm>
              <a:off x="3450054" y="1397225"/>
              <a:ext cx="217922" cy="177556"/>
            </a:xfrm>
            <a:custGeom>
              <a:avLst/>
              <a:gdLst/>
              <a:ahLst/>
              <a:cxnLst/>
              <a:rect l="l" t="t" r="r" b="b"/>
              <a:pathLst>
                <a:path w="1679" h="1368" extrusionOk="0">
                  <a:moveTo>
                    <a:pt x="889" y="0"/>
                  </a:moveTo>
                  <a:cubicBezTo>
                    <a:pt x="776" y="0"/>
                    <a:pt x="661" y="29"/>
                    <a:pt x="551" y="94"/>
                  </a:cubicBezTo>
                  <a:cubicBezTo>
                    <a:pt x="1" y="400"/>
                    <a:pt x="123" y="1194"/>
                    <a:pt x="703" y="1347"/>
                  </a:cubicBezTo>
                  <a:cubicBezTo>
                    <a:pt x="760" y="1361"/>
                    <a:pt x="818" y="1368"/>
                    <a:pt x="876" y="1368"/>
                  </a:cubicBezTo>
                  <a:cubicBezTo>
                    <a:pt x="1186" y="1368"/>
                    <a:pt x="1481" y="1167"/>
                    <a:pt x="1559" y="858"/>
                  </a:cubicBezTo>
                  <a:cubicBezTo>
                    <a:pt x="1679" y="401"/>
                    <a:pt x="1306" y="0"/>
                    <a:pt x="8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26;p42"/>
            <p:cNvSpPr/>
            <p:nvPr/>
          </p:nvSpPr>
          <p:spPr>
            <a:xfrm>
              <a:off x="3508201" y="1253025"/>
              <a:ext cx="215585" cy="179503"/>
            </a:xfrm>
            <a:custGeom>
              <a:avLst/>
              <a:gdLst/>
              <a:ahLst/>
              <a:cxnLst/>
              <a:rect l="l" t="t" r="r" b="b"/>
              <a:pathLst>
                <a:path w="1661" h="1383" extrusionOk="0">
                  <a:moveTo>
                    <a:pt x="916" y="1"/>
                  </a:moveTo>
                  <a:cubicBezTo>
                    <a:pt x="454" y="1"/>
                    <a:pt x="0" y="505"/>
                    <a:pt x="316" y="1052"/>
                  </a:cubicBezTo>
                  <a:cubicBezTo>
                    <a:pt x="441" y="1260"/>
                    <a:pt x="678" y="1383"/>
                    <a:pt x="923" y="1383"/>
                  </a:cubicBezTo>
                  <a:cubicBezTo>
                    <a:pt x="1039" y="1383"/>
                    <a:pt x="1156" y="1356"/>
                    <a:pt x="1263" y="1297"/>
                  </a:cubicBezTo>
                  <a:cubicBezTo>
                    <a:pt x="1569" y="1083"/>
                    <a:pt x="1660" y="655"/>
                    <a:pt x="1477" y="350"/>
                  </a:cubicBezTo>
                  <a:cubicBezTo>
                    <a:pt x="1335" y="103"/>
                    <a:pt x="1125" y="1"/>
                    <a:pt x="9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27;p42"/>
            <p:cNvSpPr/>
            <p:nvPr/>
          </p:nvSpPr>
          <p:spPr>
            <a:xfrm>
              <a:off x="3454077" y="1109086"/>
              <a:ext cx="210264" cy="178205"/>
            </a:xfrm>
            <a:custGeom>
              <a:avLst/>
              <a:gdLst/>
              <a:ahLst/>
              <a:cxnLst/>
              <a:rect l="l" t="t" r="r" b="b"/>
              <a:pathLst>
                <a:path w="1620" h="1373" extrusionOk="0">
                  <a:moveTo>
                    <a:pt x="857" y="0"/>
                  </a:moveTo>
                  <a:cubicBezTo>
                    <a:pt x="342" y="0"/>
                    <a:pt x="1" y="565"/>
                    <a:pt x="275" y="1031"/>
                  </a:cubicBezTo>
                  <a:cubicBezTo>
                    <a:pt x="411" y="1262"/>
                    <a:pt x="644" y="1372"/>
                    <a:pt x="873" y="1372"/>
                  </a:cubicBezTo>
                  <a:cubicBezTo>
                    <a:pt x="1160" y="1372"/>
                    <a:pt x="1443" y="1201"/>
                    <a:pt x="1528" y="878"/>
                  </a:cubicBezTo>
                  <a:cubicBezTo>
                    <a:pt x="1619" y="512"/>
                    <a:pt x="1405" y="115"/>
                    <a:pt x="1039" y="23"/>
                  </a:cubicBezTo>
                  <a:cubicBezTo>
                    <a:pt x="976" y="7"/>
                    <a:pt x="916" y="0"/>
                    <a:pt x="8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28;p42"/>
            <p:cNvSpPr/>
            <p:nvPr/>
          </p:nvSpPr>
          <p:spPr>
            <a:xfrm>
              <a:off x="3236026" y="1197085"/>
              <a:ext cx="370038" cy="292423"/>
            </a:xfrm>
            <a:custGeom>
              <a:avLst/>
              <a:gdLst/>
              <a:ahLst/>
              <a:cxnLst/>
              <a:rect l="l" t="t" r="r" b="b"/>
              <a:pathLst>
                <a:path w="2851" h="2253" extrusionOk="0">
                  <a:moveTo>
                    <a:pt x="1447" y="0"/>
                  </a:moveTo>
                  <a:cubicBezTo>
                    <a:pt x="1249" y="0"/>
                    <a:pt x="1045" y="54"/>
                    <a:pt x="855" y="170"/>
                  </a:cubicBezTo>
                  <a:cubicBezTo>
                    <a:pt x="0" y="659"/>
                    <a:pt x="183" y="1972"/>
                    <a:pt x="1161" y="2217"/>
                  </a:cubicBezTo>
                  <a:cubicBezTo>
                    <a:pt x="1257" y="2241"/>
                    <a:pt x="1352" y="2252"/>
                    <a:pt x="1443" y="2252"/>
                  </a:cubicBezTo>
                  <a:cubicBezTo>
                    <a:pt x="2277" y="2252"/>
                    <a:pt x="2851" y="1307"/>
                    <a:pt x="2383" y="536"/>
                  </a:cubicBezTo>
                  <a:cubicBezTo>
                    <a:pt x="2183" y="196"/>
                    <a:pt x="1825" y="0"/>
                    <a:pt x="14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029;p42"/>
            <p:cNvSpPr/>
            <p:nvPr/>
          </p:nvSpPr>
          <p:spPr>
            <a:xfrm>
              <a:off x="4515260" y="1784395"/>
              <a:ext cx="236742" cy="181839"/>
            </a:xfrm>
            <a:custGeom>
              <a:avLst/>
              <a:gdLst/>
              <a:ahLst/>
              <a:cxnLst/>
              <a:rect l="l" t="t" r="r" b="b"/>
              <a:pathLst>
                <a:path w="1824" h="1401" extrusionOk="0">
                  <a:moveTo>
                    <a:pt x="927" y="0"/>
                  </a:moveTo>
                  <a:cubicBezTo>
                    <a:pt x="454" y="0"/>
                    <a:pt x="1" y="504"/>
                    <a:pt x="317" y="1052"/>
                  </a:cubicBezTo>
                  <a:cubicBezTo>
                    <a:pt x="459" y="1299"/>
                    <a:pt x="672" y="1401"/>
                    <a:pt x="884" y="1401"/>
                  </a:cubicBezTo>
                  <a:cubicBezTo>
                    <a:pt x="1356" y="1401"/>
                    <a:pt x="1824" y="897"/>
                    <a:pt x="1508" y="349"/>
                  </a:cubicBezTo>
                  <a:cubicBezTo>
                    <a:pt x="1356" y="103"/>
                    <a:pt x="1140" y="0"/>
                    <a:pt x="9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030;p42"/>
            <p:cNvSpPr/>
            <p:nvPr/>
          </p:nvSpPr>
          <p:spPr>
            <a:xfrm>
              <a:off x="4386895" y="1846696"/>
              <a:ext cx="217143" cy="177686"/>
            </a:xfrm>
            <a:custGeom>
              <a:avLst/>
              <a:gdLst/>
              <a:ahLst/>
              <a:cxnLst/>
              <a:rect l="l" t="t" r="r" b="b"/>
              <a:pathLst>
                <a:path w="1673" h="1369" extrusionOk="0">
                  <a:moveTo>
                    <a:pt x="799" y="1"/>
                  </a:moveTo>
                  <a:cubicBezTo>
                    <a:pt x="495" y="1"/>
                    <a:pt x="222" y="202"/>
                    <a:pt x="145" y="511"/>
                  </a:cubicBezTo>
                  <a:cubicBezTo>
                    <a:pt x="0" y="968"/>
                    <a:pt x="368" y="1368"/>
                    <a:pt x="784" y="1368"/>
                  </a:cubicBezTo>
                  <a:cubicBezTo>
                    <a:pt x="896" y="1368"/>
                    <a:pt x="1012" y="1339"/>
                    <a:pt x="1122" y="1275"/>
                  </a:cubicBezTo>
                  <a:cubicBezTo>
                    <a:pt x="1672" y="969"/>
                    <a:pt x="1550" y="175"/>
                    <a:pt x="970" y="22"/>
                  </a:cubicBezTo>
                  <a:cubicBezTo>
                    <a:pt x="912" y="8"/>
                    <a:pt x="855" y="1"/>
                    <a:pt x="7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031;p42"/>
            <p:cNvSpPr/>
            <p:nvPr/>
          </p:nvSpPr>
          <p:spPr>
            <a:xfrm>
              <a:off x="4326282" y="1989857"/>
              <a:ext cx="205851" cy="177297"/>
            </a:xfrm>
            <a:custGeom>
              <a:avLst/>
              <a:gdLst/>
              <a:ahLst/>
              <a:cxnLst/>
              <a:rect l="l" t="t" r="r" b="b"/>
              <a:pathLst>
                <a:path w="1586" h="1366" extrusionOk="0">
                  <a:moveTo>
                    <a:pt x="820" y="1"/>
                  </a:moveTo>
                  <a:cubicBezTo>
                    <a:pt x="701" y="1"/>
                    <a:pt x="577" y="34"/>
                    <a:pt x="459" y="110"/>
                  </a:cubicBezTo>
                  <a:cubicBezTo>
                    <a:pt x="123" y="294"/>
                    <a:pt x="1" y="721"/>
                    <a:pt x="215" y="1027"/>
                  </a:cubicBezTo>
                  <a:cubicBezTo>
                    <a:pt x="349" y="1255"/>
                    <a:pt x="578" y="1365"/>
                    <a:pt x="805" y="1365"/>
                  </a:cubicBezTo>
                  <a:cubicBezTo>
                    <a:pt x="1094" y="1365"/>
                    <a:pt x="1382" y="1186"/>
                    <a:pt x="1467" y="844"/>
                  </a:cubicBezTo>
                  <a:cubicBezTo>
                    <a:pt x="1585" y="395"/>
                    <a:pt x="1228" y="1"/>
                    <a:pt x="8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032;p42"/>
            <p:cNvSpPr/>
            <p:nvPr/>
          </p:nvSpPr>
          <p:spPr>
            <a:xfrm>
              <a:off x="4389751" y="2134705"/>
              <a:ext cx="213768" cy="177816"/>
            </a:xfrm>
            <a:custGeom>
              <a:avLst/>
              <a:gdLst/>
              <a:ahLst/>
              <a:cxnLst/>
              <a:rect l="l" t="t" r="r" b="b"/>
              <a:pathLst>
                <a:path w="1647" h="1370" extrusionOk="0">
                  <a:moveTo>
                    <a:pt x="757" y="0"/>
                  </a:moveTo>
                  <a:cubicBezTo>
                    <a:pt x="471" y="0"/>
                    <a:pt x="191" y="179"/>
                    <a:pt x="123" y="522"/>
                  </a:cubicBezTo>
                  <a:cubicBezTo>
                    <a:pt x="1" y="888"/>
                    <a:pt x="245" y="1255"/>
                    <a:pt x="612" y="1347"/>
                  </a:cubicBezTo>
                  <a:cubicBezTo>
                    <a:pt x="671" y="1362"/>
                    <a:pt x="729" y="1370"/>
                    <a:pt x="786" y="1370"/>
                  </a:cubicBezTo>
                  <a:cubicBezTo>
                    <a:pt x="1283" y="1370"/>
                    <a:pt x="1646" y="805"/>
                    <a:pt x="1345" y="339"/>
                  </a:cubicBezTo>
                  <a:cubicBezTo>
                    <a:pt x="1211" y="110"/>
                    <a:pt x="982" y="0"/>
                    <a:pt x="7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033;p42"/>
            <p:cNvSpPr/>
            <p:nvPr/>
          </p:nvSpPr>
          <p:spPr>
            <a:xfrm>
              <a:off x="4519932" y="2192463"/>
              <a:ext cx="226747" cy="178594"/>
            </a:xfrm>
            <a:custGeom>
              <a:avLst/>
              <a:gdLst/>
              <a:ahLst/>
              <a:cxnLst/>
              <a:rect l="l" t="t" r="r" b="b"/>
              <a:pathLst>
                <a:path w="1747" h="1376" extrusionOk="0">
                  <a:moveTo>
                    <a:pt x="894" y="1"/>
                  </a:moveTo>
                  <a:cubicBezTo>
                    <a:pt x="362" y="1"/>
                    <a:pt x="1" y="579"/>
                    <a:pt x="281" y="1054"/>
                  </a:cubicBezTo>
                  <a:cubicBezTo>
                    <a:pt x="401" y="1254"/>
                    <a:pt x="625" y="1376"/>
                    <a:pt x="861" y="1376"/>
                  </a:cubicBezTo>
                  <a:cubicBezTo>
                    <a:pt x="985" y="1376"/>
                    <a:pt x="1112" y="1342"/>
                    <a:pt x="1228" y="1268"/>
                  </a:cubicBezTo>
                  <a:cubicBezTo>
                    <a:pt x="1747" y="963"/>
                    <a:pt x="1625" y="169"/>
                    <a:pt x="1044" y="16"/>
                  </a:cubicBezTo>
                  <a:cubicBezTo>
                    <a:pt x="993" y="6"/>
                    <a:pt x="943" y="1"/>
                    <a:pt x="8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034;p42"/>
            <p:cNvSpPr/>
            <p:nvPr/>
          </p:nvSpPr>
          <p:spPr>
            <a:xfrm>
              <a:off x="4663353" y="2132628"/>
              <a:ext cx="213768" cy="178335"/>
            </a:xfrm>
            <a:custGeom>
              <a:avLst/>
              <a:gdLst/>
              <a:ahLst/>
              <a:cxnLst/>
              <a:rect l="l" t="t" r="r" b="b"/>
              <a:pathLst>
                <a:path w="1647" h="1374" extrusionOk="0">
                  <a:moveTo>
                    <a:pt x="881" y="0"/>
                  </a:moveTo>
                  <a:cubicBezTo>
                    <a:pt x="761" y="0"/>
                    <a:pt x="637" y="34"/>
                    <a:pt x="520" y="110"/>
                  </a:cubicBezTo>
                  <a:cubicBezTo>
                    <a:pt x="0" y="416"/>
                    <a:pt x="123" y="1210"/>
                    <a:pt x="703" y="1363"/>
                  </a:cubicBezTo>
                  <a:cubicBezTo>
                    <a:pt x="745" y="1370"/>
                    <a:pt x="787" y="1373"/>
                    <a:pt x="828" y="1373"/>
                  </a:cubicBezTo>
                  <a:cubicBezTo>
                    <a:pt x="1150" y="1373"/>
                    <a:pt x="1447" y="1168"/>
                    <a:pt x="1528" y="843"/>
                  </a:cubicBezTo>
                  <a:cubicBezTo>
                    <a:pt x="1646" y="394"/>
                    <a:pt x="1289" y="0"/>
                    <a:pt x="8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035;p42"/>
            <p:cNvSpPr/>
            <p:nvPr/>
          </p:nvSpPr>
          <p:spPr>
            <a:xfrm>
              <a:off x="4734998" y="1989208"/>
              <a:ext cx="202087" cy="177946"/>
            </a:xfrm>
            <a:custGeom>
              <a:avLst/>
              <a:gdLst/>
              <a:ahLst/>
              <a:cxnLst/>
              <a:rect l="l" t="t" r="r" b="b"/>
              <a:pathLst>
                <a:path w="1557" h="1371" extrusionOk="0">
                  <a:moveTo>
                    <a:pt x="796" y="1"/>
                  </a:moveTo>
                  <a:cubicBezTo>
                    <a:pt x="502" y="1"/>
                    <a:pt x="207" y="183"/>
                    <a:pt x="121" y="513"/>
                  </a:cubicBezTo>
                  <a:cubicBezTo>
                    <a:pt x="0" y="970"/>
                    <a:pt x="373" y="1370"/>
                    <a:pt x="790" y="1370"/>
                  </a:cubicBezTo>
                  <a:cubicBezTo>
                    <a:pt x="903" y="1370"/>
                    <a:pt x="1018" y="1341"/>
                    <a:pt x="1129" y="1276"/>
                  </a:cubicBezTo>
                  <a:cubicBezTo>
                    <a:pt x="1465" y="1093"/>
                    <a:pt x="1556" y="665"/>
                    <a:pt x="1373" y="329"/>
                  </a:cubicBezTo>
                  <a:cubicBezTo>
                    <a:pt x="1241" y="105"/>
                    <a:pt x="1019" y="1"/>
                    <a:pt x="7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036;p42"/>
            <p:cNvSpPr/>
            <p:nvPr/>
          </p:nvSpPr>
          <p:spPr>
            <a:xfrm>
              <a:off x="4663483" y="1846566"/>
              <a:ext cx="210134" cy="176518"/>
            </a:xfrm>
            <a:custGeom>
              <a:avLst/>
              <a:gdLst/>
              <a:ahLst/>
              <a:cxnLst/>
              <a:rect l="l" t="t" r="r" b="b"/>
              <a:pathLst>
                <a:path w="1619" h="1360" extrusionOk="0">
                  <a:moveTo>
                    <a:pt x="864" y="0"/>
                  </a:moveTo>
                  <a:cubicBezTo>
                    <a:pt x="366" y="0"/>
                    <a:pt x="0" y="565"/>
                    <a:pt x="274" y="1031"/>
                  </a:cubicBezTo>
                  <a:cubicBezTo>
                    <a:pt x="419" y="1255"/>
                    <a:pt x="644" y="1360"/>
                    <a:pt x="865" y="1360"/>
                  </a:cubicBezTo>
                  <a:cubicBezTo>
                    <a:pt x="1156" y="1360"/>
                    <a:pt x="1440" y="1178"/>
                    <a:pt x="1527" y="848"/>
                  </a:cubicBezTo>
                  <a:cubicBezTo>
                    <a:pt x="1619" y="481"/>
                    <a:pt x="1405" y="115"/>
                    <a:pt x="1038" y="23"/>
                  </a:cubicBezTo>
                  <a:cubicBezTo>
                    <a:pt x="979" y="7"/>
                    <a:pt x="920" y="0"/>
                    <a:pt x="8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037;p42"/>
            <p:cNvSpPr/>
            <p:nvPr/>
          </p:nvSpPr>
          <p:spPr>
            <a:xfrm>
              <a:off x="4449195" y="1934565"/>
              <a:ext cx="370168" cy="292423"/>
            </a:xfrm>
            <a:custGeom>
              <a:avLst/>
              <a:gdLst/>
              <a:ahLst/>
              <a:cxnLst/>
              <a:rect l="l" t="t" r="r" b="b"/>
              <a:pathLst>
                <a:path w="2852" h="2253" extrusionOk="0">
                  <a:moveTo>
                    <a:pt x="1427" y="0"/>
                  </a:moveTo>
                  <a:cubicBezTo>
                    <a:pt x="1232" y="0"/>
                    <a:pt x="1035" y="54"/>
                    <a:pt x="856" y="170"/>
                  </a:cubicBezTo>
                  <a:cubicBezTo>
                    <a:pt x="1" y="659"/>
                    <a:pt x="184" y="1972"/>
                    <a:pt x="1162" y="2217"/>
                  </a:cubicBezTo>
                  <a:cubicBezTo>
                    <a:pt x="1258" y="2241"/>
                    <a:pt x="1353" y="2252"/>
                    <a:pt x="1444" y="2252"/>
                  </a:cubicBezTo>
                  <a:cubicBezTo>
                    <a:pt x="2277" y="2252"/>
                    <a:pt x="2852" y="1307"/>
                    <a:pt x="2384" y="536"/>
                  </a:cubicBezTo>
                  <a:cubicBezTo>
                    <a:pt x="2163" y="196"/>
                    <a:pt x="1799" y="0"/>
                    <a:pt x="14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038;p42"/>
            <p:cNvSpPr/>
            <p:nvPr/>
          </p:nvSpPr>
          <p:spPr>
            <a:xfrm>
              <a:off x="6725105" y="2051378"/>
              <a:ext cx="129403" cy="101757"/>
            </a:xfrm>
            <a:custGeom>
              <a:avLst/>
              <a:gdLst/>
              <a:ahLst/>
              <a:cxnLst/>
              <a:rect l="l" t="t" r="r" b="b"/>
              <a:pathLst>
                <a:path w="997" h="784" extrusionOk="0">
                  <a:moveTo>
                    <a:pt x="485" y="1"/>
                  </a:moveTo>
                  <a:cubicBezTo>
                    <a:pt x="413" y="1"/>
                    <a:pt x="341" y="21"/>
                    <a:pt x="276" y="64"/>
                  </a:cubicBezTo>
                  <a:cubicBezTo>
                    <a:pt x="62" y="156"/>
                    <a:pt x="1" y="400"/>
                    <a:pt x="123" y="614"/>
                  </a:cubicBezTo>
                  <a:cubicBezTo>
                    <a:pt x="214" y="733"/>
                    <a:pt x="336" y="783"/>
                    <a:pt x="455" y="783"/>
                  </a:cubicBezTo>
                  <a:cubicBezTo>
                    <a:pt x="733" y="783"/>
                    <a:pt x="997" y="507"/>
                    <a:pt x="825" y="186"/>
                  </a:cubicBezTo>
                  <a:cubicBezTo>
                    <a:pt x="747" y="68"/>
                    <a:pt x="617" y="1"/>
                    <a:pt x="4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039;p42"/>
            <p:cNvSpPr/>
            <p:nvPr/>
          </p:nvSpPr>
          <p:spPr>
            <a:xfrm>
              <a:off x="6640481" y="2085384"/>
              <a:ext cx="128365" cy="104872"/>
            </a:xfrm>
            <a:custGeom>
              <a:avLst/>
              <a:gdLst/>
              <a:ahLst/>
              <a:cxnLst/>
              <a:rect l="l" t="t" r="r" b="b"/>
              <a:pathLst>
                <a:path w="989" h="808" extrusionOk="0">
                  <a:moveTo>
                    <a:pt x="450" y="0"/>
                  </a:moveTo>
                  <a:cubicBezTo>
                    <a:pt x="277" y="0"/>
                    <a:pt x="123" y="114"/>
                    <a:pt x="72" y="291"/>
                  </a:cubicBezTo>
                  <a:cubicBezTo>
                    <a:pt x="1" y="577"/>
                    <a:pt x="208" y="808"/>
                    <a:pt x="448" y="808"/>
                  </a:cubicBezTo>
                  <a:cubicBezTo>
                    <a:pt x="516" y="808"/>
                    <a:pt x="586" y="789"/>
                    <a:pt x="653" y="749"/>
                  </a:cubicBezTo>
                  <a:cubicBezTo>
                    <a:pt x="989" y="566"/>
                    <a:pt x="897" y="108"/>
                    <a:pt x="561" y="16"/>
                  </a:cubicBezTo>
                  <a:cubicBezTo>
                    <a:pt x="524" y="5"/>
                    <a:pt x="486" y="0"/>
                    <a:pt x="4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040;p42"/>
            <p:cNvSpPr/>
            <p:nvPr/>
          </p:nvSpPr>
          <p:spPr>
            <a:xfrm>
              <a:off x="6606215" y="2170917"/>
              <a:ext cx="116424" cy="104613"/>
            </a:xfrm>
            <a:custGeom>
              <a:avLst/>
              <a:gdLst/>
              <a:ahLst/>
              <a:cxnLst/>
              <a:rect l="l" t="t" r="r" b="b"/>
              <a:pathLst>
                <a:path w="897" h="806" extrusionOk="0">
                  <a:moveTo>
                    <a:pt x="451" y="1"/>
                  </a:moveTo>
                  <a:cubicBezTo>
                    <a:pt x="383" y="1"/>
                    <a:pt x="312" y="19"/>
                    <a:pt x="245" y="60"/>
                  </a:cubicBezTo>
                  <a:cubicBezTo>
                    <a:pt x="61" y="151"/>
                    <a:pt x="0" y="426"/>
                    <a:pt x="92" y="609"/>
                  </a:cubicBezTo>
                  <a:cubicBezTo>
                    <a:pt x="171" y="742"/>
                    <a:pt x="307" y="805"/>
                    <a:pt x="442" y="805"/>
                  </a:cubicBezTo>
                  <a:cubicBezTo>
                    <a:pt x="618" y="805"/>
                    <a:pt x="790" y="695"/>
                    <a:pt x="825" y="487"/>
                  </a:cubicBezTo>
                  <a:cubicBezTo>
                    <a:pt x="896" y="226"/>
                    <a:pt x="690" y="1"/>
                    <a:pt x="4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041;p42"/>
            <p:cNvSpPr/>
            <p:nvPr/>
          </p:nvSpPr>
          <p:spPr>
            <a:xfrm>
              <a:off x="6641908" y="2255931"/>
              <a:ext cx="124471" cy="103055"/>
            </a:xfrm>
            <a:custGeom>
              <a:avLst/>
              <a:gdLst/>
              <a:ahLst/>
              <a:cxnLst/>
              <a:rect l="l" t="t" r="r" b="b"/>
              <a:pathLst>
                <a:path w="959" h="794" extrusionOk="0">
                  <a:moveTo>
                    <a:pt x="447" y="1"/>
                  </a:moveTo>
                  <a:cubicBezTo>
                    <a:pt x="278" y="1"/>
                    <a:pt x="112" y="103"/>
                    <a:pt x="61" y="291"/>
                  </a:cubicBezTo>
                  <a:cubicBezTo>
                    <a:pt x="0" y="504"/>
                    <a:pt x="122" y="749"/>
                    <a:pt x="336" y="779"/>
                  </a:cubicBezTo>
                  <a:cubicBezTo>
                    <a:pt x="375" y="789"/>
                    <a:pt x="413" y="794"/>
                    <a:pt x="450" y="794"/>
                  </a:cubicBezTo>
                  <a:cubicBezTo>
                    <a:pt x="756" y="794"/>
                    <a:pt x="958" y="472"/>
                    <a:pt x="794" y="199"/>
                  </a:cubicBezTo>
                  <a:cubicBezTo>
                    <a:pt x="714" y="64"/>
                    <a:pt x="579" y="1"/>
                    <a:pt x="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042;p42"/>
            <p:cNvSpPr/>
            <p:nvPr/>
          </p:nvSpPr>
          <p:spPr>
            <a:xfrm>
              <a:off x="6719784" y="2291754"/>
              <a:ext cx="132388" cy="105132"/>
            </a:xfrm>
            <a:custGeom>
              <a:avLst/>
              <a:gdLst/>
              <a:ahLst/>
              <a:cxnLst/>
              <a:rect l="l" t="t" r="r" b="b"/>
              <a:pathLst>
                <a:path w="1020" h="810" extrusionOk="0">
                  <a:moveTo>
                    <a:pt x="487" y="0"/>
                  </a:moveTo>
                  <a:cubicBezTo>
                    <a:pt x="202" y="0"/>
                    <a:pt x="0" y="322"/>
                    <a:pt x="164" y="595"/>
                  </a:cubicBezTo>
                  <a:cubicBezTo>
                    <a:pt x="224" y="735"/>
                    <a:pt x="350" y="810"/>
                    <a:pt x="490" y="810"/>
                  </a:cubicBezTo>
                  <a:cubicBezTo>
                    <a:pt x="563" y="810"/>
                    <a:pt x="640" y="790"/>
                    <a:pt x="714" y="748"/>
                  </a:cubicBezTo>
                  <a:cubicBezTo>
                    <a:pt x="1019" y="564"/>
                    <a:pt x="958" y="106"/>
                    <a:pt x="592" y="15"/>
                  </a:cubicBezTo>
                  <a:cubicBezTo>
                    <a:pt x="556" y="5"/>
                    <a:pt x="521" y="0"/>
                    <a:pt x="4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043;p42"/>
            <p:cNvSpPr/>
            <p:nvPr/>
          </p:nvSpPr>
          <p:spPr>
            <a:xfrm>
              <a:off x="6798827" y="2253854"/>
              <a:ext cx="128624" cy="105262"/>
            </a:xfrm>
            <a:custGeom>
              <a:avLst/>
              <a:gdLst/>
              <a:ahLst/>
              <a:cxnLst/>
              <a:rect l="l" t="t" r="r" b="b"/>
              <a:pathLst>
                <a:path w="991" h="811" extrusionOk="0">
                  <a:moveTo>
                    <a:pt x="533" y="1"/>
                  </a:moveTo>
                  <a:cubicBezTo>
                    <a:pt x="180" y="1"/>
                    <a:pt x="0" y="795"/>
                    <a:pt x="441" y="795"/>
                  </a:cubicBezTo>
                  <a:cubicBezTo>
                    <a:pt x="478" y="806"/>
                    <a:pt x="515" y="811"/>
                    <a:pt x="552" y="811"/>
                  </a:cubicBezTo>
                  <a:cubicBezTo>
                    <a:pt x="724" y="811"/>
                    <a:pt x="879" y="697"/>
                    <a:pt x="930" y="520"/>
                  </a:cubicBezTo>
                  <a:cubicBezTo>
                    <a:pt x="991" y="307"/>
                    <a:pt x="868" y="93"/>
                    <a:pt x="655" y="32"/>
                  </a:cubicBezTo>
                  <a:cubicBezTo>
                    <a:pt x="612" y="10"/>
                    <a:pt x="572" y="1"/>
                    <a:pt x="5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044;p42"/>
            <p:cNvSpPr/>
            <p:nvPr/>
          </p:nvSpPr>
          <p:spPr>
            <a:xfrm>
              <a:off x="6842567" y="2169100"/>
              <a:ext cx="120577" cy="107987"/>
            </a:xfrm>
            <a:custGeom>
              <a:avLst/>
              <a:gdLst/>
              <a:ahLst/>
              <a:cxnLst/>
              <a:rect l="l" t="t" r="r" b="b"/>
              <a:pathLst>
                <a:path w="929" h="832" extrusionOk="0">
                  <a:moveTo>
                    <a:pt x="485" y="0"/>
                  </a:moveTo>
                  <a:cubicBezTo>
                    <a:pt x="305" y="0"/>
                    <a:pt x="125" y="110"/>
                    <a:pt x="73" y="318"/>
                  </a:cubicBezTo>
                  <a:cubicBezTo>
                    <a:pt x="1" y="584"/>
                    <a:pt x="235" y="831"/>
                    <a:pt x="487" y="831"/>
                  </a:cubicBezTo>
                  <a:cubicBezTo>
                    <a:pt x="553" y="831"/>
                    <a:pt x="621" y="814"/>
                    <a:pt x="684" y="776"/>
                  </a:cubicBezTo>
                  <a:cubicBezTo>
                    <a:pt x="867" y="654"/>
                    <a:pt x="929" y="410"/>
                    <a:pt x="837" y="196"/>
                  </a:cubicBezTo>
                  <a:cubicBezTo>
                    <a:pt x="758" y="64"/>
                    <a:pt x="621" y="0"/>
                    <a:pt x="4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045;p42"/>
            <p:cNvSpPr/>
            <p:nvPr/>
          </p:nvSpPr>
          <p:spPr>
            <a:xfrm>
              <a:off x="6802981" y="2085514"/>
              <a:ext cx="124471" cy="104743"/>
            </a:xfrm>
            <a:custGeom>
              <a:avLst/>
              <a:gdLst/>
              <a:ahLst/>
              <a:cxnLst/>
              <a:rect l="l" t="t" r="r" b="b"/>
              <a:pathLst>
                <a:path w="959" h="807" extrusionOk="0">
                  <a:moveTo>
                    <a:pt x="509" y="1"/>
                  </a:moveTo>
                  <a:cubicBezTo>
                    <a:pt x="203" y="1"/>
                    <a:pt x="1" y="322"/>
                    <a:pt x="164" y="595"/>
                  </a:cubicBezTo>
                  <a:cubicBezTo>
                    <a:pt x="244" y="741"/>
                    <a:pt x="375" y="806"/>
                    <a:pt x="505" y="806"/>
                  </a:cubicBezTo>
                  <a:cubicBezTo>
                    <a:pt x="676" y="806"/>
                    <a:pt x="846" y="694"/>
                    <a:pt x="898" y="504"/>
                  </a:cubicBezTo>
                  <a:cubicBezTo>
                    <a:pt x="959" y="290"/>
                    <a:pt x="836" y="76"/>
                    <a:pt x="623" y="15"/>
                  </a:cubicBezTo>
                  <a:cubicBezTo>
                    <a:pt x="584" y="5"/>
                    <a:pt x="546" y="1"/>
                    <a:pt x="5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046;p42"/>
            <p:cNvSpPr/>
            <p:nvPr/>
          </p:nvSpPr>
          <p:spPr>
            <a:xfrm>
              <a:off x="6673578" y="2135743"/>
              <a:ext cx="221945" cy="172884"/>
            </a:xfrm>
            <a:custGeom>
              <a:avLst/>
              <a:gdLst/>
              <a:ahLst/>
              <a:cxnLst/>
              <a:rect l="l" t="t" r="r" b="b"/>
              <a:pathLst>
                <a:path w="1710" h="1332" extrusionOk="0">
                  <a:moveTo>
                    <a:pt x="833" y="0"/>
                  </a:moveTo>
                  <a:cubicBezTo>
                    <a:pt x="725" y="0"/>
                    <a:pt x="618" y="27"/>
                    <a:pt x="520" y="86"/>
                  </a:cubicBezTo>
                  <a:cubicBezTo>
                    <a:pt x="1" y="392"/>
                    <a:pt x="123" y="1186"/>
                    <a:pt x="703" y="1308"/>
                  </a:cubicBezTo>
                  <a:cubicBezTo>
                    <a:pt x="762" y="1324"/>
                    <a:pt x="819" y="1332"/>
                    <a:pt x="876" y="1332"/>
                  </a:cubicBezTo>
                  <a:cubicBezTo>
                    <a:pt x="1348" y="1332"/>
                    <a:pt x="1709" y="795"/>
                    <a:pt x="1436" y="331"/>
                  </a:cubicBezTo>
                  <a:cubicBezTo>
                    <a:pt x="1291" y="123"/>
                    <a:pt x="1061" y="0"/>
                    <a:pt x="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047;p42"/>
            <p:cNvSpPr/>
            <p:nvPr/>
          </p:nvSpPr>
          <p:spPr>
            <a:xfrm>
              <a:off x="5912345" y="2708387"/>
              <a:ext cx="137061" cy="105651"/>
            </a:xfrm>
            <a:custGeom>
              <a:avLst/>
              <a:gdLst/>
              <a:ahLst/>
              <a:cxnLst/>
              <a:rect l="l" t="t" r="r" b="b"/>
              <a:pathLst>
                <a:path w="1056" h="814" extrusionOk="0">
                  <a:moveTo>
                    <a:pt x="519" y="1"/>
                  </a:moveTo>
                  <a:cubicBezTo>
                    <a:pt x="456" y="1"/>
                    <a:pt x="393" y="14"/>
                    <a:pt x="336" y="43"/>
                  </a:cubicBezTo>
                  <a:cubicBezTo>
                    <a:pt x="0" y="226"/>
                    <a:pt x="92" y="715"/>
                    <a:pt x="428" y="806"/>
                  </a:cubicBezTo>
                  <a:cubicBezTo>
                    <a:pt x="455" y="811"/>
                    <a:pt x="482" y="813"/>
                    <a:pt x="508" y="813"/>
                  </a:cubicBezTo>
                  <a:cubicBezTo>
                    <a:pt x="833" y="813"/>
                    <a:pt x="1056" y="478"/>
                    <a:pt x="886" y="195"/>
                  </a:cubicBezTo>
                  <a:cubicBezTo>
                    <a:pt x="802" y="69"/>
                    <a:pt x="659" y="1"/>
                    <a:pt x="5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048;p42"/>
            <p:cNvSpPr/>
            <p:nvPr/>
          </p:nvSpPr>
          <p:spPr>
            <a:xfrm>
              <a:off x="5835638" y="2743561"/>
              <a:ext cx="128365" cy="104872"/>
            </a:xfrm>
            <a:custGeom>
              <a:avLst/>
              <a:gdLst/>
              <a:ahLst/>
              <a:cxnLst/>
              <a:rect l="l" t="t" r="r" b="b"/>
              <a:pathLst>
                <a:path w="989" h="808" extrusionOk="0">
                  <a:moveTo>
                    <a:pt x="450" y="0"/>
                  </a:moveTo>
                  <a:cubicBezTo>
                    <a:pt x="277" y="0"/>
                    <a:pt x="122" y="114"/>
                    <a:pt x="72" y="291"/>
                  </a:cubicBezTo>
                  <a:cubicBezTo>
                    <a:pt x="0" y="577"/>
                    <a:pt x="208" y="808"/>
                    <a:pt x="463" y="808"/>
                  </a:cubicBezTo>
                  <a:cubicBezTo>
                    <a:pt x="534" y="808"/>
                    <a:pt x="609" y="789"/>
                    <a:pt x="683" y="749"/>
                  </a:cubicBezTo>
                  <a:cubicBezTo>
                    <a:pt x="988" y="566"/>
                    <a:pt x="927" y="108"/>
                    <a:pt x="561" y="16"/>
                  </a:cubicBezTo>
                  <a:cubicBezTo>
                    <a:pt x="523" y="5"/>
                    <a:pt x="486" y="0"/>
                    <a:pt x="4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049;p42"/>
            <p:cNvSpPr/>
            <p:nvPr/>
          </p:nvSpPr>
          <p:spPr>
            <a:xfrm>
              <a:off x="5801243" y="2829743"/>
              <a:ext cx="130961" cy="102666"/>
            </a:xfrm>
            <a:custGeom>
              <a:avLst/>
              <a:gdLst/>
              <a:ahLst/>
              <a:cxnLst/>
              <a:rect l="l" t="t" r="r" b="b"/>
              <a:pathLst>
                <a:path w="1009" h="791" extrusionOk="0">
                  <a:moveTo>
                    <a:pt x="449" y="0"/>
                  </a:moveTo>
                  <a:cubicBezTo>
                    <a:pt x="385" y="0"/>
                    <a:pt x="316" y="17"/>
                    <a:pt x="245" y="55"/>
                  </a:cubicBezTo>
                  <a:cubicBezTo>
                    <a:pt x="62" y="146"/>
                    <a:pt x="1" y="391"/>
                    <a:pt x="123" y="605"/>
                  </a:cubicBezTo>
                  <a:cubicBezTo>
                    <a:pt x="182" y="723"/>
                    <a:pt x="305" y="790"/>
                    <a:pt x="442" y="790"/>
                  </a:cubicBezTo>
                  <a:cubicBezTo>
                    <a:pt x="518" y="790"/>
                    <a:pt x="597" y="770"/>
                    <a:pt x="673" y="727"/>
                  </a:cubicBezTo>
                  <a:cubicBezTo>
                    <a:pt x="1009" y="494"/>
                    <a:pt x="799" y="0"/>
                    <a:pt x="4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050;p42"/>
            <p:cNvSpPr/>
            <p:nvPr/>
          </p:nvSpPr>
          <p:spPr>
            <a:xfrm>
              <a:off x="5836936" y="2910474"/>
              <a:ext cx="124471" cy="106689"/>
            </a:xfrm>
            <a:custGeom>
              <a:avLst/>
              <a:gdLst/>
              <a:ahLst/>
              <a:cxnLst/>
              <a:rect l="l" t="t" r="r" b="b"/>
              <a:pathLst>
                <a:path w="959" h="822" extrusionOk="0">
                  <a:moveTo>
                    <a:pt x="455" y="1"/>
                  </a:moveTo>
                  <a:cubicBezTo>
                    <a:pt x="284" y="1"/>
                    <a:pt x="114" y="110"/>
                    <a:pt x="62" y="319"/>
                  </a:cubicBezTo>
                  <a:cubicBezTo>
                    <a:pt x="1" y="532"/>
                    <a:pt x="123" y="746"/>
                    <a:pt x="367" y="807"/>
                  </a:cubicBezTo>
                  <a:cubicBezTo>
                    <a:pt x="403" y="817"/>
                    <a:pt x="438" y="822"/>
                    <a:pt x="472" y="822"/>
                  </a:cubicBezTo>
                  <a:cubicBezTo>
                    <a:pt x="757" y="822"/>
                    <a:pt x="959" y="497"/>
                    <a:pt x="795" y="196"/>
                  </a:cubicBezTo>
                  <a:cubicBezTo>
                    <a:pt x="716" y="64"/>
                    <a:pt x="585" y="1"/>
                    <a:pt x="4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051;p42"/>
            <p:cNvSpPr/>
            <p:nvPr/>
          </p:nvSpPr>
          <p:spPr>
            <a:xfrm>
              <a:off x="5914811" y="2949931"/>
              <a:ext cx="132388" cy="102536"/>
            </a:xfrm>
            <a:custGeom>
              <a:avLst/>
              <a:gdLst/>
              <a:ahLst/>
              <a:cxnLst/>
              <a:rect l="l" t="t" r="r" b="b"/>
              <a:pathLst>
                <a:path w="1020" h="790" extrusionOk="0">
                  <a:moveTo>
                    <a:pt x="509" y="0"/>
                  </a:moveTo>
                  <a:cubicBezTo>
                    <a:pt x="203" y="0"/>
                    <a:pt x="1" y="322"/>
                    <a:pt x="165" y="595"/>
                  </a:cubicBezTo>
                  <a:cubicBezTo>
                    <a:pt x="249" y="722"/>
                    <a:pt x="391" y="790"/>
                    <a:pt x="532" y="790"/>
                  </a:cubicBezTo>
                  <a:cubicBezTo>
                    <a:pt x="595" y="790"/>
                    <a:pt x="658" y="776"/>
                    <a:pt x="714" y="748"/>
                  </a:cubicBezTo>
                  <a:cubicBezTo>
                    <a:pt x="1020" y="564"/>
                    <a:pt x="959" y="76"/>
                    <a:pt x="623" y="15"/>
                  </a:cubicBezTo>
                  <a:cubicBezTo>
                    <a:pt x="584" y="5"/>
                    <a:pt x="546" y="0"/>
                    <a:pt x="5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052;p42"/>
            <p:cNvSpPr/>
            <p:nvPr/>
          </p:nvSpPr>
          <p:spPr>
            <a:xfrm>
              <a:off x="5999566" y="2912421"/>
              <a:ext cx="127456" cy="105002"/>
            </a:xfrm>
            <a:custGeom>
              <a:avLst/>
              <a:gdLst/>
              <a:ahLst/>
              <a:cxnLst/>
              <a:rect l="l" t="t" r="r" b="b"/>
              <a:pathLst>
                <a:path w="982" h="809" extrusionOk="0">
                  <a:moveTo>
                    <a:pt x="513" y="1"/>
                  </a:moveTo>
                  <a:cubicBezTo>
                    <a:pt x="444" y="1"/>
                    <a:pt x="373" y="19"/>
                    <a:pt x="306" y="59"/>
                  </a:cubicBezTo>
                  <a:cubicBezTo>
                    <a:pt x="0" y="242"/>
                    <a:pt x="61" y="701"/>
                    <a:pt x="428" y="792"/>
                  </a:cubicBezTo>
                  <a:cubicBezTo>
                    <a:pt x="465" y="803"/>
                    <a:pt x="502" y="808"/>
                    <a:pt x="539" y="808"/>
                  </a:cubicBezTo>
                  <a:cubicBezTo>
                    <a:pt x="711" y="808"/>
                    <a:pt x="861" y="694"/>
                    <a:pt x="886" y="517"/>
                  </a:cubicBezTo>
                  <a:cubicBezTo>
                    <a:pt x="982" y="231"/>
                    <a:pt x="760" y="1"/>
                    <a:pt x="5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053;p42"/>
            <p:cNvSpPr/>
            <p:nvPr/>
          </p:nvSpPr>
          <p:spPr>
            <a:xfrm>
              <a:off x="6041878" y="2827277"/>
              <a:ext cx="120318" cy="104483"/>
            </a:xfrm>
            <a:custGeom>
              <a:avLst/>
              <a:gdLst/>
              <a:ahLst/>
              <a:cxnLst/>
              <a:rect l="l" t="t" r="r" b="b"/>
              <a:pathLst>
                <a:path w="927" h="805" extrusionOk="0">
                  <a:moveTo>
                    <a:pt x="465" y="0"/>
                  </a:moveTo>
                  <a:cubicBezTo>
                    <a:pt x="294" y="0"/>
                    <a:pt x="123" y="110"/>
                    <a:pt x="71" y="318"/>
                  </a:cubicBezTo>
                  <a:cubicBezTo>
                    <a:pt x="0" y="580"/>
                    <a:pt x="207" y="804"/>
                    <a:pt x="446" y="804"/>
                  </a:cubicBezTo>
                  <a:cubicBezTo>
                    <a:pt x="514" y="804"/>
                    <a:pt x="584" y="786"/>
                    <a:pt x="652" y="746"/>
                  </a:cubicBezTo>
                  <a:cubicBezTo>
                    <a:pt x="866" y="654"/>
                    <a:pt x="927" y="410"/>
                    <a:pt x="805" y="196"/>
                  </a:cubicBezTo>
                  <a:cubicBezTo>
                    <a:pt x="725" y="64"/>
                    <a:pt x="595" y="0"/>
                    <a:pt x="4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054;p42"/>
            <p:cNvSpPr/>
            <p:nvPr/>
          </p:nvSpPr>
          <p:spPr>
            <a:xfrm>
              <a:off x="5998138" y="2743691"/>
              <a:ext cx="124471" cy="103055"/>
            </a:xfrm>
            <a:custGeom>
              <a:avLst/>
              <a:gdLst/>
              <a:ahLst/>
              <a:cxnLst/>
              <a:rect l="l" t="t" r="r" b="b"/>
              <a:pathLst>
                <a:path w="959" h="794" extrusionOk="0">
                  <a:moveTo>
                    <a:pt x="517" y="1"/>
                  </a:moveTo>
                  <a:cubicBezTo>
                    <a:pt x="227" y="1"/>
                    <a:pt x="0" y="322"/>
                    <a:pt x="164" y="595"/>
                  </a:cubicBezTo>
                  <a:cubicBezTo>
                    <a:pt x="245" y="730"/>
                    <a:pt x="385" y="794"/>
                    <a:pt x="522" y="794"/>
                  </a:cubicBezTo>
                  <a:cubicBezTo>
                    <a:pt x="695" y="794"/>
                    <a:pt x="863" y="692"/>
                    <a:pt x="897" y="504"/>
                  </a:cubicBezTo>
                  <a:cubicBezTo>
                    <a:pt x="958" y="290"/>
                    <a:pt x="836" y="76"/>
                    <a:pt x="622" y="15"/>
                  </a:cubicBezTo>
                  <a:cubicBezTo>
                    <a:pt x="586" y="5"/>
                    <a:pt x="551" y="1"/>
                    <a:pt x="5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055;p42"/>
            <p:cNvSpPr/>
            <p:nvPr/>
          </p:nvSpPr>
          <p:spPr>
            <a:xfrm>
              <a:off x="5872629" y="2793920"/>
              <a:ext cx="217922" cy="173013"/>
            </a:xfrm>
            <a:custGeom>
              <a:avLst/>
              <a:gdLst/>
              <a:ahLst/>
              <a:cxnLst/>
              <a:rect l="l" t="t" r="r" b="b"/>
              <a:pathLst>
                <a:path w="1679" h="1333" extrusionOk="0">
                  <a:moveTo>
                    <a:pt x="809" y="0"/>
                  </a:moveTo>
                  <a:cubicBezTo>
                    <a:pt x="698" y="0"/>
                    <a:pt x="587" y="27"/>
                    <a:pt x="490" y="86"/>
                  </a:cubicBezTo>
                  <a:cubicBezTo>
                    <a:pt x="1" y="392"/>
                    <a:pt x="92" y="1155"/>
                    <a:pt x="673" y="1308"/>
                  </a:cubicBezTo>
                  <a:cubicBezTo>
                    <a:pt x="735" y="1324"/>
                    <a:pt x="795" y="1332"/>
                    <a:pt x="853" y="1332"/>
                  </a:cubicBezTo>
                  <a:cubicBezTo>
                    <a:pt x="1342" y="1332"/>
                    <a:pt x="1679" y="795"/>
                    <a:pt x="1406" y="331"/>
                  </a:cubicBezTo>
                  <a:cubicBezTo>
                    <a:pt x="1281" y="123"/>
                    <a:pt x="1044" y="0"/>
                    <a:pt x="8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058;p42"/>
          <p:cNvGrpSpPr/>
          <p:nvPr/>
        </p:nvGrpSpPr>
        <p:grpSpPr>
          <a:xfrm flipH="1">
            <a:off x="647742" y="2669653"/>
            <a:ext cx="1521628" cy="1792464"/>
            <a:chOff x="1595050" y="237375"/>
            <a:chExt cx="4418200" cy="5204600"/>
          </a:xfrm>
        </p:grpSpPr>
        <p:sp>
          <p:nvSpPr>
            <p:cNvPr id="170" name="Google Shape;1059;p42"/>
            <p:cNvSpPr/>
            <p:nvPr/>
          </p:nvSpPr>
          <p:spPr>
            <a:xfrm>
              <a:off x="3233250" y="641100"/>
              <a:ext cx="832250" cy="1261525"/>
            </a:xfrm>
            <a:custGeom>
              <a:avLst/>
              <a:gdLst/>
              <a:ahLst/>
              <a:cxnLst/>
              <a:rect l="l" t="t" r="r" b="b"/>
              <a:pathLst>
                <a:path w="33290" h="50461" extrusionOk="0">
                  <a:moveTo>
                    <a:pt x="11564" y="0"/>
                  </a:moveTo>
                  <a:cubicBezTo>
                    <a:pt x="7126" y="4439"/>
                    <a:pt x="12148" y="10513"/>
                    <a:pt x="9812" y="14017"/>
                  </a:cubicBezTo>
                  <a:cubicBezTo>
                    <a:pt x="8878" y="15302"/>
                    <a:pt x="7476" y="16119"/>
                    <a:pt x="6658" y="17404"/>
                  </a:cubicBezTo>
                  <a:cubicBezTo>
                    <a:pt x="3738" y="21843"/>
                    <a:pt x="9228" y="28150"/>
                    <a:pt x="6892" y="32940"/>
                  </a:cubicBezTo>
                  <a:cubicBezTo>
                    <a:pt x="5841" y="34458"/>
                    <a:pt x="4556" y="35860"/>
                    <a:pt x="3271" y="37028"/>
                  </a:cubicBezTo>
                  <a:cubicBezTo>
                    <a:pt x="0" y="40882"/>
                    <a:pt x="0" y="46606"/>
                    <a:pt x="3388" y="50460"/>
                  </a:cubicBezTo>
                  <a:lnTo>
                    <a:pt x="33290" y="37612"/>
                  </a:lnTo>
                  <a:lnTo>
                    <a:pt x="18572" y="1402"/>
                  </a:lnTo>
                  <a:lnTo>
                    <a:pt x="1156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060;p42"/>
            <p:cNvSpPr/>
            <p:nvPr/>
          </p:nvSpPr>
          <p:spPr>
            <a:xfrm>
              <a:off x="4269900" y="366600"/>
              <a:ext cx="1036675" cy="1173925"/>
            </a:xfrm>
            <a:custGeom>
              <a:avLst/>
              <a:gdLst/>
              <a:ahLst/>
              <a:cxnLst/>
              <a:rect l="l" t="t" r="r" b="b"/>
              <a:pathLst>
                <a:path w="41467" h="46957" extrusionOk="0">
                  <a:moveTo>
                    <a:pt x="3271" y="0"/>
                  </a:moveTo>
                  <a:lnTo>
                    <a:pt x="0" y="46956"/>
                  </a:lnTo>
                  <a:cubicBezTo>
                    <a:pt x="4089" y="45438"/>
                    <a:pt x="8177" y="44036"/>
                    <a:pt x="12382" y="42985"/>
                  </a:cubicBezTo>
                  <a:cubicBezTo>
                    <a:pt x="22544" y="39130"/>
                    <a:pt x="32355" y="34225"/>
                    <a:pt x="41466" y="28268"/>
                  </a:cubicBezTo>
                  <a:cubicBezTo>
                    <a:pt x="39013" y="22661"/>
                    <a:pt x="35860" y="16587"/>
                    <a:pt x="30019" y="14718"/>
                  </a:cubicBezTo>
                  <a:cubicBezTo>
                    <a:pt x="27216" y="13784"/>
                    <a:pt x="23829" y="14017"/>
                    <a:pt x="21376" y="12148"/>
                  </a:cubicBezTo>
                  <a:cubicBezTo>
                    <a:pt x="19040" y="10279"/>
                    <a:pt x="18222" y="6892"/>
                    <a:pt x="15886" y="5140"/>
                  </a:cubicBezTo>
                  <a:cubicBezTo>
                    <a:pt x="12148" y="2220"/>
                    <a:pt x="5841" y="3855"/>
                    <a:pt x="32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061;p42"/>
            <p:cNvSpPr/>
            <p:nvPr/>
          </p:nvSpPr>
          <p:spPr>
            <a:xfrm>
              <a:off x="3522350" y="389950"/>
              <a:ext cx="946150" cy="1299500"/>
            </a:xfrm>
            <a:custGeom>
              <a:avLst/>
              <a:gdLst/>
              <a:ahLst/>
              <a:cxnLst/>
              <a:rect l="l" t="t" r="r" b="b"/>
              <a:pathLst>
                <a:path w="37846" h="51980" extrusionOk="0">
                  <a:moveTo>
                    <a:pt x="11914" y="1"/>
                  </a:moveTo>
                  <a:lnTo>
                    <a:pt x="0" y="9929"/>
                  </a:lnTo>
                  <a:cubicBezTo>
                    <a:pt x="0" y="9929"/>
                    <a:pt x="3621" y="26866"/>
                    <a:pt x="5840" y="34108"/>
                  </a:cubicBezTo>
                  <a:cubicBezTo>
                    <a:pt x="7560" y="39721"/>
                    <a:pt x="12508" y="40352"/>
                    <a:pt x="14647" y="40352"/>
                  </a:cubicBezTo>
                  <a:cubicBezTo>
                    <a:pt x="15268" y="40352"/>
                    <a:pt x="15652" y="40299"/>
                    <a:pt x="15652" y="40299"/>
                  </a:cubicBezTo>
                  <a:cubicBezTo>
                    <a:pt x="15652" y="40299"/>
                    <a:pt x="20091" y="47074"/>
                    <a:pt x="20208" y="49059"/>
                  </a:cubicBezTo>
                  <a:lnTo>
                    <a:pt x="20324" y="51980"/>
                  </a:lnTo>
                  <a:lnTo>
                    <a:pt x="30486" y="51980"/>
                  </a:lnTo>
                  <a:lnTo>
                    <a:pt x="37845" y="43219"/>
                  </a:lnTo>
                  <a:lnTo>
                    <a:pt x="29435" y="7710"/>
                  </a:lnTo>
                  <a:lnTo>
                    <a:pt x="11914" y="1"/>
                  </a:lnTo>
                  <a:close/>
                </a:path>
              </a:pathLst>
            </a:custGeom>
            <a:solidFill>
              <a:srgbClr val="FFC7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062;p42"/>
            <p:cNvSpPr/>
            <p:nvPr/>
          </p:nvSpPr>
          <p:spPr>
            <a:xfrm>
              <a:off x="3484375" y="237375"/>
              <a:ext cx="1083400" cy="660725"/>
            </a:xfrm>
            <a:custGeom>
              <a:avLst/>
              <a:gdLst/>
              <a:ahLst/>
              <a:cxnLst/>
              <a:rect l="l" t="t" r="r" b="b"/>
              <a:pathLst>
                <a:path w="43336" h="26429" extrusionOk="0">
                  <a:moveTo>
                    <a:pt x="19771" y="0"/>
                  </a:moveTo>
                  <a:cubicBezTo>
                    <a:pt x="18481" y="0"/>
                    <a:pt x="17492" y="125"/>
                    <a:pt x="16937" y="264"/>
                  </a:cubicBezTo>
                  <a:cubicBezTo>
                    <a:pt x="14017" y="964"/>
                    <a:pt x="8644" y="614"/>
                    <a:pt x="3271" y="9959"/>
                  </a:cubicBezTo>
                  <a:cubicBezTo>
                    <a:pt x="1" y="14981"/>
                    <a:pt x="234" y="21522"/>
                    <a:pt x="3738" y="26428"/>
                  </a:cubicBezTo>
                  <a:lnTo>
                    <a:pt x="14017" y="11127"/>
                  </a:lnTo>
                  <a:cubicBezTo>
                    <a:pt x="17599" y="18902"/>
                    <a:pt x="25428" y="19882"/>
                    <a:pt x="29147" y="19882"/>
                  </a:cubicBezTo>
                  <a:cubicBezTo>
                    <a:pt x="30401" y="19882"/>
                    <a:pt x="31188" y="19770"/>
                    <a:pt x="31188" y="19770"/>
                  </a:cubicBezTo>
                  <a:lnTo>
                    <a:pt x="43336" y="18485"/>
                  </a:lnTo>
                  <a:cubicBezTo>
                    <a:pt x="42868" y="17200"/>
                    <a:pt x="41934" y="14514"/>
                    <a:pt x="41467" y="13579"/>
                  </a:cubicBezTo>
                  <a:cubicBezTo>
                    <a:pt x="35189" y="2054"/>
                    <a:pt x="25002" y="0"/>
                    <a:pt x="197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063;p42"/>
            <p:cNvSpPr/>
            <p:nvPr/>
          </p:nvSpPr>
          <p:spPr>
            <a:xfrm>
              <a:off x="3630375" y="908825"/>
              <a:ext cx="57200" cy="47500"/>
            </a:xfrm>
            <a:custGeom>
              <a:avLst/>
              <a:gdLst/>
              <a:ahLst/>
              <a:cxnLst/>
              <a:rect l="l" t="t" r="r" b="b"/>
              <a:pathLst>
                <a:path w="2288" h="1900" extrusionOk="0">
                  <a:moveTo>
                    <a:pt x="1075" y="1"/>
                  </a:moveTo>
                  <a:cubicBezTo>
                    <a:pt x="992" y="1"/>
                    <a:pt x="906" y="12"/>
                    <a:pt x="819" y="37"/>
                  </a:cubicBezTo>
                  <a:cubicBezTo>
                    <a:pt x="351" y="154"/>
                    <a:pt x="1" y="621"/>
                    <a:pt x="118" y="1205"/>
                  </a:cubicBezTo>
                  <a:cubicBezTo>
                    <a:pt x="248" y="1661"/>
                    <a:pt x="632" y="1899"/>
                    <a:pt x="1028" y="1899"/>
                  </a:cubicBezTo>
                  <a:cubicBezTo>
                    <a:pt x="1342" y="1899"/>
                    <a:pt x="1663" y="1749"/>
                    <a:pt x="1870" y="1439"/>
                  </a:cubicBezTo>
                  <a:cubicBezTo>
                    <a:pt x="2287" y="813"/>
                    <a:pt x="1773" y="1"/>
                    <a:pt x="1075" y="1"/>
                  </a:cubicBezTo>
                  <a:close/>
                </a:path>
              </a:pathLst>
            </a:custGeom>
            <a:solidFill>
              <a:srgbClr val="0014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064;p42"/>
            <p:cNvSpPr/>
            <p:nvPr/>
          </p:nvSpPr>
          <p:spPr>
            <a:xfrm>
              <a:off x="3601175" y="875900"/>
              <a:ext cx="96400" cy="42925"/>
            </a:xfrm>
            <a:custGeom>
              <a:avLst/>
              <a:gdLst/>
              <a:ahLst/>
              <a:cxnLst/>
              <a:rect l="l" t="t" r="r" b="b"/>
              <a:pathLst>
                <a:path w="3856" h="1717" extrusionOk="0">
                  <a:moveTo>
                    <a:pt x="2376" y="1"/>
                  </a:moveTo>
                  <a:cubicBezTo>
                    <a:pt x="1570" y="1"/>
                    <a:pt x="776" y="410"/>
                    <a:pt x="351" y="1004"/>
                  </a:cubicBezTo>
                  <a:cubicBezTo>
                    <a:pt x="118" y="1354"/>
                    <a:pt x="1" y="1588"/>
                    <a:pt x="118" y="1705"/>
                  </a:cubicBezTo>
                  <a:cubicBezTo>
                    <a:pt x="125" y="1713"/>
                    <a:pt x="135" y="1716"/>
                    <a:pt x="147" y="1716"/>
                  </a:cubicBezTo>
                  <a:cubicBezTo>
                    <a:pt x="313" y="1716"/>
                    <a:pt x="880" y="989"/>
                    <a:pt x="1753" y="770"/>
                  </a:cubicBezTo>
                  <a:cubicBezTo>
                    <a:pt x="2161" y="634"/>
                    <a:pt x="2551" y="604"/>
                    <a:pt x="2876" y="604"/>
                  </a:cubicBezTo>
                  <a:cubicBezTo>
                    <a:pt x="3140" y="604"/>
                    <a:pt x="3361" y="624"/>
                    <a:pt x="3513" y="624"/>
                  </a:cubicBezTo>
                  <a:cubicBezTo>
                    <a:pt x="3656" y="624"/>
                    <a:pt x="3739" y="606"/>
                    <a:pt x="3739" y="537"/>
                  </a:cubicBezTo>
                  <a:cubicBezTo>
                    <a:pt x="3855" y="420"/>
                    <a:pt x="3622" y="303"/>
                    <a:pt x="3271" y="186"/>
                  </a:cubicBezTo>
                  <a:cubicBezTo>
                    <a:pt x="2984" y="59"/>
                    <a:pt x="2679" y="1"/>
                    <a:pt x="2376" y="1"/>
                  </a:cubicBezTo>
                  <a:close/>
                </a:path>
              </a:pathLst>
            </a:custGeom>
            <a:solidFill>
              <a:srgbClr val="0014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065;p42"/>
            <p:cNvSpPr/>
            <p:nvPr/>
          </p:nvSpPr>
          <p:spPr>
            <a:xfrm>
              <a:off x="3899050" y="841675"/>
              <a:ext cx="57475" cy="48700"/>
            </a:xfrm>
            <a:custGeom>
              <a:avLst/>
              <a:gdLst/>
              <a:ahLst/>
              <a:cxnLst/>
              <a:rect l="l" t="t" r="r" b="b"/>
              <a:pathLst>
                <a:path w="2299" h="1948" extrusionOk="0">
                  <a:moveTo>
                    <a:pt x="1188" y="0"/>
                  </a:moveTo>
                  <a:cubicBezTo>
                    <a:pt x="1107" y="0"/>
                    <a:pt x="1022" y="12"/>
                    <a:pt x="935" y="37"/>
                  </a:cubicBezTo>
                  <a:cubicBezTo>
                    <a:pt x="350" y="154"/>
                    <a:pt x="0" y="738"/>
                    <a:pt x="234" y="1205"/>
                  </a:cubicBezTo>
                  <a:cubicBezTo>
                    <a:pt x="300" y="1671"/>
                    <a:pt x="708" y="1947"/>
                    <a:pt x="1134" y="1947"/>
                  </a:cubicBezTo>
                  <a:cubicBezTo>
                    <a:pt x="1454" y="1947"/>
                    <a:pt x="1785" y="1790"/>
                    <a:pt x="1986" y="1439"/>
                  </a:cubicBezTo>
                  <a:cubicBezTo>
                    <a:pt x="2299" y="813"/>
                    <a:pt x="1866" y="0"/>
                    <a:pt x="1188" y="0"/>
                  </a:cubicBezTo>
                  <a:close/>
                </a:path>
              </a:pathLst>
            </a:custGeom>
            <a:solidFill>
              <a:srgbClr val="0014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066;p42"/>
            <p:cNvSpPr/>
            <p:nvPr/>
          </p:nvSpPr>
          <p:spPr>
            <a:xfrm>
              <a:off x="3881525" y="808275"/>
              <a:ext cx="96375" cy="43100"/>
            </a:xfrm>
            <a:custGeom>
              <a:avLst/>
              <a:gdLst/>
              <a:ahLst/>
              <a:cxnLst/>
              <a:rect l="l" t="t" r="r" b="b"/>
              <a:pathLst>
                <a:path w="3855" h="1724" extrusionOk="0">
                  <a:moveTo>
                    <a:pt x="2395" y="0"/>
                  </a:moveTo>
                  <a:cubicBezTo>
                    <a:pt x="2132" y="0"/>
                    <a:pt x="1869" y="30"/>
                    <a:pt x="1636" y="88"/>
                  </a:cubicBezTo>
                  <a:cubicBezTo>
                    <a:pt x="1051" y="322"/>
                    <a:pt x="584" y="555"/>
                    <a:pt x="351" y="1022"/>
                  </a:cubicBezTo>
                  <a:cubicBezTo>
                    <a:pt x="117" y="1373"/>
                    <a:pt x="0" y="1606"/>
                    <a:pt x="117" y="1723"/>
                  </a:cubicBezTo>
                  <a:cubicBezTo>
                    <a:pt x="234" y="1723"/>
                    <a:pt x="818" y="1022"/>
                    <a:pt x="1752" y="672"/>
                  </a:cubicBezTo>
                  <a:cubicBezTo>
                    <a:pt x="2141" y="586"/>
                    <a:pt x="2497" y="563"/>
                    <a:pt x="2798" y="563"/>
                  </a:cubicBezTo>
                  <a:cubicBezTo>
                    <a:pt x="3127" y="563"/>
                    <a:pt x="3390" y="590"/>
                    <a:pt x="3556" y="590"/>
                  </a:cubicBezTo>
                  <a:cubicBezTo>
                    <a:pt x="3649" y="590"/>
                    <a:pt x="3712" y="582"/>
                    <a:pt x="3738" y="555"/>
                  </a:cubicBezTo>
                  <a:cubicBezTo>
                    <a:pt x="3855" y="438"/>
                    <a:pt x="3621" y="322"/>
                    <a:pt x="3154" y="88"/>
                  </a:cubicBezTo>
                  <a:cubicBezTo>
                    <a:pt x="2920" y="30"/>
                    <a:pt x="2658" y="0"/>
                    <a:pt x="2395" y="0"/>
                  </a:cubicBezTo>
                  <a:close/>
                </a:path>
              </a:pathLst>
            </a:custGeom>
            <a:solidFill>
              <a:srgbClr val="0014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067;p42"/>
            <p:cNvSpPr/>
            <p:nvPr/>
          </p:nvSpPr>
          <p:spPr>
            <a:xfrm>
              <a:off x="3776400" y="863025"/>
              <a:ext cx="67175" cy="236550"/>
            </a:xfrm>
            <a:custGeom>
              <a:avLst/>
              <a:gdLst/>
              <a:ahLst/>
              <a:cxnLst/>
              <a:rect l="l" t="t" r="r" b="b"/>
              <a:pathLst>
                <a:path w="2687" h="9462" extrusionOk="0">
                  <a:moveTo>
                    <a:pt x="818" y="0"/>
                  </a:moveTo>
                  <a:cubicBezTo>
                    <a:pt x="701" y="585"/>
                    <a:pt x="584" y="1169"/>
                    <a:pt x="584" y="1753"/>
                  </a:cubicBezTo>
                  <a:cubicBezTo>
                    <a:pt x="467" y="2804"/>
                    <a:pt x="351" y="4206"/>
                    <a:pt x="234" y="5841"/>
                  </a:cubicBezTo>
                  <a:cubicBezTo>
                    <a:pt x="234" y="6658"/>
                    <a:pt x="117" y="7359"/>
                    <a:pt x="0" y="8060"/>
                  </a:cubicBezTo>
                  <a:cubicBezTo>
                    <a:pt x="0" y="8411"/>
                    <a:pt x="0" y="8878"/>
                    <a:pt x="234" y="9228"/>
                  </a:cubicBezTo>
                  <a:cubicBezTo>
                    <a:pt x="351" y="9345"/>
                    <a:pt x="467" y="9462"/>
                    <a:pt x="701" y="9462"/>
                  </a:cubicBezTo>
                  <a:lnTo>
                    <a:pt x="1168" y="9462"/>
                  </a:lnTo>
                  <a:cubicBezTo>
                    <a:pt x="1752" y="9345"/>
                    <a:pt x="2220" y="9111"/>
                    <a:pt x="2687" y="8878"/>
                  </a:cubicBezTo>
                  <a:cubicBezTo>
                    <a:pt x="2103" y="8878"/>
                    <a:pt x="1636" y="8995"/>
                    <a:pt x="1051" y="9111"/>
                  </a:cubicBezTo>
                  <a:cubicBezTo>
                    <a:pt x="818" y="9111"/>
                    <a:pt x="467" y="9111"/>
                    <a:pt x="467" y="8995"/>
                  </a:cubicBezTo>
                  <a:cubicBezTo>
                    <a:pt x="351" y="8761"/>
                    <a:pt x="351" y="8411"/>
                    <a:pt x="467" y="8177"/>
                  </a:cubicBezTo>
                  <a:cubicBezTo>
                    <a:pt x="467" y="7476"/>
                    <a:pt x="584" y="6658"/>
                    <a:pt x="584" y="5841"/>
                  </a:cubicBezTo>
                  <a:cubicBezTo>
                    <a:pt x="701" y="4322"/>
                    <a:pt x="818" y="2804"/>
                    <a:pt x="818" y="1753"/>
                  </a:cubicBezTo>
                  <a:cubicBezTo>
                    <a:pt x="935" y="1169"/>
                    <a:pt x="935" y="585"/>
                    <a:pt x="818" y="0"/>
                  </a:cubicBezTo>
                  <a:close/>
                </a:path>
              </a:pathLst>
            </a:custGeom>
            <a:solidFill>
              <a:srgbClr val="0014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068;p42"/>
            <p:cNvSpPr/>
            <p:nvPr/>
          </p:nvSpPr>
          <p:spPr>
            <a:xfrm>
              <a:off x="3823125" y="1083825"/>
              <a:ext cx="128500" cy="95400"/>
            </a:xfrm>
            <a:custGeom>
              <a:avLst/>
              <a:gdLst/>
              <a:ahLst/>
              <a:cxnLst/>
              <a:rect l="l" t="t" r="r" b="b"/>
              <a:pathLst>
                <a:path w="5140" h="3816" extrusionOk="0">
                  <a:moveTo>
                    <a:pt x="4566" y="0"/>
                  </a:moveTo>
                  <a:lnTo>
                    <a:pt x="4566" y="0"/>
                  </a:lnTo>
                  <a:cubicBezTo>
                    <a:pt x="4489" y="0"/>
                    <a:pt x="1747" y="2672"/>
                    <a:pt x="0" y="3083"/>
                  </a:cubicBezTo>
                  <a:cubicBezTo>
                    <a:pt x="501" y="3583"/>
                    <a:pt x="1169" y="3816"/>
                    <a:pt x="1844" y="3816"/>
                  </a:cubicBezTo>
                  <a:cubicBezTo>
                    <a:pt x="2428" y="3816"/>
                    <a:pt x="3016" y="3642"/>
                    <a:pt x="3504" y="3316"/>
                  </a:cubicBezTo>
                  <a:cubicBezTo>
                    <a:pt x="4672" y="2732"/>
                    <a:pt x="5140" y="1331"/>
                    <a:pt x="4439" y="163"/>
                  </a:cubicBezTo>
                  <a:cubicBezTo>
                    <a:pt x="4537" y="50"/>
                    <a:pt x="4576" y="0"/>
                    <a:pt x="4566" y="0"/>
                  </a:cubicBezTo>
                  <a:close/>
                </a:path>
              </a:pathLst>
            </a:custGeom>
            <a:solidFill>
              <a:srgbClr val="F3F0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069;p42"/>
            <p:cNvSpPr/>
            <p:nvPr/>
          </p:nvSpPr>
          <p:spPr>
            <a:xfrm>
              <a:off x="3420125" y="492175"/>
              <a:ext cx="435125" cy="382550"/>
            </a:xfrm>
            <a:custGeom>
              <a:avLst/>
              <a:gdLst/>
              <a:ahLst/>
              <a:cxnLst/>
              <a:rect l="l" t="t" r="r" b="b"/>
              <a:pathLst>
                <a:path w="17405" h="15302" extrusionOk="0">
                  <a:moveTo>
                    <a:pt x="16704" y="0"/>
                  </a:moveTo>
                  <a:lnTo>
                    <a:pt x="16704" y="0"/>
                  </a:lnTo>
                  <a:cubicBezTo>
                    <a:pt x="1" y="1051"/>
                    <a:pt x="6308" y="15302"/>
                    <a:pt x="6308" y="15302"/>
                  </a:cubicBezTo>
                  <a:lnTo>
                    <a:pt x="17405" y="9461"/>
                  </a:lnTo>
                  <a:cubicBezTo>
                    <a:pt x="15186" y="5840"/>
                    <a:pt x="16704" y="0"/>
                    <a:pt x="167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070;p42"/>
            <p:cNvSpPr/>
            <p:nvPr/>
          </p:nvSpPr>
          <p:spPr>
            <a:xfrm>
              <a:off x="4150175" y="655700"/>
              <a:ext cx="619100" cy="779700"/>
            </a:xfrm>
            <a:custGeom>
              <a:avLst/>
              <a:gdLst/>
              <a:ahLst/>
              <a:cxnLst/>
              <a:rect l="l" t="t" r="r" b="b"/>
              <a:pathLst>
                <a:path w="24764" h="31188" extrusionOk="0">
                  <a:moveTo>
                    <a:pt x="16353" y="0"/>
                  </a:moveTo>
                  <a:lnTo>
                    <a:pt x="0" y="1285"/>
                  </a:lnTo>
                  <a:lnTo>
                    <a:pt x="11214" y="31187"/>
                  </a:lnTo>
                  <a:cubicBezTo>
                    <a:pt x="24763" y="24646"/>
                    <a:pt x="16353" y="0"/>
                    <a:pt x="163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071;p42"/>
            <p:cNvSpPr/>
            <p:nvPr/>
          </p:nvSpPr>
          <p:spPr>
            <a:xfrm>
              <a:off x="3925325" y="4095625"/>
              <a:ext cx="1728750" cy="733000"/>
            </a:xfrm>
            <a:custGeom>
              <a:avLst/>
              <a:gdLst/>
              <a:ahLst/>
              <a:cxnLst/>
              <a:rect l="l" t="t" r="r" b="b"/>
              <a:pathLst>
                <a:path w="69150" h="29320" extrusionOk="0">
                  <a:moveTo>
                    <a:pt x="62491" y="1"/>
                  </a:moveTo>
                  <a:cubicBezTo>
                    <a:pt x="51745" y="4089"/>
                    <a:pt x="40532" y="6542"/>
                    <a:pt x="28968" y="7009"/>
                  </a:cubicBezTo>
                  <a:cubicBezTo>
                    <a:pt x="28658" y="6997"/>
                    <a:pt x="28348" y="6991"/>
                    <a:pt x="28038" y="6991"/>
                  </a:cubicBezTo>
                  <a:cubicBezTo>
                    <a:pt x="25312" y="6991"/>
                    <a:pt x="22596" y="7443"/>
                    <a:pt x="19974" y="8177"/>
                  </a:cubicBezTo>
                  <a:cubicBezTo>
                    <a:pt x="11214" y="10747"/>
                    <a:pt x="3972" y="16938"/>
                    <a:pt x="0" y="25114"/>
                  </a:cubicBezTo>
                  <a:cubicBezTo>
                    <a:pt x="4825" y="25910"/>
                    <a:pt x="9692" y="26303"/>
                    <a:pt x="14565" y="26303"/>
                  </a:cubicBezTo>
                  <a:cubicBezTo>
                    <a:pt x="21136" y="26303"/>
                    <a:pt x="27719" y="25588"/>
                    <a:pt x="34224" y="24180"/>
                  </a:cubicBezTo>
                  <a:cubicBezTo>
                    <a:pt x="37962" y="23245"/>
                    <a:pt x="41817" y="22428"/>
                    <a:pt x="45671" y="21843"/>
                  </a:cubicBezTo>
                  <a:cubicBezTo>
                    <a:pt x="47587" y="21707"/>
                    <a:pt x="49463" y="21650"/>
                    <a:pt x="51322" y="21650"/>
                  </a:cubicBezTo>
                  <a:cubicBezTo>
                    <a:pt x="52637" y="21650"/>
                    <a:pt x="53943" y="21678"/>
                    <a:pt x="55249" y="21727"/>
                  </a:cubicBezTo>
                  <a:cubicBezTo>
                    <a:pt x="55552" y="21740"/>
                    <a:pt x="55859" y="21746"/>
                    <a:pt x="56170" y="21746"/>
                  </a:cubicBezTo>
                  <a:cubicBezTo>
                    <a:pt x="58304" y="21746"/>
                    <a:pt x="60593" y="21474"/>
                    <a:pt x="62657" y="21474"/>
                  </a:cubicBezTo>
                  <a:cubicBezTo>
                    <a:pt x="62957" y="21474"/>
                    <a:pt x="63253" y="21480"/>
                    <a:pt x="63542" y="21493"/>
                  </a:cubicBezTo>
                  <a:lnTo>
                    <a:pt x="59454" y="26983"/>
                  </a:lnTo>
                  <a:cubicBezTo>
                    <a:pt x="58870" y="27684"/>
                    <a:pt x="58169" y="28501"/>
                    <a:pt x="58753" y="29319"/>
                  </a:cubicBezTo>
                  <a:cubicBezTo>
                    <a:pt x="62258" y="27217"/>
                    <a:pt x="65295" y="25114"/>
                    <a:pt x="68799" y="23012"/>
                  </a:cubicBezTo>
                  <a:cubicBezTo>
                    <a:pt x="69149" y="19975"/>
                    <a:pt x="69149" y="16938"/>
                    <a:pt x="68916" y="13901"/>
                  </a:cubicBezTo>
                  <a:cubicBezTo>
                    <a:pt x="68331" y="8644"/>
                    <a:pt x="66112" y="3739"/>
                    <a:pt x="624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072;p42"/>
            <p:cNvSpPr/>
            <p:nvPr/>
          </p:nvSpPr>
          <p:spPr>
            <a:xfrm>
              <a:off x="3922400" y="4183225"/>
              <a:ext cx="1357900" cy="570000"/>
            </a:xfrm>
            <a:custGeom>
              <a:avLst/>
              <a:gdLst/>
              <a:ahLst/>
              <a:cxnLst/>
              <a:rect l="l" t="t" r="r" b="b"/>
              <a:pathLst>
                <a:path w="54316" h="22800" extrusionOk="0">
                  <a:moveTo>
                    <a:pt x="51862" y="1"/>
                  </a:moveTo>
                  <a:cubicBezTo>
                    <a:pt x="44387" y="1987"/>
                    <a:pt x="36794" y="3155"/>
                    <a:pt x="29202" y="3505"/>
                  </a:cubicBezTo>
                  <a:cubicBezTo>
                    <a:pt x="28892" y="3493"/>
                    <a:pt x="28581" y="3487"/>
                    <a:pt x="28269" y="3487"/>
                  </a:cubicBezTo>
                  <a:cubicBezTo>
                    <a:pt x="25523" y="3487"/>
                    <a:pt x="22713" y="3939"/>
                    <a:pt x="20091" y="4673"/>
                  </a:cubicBezTo>
                  <a:cubicBezTo>
                    <a:pt x="11331" y="7243"/>
                    <a:pt x="4089" y="13434"/>
                    <a:pt x="1" y="21610"/>
                  </a:cubicBezTo>
                  <a:cubicBezTo>
                    <a:pt x="4875" y="22406"/>
                    <a:pt x="9770" y="22799"/>
                    <a:pt x="14660" y="22799"/>
                  </a:cubicBezTo>
                  <a:cubicBezTo>
                    <a:pt x="21253" y="22799"/>
                    <a:pt x="27836" y="22084"/>
                    <a:pt x="34341" y="20676"/>
                  </a:cubicBezTo>
                  <a:cubicBezTo>
                    <a:pt x="38079" y="19741"/>
                    <a:pt x="41934" y="18924"/>
                    <a:pt x="45905" y="18339"/>
                  </a:cubicBezTo>
                  <a:cubicBezTo>
                    <a:pt x="47479" y="18203"/>
                    <a:pt x="49053" y="18146"/>
                    <a:pt x="50626" y="18146"/>
                  </a:cubicBezTo>
                  <a:cubicBezTo>
                    <a:pt x="51739" y="18146"/>
                    <a:pt x="52852" y="18174"/>
                    <a:pt x="53965" y="18223"/>
                  </a:cubicBezTo>
                  <a:cubicBezTo>
                    <a:pt x="54315" y="12032"/>
                    <a:pt x="53614" y="5841"/>
                    <a:pt x="518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073;p42"/>
            <p:cNvSpPr/>
            <p:nvPr/>
          </p:nvSpPr>
          <p:spPr>
            <a:xfrm>
              <a:off x="2538250" y="1581375"/>
              <a:ext cx="1489300" cy="2146350"/>
            </a:xfrm>
            <a:custGeom>
              <a:avLst/>
              <a:gdLst/>
              <a:ahLst/>
              <a:cxnLst/>
              <a:rect l="l" t="t" r="r" b="b"/>
              <a:pathLst>
                <a:path w="59572" h="85854" extrusionOk="0">
                  <a:moveTo>
                    <a:pt x="59572" y="1"/>
                  </a:moveTo>
                  <a:lnTo>
                    <a:pt x="59572" y="1"/>
                  </a:lnTo>
                  <a:cubicBezTo>
                    <a:pt x="59571" y="1"/>
                    <a:pt x="50577" y="2220"/>
                    <a:pt x="47774" y="4439"/>
                  </a:cubicBezTo>
                  <a:cubicBezTo>
                    <a:pt x="44971" y="6776"/>
                    <a:pt x="27216" y="55834"/>
                    <a:pt x="27216" y="55834"/>
                  </a:cubicBezTo>
                  <a:lnTo>
                    <a:pt x="1" y="79195"/>
                  </a:lnTo>
                  <a:lnTo>
                    <a:pt x="6191" y="85853"/>
                  </a:lnTo>
                  <a:cubicBezTo>
                    <a:pt x="6191" y="85853"/>
                    <a:pt x="36210" y="69267"/>
                    <a:pt x="38780" y="65879"/>
                  </a:cubicBezTo>
                  <a:cubicBezTo>
                    <a:pt x="41350" y="62375"/>
                    <a:pt x="57352" y="29553"/>
                    <a:pt x="57352" y="29553"/>
                  </a:cubicBezTo>
                  <a:lnTo>
                    <a:pt x="59572" y="1"/>
                  </a:lnTo>
                  <a:close/>
                </a:path>
              </a:pathLst>
            </a:custGeom>
            <a:solidFill>
              <a:srgbClr val="FFC7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074;p42"/>
            <p:cNvSpPr/>
            <p:nvPr/>
          </p:nvSpPr>
          <p:spPr>
            <a:xfrm>
              <a:off x="3116450" y="1581375"/>
              <a:ext cx="911100" cy="1775475"/>
            </a:xfrm>
            <a:custGeom>
              <a:avLst/>
              <a:gdLst/>
              <a:ahLst/>
              <a:cxnLst/>
              <a:rect l="l" t="t" r="r" b="b"/>
              <a:pathLst>
                <a:path w="36444" h="71019" extrusionOk="0">
                  <a:moveTo>
                    <a:pt x="36444" y="1"/>
                  </a:moveTo>
                  <a:cubicBezTo>
                    <a:pt x="36444" y="1"/>
                    <a:pt x="27449" y="2220"/>
                    <a:pt x="24646" y="4439"/>
                  </a:cubicBezTo>
                  <a:cubicBezTo>
                    <a:pt x="21843" y="6659"/>
                    <a:pt x="4088" y="55834"/>
                    <a:pt x="4088" y="55834"/>
                  </a:cubicBezTo>
                  <a:lnTo>
                    <a:pt x="0" y="59338"/>
                  </a:lnTo>
                  <a:cubicBezTo>
                    <a:pt x="2804" y="63426"/>
                    <a:pt x="5023" y="68099"/>
                    <a:pt x="8761" y="71019"/>
                  </a:cubicBezTo>
                  <a:cubicBezTo>
                    <a:pt x="11214" y="69500"/>
                    <a:pt x="13550" y="67748"/>
                    <a:pt x="15652" y="65879"/>
                  </a:cubicBezTo>
                  <a:cubicBezTo>
                    <a:pt x="18222" y="62492"/>
                    <a:pt x="34224" y="29553"/>
                    <a:pt x="34224" y="29553"/>
                  </a:cubicBezTo>
                  <a:lnTo>
                    <a:pt x="36444" y="4323"/>
                  </a:lnTo>
                  <a:lnTo>
                    <a:pt x="364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075;p42"/>
            <p:cNvSpPr/>
            <p:nvPr/>
          </p:nvSpPr>
          <p:spPr>
            <a:xfrm>
              <a:off x="2056425" y="3327625"/>
              <a:ext cx="841025" cy="610350"/>
            </a:xfrm>
            <a:custGeom>
              <a:avLst/>
              <a:gdLst/>
              <a:ahLst/>
              <a:cxnLst/>
              <a:rect l="l" t="t" r="r" b="b"/>
              <a:pathLst>
                <a:path w="33641" h="24414" extrusionOk="0">
                  <a:moveTo>
                    <a:pt x="24764" y="1"/>
                  </a:moveTo>
                  <a:lnTo>
                    <a:pt x="19040" y="6542"/>
                  </a:lnTo>
                  <a:cubicBezTo>
                    <a:pt x="19040" y="6542"/>
                    <a:pt x="16289" y="6976"/>
                    <a:pt x="13610" y="6976"/>
                  </a:cubicBezTo>
                  <a:cubicBezTo>
                    <a:pt x="12121" y="6976"/>
                    <a:pt x="10655" y="6842"/>
                    <a:pt x="9696" y="6425"/>
                  </a:cubicBezTo>
                  <a:cubicBezTo>
                    <a:pt x="9020" y="6144"/>
                    <a:pt x="8528" y="6025"/>
                    <a:pt x="8151" y="6025"/>
                  </a:cubicBezTo>
                  <a:cubicBezTo>
                    <a:pt x="6966" y="6025"/>
                    <a:pt x="6933" y="7202"/>
                    <a:pt x="5958" y="8177"/>
                  </a:cubicBezTo>
                  <a:cubicBezTo>
                    <a:pt x="4673" y="9579"/>
                    <a:pt x="468" y="12616"/>
                    <a:pt x="468" y="12616"/>
                  </a:cubicBezTo>
                  <a:cubicBezTo>
                    <a:pt x="1" y="14952"/>
                    <a:pt x="118" y="17405"/>
                    <a:pt x="702" y="19741"/>
                  </a:cubicBezTo>
                  <a:cubicBezTo>
                    <a:pt x="1870" y="22661"/>
                    <a:pt x="11681" y="24413"/>
                    <a:pt x="11681" y="24413"/>
                  </a:cubicBezTo>
                  <a:lnTo>
                    <a:pt x="24296" y="18690"/>
                  </a:lnTo>
                  <a:lnTo>
                    <a:pt x="33641" y="13433"/>
                  </a:lnTo>
                  <a:lnTo>
                    <a:pt x="2476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076;p42"/>
            <p:cNvSpPr/>
            <p:nvPr/>
          </p:nvSpPr>
          <p:spPr>
            <a:xfrm>
              <a:off x="1595050" y="2682900"/>
              <a:ext cx="604500" cy="769000"/>
            </a:xfrm>
            <a:custGeom>
              <a:avLst/>
              <a:gdLst/>
              <a:ahLst/>
              <a:cxnLst/>
              <a:rect l="l" t="t" r="r" b="b"/>
              <a:pathLst>
                <a:path w="24180" h="30760" extrusionOk="0">
                  <a:moveTo>
                    <a:pt x="2239" y="0"/>
                  </a:moveTo>
                  <a:cubicBezTo>
                    <a:pt x="1920" y="0"/>
                    <a:pt x="1602" y="29"/>
                    <a:pt x="1285" y="92"/>
                  </a:cubicBezTo>
                  <a:cubicBezTo>
                    <a:pt x="1" y="4765"/>
                    <a:pt x="1" y="9787"/>
                    <a:pt x="1402" y="14460"/>
                  </a:cubicBezTo>
                  <a:cubicBezTo>
                    <a:pt x="2914" y="20002"/>
                    <a:pt x="6772" y="30760"/>
                    <a:pt x="13728" y="30760"/>
                  </a:cubicBezTo>
                  <a:cubicBezTo>
                    <a:pt x="14835" y="30760"/>
                    <a:pt x="16021" y="30487"/>
                    <a:pt x="17288" y="29878"/>
                  </a:cubicBezTo>
                  <a:cubicBezTo>
                    <a:pt x="18222" y="29411"/>
                    <a:pt x="19157" y="28827"/>
                    <a:pt x="19974" y="28243"/>
                  </a:cubicBezTo>
                  <a:cubicBezTo>
                    <a:pt x="22427" y="26374"/>
                    <a:pt x="24063" y="23570"/>
                    <a:pt x="24179" y="20534"/>
                  </a:cubicBezTo>
                  <a:cubicBezTo>
                    <a:pt x="24179" y="16095"/>
                    <a:pt x="22310" y="12007"/>
                    <a:pt x="19040" y="9087"/>
                  </a:cubicBezTo>
                  <a:cubicBezTo>
                    <a:pt x="15769" y="6283"/>
                    <a:pt x="12148" y="3947"/>
                    <a:pt x="8177" y="2195"/>
                  </a:cubicBezTo>
                  <a:cubicBezTo>
                    <a:pt x="6359" y="1185"/>
                    <a:pt x="4279" y="0"/>
                    <a:pt x="22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077;p42"/>
            <p:cNvSpPr/>
            <p:nvPr/>
          </p:nvSpPr>
          <p:spPr>
            <a:xfrm>
              <a:off x="2027225" y="3310100"/>
              <a:ext cx="265775" cy="394250"/>
            </a:xfrm>
            <a:custGeom>
              <a:avLst/>
              <a:gdLst/>
              <a:ahLst/>
              <a:cxnLst/>
              <a:rect l="l" t="t" r="r" b="b"/>
              <a:pathLst>
                <a:path w="10631" h="15770" fill="none" extrusionOk="0">
                  <a:moveTo>
                    <a:pt x="1" y="1"/>
                  </a:moveTo>
                  <a:lnTo>
                    <a:pt x="10630" y="15770"/>
                  </a:lnTo>
                </a:path>
              </a:pathLst>
            </a:custGeom>
            <a:solidFill>
              <a:schemeClr val="accent6"/>
            </a:solidFill>
            <a:ln w="73000" cap="rnd" cmpd="sng">
              <a:solidFill>
                <a:schemeClr val="accent6"/>
              </a:solidFill>
              <a:prstDash val="solid"/>
              <a:miter lim="1168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078;p42"/>
            <p:cNvSpPr/>
            <p:nvPr/>
          </p:nvSpPr>
          <p:spPr>
            <a:xfrm>
              <a:off x="2123600" y="3631650"/>
              <a:ext cx="309550" cy="306325"/>
            </a:xfrm>
            <a:custGeom>
              <a:avLst/>
              <a:gdLst/>
              <a:ahLst/>
              <a:cxnLst/>
              <a:rect l="l" t="t" r="r" b="b"/>
              <a:pathLst>
                <a:path w="12382" h="12253" extrusionOk="0">
                  <a:moveTo>
                    <a:pt x="3591" y="1"/>
                  </a:moveTo>
                  <a:cubicBezTo>
                    <a:pt x="1656" y="1"/>
                    <a:pt x="0" y="104"/>
                    <a:pt x="0" y="104"/>
                  </a:cubicBezTo>
                  <a:cubicBezTo>
                    <a:pt x="0" y="104"/>
                    <a:pt x="351" y="6762"/>
                    <a:pt x="935" y="7463"/>
                  </a:cubicBezTo>
                  <a:cubicBezTo>
                    <a:pt x="1519" y="8281"/>
                    <a:pt x="8994" y="12252"/>
                    <a:pt x="8994" y="12252"/>
                  </a:cubicBezTo>
                  <a:lnTo>
                    <a:pt x="12382" y="8047"/>
                  </a:lnTo>
                  <a:cubicBezTo>
                    <a:pt x="12382" y="8047"/>
                    <a:pt x="10980" y="1623"/>
                    <a:pt x="9228" y="688"/>
                  </a:cubicBezTo>
                  <a:cubicBezTo>
                    <a:pt x="8300" y="132"/>
                    <a:pt x="5769" y="1"/>
                    <a:pt x="35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079;p42"/>
            <p:cNvSpPr/>
            <p:nvPr/>
          </p:nvSpPr>
          <p:spPr>
            <a:xfrm>
              <a:off x="2196600" y="3494075"/>
              <a:ext cx="233625" cy="278850"/>
            </a:xfrm>
            <a:custGeom>
              <a:avLst/>
              <a:gdLst/>
              <a:ahLst/>
              <a:cxnLst/>
              <a:rect l="l" t="t" r="r" b="b"/>
              <a:pathLst>
                <a:path w="9345" h="11154" extrusionOk="0">
                  <a:moveTo>
                    <a:pt x="1519" y="1"/>
                  </a:moveTo>
                  <a:cubicBezTo>
                    <a:pt x="1519" y="1"/>
                    <a:pt x="1" y="9462"/>
                    <a:pt x="585" y="10980"/>
                  </a:cubicBezTo>
                  <a:cubicBezTo>
                    <a:pt x="630" y="11099"/>
                    <a:pt x="703" y="11153"/>
                    <a:pt x="799" y="11153"/>
                  </a:cubicBezTo>
                  <a:cubicBezTo>
                    <a:pt x="1938" y="11153"/>
                    <a:pt x="6308" y="3505"/>
                    <a:pt x="6308" y="3505"/>
                  </a:cubicBezTo>
                  <a:cubicBezTo>
                    <a:pt x="6308" y="3505"/>
                    <a:pt x="8294" y="1169"/>
                    <a:pt x="8761" y="585"/>
                  </a:cubicBezTo>
                  <a:cubicBezTo>
                    <a:pt x="9345" y="1"/>
                    <a:pt x="1519" y="1"/>
                    <a:pt x="15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080;p42"/>
            <p:cNvSpPr/>
            <p:nvPr/>
          </p:nvSpPr>
          <p:spPr>
            <a:xfrm>
              <a:off x="3668350" y="1394500"/>
              <a:ext cx="1176850" cy="1859750"/>
            </a:xfrm>
            <a:custGeom>
              <a:avLst/>
              <a:gdLst/>
              <a:ahLst/>
              <a:cxnLst/>
              <a:rect l="l" t="t" r="r" b="b"/>
              <a:pathLst>
                <a:path w="47074" h="74390" extrusionOk="0">
                  <a:moveTo>
                    <a:pt x="31772" y="0"/>
                  </a:moveTo>
                  <a:cubicBezTo>
                    <a:pt x="29458" y="6835"/>
                    <a:pt x="22791" y="11871"/>
                    <a:pt x="16456" y="11871"/>
                  </a:cubicBezTo>
                  <a:cubicBezTo>
                    <a:pt x="15754" y="11871"/>
                    <a:pt x="15055" y="11809"/>
                    <a:pt x="14368" y="11681"/>
                  </a:cubicBezTo>
                  <a:cubicBezTo>
                    <a:pt x="13199" y="10396"/>
                    <a:pt x="12615" y="8761"/>
                    <a:pt x="12732" y="7009"/>
                  </a:cubicBezTo>
                  <a:lnTo>
                    <a:pt x="12732" y="7009"/>
                  </a:lnTo>
                  <a:lnTo>
                    <a:pt x="10630" y="7943"/>
                  </a:lnTo>
                  <a:cubicBezTo>
                    <a:pt x="10630" y="7943"/>
                    <a:pt x="4205" y="22777"/>
                    <a:pt x="2103" y="29669"/>
                  </a:cubicBezTo>
                  <a:cubicBezTo>
                    <a:pt x="0" y="36560"/>
                    <a:pt x="5724" y="43802"/>
                    <a:pt x="7009" y="51395"/>
                  </a:cubicBezTo>
                  <a:cubicBezTo>
                    <a:pt x="7710" y="55483"/>
                    <a:pt x="4789" y="64477"/>
                    <a:pt x="2103" y="71719"/>
                  </a:cubicBezTo>
                  <a:cubicBezTo>
                    <a:pt x="6195" y="73507"/>
                    <a:pt x="10747" y="74389"/>
                    <a:pt x="15321" y="74389"/>
                  </a:cubicBezTo>
                  <a:cubicBezTo>
                    <a:pt x="24196" y="74389"/>
                    <a:pt x="33156" y="71068"/>
                    <a:pt x="39013" y="64594"/>
                  </a:cubicBezTo>
                  <a:cubicBezTo>
                    <a:pt x="37378" y="62024"/>
                    <a:pt x="31421" y="51161"/>
                    <a:pt x="36911" y="43102"/>
                  </a:cubicBezTo>
                  <a:cubicBezTo>
                    <a:pt x="42518" y="34808"/>
                    <a:pt x="47073" y="14951"/>
                    <a:pt x="44737" y="10279"/>
                  </a:cubicBezTo>
                  <a:cubicBezTo>
                    <a:pt x="41817" y="4556"/>
                    <a:pt x="35276" y="1285"/>
                    <a:pt x="317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081;p42"/>
            <p:cNvSpPr/>
            <p:nvPr/>
          </p:nvSpPr>
          <p:spPr>
            <a:xfrm>
              <a:off x="2841950" y="3009325"/>
              <a:ext cx="2470450" cy="2340875"/>
            </a:xfrm>
            <a:custGeom>
              <a:avLst/>
              <a:gdLst/>
              <a:ahLst/>
              <a:cxnLst/>
              <a:rect l="l" t="t" r="r" b="b"/>
              <a:pathLst>
                <a:path w="98818" h="93635" extrusionOk="0">
                  <a:moveTo>
                    <a:pt x="72069" y="1"/>
                  </a:moveTo>
                  <a:cubicBezTo>
                    <a:pt x="66241" y="6443"/>
                    <a:pt x="57341" y="9763"/>
                    <a:pt x="48510" y="9763"/>
                  </a:cubicBezTo>
                  <a:cubicBezTo>
                    <a:pt x="43891" y="9763"/>
                    <a:pt x="39291" y="8855"/>
                    <a:pt x="35159" y="7009"/>
                  </a:cubicBezTo>
                  <a:cubicBezTo>
                    <a:pt x="32940" y="13083"/>
                    <a:pt x="30720" y="17989"/>
                    <a:pt x="30720" y="17989"/>
                  </a:cubicBezTo>
                  <a:cubicBezTo>
                    <a:pt x="30720" y="17989"/>
                    <a:pt x="1" y="73939"/>
                    <a:pt x="234" y="74640"/>
                  </a:cubicBezTo>
                  <a:cubicBezTo>
                    <a:pt x="468" y="75224"/>
                    <a:pt x="18806" y="91927"/>
                    <a:pt x="25347" y="93563"/>
                  </a:cubicBezTo>
                  <a:cubicBezTo>
                    <a:pt x="25529" y="93611"/>
                    <a:pt x="25768" y="93635"/>
                    <a:pt x="26060" y="93635"/>
                  </a:cubicBezTo>
                  <a:cubicBezTo>
                    <a:pt x="33483" y="93635"/>
                    <a:pt x="75556" y="78387"/>
                    <a:pt x="98818" y="69734"/>
                  </a:cubicBezTo>
                  <a:cubicBezTo>
                    <a:pt x="98117" y="65179"/>
                    <a:pt x="96365" y="60740"/>
                    <a:pt x="93795" y="56769"/>
                  </a:cubicBezTo>
                  <a:lnTo>
                    <a:pt x="56885" y="64828"/>
                  </a:lnTo>
                  <a:cubicBezTo>
                    <a:pt x="56885" y="64828"/>
                    <a:pt x="59221" y="63427"/>
                    <a:pt x="76858" y="42402"/>
                  </a:cubicBezTo>
                  <a:cubicBezTo>
                    <a:pt x="94379" y="21493"/>
                    <a:pt x="73705" y="2337"/>
                    <a:pt x="72186" y="235"/>
                  </a:cubicBezTo>
                  <a:lnTo>
                    <a:pt x="7206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082;p42"/>
            <p:cNvSpPr/>
            <p:nvPr/>
          </p:nvSpPr>
          <p:spPr>
            <a:xfrm>
              <a:off x="5186825" y="4265000"/>
              <a:ext cx="826425" cy="671650"/>
            </a:xfrm>
            <a:custGeom>
              <a:avLst/>
              <a:gdLst/>
              <a:ahLst/>
              <a:cxnLst/>
              <a:rect l="l" t="t" r="r" b="b"/>
              <a:pathLst>
                <a:path w="33057" h="26866" extrusionOk="0">
                  <a:moveTo>
                    <a:pt x="22310" y="1"/>
                  </a:moveTo>
                  <a:cubicBezTo>
                    <a:pt x="20908" y="1"/>
                    <a:pt x="16236" y="3154"/>
                    <a:pt x="16236" y="3154"/>
                  </a:cubicBezTo>
                  <a:lnTo>
                    <a:pt x="0" y="6658"/>
                  </a:lnTo>
                  <a:cubicBezTo>
                    <a:pt x="2570" y="10630"/>
                    <a:pt x="4322" y="15068"/>
                    <a:pt x="5023" y="19624"/>
                  </a:cubicBezTo>
                  <a:cubicBezTo>
                    <a:pt x="14134" y="16237"/>
                    <a:pt x="20441" y="13900"/>
                    <a:pt x="20441" y="13900"/>
                  </a:cubicBezTo>
                  <a:lnTo>
                    <a:pt x="26749" y="23479"/>
                  </a:lnTo>
                  <a:cubicBezTo>
                    <a:pt x="24062" y="25347"/>
                    <a:pt x="24763" y="26866"/>
                    <a:pt x="24763" y="26866"/>
                  </a:cubicBezTo>
                  <a:cubicBezTo>
                    <a:pt x="27683" y="26048"/>
                    <a:pt x="30486" y="24763"/>
                    <a:pt x="33056" y="23245"/>
                  </a:cubicBezTo>
                  <a:cubicBezTo>
                    <a:pt x="33056" y="23245"/>
                    <a:pt x="23829" y="1"/>
                    <a:pt x="223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083;p42"/>
            <p:cNvSpPr/>
            <p:nvPr/>
          </p:nvSpPr>
          <p:spPr>
            <a:xfrm>
              <a:off x="2745575" y="1958075"/>
              <a:ext cx="2122975" cy="3483900"/>
            </a:xfrm>
            <a:custGeom>
              <a:avLst/>
              <a:gdLst/>
              <a:ahLst/>
              <a:cxnLst/>
              <a:rect l="l" t="t" r="r" b="b"/>
              <a:pathLst>
                <a:path w="84919" h="139356" extrusionOk="0">
                  <a:moveTo>
                    <a:pt x="41817" y="1"/>
                  </a:moveTo>
                  <a:cubicBezTo>
                    <a:pt x="35043" y="11331"/>
                    <a:pt x="39248" y="16470"/>
                    <a:pt x="41817" y="22544"/>
                  </a:cubicBezTo>
                  <a:cubicBezTo>
                    <a:pt x="44387" y="28618"/>
                    <a:pt x="43803" y="32356"/>
                    <a:pt x="42284" y="38664"/>
                  </a:cubicBezTo>
                  <a:cubicBezTo>
                    <a:pt x="40883" y="44971"/>
                    <a:pt x="29553" y="67748"/>
                    <a:pt x="24063" y="75457"/>
                  </a:cubicBezTo>
                  <a:cubicBezTo>
                    <a:pt x="18690" y="83167"/>
                    <a:pt x="8061" y="95314"/>
                    <a:pt x="3972" y="102089"/>
                  </a:cubicBezTo>
                  <a:cubicBezTo>
                    <a:pt x="1" y="108864"/>
                    <a:pt x="3271" y="125567"/>
                    <a:pt x="4907" y="128838"/>
                  </a:cubicBezTo>
                  <a:cubicBezTo>
                    <a:pt x="6517" y="132058"/>
                    <a:pt x="27606" y="139356"/>
                    <a:pt x="30260" y="139356"/>
                  </a:cubicBezTo>
                  <a:cubicBezTo>
                    <a:pt x="30301" y="139356"/>
                    <a:pt x="30338" y="139354"/>
                    <a:pt x="30370" y="139350"/>
                  </a:cubicBezTo>
                  <a:cubicBezTo>
                    <a:pt x="32473" y="139117"/>
                    <a:pt x="41467" y="137481"/>
                    <a:pt x="41467" y="137481"/>
                  </a:cubicBezTo>
                  <a:cubicBezTo>
                    <a:pt x="38547" y="136313"/>
                    <a:pt x="37612" y="131524"/>
                    <a:pt x="39948" y="124166"/>
                  </a:cubicBezTo>
                  <a:cubicBezTo>
                    <a:pt x="41700" y="118792"/>
                    <a:pt x="84918" y="87255"/>
                    <a:pt x="77677" y="69617"/>
                  </a:cubicBezTo>
                  <a:cubicBezTo>
                    <a:pt x="70435" y="52096"/>
                    <a:pt x="68566" y="46723"/>
                    <a:pt x="65996" y="38080"/>
                  </a:cubicBezTo>
                  <a:cubicBezTo>
                    <a:pt x="63426" y="29319"/>
                    <a:pt x="61791" y="818"/>
                    <a:pt x="61791" y="818"/>
                  </a:cubicBezTo>
                  <a:cubicBezTo>
                    <a:pt x="59776" y="1344"/>
                    <a:pt x="57761" y="1607"/>
                    <a:pt x="55796" y="1607"/>
                  </a:cubicBezTo>
                  <a:cubicBezTo>
                    <a:pt x="55140" y="1607"/>
                    <a:pt x="54491" y="1578"/>
                    <a:pt x="53848" y="1519"/>
                  </a:cubicBezTo>
                  <a:cubicBezTo>
                    <a:pt x="49760" y="1169"/>
                    <a:pt x="45789" y="702"/>
                    <a:pt x="41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084;p42"/>
            <p:cNvSpPr/>
            <p:nvPr/>
          </p:nvSpPr>
          <p:spPr>
            <a:xfrm>
              <a:off x="2955825" y="1893850"/>
              <a:ext cx="1793000" cy="1842625"/>
            </a:xfrm>
            <a:custGeom>
              <a:avLst/>
              <a:gdLst/>
              <a:ahLst/>
              <a:cxnLst/>
              <a:rect l="l" t="t" r="r" b="b"/>
              <a:pathLst>
                <a:path w="71720" h="73705" extrusionOk="0">
                  <a:moveTo>
                    <a:pt x="55016" y="0"/>
                  </a:moveTo>
                  <a:lnTo>
                    <a:pt x="30254" y="39364"/>
                  </a:lnTo>
                  <a:lnTo>
                    <a:pt x="1" y="65995"/>
                  </a:lnTo>
                  <a:lnTo>
                    <a:pt x="1636" y="73705"/>
                  </a:lnTo>
                  <a:cubicBezTo>
                    <a:pt x="1636" y="73705"/>
                    <a:pt x="41116" y="52329"/>
                    <a:pt x="44153" y="47774"/>
                  </a:cubicBezTo>
                  <a:cubicBezTo>
                    <a:pt x="47307" y="43335"/>
                    <a:pt x="65646" y="20675"/>
                    <a:pt x="68683" y="16703"/>
                  </a:cubicBezTo>
                  <a:cubicBezTo>
                    <a:pt x="71719" y="12732"/>
                    <a:pt x="55016" y="0"/>
                    <a:pt x="55016" y="0"/>
                  </a:cubicBezTo>
                  <a:close/>
                </a:path>
              </a:pathLst>
            </a:custGeom>
            <a:solidFill>
              <a:srgbClr val="FFC7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085;p42"/>
            <p:cNvSpPr/>
            <p:nvPr/>
          </p:nvSpPr>
          <p:spPr>
            <a:xfrm>
              <a:off x="3294575" y="1893850"/>
              <a:ext cx="1454250" cy="1579825"/>
            </a:xfrm>
            <a:custGeom>
              <a:avLst/>
              <a:gdLst/>
              <a:ahLst/>
              <a:cxnLst/>
              <a:rect l="l" t="t" r="r" b="b"/>
              <a:pathLst>
                <a:path w="58170" h="63193" extrusionOk="0">
                  <a:moveTo>
                    <a:pt x="41466" y="0"/>
                  </a:moveTo>
                  <a:lnTo>
                    <a:pt x="16704" y="39364"/>
                  </a:lnTo>
                  <a:lnTo>
                    <a:pt x="0" y="53964"/>
                  </a:lnTo>
                  <a:cubicBezTo>
                    <a:pt x="1986" y="57235"/>
                    <a:pt x="4322" y="60389"/>
                    <a:pt x="6892" y="63192"/>
                  </a:cubicBezTo>
                  <a:cubicBezTo>
                    <a:pt x="17521" y="57118"/>
                    <a:pt x="29085" y="50110"/>
                    <a:pt x="30603" y="47774"/>
                  </a:cubicBezTo>
                  <a:cubicBezTo>
                    <a:pt x="33757" y="43335"/>
                    <a:pt x="52096" y="20675"/>
                    <a:pt x="55133" y="16703"/>
                  </a:cubicBezTo>
                  <a:cubicBezTo>
                    <a:pt x="58169" y="12732"/>
                    <a:pt x="41466" y="0"/>
                    <a:pt x="414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086;p42"/>
            <p:cNvSpPr/>
            <p:nvPr/>
          </p:nvSpPr>
          <p:spPr>
            <a:xfrm>
              <a:off x="2222875" y="3438600"/>
              <a:ext cx="841025" cy="704550"/>
            </a:xfrm>
            <a:custGeom>
              <a:avLst/>
              <a:gdLst/>
              <a:ahLst/>
              <a:cxnLst/>
              <a:rect l="l" t="t" r="r" b="b"/>
              <a:pathLst>
                <a:path w="33641" h="28182" extrusionOk="0">
                  <a:moveTo>
                    <a:pt x="28501" y="0"/>
                  </a:moveTo>
                  <a:lnTo>
                    <a:pt x="21493" y="7593"/>
                  </a:lnTo>
                  <a:lnTo>
                    <a:pt x="12149" y="6775"/>
                  </a:lnTo>
                  <a:lnTo>
                    <a:pt x="12149" y="6775"/>
                  </a:lnTo>
                  <a:cubicBezTo>
                    <a:pt x="11214" y="8994"/>
                    <a:pt x="15769" y="10046"/>
                    <a:pt x="16120" y="11915"/>
                  </a:cubicBezTo>
                  <a:cubicBezTo>
                    <a:pt x="16587" y="13900"/>
                    <a:pt x="13083" y="18573"/>
                    <a:pt x="11915" y="19040"/>
                  </a:cubicBezTo>
                  <a:cubicBezTo>
                    <a:pt x="10630" y="19624"/>
                    <a:pt x="1" y="19507"/>
                    <a:pt x="1169" y="20208"/>
                  </a:cubicBezTo>
                  <a:cubicBezTo>
                    <a:pt x="2408" y="20771"/>
                    <a:pt x="10386" y="28181"/>
                    <a:pt x="13151" y="28181"/>
                  </a:cubicBezTo>
                  <a:cubicBezTo>
                    <a:pt x="13252" y="28181"/>
                    <a:pt x="13347" y="28171"/>
                    <a:pt x="13433" y="28151"/>
                  </a:cubicBezTo>
                  <a:cubicBezTo>
                    <a:pt x="15886" y="27450"/>
                    <a:pt x="26866" y="15185"/>
                    <a:pt x="26866" y="15185"/>
                  </a:cubicBezTo>
                  <a:lnTo>
                    <a:pt x="33641" y="11681"/>
                  </a:lnTo>
                  <a:lnTo>
                    <a:pt x="285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087;p42"/>
            <p:cNvSpPr/>
            <p:nvPr/>
          </p:nvSpPr>
          <p:spPr>
            <a:xfrm>
              <a:off x="3498975" y="3391875"/>
              <a:ext cx="718375" cy="572375"/>
            </a:xfrm>
            <a:custGeom>
              <a:avLst/>
              <a:gdLst/>
              <a:ahLst/>
              <a:cxnLst/>
              <a:rect l="l" t="t" r="r" b="b"/>
              <a:pathLst>
                <a:path w="28735" h="22895" extrusionOk="0">
                  <a:moveTo>
                    <a:pt x="6892" y="1"/>
                  </a:moveTo>
                  <a:cubicBezTo>
                    <a:pt x="6425" y="4439"/>
                    <a:pt x="4673" y="8644"/>
                    <a:pt x="1986" y="12032"/>
                  </a:cubicBezTo>
                  <a:cubicBezTo>
                    <a:pt x="1052" y="13200"/>
                    <a:pt x="1" y="14368"/>
                    <a:pt x="234" y="15769"/>
                  </a:cubicBezTo>
                  <a:cubicBezTo>
                    <a:pt x="585" y="16704"/>
                    <a:pt x="1286" y="17521"/>
                    <a:pt x="2103" y="18105"/>
                  </a:cubicBezTo>
                  <a:cubicBezTo>
                    <a:pt x="4323" y="19858"/>
                    <a:pt x="6659" y="21259"/>
                    <a:pt x="9228" y="22194"/>
                  </a:cubicBezTo>
                  <a:cubicBezTo>
                    <a:pt x="10572" y="22661"/>
                    <a:pt x="11944" y="22894"/>
                    <a:pt x="13302" y="22894"/>
                  </a:cubicBezTo>
                  <a:cubicBezTo>
                    <a:pt x="14660" y="22894"/>
                    <a:pt x="16003" y="22661"/>
                    <a:pt x="17288" y="22194"/>
                  </a:cubicBezTo>
                  <a:cubicBezTo>
                    <a:pt x="26165" y="18573"/>
                    <a:pt x="27333" y="8411"/>
                    <a:pt x="28735" y="1"/>
                  </a:cubicBezTo>
                  <a:lnTo>
                    <a:pt x="28735" y="1"/>
                  </a:lnTo>
                  <a:lnTo>
                    <a:pt x="18456" y="701"/>
                  </a:lnTo>
                  <a:cubicBezTo>
                    <a:pt x="14601" y="701"/>
                    <a:pt x="10747" y="585"/>
                    <a:pt x="68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88;p42"/>
            <p:cNvSpPr/>
            <p:nvPr/>
          </p:nvSpPr>
          <p:spPr>
            <a:xfrm>
              <a:off x="4185225" y="1493775"/>
              <a:ext cx="549000" cy="528575"/>
            </a:xfrm>
            <a:custGeom>
              <a:avLst/>
              <a:gdLst/>
              <a:ahLst/>
              <a:cxnLst/>
              <a:rect l="l" t="t" r="r" b="b"/>
              <a:pathLst>
                <a:path w="21960" h="21143" extrusionOk="0">
                  <a:moveTo>
                    <a:pt x="18338" y="1"/>
                  </a:moveTo>
                  <a:cubicBezTo>
                    <a:pt x="9578" y="2687"/>
                    <a:pt x="1168" y="11915"/>
                    <a:pt x="0" y="20792"/>
                  </a:cubicBezTo>
                  <a:lnTo>
                    <a:pt x="2570" y="21142"/>
                  </a:lnTo>
                  <a:cubicBezTo>
                    <a:pt x="5723" y="13667"/>
                    <a:pt x="14133" y="5724"/>
                    <a:pt x="21959" y="3271"/>
                  </a:cubicBezTo>
                  <a:cubicBezTo>
                    <a:pt x="20908" y="2103"/>
                    <a:pt x="19740" y="935"/>
                    <a:pt x="183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89;p42"/>
            <p:cNvSpPr/>
            <p:nvPr/>
          </p:nvSpPr>
          <p:spPr>
            <a:xfrm>
              <a:off x="3782225" y="1558025"/>
              <a:ext cx="236575" cy="427200"/>
            </a:xfrm>
            <a:custGeom>
              <a:avLst/>
              <a:gdLst/>
              <a:ahLst/>
              <a:cxnLst/>
              <a:rect l="l" t="t" r="r" b="b"/>
              <a:pathLst>
                <a:path w="9463" h="17088" extrusionOk="0">
                  <a:moveTo>
                    <a:pt x="9462" y="0"/>
                  </a:moveTo>
                  <a:lnTo>
                    <a:pt x="6075" y="1402"/>
                  </a:lnTo>
                  <a:cubicBezTo>
                    <a:pt x="6075" y="1402"/>
                    <a:pt x="2571" y="10396"/>
                    <a:pt x="1" y="17054"/>
                  </a:cubicBezTo>
                  <a:cubicBezTo>
                    <a:pt x="124" y="17079"/>
                    <a:pt x="295" y="17088"/>
                    <a:pt x="492" y="17088"/>
                  </a:cubicBezTo>
                  <a:cubicBezTo>
                    <a:pt x="1032" y="17088"/>
                    <a:pt x="1773" y="17020"/>
                    <a:pt x="2313" y="17020"/>
                  </a:cubicBezTo>
                  <a:cubicBezTo>
                    <a:pt x="2510" y="17020"/>
                    <a:pt x="2681" y="17029"/>
                    <a:pt x="2804" y="17054"/>
                  </a:cubicBezTo>
                  <a:cubicBezTo>
                    <a:pt x="6192" y="11915"/>
                    <a:pt x="8411" y="6074"/>
                    <a:pt x="94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3999" cy="923330"/>
          </a:xfrm>
          <a:prstGeom prst="rect">
            <a:avLst/>
          </a:prstGeom>
        </p:spPr>
        <p:txBody>
          <a:bodyPr wrap="square">
            <a:spAutoFit/>
          </a:bodyPr>
          <a:lstStyle/>
          <a:p>
            <a:pPr algn="ctr">
              <a:lnSpc>
                <a:spcPct val="150000"/>
              </a:lnSpc>
            </a:pPr>
            <a:r>
              <a:rPr lang="vi-VN" sz="3600" b="1">
                <a:solidFill>
                  <a:schemeClr val="bg2">
                    <a:lumMod val="50000"/>
                  </a:schemeClr>
                </a:solidFill>
                <a:cs typeface="Arial" panose="020B0604020202020204" pitchFamily="34" charset="0"/>
              </a:rPr>
              <a:t>LUYỆN ĐỌC LẠI</a:t>
            </a:r>
          </a:p>
        </p:txBody>
      </p:sp>
      <p:sp>
        <p:nvSpPr>
          <p:cNvPr id="5" name="Rectangle 4"/>
          <p:cNvSpPr/>
          <p:nvPr/>
        </p:nvSpPr>
        <p:spPr>
          <a:xfrm>
            <a:off x="563671" y="968153"/>
            <a:ext cx="8116866" cy="3829316"/>
          </a:xfrm>
          <a:prstGeom prst="rect">
            <a:avLst/>
          </a:prstGeom>
          <a:solidFill>
            <a:srgbClr val="FFFFFF"/>
          </a:solid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a:lnSpc>
                <a:spcPct val="150000"/>
              </a:lnSpc>
            </a:pPr>
            <a:r>
              <a:rPr lang="vi-VN" sz="2400" b="1">
                <a:solidFill>
                  <a:schemeClr val="accent3">
                    <a:lumMod val="75000"/>
                  </a:schemeClr>
                </a:solidFill>
              </a:rPr>
              <a:t>CON MUỐN LÀM MỘT CÁI CÂY</a:t>
            </a:r>
            <a:endParaRPr lang="en-US" sz="2400" b="1">
              <a:solidFill>
                <a:schemeClr val="accent3">
                  <a:lumMod val="75000"/>
                </a:schemeClr>
              </a:solidFill>
            </a:endParaRPr>
          </a:p>
          <a:p>
            <a:pPr algn="just">
              <a:lnSpc>
                <a:spcPct val="150000"/>
              </a:lnSpc>
            </a:pPr>
            <a:r>
              <a:rPr lang="vi-VN" sz="1800">
                <a:solidFill>
                  <a:schemeClr val="accent6">
                    <a:lumMod val="50000"/>
                  </a:schemeClr>
                </a:solidFill>
              </a:rPr>
              <a:t>Ở phố, người ta chỉ trồng được những loại cây be bé. Nhưng sân nhà cũ của Bum lại có một cây ổi. Ông nội kể, lúc mẹ mang bầu nó, ông đã trồng cây ổi này. Ông nghĩ hồi nhỏ ba nó vô cùng thích ổi nên chắc cháu mình cũng sẽ thích ổi như ba nó.</a:t>
            </a:r>
          </a:p>
          <a:p>
            <a:pPr algn="just">
              <a:lnSpc>
                <a:spcPct val="150000"/>
              </a:lnSpc>
            </a:pPr>
            <a:r>
              <a:rPr lang="vi-VN" sz="1800">
                <a:solidFill>
                  <a:schemeClr val="accent6">
                    <a:lumMod val="50000"/>
                  </a:schemeClr>
                </a:solidFill>
              </a:rPr>
              <a:t>Đúng thật, Bum thích cây ổi lắm. Hồi mới ba, bốn tuổi, nó đã biết cùng ông bắt sâu cho cây ổi nên cây mới lớn như bây giờ. Ông đã bấm để cây có nhiều cành cao, thấp, vững chãi và sai quả. Hương ổi chín toả khắp sân thơm lừng.</a:t>
            </a:r>
          </a:p>
        </p:txBody>
      </p:sp>
    </p:spTree>
    <p:extLst>
      <p:ext uri="{BB962C8B-B14F-4D97-AF65-F5344CB8AC3E}">
        <p14:creationId xmlns:p14="http://schemas.microsoft.com/office/powerpoint/2010/main" val="27613958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4301"/>
            <a:ext cx="9144000" cy="923330"/>
          </a:xfrm>
          <a:prstGeom prst="rect">
            <a:avLst/>
          </a:prstGeom>
        </p:spPr>
        <p:txBody>
          <a:bodyPr wrap="square">
            <a:spAutoFit/>
          </a:bodyPr>
          <a:lstStyle/>
          <a:p>
            <a:pPr algn="ctr">
              <a:lnSpc>
                <a:spcPct val="150000"/>
              </a:lnSpc>
            </a:pPr>
            <a:r>
              <a:rPr lang="vi-VN" sz="3600" b="1">
                <a:solidFill>
                  <a:schemeClr val="bg2">
                    <a:lumMod val="50000"/>
                  </a:schemeClr>
                </a:solidFill>
                <a:cs typeface="Arial" panose="020B0604020202020204" pitchFamily="34" charset="0"/>
              </a:rPr>
              <a:t>LUYỆN ĐỌC LẠI</a:t>
            </a:r>
          </a:p>
        </p:txBody>
      </p:sp>
      <p:sp>
        <p:nvSpPr>
          <p:cNvPr id="5" name="Rectangle 4"/>
          <p:cNvSpPr/>
          <p:nvPr/>
        </p:nvSpPr>
        <p:spPr>
          <a:xfrm>
            <a:off x="403442" y="1037631"/>
            <a:ext cx="8337115" cy="3800025"/>
          </a:xfrm>
          <a:prstGeom prst="rect">
            <a:avLst/>
          </a:prstGeom>
          <a:solidFill>
            <a:srgbClr val="FFFFFF"/>
          </a:solid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pPr algn="just">
              <a:lnSpc>
                <a:spcPct val="150000"/>
              </a:lnSpc>
            </a:pPr>
            <a:r>
              <a:rPr lang="vi-VN" sz="1800">
                <a:solidFill>
                  <a:schemeClr val="accent6">
                    <a:lumMod val="50000"/>
                  </a:schemeClr>
                </a:solidFill>
              </a:rPr>
              <a:t>Những buổi chiều mát, Bum và bè bạn túm tụm dưới gốc cây, chia nhau những trái ổi chín. Ông nội bắc chiếc ghế đẩu ra sân gần cây ổi, ngồi đó vừa nghe đài vừa nheo nheo mắt nhìn lũ trẻ vui chơi...</a:t>
            </a:r>
          </a:p>
          <a:p>
            <a:pPr algn="just">
              <a:lnSpc>
                <a:spcPct val="150000"/>
              </a:lnSpc>
            </a:pPr>
            <a:r>
              <a:rPr lang="vi-VN" sz="1800">
                <a:solidFill>
                  <a:schemeClr val="accent6">
                    <a:lumMod val="50000"/>
                  </a:schemeClr>
                </a:solidFill>
              </a:rPr>
              <a:t>Bum đã xa căn nhà cũ và cây ổi ấy ba năm rồi. Vậy mà khi nhớ lại, kỉ niệm như vừa mới đây thôi.</a:t>
            </a:r>
          </a:p>
          <a:p>
            <a:pPr algn="just">
              <a:lnSpc>
                <a:spcPct val="150000"/>
              </a:lnSpc>
            </a:pPr>
            <a:r>
              <a:rPr lang="vi-VN" sz="1800">
                <a:solidFill>
                  <a:schemeClr val="accent6">
                    <a:lumMod val="50000"/>
                  </a:schemeClr>
                </a:solidFill>
              </a:rPr>
              <a:t>“Con muốn làm một cái cây. Con muốn làm cây ổi trong sân nhà cũ của con, muốn luôn bên đám bạn cùng chia nhau từng trái ổi chín và thấy ông ngồi cười hiền lành bên gốc ổi...”. Bum đã viết như thế trong bài văn nói về ước mơ. Cây ổi trong sân nhà cũ, nó đã nhớ biết bao mà chẳng có dịp nói ra.</a:t>
            </a:r>
          </a:p>
        </p:txBody>
      </p:sp>
    </p:spTree>
    <p:extLst>
      <p:ext uri="{BB962C8B-B14F-4D97-AF65-F5344CB8AC3E}">
        <p14:creationId xmlns:p14="http://schemas.microsoft.com/office/powerpoint/2010/main" val="27753068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23330"/>
          </a:xfrm>
          <a:prstGeom prst="rect">
            <a:avLst/>
          </a:prstGeom>
        </p:spPr>
        <p:txBody>
          <a:bodyPr wrap="square">
            <a:spAutoFit/>
          </a:bodyPr>
          <a:lstStyle/>
          <a:p>
            <a:pPr algn="ctr">
              <a:lnSpc>
                <a:spcPct val="150000"/>
              </a:lnSpc>
            </a:pPr>
            <a:r>
              <a:rPr lang="vi-VN" sz="3600" b="1">
                <a:solidFill>
                  <a:schemeClr val="bg2">
                    <a:lumMod val="50000"/>
                  </a:schemeClr>
                </a:solidFill>
                <a:cs typeface="Arial" panose="020B0604020202020204" pitchFamily="34" charset="0"/>
              </a:rPr>
              <a:t>LUYỆN ĐỌC LẠI</a:t>
            </a:r>
          </a:p>
        </p:txBody>
      </p:sp>
      <p:sp>
        <p:nvSpPr>
          <p:cNvPr id="5" name="Rectangle 4"/>
          <p:cNvSpPr/>
          <p:nvPr/>
        </p:nvSpPr>
        <p:spPr>
          <a:xfrm>
            <a:off x="403442" y="914401"/>
            <a:ext cx="8337115" cy="4025900"/>
          </a:xfrm>
          <a:prstGeom prst="rect">
            <a:avLst/>
          </a:prstGeom>
          <a:solidFill>
            <a:srgbClr val="FFFFFF"/>
          </a:solid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pPr algn="just">
              <a:lnSpc>
                <a:spcPct val="150000"/>
              </a:lnSpc>
            </a:pPr>
            <a:r>
              <a:rPr lang="vi-VN" sz="1800">
                <a:solidFill>
                  <a:schemeClr val="accent6">
                    <a:lumMod val="50000"/>
                  </a:schemeClr>
                </a:solidFill>
              </a:rPr>
              <a:t>Khi cô giáo nói với mẹ về ước mơ của nó, ba mẹ đã ngay lập tức bàn nhau trồng một cây ổi trong sân nhà. Mẹ nói, mai này Bum sẽ mời những người bạn thân ngày xưa đến chơi, cùng trèo hái, chia nhau những trái ổi thơm lừng. Sài Gòn có quá xa Vũng Tàu đâu. Phố cũ và phố mới thực ra sẽ chẳng cách xa khi mà vẫn nhớ về nhau.</a:t>
            </a:r>
          </a:p>
          <a:p>
            <a:pPr algn="just">
              <a:lnSpc>
                <a:spcPct val="150000"/>
              </a:lnSpc>
            </a:pPr>
            <a:r>
              <a:rPr lang="vi-VN" sz="1800">
                <a:solidFill>
                  <a:schemeClr val="accent6">
                    <a:lumMod val="50000"/>
                  </a:schemeClr>
                </a:solidFill>
              </a:rPr>
              <a:t>Bum nghĩ tới một cây ổi tương lai, vui lâng lâng. Nó bỗng như nghe thấy tiếng chọc ghẹo nhau của lũ bạn và nụ cười hiền hậu của ông nội trôi theo hương ổi chín ngọt lành... </a:t>
            </a:r>
          </a:p>
          <a:p>
            <a:pPr algn="r">
              <a:lnSpc>
                <a:spcPct val="150000"/>
              </a:lnSpc>
            </a:pPr>
            <a:r>
              <a:rPr lang="vi-VN" sz="1800">
                <a:solidFill>
                  <a:schemeClr val="accent6">
                    <a:lumMod val="50000"/>
                  </a:schemeClr>
                </a:solidFill>
              </a:rPr>
              <a:t>(Theo Võ Thu Hương)</a:t>
            </a:r>
          </a:p>
        </p:txBody>
      </p:sp>
    </p:spTree>
    <p:extLst>
      <p:ext uri="{BB962C8B-B14F-4D97-AF65-F5344CB8AC3E}">
        <p14:creationId xmlns:p14="http://schemas.microsoft.com/office/powerpoint/2010/main" val="5096477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grpSp>
        <p:nvGrpSpPr>
          <p:cNvPr id="958" name="Google Shape;958;p42"/>
          <p:cNvGrpSpPr/>
          <p:nvPr/>
        </p:nvGrpSpPr>
        <p:grpSpPr>
          <a:xfrm>
            <a:off x="1452465" y="3947360"/>
            <a:ext cx="869356" cy="633958"/>
            <a:chOff x="1419971" y="833666"/>
            <a:chExt cx="5836636" cy="4037193"/>
          </a:xfrm>
        </p:grpSpPr>
        <p:sp>
          <p:nvSpPr>
            <p:cNvPr id="959" name="Google Shape;959;p42"/>
            <p:cNvSpPr/>
            <p:nvPr/>
          </p:nvSpPr>
          <p:spPr>
            <a:xfrm>
              <a:off x="2359668" y="1150619"/>
              <a:ext cx="3965161" cy="2003477"/>
            </a:xfrm>
            <a:custGeom>
              <a:avLst/>
              <a:gdLst/>
              <a:ahLst/>
              <a:cxnLst/>
              <a:rect l="l" t="t" r="r" b="b"/>
              <a:pathLst>
                <a:path w="30550" h="15436" extrusionOk="0">
                  <a:moveTo>
                    <a:pt x="13759" y="1"/>
                  </a:moveTo>
                  <a:cubicBezTo>
                    <a:pt x="13714" y="1"/>
                    <a:pt x="13670" y="3"/>
                    <a:pt x="13625" y="9"/>
                  </a:cubicBezTo>
                  <a:cubicBezTo>
                    <a:pt x="13137" y="39"/>
                    <a:pt x="12617" y="70"/>
                    <a:pt x="12129" y="161"/>
                  </a:cubicBezTo>
                  <a:cubicBezTo>
                    <a:pt x="11966" y="192"/>
                    <a:pt x="11796" y="199"/>
                    <a:pt x="11624" y="199"/>
                  </a:cubicBezTo>
                  <a:cubicBezTo>
                    <a:pt x="11486" y="199"/>
                    <a:pt x="11347" y="194"/>
                    <a:pt x="11209" y="194"/>
                  </a:cubicBezTo>
                  <a:cubicBezTo>
                    <a:pt x="11002" y="194"/>
                    <a:pt x="10797" y="204"/>
                    <a:pt x="10601" y="253"/>
                  </a:cubicBezTo>
                  <a:cubicBezTo>
                    <a:pt x="10143" y="406"/>
                    <a:pt x="9776" y="925"/>
                    <a:pt x="9318" y="1108"/>
                  </a:cubicBezTo>
                  <a:cubicBezTo>
                    <a:pt x="8860" y="1292"/>
                    <a:pt x="8341" y="1383"/>
                    <a:pt x="7913" y="1628"/>
                  </a:cubicBezTo>
                  <a:cubicBezTo>
                    <a:pt x="7455" y="1872"/>
                    <a:pt x="6874" y="1903"/>
                    <a:pt x="6477" y="2178"/>
                  </a:cubicBezTo>
                  <a:cubicBezTo>
                    <a:pt x="6049" y="2452"/>
                    <a:pt x="6019" y="3277"/>
                    <a:pt x="5652" y="3583"/>
                  </a:cubicBezTo>
                  <a:cubicBezTo>
                    <a:pt x="5255" y="3919"/>
                    <a:pt x="4797" y="4102"/>
                    <a:pt x="4430" y="4469"/>
                  </a:cubicBezTo>
                  <a:cubicBezTo>
                    <a:pt x="4094" y="4805"/>
                    <a:pt x="3514" y="4957"/>
                    <a:pt x="3208" y="5355"/>
                  </a:cubicBezTo>
                  <a:cubicBezTo>
                    <a:pt x="2872" y="5752"/>
                    <a:pt x="2903" y="6363"/>
                    <a:pt x="2597" y="6790"/>
                  </a:cubicBezTo>
                  <a:cubicBezTo>
                    <a:pt x="2323" y="7187"/>
                    <a:pt x="1773" y="7432"/>
                    <a:pt x="1528" y="7890"/>
                  </a:cubicBezTo>
                  <a:cubicBezTo>
                    <a:pt x="1314" y="8318"/>
                    <a:pt x="1039" y="8776"/>
                    <a:pt x="826" y="9234"/>
                  </a:cubicBezTo>
                  <a:cubicBezTo>
                    <a:pt x="642" y="9692"/>
                    <a:pt x="459" y="10181"/>
                    <a:pt x="306" y="10639"/>
                  </a:cubicBezTo>
                  <a:cubicBezTo>
                    <a:pt x="184" y="11128"/>
                    <a:pt x="215" y="11678"/>
                    <a:pt x="92" y="12167"/>
                  </a:cubicBezTo>
                  <a:cubicBezTo>
                    <a:pt x="1" y="12656"/>
                    <a:pt x="459" y="13205"/>
                    <a:pt x="398" y="13694"/>
                  </a:cubicBezTo>
                  <a:cubicBezTo>
                    <a:pt x="337" y="14183"/>
                    <a:pt x="1" y="14366"/>
                    <a:pt x="1" y="14886"/>
                  </a:cubicBezTo>
                  <a:cubicBezTo>
                    <a:pt x="703" y="15099"/>
                    <a:pt x="642" y="15436"/>
                    <a:pt x="1376" y="15436"/>
                  </a:cubicBezTo>
                  <a:cubicBezTo>
                    <a:pt x="2078" y="15436"/>
                    <a:pt x="2078" y="14977"/>
                    <a:pt x="2811" y="14977"/>
                  </a:cubicBezTo>
                  <a:cubicBezTo>
                    <a:pt x="3544" y="14977"/>
                    <a:pt x="3544" y="14825"/>
                    <a:pt x="4247" y="14825"/>
                  </a:cubicBezTo>
                  <a:cubicBezTo>
                    <a:pt x="4980" y="14825"/>
                    <a:pt x="4980" y="14886"/>
                    <a:pt x="5713" y="14886"/>
                  </a:cubicBezTo>
                  <a:cubicBezTo>
                    <a:pt x="6447" y="14886"/>
                    <a:pt x="6416" y="15344"/>
                    <a:pt x="7149" y="15344"/>
                  </a:cubicBezTo>
                  <a:cubicBezTo>
                    <a:pt x="7882" y="15344"/>
                    <a:pt x="7882" y="15069"/>
                    <a:pt x="8585" y="15069"/>
                  </a:cubicBezTo>
                  <a:cubicBezTo>
                    <a:pt x="9318" y="15069"/>
                    <a:pt x="9318" y="15344"/>
                    <a:pt x="10051" y="15344"/>
                  </a:cubicBezTo>
                  <a:cubicBezTo>
                    <a:pt x="10754" y="15344"/>
                    <a:pt x="10754" y="15436"/>
                    <a:pt x="11487" y="15436"/>
                  </a:cubicBezTo>
                  <a:cubicBezTo>
                    <a:pt x="12220" y="15436"/>
                    <a:pt x="12220" y="14977"/>
                    <a:pt x="12923" y="14977"/>
                  </a:cubicBezTo>
                  <a:cubicBezTo>
                    <a:pt x="13656" y="14977"/>
                    <a:pt x="13656" y="15405"/>
                    <a:pt x="14389" y="15405"/>
                  </a:cubicBezTo>
                  <a:cubicBezTo>
                    <a:pt x="15092" y="15405"/>
                    <a:pt x="15092" y="15344"/>
                    <a:pt x="15825" y="15344"/>
                  </a:cubicBezTo>
                  <a:cubicBezTo>
                    <a:pt x="16528" y="15344"/>
                    <a:pt x="16528" y="15313"/>
                    <a:pt x="17261" y="15313"/>
                  </a:cubicBezTo>
                  <a:cubicBezTo>
                    <a:pt x="17994" y="15313"/>
                    <a:pt x="17994" y="15130"/>
                    <a:pt x="18696" y="15130"/>
                  </a:cubicBezTo>
                  <a:cubicBezTo>
                    <a:pt x="19430" y="15130"/>
                    <a:pt x="19430" y="15405"/>
                    <a:pt x="20163" y="15405"/>
                  </a:cubicBezTo>
                  <a:cubicBezTo>
                    <a:pt x="20865" y="15405"/>
                    <a:pt x="20896" y="14886"/>
                    <a:pt x="21599" y="14886"/>
                  </a:cubicBezTo>
                  <a:cubicBezTo>
                    <a:pt x="22332" y="14886"/>
                    <a:pt x="22332" y="15191"/>
                    <a:pt x="23065" y="15191"/>
                  </a:cubicBezTo>
                  <a:cubicBezTo>
                    <a:pt x="23768" y="15191"/>
                    <a:pt x="23768" y="15283"/>
                    <a:pt x="24501" y="15283"/>
                  </a:cubicBezTo>
                  <a:cubicBezTo>
                    <a:pt x="25234" y="15283"/>
                    <a:pt x="25234" y="15069"/>
                    <a:pt x="25936" y="15069"/>
                  </a:cubicBezTo>
                  <a:cubicBezTo>
                    <a:pt x="26670" y="15069"/>
                    <a:pt x="26670" y="15222"/>
                    <a:pt x="27403" y="15222"/>
                  </a:cubicBezTo>
                  <a:cubicBezTo>
                    <a:pt x="27943" y="15222"/>
                    <a:pt x="28068" y="15131"/>
                    <a:pt x="28430" y="15131"/>
                  </a:cubicBezTo>
                  <a:cubicBezTo>
                    <a:pt x="28539" y="15131"/>
                    <a:pt x="28669" y="15139"/>
                    <a:pt x="28839" y="15161"/>
                  </a:cubicBezTo>
                  <a:cubicBezTo>
                    <a:pt x="29302" y="15219"/>
                    <a:pt x="29497" y="15313"/>
                    <a:pt x="29747" y="15313"/>
                  </a:cubicBezTo>
                  <a:cubicBezTo>
                    <a:pt x="29893" y="15313"/>
                    <a:pt x="30058" y="15281"/>
                    <a:pt x="30305" y="15191"/>
                  </a:cubicBezTo>
                  <a:cubicBezTo>
                    <a:pt x="30305" y="14702"/>
                    <a:pt x="30549" y="14122"/>
                    <a:pt x="30488" y="13633"/>
                  </a:cubicBezTo>
                  <a:cubicBezTo>
                    <a:pt x="30427" y="13114"/>
                    <a:pt x="30305" y="12625"/>
                    <a:pt x="30183" y="12136"/>
                  </a:cubicBezTo>
                  <a:cubicBezTo>
                    <a:pt x="30091" y="11648"/>
                    <a:pt x="29572" y="11281"/>
                    <a:pt x="29450" y="10792"/>
                  </a:cubicBezTo>
                  <a:cubicBezTo>
                    <a:pt x="29297" y="10334"/>
                    <a:pt x="29144" y="9876"/>
                    <a:pt x="28961" y="9417"/>
                  </a:cubicBezTo>
                  <a:cubicBezTo>
                    <a:pt x="28777" y="8959"/>
                    <a:pt x="28991" y="8287"/>
                    <a:pt x="28747" y="7860"/>
                  </a:cubicBezTo>
                  <a:cubicBezTo>
                    <a:pt x="28533" y="7401"/>
                    <a:pt x="28289" y="6943"/>
                    <a:pt x="28014" y="6515"/>
                  </a:cubicBezTo>
                  <a:cubicBezTo>
                    <a:pt x="27739" y="6118"/>
                    <a:pt x="27250" y="5843"/>
                    <a:pt x="26945" y="5446"/>
                  </a:cubicBezTo>
                  <a:cubicBezTo>
                    <a:pt x="26609" y="5049"/>
                    <a:pt x="25967" y="4988"/>
                    <a:pt x="25631" y="4621"/>
                  </a:cubicBezTo>
                  <a:cubicBezTo>
                    <a:pt x="25264" y="4285"/>
                    <a:pt x="25356" y="3461"/>
                    <a:pt x="24959" y="3155"/>
                  </a:cubicBezTo>
                  <a:cubicBezTo>
                    <a:pt x="24592" y="2819"/>
                    <a:pt x="23859" y="2972"/>
                    <a:pt x="23431" y="2697"/>
                  </a:cubicBezTo>
                  <a:cubicBezTo>
                    <a:pt x="23034" y="2422"/>
                    <a:pt x="22882" y="1689"/>
                    <a:pt x="22454" y="1444"/>
                  </a:cubicBezTo>
                  <a:cubicBezTo>
                    <a:pt x="22305" y="1365"/>
                    <a:pt x="22134" y="1344"/>
                    <a:pt x="21954" y="1344"/>
                  </a:cubicBezTo>
                  <a:cubicBezTo>
                    <a:pt x="21745" y="1344"/>
                    <a:pt x="21525" y="1373"/>
                    <a:pt x="21318" y="1373"/>
                  </a:cubicBezTo>
                  <a:cubicBezTo>
                    <a:pt x="21156" y="1373"/>
                    <a:pt x="21001" y="1355"/>
                    <a:pt x="20865" y="1292"/>
                  </a:cubicBezTo>
                  <a:cubicBezTo>
                    <a:pt x="20407" y="1108"/>
                    <a:pt x="19949" y="925"/>
                    <a:pt x="19460" y="803"/>
                  </a:cubicBezTo>
                  <a:cubicBezTo>
                    <a:pt x="19002" y="681"/>
                    <a:pt x="18513" y="620"/>
                    <a:pt x="18024" y="558"/>
                  </a:cubicBezTo>
                  <a:cubicBezTo>
                    <a:pt x="17536" y="467"/>
                    <a:pt x="17077" y="345"/>
                    <a:pt x="16589" y="284"/>
                  </a:cubicBezTo>
                  <a:cubicBezTo>
                    <a:pt x="16329" y="253"/>
                    <a:pt x="16085" y="245"/>
                    <a:pt x="15844" y="245"/>
                  </a:cubicBezTo>
                  <a:cubicBezTo>
                    <a:pt x="15603" y="245"/>
                    <a:pt x="15367" y="253"/>
                    <a:pt x="15122" y="253"/>
                  </a:cubicBezTo>
                  <a:cubicBezTo>
                    <a:pt x="14650" y="253"/>
                    <a:pt x="14203" y="1"/>
                    <a:pt x="137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2"/>
            <p:cNvSpPr/>
            <p:nvPr/>
          </p:nvSpPr>
          <p:spPr>
            <a:xfrm>
              <a:off x="1423994" y="1864867"/>
              <a:ext cx="2553538" cy="1293252"/>
            </a:xfrm>
            <a:custGeom>
              <a:avLst/>
              <a:gdLst/>
              <a:ahLst/>
              <a:cxnLst/>
              <a:rect l="l" t="t" r="r" b="b"/>
              <a:pathLst>
                <a:path w="19674" h="9964" extrusionOk="0">
                  <a:moveTo>
                    <a:pt x="8839" y="1"/>
                  </a:moveTo>
                  <a:cubicBezTo>
                    <a:pt x="8815" y="1"/>
                    <a:pt x="8791" y="2"/>
                    <a:pt x="8768" y="4"/>
                  </a:cubicBezTo>
                  <a:cubicBezTo>
                    <a:pt x="8462" y="35"/>
                    <a:pt x="8126" y="35"/>
                    <a:pt x="7821" y="96"/>
                  </a:cubicBezTo>
                  <a:cubicBezTo>
                    <a:pt x="7515" y="157"/>
                    <a:pt x="7118" y="96"/>
                    <a:pt x="6843" y="188"/>
                  </a:cubicBezTo>
                  <a:cubicBezTo>
                    <a:pt x="6538" y="249"/>
                    <a:pt x="6293" y="585"/>
                    <a:pt x="5988" y="707"/>
                  </a:cubicBezTo>
                  <a:cubicBezTo>
                    <a:pt x="5682" y="799"/>
                    <a:pt x="5377" y="921"/>
                    <a:pt x="5071" y="1043"/>
                  </a:cubicBezTo>
                  <a:cubicBezTo>
                    <a:pt x="4797" y="1196"/>
                    <a:pt x="4430" y="1226"/>
                    <a:pt x="4155" y="1410"/>
                  </a:cubicBezTo>
                  <a:cubicBezTo>
                    <a:pt x="3911" y="1593"/>
                    <a:pt x="3880" y="2112"/>
                    <a:pt x="3636" y="2326"/>
                  </a:cubicBezTo>
                  <a:cubicBezTo>
                    <a:pt x="3361" y="2479"/>
                    <a:pt x="3116" y="2693"/>
                    <a:pt x="2872" y="2876"/>
                  </a:cubicBezTo>
                  <a:cubicBezTo>
                    <a:pt x="2628" y="3120"/>
                    <a:pt x="2261" y="3212"/>
                    <a:pt x="2078" y="3456"/>
                  </a:cubicBezTo>
                  <a:cubicBezTo>
                    <a:pt x="1864" y="3701"/>
                    <a:pt x="1864" y="4098"/>
                    <a:pt x="1681" y="4373"/>
                  </a:cubicBezTo>
                  <a:cubicBezTo>
                    <a:pt x="1497" y="4648"/>
                    <a:pt x="1131" y="4800"/>
                    <a:pt x="978" y="5075"/>
                  </a:cubicBezTo>
                  <a:cubicBezTo>
                    <a:pt x="825" y="5350"/>
                    <a:pt x="672" y="5656"/>
                    <a:pt x="550" y="5931"/>
                  </a:cubicBezTo>
                  <a:cubicBezTo>
                    <a:pt x="398" y="6236"/>
                    <a:pt x="306" y="6542"/>
                    <a:pt x="214" y="6847"/>
                  </a:cubicBezTo>
                  <a:cubicBezTo>
                    <a:pt x="123" y="7153"/>
                    <a:pt x="123" y="7519"/>
                    <a:pt x="62" y="7825"/>
                  </a:cubicBezTo>
                  <a:cubicBezTo>
                    <a:pt x="0" y="8130"/>
                    <a:pt x="275" y="8497"/>
                    <a:pt x="245" y="8802"/>
                  </a:cubicBezTo>
                  <a:cubicBezTo>
                    <a:pt x="214" y="9138"/>
                    <a:pt x="31" y="9260"/>
                    <a:pt x="31" y="9566"/>
                  </a:cubicBezTo>
                  <a:cubicBezTo>
                    <a:pt x="459" y="9719"/>
                    <a:pt x="428" y="9963"/>
                    <a:pt x="886" y="9963"/>
                  </a:cubicBezTo>
                  <a:cubicBezTo>
                    <a:pt x="1345" y="9963"/>
                    <a:pt x="1345" y="9658"/>
                    <a:pt x="1833" y="9658"/>
                  </a:cubicBezTo>
                  <a:cubicBezTo>
                    <a:pt x="2292" y="9658"/>
                    <a:pt x="2292" y="9566"/>
                    <a:pt x="2750" y="9566"/>
                  </a:cubicBezTo>
                  <a:cubicBezTo>
                    <a:pt x="3208" y="9566"/>
                    <a:pt x="3208" y="9596"/>
                    <a:pt x="3697" y="9596"/>
                  </a:cubicBezTo>
                  <a:cubicBezTo>
                    <a:pt x="4155" y="9596"/>
                    <a:pt x="4155" y="9902"/>
                    <a:pt x="4613" y="9902"/>
                  </a:cubicBezTo>
                  <a:cubicBezTo>
                    <a:pt x="5071" y="9902"/>
                    <a:pt x="5071" y="9719"/>
                    <a:pt x="5530" y="9719"/>
                  </a:cubicBezTo>
                  <a:cubicBezTo>
                    <a:pt x="6018" y="9719"/>
                    <a:pt x="6018" y="9902"/>
                    <a:pt x="6477" y="9902"/>
                  </a:cubicBezTo>
                  <a:cubicBezTo>
                    <a:pt x="6935" y="9902"/>
                    <a:pt x="6935" y="9933"/>
                    <a:pt x="7393" y="9933"/>
                  </a:cubicBezTo>
                  <a:cubicBezTo>
                    <a:pt x="7882" y="9933"/>
                    <a:pt x="7882" y="9658"/>
                    <a:pt x="8340" y="9658"/>
                  </a:cubicBezTo>
                  <a:cubicBezTo>
                    <a:pt x="8798" y="9658"/>
                    <a:pt x="8798" y="9933"/>
                    <a:pt x="9257" y="9933"/>
                  </a:cubicBezTo>
                  <a:cubicBezTo>
                    <a:pt x="9715" y="9933"/>
                    <a:pt x="9715" y="9902"/>
                    <a:pt x="10204" y="9902"/>
                  </a:cubicBezTo>
                  <a:lnTo>
                    <a:pt x="11120" y="9902"/>
                  </a:lnTo>
                  <a:cubicBezTo>
                    <a:pt x="11578" y="9902"/>
                    <a:pt x="11578" y="9780"/>
                    <a:pt x="12067" y="9780"/>
                  </a:cubicBezTo>
                  <a:cubicBezTo>
                    <a:pt x="12525" y="9780"/>
                    <a:pt x="12525" y="9933"/>
                    <a:pt x="12983" y="9933"/>
                  </a:cubicBezTo>
                  <a:cubicBezTo>
                    <a:pt x="13442" y="9933"/>
                    <a:pt x="13442" y="9596"/>
                    <a:pt x="13900" y="9596"/>
                  </a:cubicBezTo>
                  <a:cubicBezTo>
                    <a:pt x="14389" y="9596"/>
                    <a:pt x="14389" y="9810"/>
                    <a:pt x="14847" y="9810"/>
                  </a:cubicBezTo>
                  <a:cubicBezTo>
                    <a:pt x="15305" y="9810"/>
                    <a:pt x="15305" y="9871"/>
                    <a:pt x="15794" y="9871"/>
                  </a:cubicBezTo>
                  <a:cubicBezTo>
                    <a:pt x="16252" y="9871"/>
                    <a:pt x="16252" y="9719"/>
                    <a:pt x="16710" y="9719"/>
                  </a:cubicBezTo>
                  <a:cubicBezTo>
                    <a:pt x="17169" y="9719"/>
                    <a:pt x="17169" y="9810"/>
                    <a:pt x="17657" y="9810"/>
                  </a:cubicBezTo>
                  <a:cubicBezTo>
                    <a:pt x="17963" y="9780"/>
                    <a:pt x="18268" y="9780"/>
                    <a:pt x="18574" y="9780"/>
                  </a:cubicBezTo>
                  <a:cubicBezTo>
                    <a:pt x="18865" y="9816"/>
                    <a:pt x="18993" y="9863"/>
                    <a:pt x="19140" y="9863"/>
                  </a:cubicBezTo>
                  <a:cubicBezTo>
                    <a:pt x="19240" y="9863"/>
                    <a:pt x="19348" y="9842"/>
                    <a:pt x="19521" y="9780"/>
                  </a:cubicBezTo>
                  <a:cubicBezTo>
                    <a:pt x="19521" y="9474"/>
                    <a:pt x="19674" y="9077"/>
                    <a:pt x="19643" y="8772"/>
                  </a:cubicBezTo>
                  <a:cubicBezTo>
                    <a:pt x="19582" y="8466"/>
                    <a:pt x="19521" y="8130"/>
                    <a:pt x="19429" y="7825"/>
                  </a:cubicBezTo>
                  <a:cubicBezTo>
                    <a:pt x="19368" y="7519"/>
                    <a:pt x="19032" y="7244"/>
                    <a:pt x="18940" y="6939"/>
                  </a:cubicBezTo>
                  <a:cubicBezTo>
                    <a:pt x="18879" y="6633"/>
                    <a:pt x="18757" y="6358"/>
                    <a:pt x="18635" y="6053"/>
                  </a:cubicBezTo>
                  <a:cubicBezTo>
                    <a:pt x="18513" y="5778"/>
                    <a:pt x="18665" y="5350"/>
                    <a:pt x="18513" y="5045"/>
                  </a:cubicBezTo>
                  <a:cubicBezTo>
                    <a:pt x="18360" y="4770"/>
                    <a:pt x="18207" y="4464"/>
                    <a:pt x="18055" y="4189"/>
                  </a:cubicBezTo>
                  <a:cubicBezTo>
                    <a:pt x="17871" y="3945"/>
                    <a:pt x="17535" y="3762"/>
                    <a:pt x="17352" y="3517"/>
                  </a:cubicBezTo>
                  <a:cubicBezTo>
                    <a:pt x="17138" y="3273"/>
                    <a:pt x="16710" y="3212"/>
                    <a:pt x="16497" y="2998"/>
                  </a:cubicBezTo>
                  <a:cubicBezTo>
                    <a:pt x="16283" y="2754"/>
                    <a:pt x="16313" y="2234"/>
                    <a:pt x="16069" y="2020"/>
                  </a:cubicBezTo>
                  <a:cubicBezTo>
                    <a:pt x="15824" y="1837"/>
                    <a:pt x="15336" y="1929"/>
                    <a:pt x="15091" y="1746"/>
                  </a:cubicBezTo>
                  <a:cubicBezTo>
                    <a:pt x="14816" y="1562"/>
                    <a:pt x="14725" y="1104"/>
                    <a:pt x="14450" y="951"/>
                  </a:cubicBezTo>
                  <a:cubicBezTo>
                    <a:pt x="14337" y="889"/>
                    <a:pt x="14195" y="877"/>
                    <a:pt x="14046" y="877"/>
                  </a:cubicBezTo>
                  <a:cubicBezTo>
                    <a:pt x="13960" y="877"/>
                    <a:pt x="13873" y="881"/>
                    <a:pt x="13788" y="881"/>
                  </a:cubicBezTo>
                  <a:cubicBezTo>
                    <a:pt x="13661" y="881"/>
                    <a:pt x="13540" y="873"/>
                    <a:pt x="13442" y="829"/>
                  </a:cubicBezTo>
                  <a:cubicBezTo>
                    <a:pt x="13136" y="707"/>
                    <a:pt x="12861" y="615"/>
                    <a:pt x="12525" y="524"/>
                  </a:cubicBezTo>
                  <a:cubicBezTo>
                    <a:pt x="11914" y="432"/>
                    <a:pt x="11303" y="310"/>
                    <a:pt x="10662" y="188"/>
                  </a:cubicBezTo>
                  <a:cubicBezTo>
                    <a:pt x="10356" y="157"/>
                    <a:pt x="10051" y="157"/>
                    <a:pt x="9745" y="157"/>
                  </a:cubicBezTo>
                  <a:cubicBezTo>
                    <a:pt x="9435" y="157"/>
                    <a:pt x="9125" y="1"/>
                    <a:pt x="88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2"/>
            <p:cNvSpPr/>
            <p:nvPr/>
          </p:nvSpPr>
          <p:spPr>
            <a:xfrm>
              <a:off x="4706963" y="1864867"/>
              <a:ext cx="2549644" cy="1293252"/>
            </a:xfrm>
            <a:custGeom>
              <a:avLst/>
              <a:gdLst/>
              <a:ahLst/>
              <a:cxnLst/>
              <a:rect l="l" t="t" r="r" b="b"/>
              <a:pathLst>
                <a:path w="19644" h="9964" extrusionOk="0">
                  <a:moveTo>
                    <a:pt x="8838" y="1"/>
                  </a:moveTo>
                  <a:cubicBezTo>
                    <a:pt x="8815" y="1"/>
                    <a:pt x="8791" y="2"/>
                    <a:pt x="8768" y="4"/>
                  </a:cubicBezTo>
                  <a:cubicBezTo>
                    <a:pt x="8432" y="35"/>
                    <a:pt x="8096" y="35"/>
                    <a:pt x="7790" y="96"/>
                  </a:cubicBezTo>
                  <a:cubicBezTo>
                    <a:pt x="7485" y="157"/>
                    <a:pt x="7118" y="96"/>
                    <a:pt x="6813" y="188"/>
                  </a:cubicBezTo>
                  <a:cubicBezTo>
                    <a:pt x="6507" y="249"/>
                    <a:pt x="6263" y="585"/>
                    <a:pt x="5988" y="707"/>
                  </a:cubicBezTo>
                  <a:cubicBezTo>
                    <a:pt x="5683" y="799"/>
                    <a:pt x="5377" y="921"/>
                    <a:pt x="5072" y="1043"/>
                  </a:cubicBezTo>
                  <a:cubicBezTo>
                    <a:pt x="4797" y="1196"/>
                    <a:pt x="4399" y="1226"/>
                    <a:pt x="4155" y="1410"/>
                  </a:cubicBezTo>
                  <a:cubicBezTo>
                    <a:pt x="3880" y="1593"/>
                    <a:pt x="3880" y="2112"/>
                    <a:pt x="3605" y="2326"/>
                  </a:cubicBezTo>
                  <a:cubicBezTo>
                    <a:pt x="3361" y="2479"/>
                    <a:pt x="3116" y="2693"/>
                    <a:pt x="2842" y="2876"/>
                  </a:cubicBezTo>
                  <a:cubicBezTo>
                    <a:pt x="2628" y="3120"/>
                    <a:pt x="2261" y="3212"/>
                    <a:pt x="2047" y="3456"/>
                  </a:cubicBezTo>
                  <a:cubicBezTo>
                    <a:pt x="1864" y="3701"/>
                    <a:pt x="1864" y="4098"/>
                    <a:pt x="1681" y="4373"/>
                  </a:cubicBezTo>
                  <a:cubicBezTo>
                    <a:pt x="1497" y="4648"/>
                    <a:pt x="1131" y="4800"/>
                    <a:pt x="978" y="5075"/>
                  </a:cubicBezTo>
                  <a:cubicBezTo>
                    <a:pt x="825" y="5350"/>
                    <a:pt x="642" y="5656"/>
                    <a:pt x="520" y="5931"/>
                  </a:cubicBezTo>
                  <a:cubicBezTo>
                    <a:pt x="398" y="6236"/>
                    <a:pt x="306" y="6542"/>
                    <a:pt x="184" y="6847"/>
                  </a:cubicBezTo>
                  <a:cubicBezTo>
                    <a:pt x="123" y="7183"/>
                    <a:pt x="92" y="7489"/>
                    <a:pt x="62" y="7825"/>
                  </a:cubicBezTo>
                  <a:cubicBezTo>
                    <a:pt x="1" y="8130"/>
                    <a:pt x="275" y="8497"/>
                    <a:pt x="245" y="8802"/>
                  </a:cubicBezTo>
                  <a:cubicBezTo>
                    <a:pt x="214" y="9138"/>
                    <a:pt x="1" y="9260"/>
                    <a:pt x="1" y="9566"/>
                  </a:cubicBezTo>
                  <a:cubicBezTo>
                    <a:pt x="459" y="9719"/>
                    <a:pt x="428" y="9963"/>
                    <a:pt x="886" y="9963"/>
                  </a:cubicBezTo>
                  <a:cubicBezTo>
                    <a:pt x="1345" y="9963"/>
                    <a:pt x="1345" y="9658"/>
                    <a:pt x="1803" y="9658"/>
                  </a:cubicBezTo>
                  <a:cubicBezTo>
                    <a:pt x="2292" y="9658"/>
                    <a:pt x="2292" y="9566"/>
                    <a:pt x="2750" y="9566"/>
                  </a:cubicBezTo>
                  <a:cubicBezTo>
                    <a:pt x="3208" y="9566"/>
                    <a:pt x="3208" y="9596"/>
                    <a:pt x="3666" y="9596"/>
                  </a:cubicBezTo>
                  <a:cubicBezTo>
                    <a:pt x="4125" y="9596"/>
                    <a:pt x="4125" y="9902"/>
                    <a:pt x="4613" y="9902"/>
                  </a:cubicBezTo>
                  <a:cubicBezTo>
                    <a:pt x="5072" y="9902"/>
                    <a:pt x="5072" y="9719"/>
                    <a:pt x="5530" y="9719"/>
                  </a:cubicBezTo>
                  <a:cubicBezTo>
                    <a:pt x="5988" y="9719"/>
                    <a:pt x="5988" y="9902"/>
                    <a:pt x="6477" y="9902"/>
                  </a:cubicBezTo>
                  <a:cubicBezTo>
                    <a:pt x="6935" y="9902"/>
                    <a:pt x="6935" y="9933"/>
                    <a:pt x="7393" y="9933"/>
                  </a:cubicBezTo>
                  <a:cubicBezTo>
                    <a:pt x="7851" y="9933"/>
                    <a:pt x="7851" y="9658"/>
                    <a:pt x="8310" y="9658"/>
                  </a:cubicBezTo>
                  <a:cubicBezTo>
                    <a:pt x="8798" y="9658"/>
                    <a:pt x="8798" y="9933"/>
                    <a:pt x="9257" y="9933"/>
                  </a:cubicBezTo>
                  <a:cubicBezTo>
                    <a:pt x="9715" y="9933"/>
                    <a:pt x="9715" y="9902"/>
                    <a:pt x="10173" y="9902"/>
                  </a:cubicBezTo>
                  <a:lnTo>
                    <a:pt x="11120" y="9902"/>
                  </a:lnTo>
                  <a:cubicBezTo>
                    <a:pt x="11578" y="9902"/>
                    <a:pt x="11578" y="9780"/>
                    <a:pt x="12037" y="9780"/>
                  </a:cubicBezTo>
                  <a:cubicBezTo>
                    <a:pt x="12525" y="9780"/>
                    <a:pt x="12525" y="9933"/>
                    <a:pt x="12984" y="9933"/>
                  </a:cubicBezTo>
                  <a:cubicBezTo>
                    <a:pt x="13442" y="9933"/>
                    <a:pt x="13442" y="9596"/>
                    <a:pt x="13900" y="9596"/>
                  </a:cubicBezTo>
                  <a:cubicBezTo>
                    <a:pt x="14358" y="9596"/>
                    <a:pt x="14358" y="9810"/>
                    <a:pt x="14847" y="9810"/>
                  </a:cubicBezTo>
                  <a:cubicBezTo>
                    <a:pt x="15305" y="9810"/>
                    <a:pt x="15305" y="9871"/>
                    <a:pt x="15763" y="9871"/>
                  </a:cubicBezTo>
                  <a:cubicBezTo>
                    <a:pt x="16252" y="9871"/>
                    <a:pt x="16252" y="9719"/>
                    <a:pt x="16710" y="9719"/>
                  </a:cubicBezTo>
                  <a:cubicBezTo>
                    <a:pt x="17169" y="9719"/>
                    <a:pt x="17169" y="9810"/>
                    <a:pt x="17627" y="9810"/>
                  </a:cubicBezTo>
                  <a:cubicBezTo>
                    <a:pt x="17932" y="9780"/>
                    <a:pt x="18238" y="9780"/>
                    <a:pt x="18574" y="9780"/>
                  </a:cubicBezTo>
                  <a:cubicBezTo>
                    <a:pt x="18865" y="9816"/>
                    <a:pt x="18983" y="9863"/>
                    <a:pt x="19121" y="9863"/>
                  </a:cubicBezTo>
                  <a:cubicBezTo>
                    <a:pt x="19214" y="9863"/>
                    <a:pt x="19317" y="9842"/>
                    <a:pt x="19490" y="9780"/>
                  </a:cubicBezTo>
                  <a:cubicBezTo>
                    <a:pt x="19490" y="9474"/>
                    <a:pt x="19643" y="9077"/>
                    <a:pt x="19613" y="8772"/>
                  </a:cubicBezTo>
                  <a:cubicBezTo>
                    <a:pt x="19582" y="8466"/>
                    <a:pt x="19460" y="8130"/>
                    <a:pt x="19399" y="7825"/>
                  </a:cubicBezTo>
                  <a:cubicBezTo>
                    <a:pt x="19338" y="7519"/>
                    <a:pt x="19032" y="7244"/>
                    <a:pt x="18941" y="6939"/>
                  </a:cubicBezTo>
                  <a:cubicBezTo>
                    <a:pt x="18849" y="6633"/>
                    <a:pt x="18757" y="6358"/>
                    <a:pt x="18635" y="6053"/>
                  </a:cubicBezTo>
                  <a:cubicBezTo>
                    <a:pt x="18513" y="5778"/>
                    <a:pt x="18666" y="5350"/>
                    <a:pt x="18482" y="5045"/>
                  </a:cubicBezTo>
                  <a:cubicBezTo>
                    <a:pt x="18360" y="4770"/>
                    <a:pt x="18207" y="4464"/>
                    <a:pt x="18024" y="4189"/>
                  </a:cubicBezTo>
                  <a:cubicBezTo>
                    <a:pt x="17841" y="3945"/>
                    <a:pt x="17535" y="3762"/>
                    <a:pt x="17321" y="3517"/>
                  </a:cubicBezTo>
                  <a:cubicBezTo>
                    <a:pt x="17108" y="3273"/>
                    <a:pt x="16710" y="3212"/>
                    <a:pt x="16497" y="2998"/>
                  </a:cubicBezTo>
                  <a:cubicBezTo>
                    <a:pt x="16252" y="2754"/>
                    <a:pt x="16313" y="2234"/>
                    <a:pt x="16069" y="2020"/>
                  </a:cubicBezTo>
                  <a:cubicBezTo>
                    <a:pt x="15825" y="1837"/>
                    <a:pt x="15336" y="1929"/>
                    <a:pt x="15061" y="1746"/>
                  </a:cubicBezTo>
                  <a:cubicBezTo>
                    <a:pt x="14786" y="1562"/>
                    <a:pt x="14694" y="1104"/>
                    <a:pt x="14419" y="951"/>
                  </a:cubicBezTo>
                  <a:cubicBezTo>
                    <a:pt x="14307" y="889"/>
                    <a:pt x="14169" y="877"/>
                    <a:pt x="14025" y="877"/>
                  </a:cubicBezTo>
                  <a:cubicBezTo>
                    <a:pt x="13941" y="877"/>
                    <a:pt x="13856" y="881"/>
                    <a:pt x="13772" y="881"/>
                  </a:cubicBezTo>
                  <a:cubicBezTo>
                    <a:pt x="13644" y="881"/>
                    <a:pt x="13520" y="873"/>
                    <a:pt x="13411" y="829"/>
                  </a:cubicBezTo>
                  <a:cubicBezTo>
                    <a:pt x="13106" y="707"/>
                    <a:pt x="12831" y="615"/>
                    <a:pt x="12525" y="524"/>
                  </a:cubicBezTo>
                  <a:cubicBezTo>
                    <a:pt x="12220" y="432"/>
                    <a:pt x="11884" y="432"/>
                    <a:pt x="11578" y="371"/>
                  </a:cubicBezTo>
                  <a:cubicBezTo>
                    <a:pt x="11273" y="279"/>
                    <a:pt x="10967" y="218"/>
                    <a:pt x="10662" y="188"/>
                  </a:cubicBezTo>
                  <a:cubicBezTo>
                    <a:pt x="10356" y="157"/>
                    <a:pt x="10051" y="157"/>
                    <a:pt x="9715" y="157"/>
                  </a:cubicBezTo>
                  <a:cubicBezTo>
                    <a:pt x="9405" y="157"/>
                    <a:pt x="9121" y="1"/>
                    <a:pt x="88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2"/>
            <p:cNvSpPr/>
            <p:nvPr/>
          </p:nvSpPr>
          <p:spPr>
            <a:xfrm>
              <a:off x="1610376" y="3423543"/>
              <a:ext cx="5459851" cy="1447316"/>
            </a:xfrm>
            <a:custGeom>
              <a:avLst/>
              <a:gdLst/>
              <a:ahLst/>
              <a:cxnLst/>
              <a:rect l="l" t="t" r="r" b="b"/>
              <a:pathLst>
                <a:path w="42066" h="11151" extrusionOk="0">
                  <a:moveTo>
                    <a:pt x="0" y="1"/>
                  </a:moveTo>
                  <a:lnTo>
                    <a:pt x="1405" y="11151"/>
                  </a:lnTo>
                  <a:lnTo>
                    <a:pt x="40660" y="11151"/>
                  </a:lnTo>
                  <a:lnTo>
                    <a:pt x="4206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2"/>
            <p:cNvSpPr/>
            <p:nvPr/>
          </p:nvSpPr>
          <p:spPr>
            <a:xfrm>
              <a:off x="1435935" y="3058827"/>
              <a:ext cx="5808734" cy="630532"/>
            </a:xfrm>
            <a:custGeom>
              <a:avLst/>
              <a:gdLst/>
              <a:ahLst/>
              <a:cxnLst/>
              <a:rect l="l" t="t" r="r" b="b"/>
              <a:pathLst>
                <a:path w="44754" h="4858" extrusionOk="0">
                  <a:moveTo>
                    <a:pt x="550" y="0"/>
                  </a:moveTo>
                  <a:cubicBezTo>
                    <a:pt x="275" y="0"/>
                    <a:pt x="31" y="245"/>
                    <a:pt x="0" y="520"/>
                  </a:cubicBezTo>
                  <a:lnTo>
                    <a:pt x="0" y="4338"/>
                  </a:lnTo>
                  <a:cubicBezTo>
                    <a:pt x="31" y="4644"/>
                    <a:pt x="275" y="4858"/>
                    <a:pt x="550" y="4858"/>
                  </a:cubicBezTo>
                  <a:lnTo>
                    <a:pt x="44204" y="4858"/>
                  </a:lnTo>
                  <a:cubicBezTo>
                    <a:pt x="44479" y="4858"/>
                    <a:pt x="44723" y="4644"/>
                    <a:pt x="44753" y="4338"/>
                  </a:cubicBezTo>
                  <a:lnTo>
                    <a:pt x="44753" y="520"/>
                  </a:lnTo>
                  <a:cubicBezTo>
                    <a:pt x="44723" y="245"/>
                    <a:pt x="44479" y="0"/>
                    <a:pt x="442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2"/>
            <p:cNvSpPr/>
            <p:nvPr/>
          </p:nvSpPr>
          <p:spPr>
            <a:xfrm>
              <a:off x="1515238" y="1980512"/>
              <a:ext cx="470887" cy="367572"/>
            </a:xfrm>
            <a:custGeom>
              <a:avLst/>
              <a:gdLst/>
              <a:ahLst/>
              <a:cxnLst/>
              <a:rect l="l" t="t" r="r" b="b"/>
              <a:pathLst>
                <a:path w="3628" h="2832" extrusionOk="0">
                  <a:moveTo>
                    <a:pt x="1830" y="0"/>
                  </a:moveTo>
                  <a:cubicBezTo>
                    <a:pt x="1580" y="0"/>
                    <a:pt x="1328" y="68"/>
                    <a:pt x="1100" y="213"/>
                  </a:cubicBezTo>
                  <a:cubicBezTo>
                    <a:pt x="0" y="855"/>
                    <a:pt x="244" y="2474"/>
                    <a:pt x="1466" y="2779"/>
                  </a:cubicBezTo>
                  <a:cubicBezTo>
                    <a:pt x="1597" y="2815"/>
                    <a:pt x="1724" y="2832"/>
                    <a:pt x="1848" y="2832"/>
                  </a:cubicBezTo>
                  <a:cubicBezTo>
                    <a:pt x="2884" y="2832"/>
                    <a:pt x="3628" y="1657"/>
                    <a:pt x="3055" y="702"/>
                  </a:cubicBezTo>
                  <a:cubicBezTo>
                    <a:pt x="2792" y="258"/>
                    <a:pt x="2316" y="0"/>
                    <a:pt x="1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2"/>
            <p:cNvSpPr/>
            <p:nvPr/>
          </p:nvSpPr>
          <p:spPr>
            <a:xfrm>
              <a:off x="1562742" y="2078505"/>
              <a:ext cx="575111" cy="563948"/>
            </a:xfrm>
            <a:custGeom>
              <a:avLst/>
              <a:gdLst/>
              <a:ahLst/>
              <a:cxnLst/>
              <a:rect l="l" t="t" r="r" b="b"/>
              <a:pathLst>
                <a:path w="4431" h="4345" extrusionOk="0">
                  <a:moveTo>
                    <a:pt x="2284" y="0"/>
                  </a:moveTo>
                  <a:cubicBezTo>
                    <a:pt x="1922" y="0"/>
                    <a:pt x="1538" y="104"/>
                    <a:pt x="1223" y="283"/>
                  </a:cubicBezTo>
                  <a:cubicBezTo>
                    <a:pt x="550" y="680"/>
                    <a:pt x="1" y="1658"/>
                    <a:pt x="367" y="2330"/>
                  </a:cubicBezTo>
                  <a:lnTo>
                    <a:pt x="1589" y="3643"/>
                  </a:lnTo>
                  <a:cubicBezTo>
                    <a:pt x="1852" y="4087"/>
                    <a:pt x="2314" y="4345"/>
                    <a:pt x="2801" y="4345"/>
                  </a:cubicBezTo>
                  <a:cubicBezTo>
                    <a:pt x="3050" y="4345"/>
                    <a:pt x="3306" y="4277"/>
                    <a:pt x="3544" y="4132"/>
                  </a:cubicBezTo>
                  <a:cubicBezTo>
                    <a:pt x="4216" y="3735"/>
                    <a:pt x="4430" y="2879"/>
                    <a:pt x="4033" y="2177"/>
                  </a:cubicBezTo>
                  <a:lnTo>
                    <a:pt x="3361" y="527"/>
                  </a:lnTo>
                  <a:cubicBezTo>
                    <a:pt x="3142" y="157"/>
                    <a:pt x="2729" y="0"/>
                    <a:pt x="22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2"/>
            <p:cNvSpPr/>
            <p:nvPr/>
          </p:nvSpPr>
          <p:spPr>
            <a:xfrm>
              <a:off x="1419971" y="2166374"/>
              <a:ext cx="285024" cy="225839"/>
            </a:xfrm>
            <a:custGeom>
              <a:avLst/>
              <a:gdLst/>
              <a:ahLst/>
              <a:cxnLst/>
              <a:rect l="l" t="t" r="r" b="b"/>
              <a:pathLst>
                <a:path w="2196" h="1740" extrusionOk="0">
                  <a:moveTo>
                    <a:pt x="1110" y="1"/>
                  </a:moveTo>
                  <a:cubicBezTo>
                    <a:pt x="960" y="1"/>
                    <a:pt x="809" y="41"/>
                    <a:pt x="673" y="125"/>
                  </a:cubicBezTo>
                  <a:cubicBezTo>
                    <a:pt x="1" y="522"/>
                    <a:pt x="154" y="1500"/>
                    <a:pt x="887" y="1714"/>
                  </a:cubicBezTo>
                  <a:cubicBezTo>
                    <a:pt x="960" y="1731"/>
                    <a:pt x="1032" y="1740"/>
                    <a:pt x="1102" y="1740"/>
                  </a:cubicBezTo>
                  <a:cubicBezTo>
                    <a:pt x="1754" y="1740"/>
                    <a:pt x="2196" y="1010"/>
                    <a:pt x="1864" y="431"/>
                  </a:cubicBezTo>
                  <a:cubicBezTo>
                    <a:pt x="1684" y="150"/>
                    <a:pt x="1398" y="1"/>
                    <a:pt x="11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2"/>
            <p:cNvSpPr/>
            <p:nvPr/>
          </p:nvSpPr>
          <p:spPr>
            <a:xfrm>
              <a:off x="1610376" y="2055402"/>
              <a:ext cx="284505" cy="225839"/>
            </a:xfrm>
            <a:custGeom>
              <a:avLst/>
              <a:gdLst/>
              <a:ahLst/>
              <a:cxnLst/>
              <a:rect l="l" t="t" r="r" b="b"/>
              <a:pathLst>
                <a:path w="2192" h="1740" extrusionOk="0">
                  <a:moveTo>
                    <a:pt x="1100" y="0"/>
                  </a:moveTo>
                  <a:cubicBezTo>
                    <a:pt x="946" y="0"/>
                    <a:pt x="788" y="41"/>
                    <a:pt x="642" y="125"/>
                  </a:cubicBezTo>
                  <a:cubicBezTo>
                    <a:pt x="0" y="522"/>
                    <a:pt x="122" y="1499"/>
                    <a:pt x="886" y="1713"/>
                  </a:cubicBezTo>
                  <a:cubicBezTo>
                    <a:pt x="957" y="1731"/>
                    <a:pt x="1026" y="1739"/>
                    <a:pt x="1094" y="1739"/>
                  </a:cubicBezTo>
                  <a:cubicBezTo>
                    <a:pt x="1728" y="1739"/>
                    <a:pt x="2192" y="1010"/>
                    <a:pt x="1833" y="430"/>
                  </a:cubicBezTo>
                  <a:cubicBezTo>
                    <a:pt x="1673" y="149"/>
                    <a:pt x="1393" y="0"/>
                    <a:pt x="11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2"/>
            <p:cNvSpPr/>
            <p:nvPr/>
          </p:nvSpPr>
          <p:spPr>
            <a:xfrm>
              <a:off x="1796628" y="1940406"/>
              <a:ext cx="288659" cy="225839"/>
            </a:xfrm>
            <a:custGeom>
              <a:avLst/>
              <a:gdLst/>
              <a:ahLst/>
              <a:cxnLst/>
              <a:rect l="l" t="t" r="r" b="b"/>
              <a:pathLst>
                <a:path w="2224" h="1740" extrusionOk="0">
                  <a:moveTo>
                    <a:pt x="1131" y="0"/>
                  </a:moveTo>
                  <a:cubicBezTo>
                    <a:pt x="977" y="0"/>
                    <a:pt x="820" y="41"/>
                    <a:pt x="673" y="125"/>
                  </a:cubicBezTo>
                  <a:cubicBezTo>
                    <a:pt x="1" y="522"/>
                    <a:pt x="154" y="1500"/>
                    <a:pt x="917" y="1713"/>
                  </a:cubicBezTo>
                  <a:cubicBezTo>
                    <a:pt x="988" y="1731"/>
                    <a:pt x="1058" y="1739"/>
                    <a:pt x="1125" y="1739"/>
                  </a:cubicBezTo>
                  <a:cubicBezTo>
                    <a:pt x="1759" y="1739"/>
                    <a:pt x="2223" y="1010"/>
                    <a:pt x="1864" y="430"/>
                  </a:cubicBezTo>
                  <a:cubicBezTo>
                    <a:pt x="1704" y="149"/>
                    <a:pt x="1425" y="0"/>
                    <a:pt x="11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2"/>
            <p:cNvSpPr/>
            <p:nvPr/>
          </p:nvSpPr>
          <p:spPr>
            <a:xfrm>
              <a:off x="4310577" y="877406"/>
              <a:ext cx="420268" cy="369909"/>
            </a:xfrm>
            <a:custGeom>
              <a:avLst/>
              <a:gdLst/>
              <a:ahLst/>
              <a:cxnLst/>
              <a:rect l="l" t="t" r="r" b="b"/>
              <a:pathLst>
                <a:path w="3238" h="2850" extrusionOk="0">
                  <a:moveTo>
                    <a:pt x="1609" y="0"/>
                  </a:moveTo>
                  <a:cubicBezTo>
                    <a:pt x="759" y="0"/>
                    <a:pt x="1" y="800"/>
                    <a:pt x="213" y="1747"/>
                  </a:cubicBezTo>
                  <a:cubicBezTo>
                    <a:pt x="388" y="2463"/>
                    <a:pt x="992" y="2850"/>
                    <a:pt x="1603" y="2850"/>
                  </a:cubicBezTo>
                  <a:cubicBezTo>
                    <a:pt x="2061" y="2850"/>
                    <a:pt x="2522" y="2633"/>
                    <a:pt x="2810" y="2175"/>
                  </a:cubicBezTo>
                  <a:cubicBezTo>
                    <a:pt x="3238" y="1503"/>
                    <a:pt x="3024" y="617"/>
                    <a:pt x="2352" y="220"/>
                  </a:cubicBezTo>
                  <a:cubicBezTo>
                    <a:pt x="2111" y="68"/>
                    <a:pt x="1856" y="0"/>
                    <a:pt x="16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2"/>
            <p:cNvSpPr/>
            <p:nvPr/>
          </p:nvSpPr>
          <p:spPr>
            <a:xfrm>
              <a:off x="4128089" y="971116"/>
              <a:ext cx="571087" cy="566285"/>
            </a:xfrm>
            <a:custGeom>
              <a:avLst/>
              <a:gdLst/>
              <a:ahLst/>
              <a:cxnLst/>
              <a:rect l="l" t="t" r="r" b="b"/>
              <a:pathLst>
                <a:path w="4400" h="4363" extrusionOk="0">
                  <a:moveTo>
                    <a:pt x="2117" y="0"/>
                  </a:moveTo>
                  <a:cubicBezTo>
                    <a:pt x="1678" y="0"/>
                    <a:pt x="1265" y="151"/>
                    <a:pt x="1039" y="506"/>
                  </a:cubicBezTo>
                  <a:lnTo>
                    <a:pt x="428" y="2186"/>
                  </a:lnTo>
                  <a:cubicBezTo>
                    <a:pt x="0" y="2858"/>
                    <a:pt x="214" y="3713"/>
                    <a:pt x="886" y="4141"/>
                  </a:cubicBezTo>
                  <a:cubicBezTo>
                    <a:pt x="1122" y="4291"/>
                    <a:pt x="1381" y="4362"/>
                    <a:pt x="1635" y="4362"/>
                  </a:cubicBezTo>
                  <a:cubicBezTo>
                    <a:pt x="2106" y="4362"/>
                    <a:pt x="2564" y="4119"/>
                    <a:pt x="2841" y="3683"/>
                  </a:cubicBezTo>
                  <a:lnTo>
                    <a:pt x="4002" y="2339"/>
                  </a:lnTo>
                  <a:cubicBezTo>
                    <a:pt x="4399" y="1667"/>
                    <a:pt x="3911" y="750"/>
                    <a:pt x="3239" y="322"/>
                  </a:cubicBezTo>
                  <a:cubicBezTo>
                    <a:pt x="2921" y="121"/>
                    <a:pt x="2509" y="0"/>
                    <a:pt x="21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2"/>
            <p:cNvSpPr/>
            <p:nvPr/>
          </p:nvSpPr>
          <p:spPr>
            <a:xfrm>
              <a:off x="4204796" y="833666"/>
              <a:ext cx="256470" cy="225579"/>
            </a:xfrm>
            <a:custGeom>
              <a:avLst/>
              <a:gdLst/>
              <a:ahLst/>
              <a:cxnLst/>
              <a:rect l="l" t="t" r="r" b="b"/>
              <a:pathLst>
                <a:path w="1976" h="1738" extrusionOk="0">
                  <a:moveTo>
                    <a:pt x="982" y="0"/>
                  </a:moveTo>
                  <a:cubicBezTo>
                    <a:pt x="466" y="0"/>
                    <a:pt x="0" y="483"/>
                    <a:pt x="143" y="1076"/>
                  </a:cubicBezTo>
                  <a:cubicBezTo>
                    <a:pt x="230" y="1497"/>
                    <a:pt x="601" y="1737"/>
                    <a:pt x="975" y="1737"/>
                  </a:cubicBezTo>
                  <a:cubicBezTo>
                    <a:pt x="1252" y="1737"/>
                    <a:pt x="1532" y="1606"/>
                    <a:pt x="1701" y="1320"/>
                  </a:cubicBezTo>
                  <a:cubicBezTo>
                    <a:pt x="1976" y="923"/>
                    <a:pt x="1823" y="373"/>
                    <a:pt x="1426" y="129"/>
                  </a:cubicBezTo>
                  <a:cubicBezTo>
                    <a:pt x="1282" y="40"/>
                    <a:pt x="1130" y="0"/>
                    <a:pt x="9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2"/>
            <p:cNvSpPr/>
            <p:nvPr/>
          </p:nvSpPr>
          <p:spPr>
            <a:xfrm>
              <a:off x="4391178" y="948662"/>
              <a:ext cx="256470" cy="227526"/>
            </a:xfrm>
            <a:custGeom>
              <a:avLst/>
              <a:gdLst/>
              <a:ahLst/>
              <a:cxnLst/>
              <a:rect l="l" t="t" r="r" b="b"/>
              <a:pathLst>
                <a:path w="1976" h="1753" extrusionOk="0">
                  <a:moveTo>
                    <a:pt x="981" y="0"/>
                  </a:moveTo>
                  <a:cubicBezTo>
                    <a:pt x="466" y="0"/>
                    <a:pt x="0" y="483"/>
                    <a:pt x="142" y="1076"/>
                  </a:cubicBezTo>
                  <a:cubicBezTo>
                    <a:pt x="248" y="1515"/>
                    <a:pt x="616" y="1752"/>
                    <a:pt x="991" y="1752"/>
                  </a:cubicBezTo>
                  <a:cubicBezTo>
                    <a:pt x="1269" y="1752"/>
                    <a:pt x="1549" y="1623"/>
                    <a:pt x="1731" y="1351"/>
                  </a:cubicBezTo>
                  <a:cubicBezTo>
                    <a:pt x="1975" y="923"/>
                    <a:pt x="1853" y="404"/>
                    <a:pt x="1425" y="129"/>
                  </a:cubicBezTo>
                  <a:cubicBezTo>
                    <a:pt x="1282" y="40"/>
                    <a:pt x="1130" y="0"/>
                    <a:pt x="9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2"/>
            <p:cNvSpPr/>
            <p:nvPr/>
          </p:nvSpPr>
          <p:spPr>
            <a:xfrm>
              <a:off x="4577560" y="1065865"/>
              <a:ext cx="256470" cy="225320"/>
            </a:xfrm>
            <a:custGeom>
              <a:avLst/>
              <a:gdLst/>
              <a:ahLst/>
              <a:cxnLst/>
              <a:rect l="l" t="t" r="r" b="b"/>
              <a:pathLst>
                <a:path w="1976" h="1736" extrusionOk="0">
                  <a:moveTo>
                    <a:pt x="970" y="1"/>
                  </a:moveTo>
                  <a:cubicBezTo>
                    <a:pt x="459" y="1"/>
                    <a:pt x="1" y="493"/>
                    <a:pt x="142" y="1059"/>
                  </a:cubicBezTo>
                  <a:cubicBezTo>
                    <a:pt x="248" y="1498"/>
                    <a:pt x="616" y="1735"/>
                    <a:pt x="991" y="1735"/>
                  </a:cubicBezTo>
                  <a:cubicBezTo>
                    <a:pt x="1268" y="1735"/>
                    <a:pt x="1549" y="1606"/>
                    <a:pt x="1731" y="1334"/>
                  </a:cubicBezTo>
                  <a:cubicBezTo>
                    <a:pt x="1975" y="906"/>
                    <a:pt x="1853" y="387"/>
                    <a:pt x="1425" y="142"/>
                  </a:cubicBezTo>
                  <a:cubicBezTo>
                    <a:pt x="1278" y="44"/>
                    <a:pt x="1122" y="1"/>
                    <a:pt x="9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2"/>
            <p:cNvSpPr/>
            <p:nvPr/>
          </p:nvSpPr>
          <p:spPr>
            <a:xfrm>
              <a:off x="3521569" y="2201678"/>
              <a:ext cx="420268" cy="371596"/>
            </a:xfrm>
            <a:custGeom>
              <a:avLst/>
              <a:gdLst/>
              <a:ahLst/>
              <a:cxnLst/>
              <a:rect l="l" t="t" r="r" b="b"/>
              <a:pathLst>
                <a:path w="3238" h="2863" extrusionOk="0">
                  <a:moveTo>
                    <a:pt x="1609" y="1"/>
                  </a:moveTo>
                  <a:cubicBezTo>
                    <a:pt x="759" y="1"/>
                    <a:pt x="0" y="801"/>
                    <a:pt x="213" y="1747"/>
                  </a:cubicBezTo>
                  <a:cubicBezTo>
                    <a:pt x="389" y="2466"/>
                    <a:pt x="996" y="2863"/>
                    <a:pt x="1609" y="2863"/>
                  </a:cubicBezTo>
                  <a:cubicBezTo>
                    <a:pt x="2065" y="2863"/>
                    <a:pt x="2524" y="2644"/>
                    <a:pt x="2810" y="2175"/>
                  </a:cubicBezTo>
                  <a:cubicBezTo>
                    <a:pt x="3238" y="1503"/>
                    <a:pt x="3024" y="647"/>
                    <a:pt x="2352" y="220"/>
                  </a:cubicBezTo>
                  <a:cubicBezTo>
                    <a:pt x="2111" y="68"/>
                    <a:pt x="1856" y="1"/>
                    <a:pt x="16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2"/>
            <p:cNvSpPr/>
            <p:nvPr/>
          </p:nvSpPr>
          <p:spPr>
            <a:xfrm>
              <a:off x="3342975" y="2296945"/>
              <a:ext cx="571087" cy="564727"/>
            </a:xfrm>
            <a:custGeom>
              <a:avLst/>
              <a:gdLst/>
              <a:ahLst/>
              <a:cxnLst/>
              <a:rect l="l" t="t" r="r" b="b"/>
              <a:pathLst>
                <a:path w="4400" h="4351" extrusionOk="0">
                  <a:moveTo>
                    <a:pt x="2090" y="1"/>
                  </a:moveTo>
                  <a:cubicBezTo>
                    <a:pt x="1653" y="1"/>
                    <a:pt x="1247" y="143"/>
                    <a:pt x="1039" y="494"/>
                  </a:cubicBezTo>
                  <a:lnTo>
                    <a:pt x="398" y="2174"/>
                  </a:lnTo>
                  <a:cubicBezTo>
                    <a:pt x="1" y="2846"/>
                    <a:pt x="184" y="3732"/>
                    <a:pt x="856" y="4129"/>
                  </a:cubicBezTo>
                  <a:cubicBezTo>
                    <a:pt x="1092" y="4279"/>
                    <a:pt x="1354" y="4350"/>
                    <a:pt x="1614" y="4350"/>
                  </a:cubicBezTo>
                  <a:cubicBezTo>
                    <a:pt x="2094" y="4350"/>
                    <a:pt x="2564" y="4107"/>
                    <a:pt x="2842" y="3671"/>
                  </a:cubicBezTo>
                  <a:lnTo>
                    <a:pt x="4003" y="2327"/>
                  </a:lnTo>
                  <a:cubicBezTo>
                    <a:pt x="4400" y="1655"/>
                    <a:pt x="3911" y="738"/>
                    <a:pt x="3239" y="311"/>
                  </a:cubicBezTo>
                  <a:cubicBezTo>
                    <a:pt x="2917" y="121"/>
                    <a:pt x="2491" y="1"/>
                    <a:pt x="20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2"/>
            <p:cNvSpPr/>
            <p:nvPr/>
          </p:nvSpPr>
          <p:spPr>
            <a:xfrm>
              <a:off x="3414880" y="2157938"/>
              <a:ext cx="253355" cy="226747"/>
            </a:xfrm>
            <a:custGeom>
              <a:avLst/>
              <a:gdLst/>
              <a:ahLst/>
              <a:cxnLst/>
              <a:rect l="l" t="t" r="r" b="b"/>
              <a:pathLst>
                <a:path w="1952" h="1747" extrusionOk="0">
                  <a:moveTo>
                    <a:pt x="988" y="0"/>
                  </a:moveTo>
                  <a:cubicBezTo>
                    <a:pt x="471" y="0"/>
                    <a:pt x="0" y="483"/>
                    <a:pt x="119" y="1076"/>
                  </a:cubicBezTo>
                  <a:cubicBezTo>
                    <a:pt x="223" y="1510"/>
                    <a:pt x="594" y="1747"/>
                    <a:pt x="967" y="1747"/>
                  </a:cubicBezTo>
                  <a:cubicBezTo>
                    <a:pt x="1251" y="1747"/>
                    <a:pt x="1536" y="1610"/>
                    <a:pt x="1707" y="1320"/>
                  </a:cubicBezTo>
                  <a:cubicBezTo>
                    <a:pt x="1952" y="923"/>
                    <a:pt x="1830" y="404"/>
                    <a:pt x="1432" y="129"/>
                  </a:cubicBezTo>
                  <a:cubicBezTo>
                    <a:pt x="1289" y="40"/>
                    <a:pt x="1137" y="0"/>
                    <a:pt x="9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2"/>
            <p:cNvSpPr/>
            <p:nvPr/>
          </p:nvSpPr>
          <p:spPr>
            <a:xfrm>
              <a:off x="3602170" y="2275270"/>
              <a:ext cx="256470" cy="225190"/>
            </a:xfrm>
            <a:custGeom>
              <a:avLst/>
              <a:gdLst/>
              <a:ahLst/>
              <a:cxnLst/>
              <a:rect l="l" t="t" r="r" b="b"/>
              <a:pathLst>
                <a:path w="1976" h="1735" extrusionOk="0">
                  <a:moveTo>
                    <a:pt x="970" y="0"/>
                  </a:moveTo>
                  <a:cubicBezTo>
                    <a:pt x="459" y="0"/>
                    <a:pt x="1" y="493"/>
                    <a:pt x="142" y="1058"/>
                  </a:cubicBezTo>
                  <a:cubicBezTo>
                    <a:pt x="248" y="1497"/>
                    <a:pt x="616" y="1735"/>
                    <a:pt x="991" y="1735"/>
                  </a:cubicBezTo>
                  <a:cubicBezTo>
                    <a:pt x="1268" y="1735"/>
                    <a:pt x="1549" y="1605"/>
                    <a:pt x="1731" y="1333"/>
                  </a:cubicBezTo>
                  <a:cubicBezTo>
                    <a:pt x="1975" y="905"/>
                    <a:pt x="1853" y="386"/>
                    <a:pt x="1425" y="142"/>
                  </a:cubicBezTo>
                  <a:cubicBezTo>
                    <a:pt x="1278" y="44"/>
                    <a:pt x="1122" y="0"/>
                    <a:pt x="9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2"/>
            <p:cNvSpPr/>
            <p:nvPr/>
          </p:nvSpPr>
          <p:spPr>
            <a:xfrm>
              <a:off x="3788422" y="2391824"/>
              <a:ext cx="256470" cy="223892"/>
            </a:xfrm>
            <a:custGeom>
              <a:avLst/>
              <a:gdLst/>
              <a:ahLst/>
              <a:cxnLst/>
              <a:rect l="l" t="t" r="r" b="b"/>
              <a:pathLst>
                <a:path w="1976" h="1725" extrusionOk="0">
                  <a:moveTo>
                    <a:pt x="996" y="1"/>
                  </a:moveTo>
                  <a:cubicBezTo>
                    <a:pt x="466" y="1"/>
                    <a:pt x="1" y="483"/>
                    <a:pt x="143" y="1076"/>
                  </a:cubicBezTo>
                  <a:cubicBezTo>
                    <a:pt x="248" y="1495"/>
                    <a:pt x="622" y="1725"/>
                    <a:pt x="997" y="1725"/>
                  </a:cubicBezTo>
                  <a:cubicBezTo>
                    <a:pt x="1279" y="1725"/>
                    <a:pt x="1561" y="1596"/>
                    <a:pt x="1732" y="1321"/>
                  </a:cubicBezTo>
                  <a:cubicBezTo>
                    <a:pt x="1976" y="924"/>
                    <a:pt x="1854" y="374"/>
                    <a:pt x="1457" y="129"/>
                  </a:cubicBezTo>
                  <a:cubicBezTo>
                    <a:pt x="1306" y="41"/>
                    <a:pt x="1149" y="1"/>
                    <a:pt x="9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2"/>
            <p:cNvSpPr/>
            <p:nvPr/>
          </p:nvSpPr>
          <p:spPr>
            <a:xfrm>
              <a:off x="5123337" y="1700809"/>
              <a:ext cx="495678" cy="370817"/>
            </a:xfrm>
            <a:custGeom>
              <a:avLst/>
              <a:gdLst/>
              <a:ahLst/>
              <a:cxnLst/>
              <a:rect l="l" t="t" r="r" b="b"/>
              <a:pathLst>
                <a:path w="3819" h="2857" extrusionOk="0">
                  <a:moveTo>
                    <a:pt x="1909" y="1"/>
                  </a:moveTo>
                  <a:cubicBezTo>
                    <a:pt x="1550" y="1"/>
                    <a:pt x="1191" y="138"/>
                    <a:pt x="917" y="413"/>
                  </a:cubicBezTo>
                  <a:cubicBezTo>
                    <a:pt x="0" y="1299"/>
                    <a:pt x="642" y="2857"/>
                    <a:pt x="1894" y="2857"/>
                  </a:cubicBezTo>
                  <a:cubicBezTo>
                    <a:pt x="3177" y="2857"/>
                    <a:pt x="3819" y="1299"/>
                    <a:pt x="2902" y="413"/>
                  </a:cubicBezTo>
                  <a:cubicBezTo>
                    <a:pt x="2627" y="138"/>
                    <a:pt x="2268" y="1"/>
                    <a:pt x="19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2"/>
            <p:cNvSpPr/>
            <p:nvPr/>
          </p:nvSpPr>
          <p:spPr>
            <a:xfrm>
              <a:off x="5218475" y="1770897"/>
              <a:ext cx="594839" cy="540586"/>
            </a:xfrm>
            <a:custGeom>
              <a:avLst/>
              <a:gdLst/>
              <a:ahLst/>
              <a:cxnLst/>
              <a:rect l="l" t="t" r="r" b="b"/>
              <a:pathLst>
                <a:path w="4583" h="4165" extrusionOk="0">
                  <a:moveTo>
                    <a:pt x="2235" y="1"/>
                  </a:moveTo>
                  <a:cubicBezTo>
                    <a:pt x="1753" y="1"/>
                    <a:pt x="1226" y="236"/>
                    <a:pt x="886" y="576"/>
                  </a:cubicBezTo>
                  <a:cubicBezTo>
                    <a:pt x="336" y="1125"/>
                    <a:pt x="0" y="2195"/>
                    <a:pt x="550" y="2744"/>
                  </a:cubicBezTo>
                  <a:lnTo>
                    <a:pt x="2016" y="3753"/>
                  </a:lnTo>
                  <a:cubicBezTo>
                    <a:pt x="2291" y="4028"/>
                    <a:pt x="2658" y="4165"/>
                    <a:pt x="3025" y="4165"/>
                  </a:cubicBezTo>
                  <a:cubicBezTo>
                    <a:pt x="3391" y="4165"/>
                    <a:pt x="3758" y="4028"/>
                    <a:pt x="4033" y="3753"/>
                  </a:cubicBezTo>
                  <a:cubicBezTo>
                    <a:pt x="4583" y="3203"/>
                    <a:pt x="4583" y="2286"/>
                    <a:pt x="4033" y="1736"/>
                  </a:cubicBezTo>
                  <a:lnTo>
                    <a:pt x="3025" y="301"/>
                  </a:lnTo>
                  <a:cubicBezTo>
                    <a:pt x="2815" y="91"/>
                    <a:pt x="2533" y="1"/>
                    <a:pt x="22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2"/>
            <p:cNvSpPr/>
            <p:nvPr/>
          </p:nvSpPr>
          <p:spPr>
            <a:xfrm>
              <a:off x="5063762" y="1927816"/>
              <a:ext cx="301508" cy="223113"/>
            </a:xfrm>
            <a:custGeom>
              <a:avLst/>
              <a:gdLst/>
              <a:ahLst/>
              <a:cxnLst/>
              <a:rect l="l" t="t" r="r" b="b"/>
              <a:pathLst>
                <a:path w="2323" h="1719" extrusionOk="0">
                  <a:moveTo>
                    <a:pt x="1162" y="0"/>
                  </a:moveTo>
                  <a:cubicBezTo>
                    <a:pt x="940" y="0"/>
                    <a:pt x="719" y="84"/>
                    <a:pt x="551" y="252"/>
                  </a:cubicBezTo>
                  <a:cubicBezTo>
                    <a:pt x="1" y="802"/>
                    <a:pt x="367" y="1719"/>
                    <a:pt x="1162" y="1719"/>
                  </a:cubicBezTo>
                  <a:cubicBezTo>
                    <a:pt x="1925" y="1719"/>
                    <a:pt x="2323" y="802"/>
                    <a:pt x="1773" y="252"/>
                  </a:cubicBezTo>
                  <a:cubicBezTo>
                    <a:pt x="1605" y="84"/>
                    <a:pt x="1383" y="0"/>
                    <a:pt x="11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2"/>
            <p:cNvSpPr/>
            <p:nvPr/>
          </p:nvSpPr>
          <p:spPr>
            <a:xfrm>
              <a:off x="5218475" y="1773233"/>
              <a:ext cx="301378" cy="223113"/>
            </a:xfrm>
            <a:custGeom>
              <a:avLst/>
              <a:gdLst/>
              <a:ahLst/>
              <a:cxnLst/>
              <a:rect l="l" t="t" r="r" b="b"/>
              <a:pathLst>
                <a:path w="2322" h="1719" extrusionOk="0">
                  <a:moveTo>
                    <a:pt x="1161" y="0"/>
                  </a:moveTo>
                  <a:cubicBezTo>
                    <a:pt x="940" y="0"/>
                    <a:pt x="718" y="84"/>
                    <a:pt x="550" y="252"/>
                  </a:cubicBezTo>
                  <a:cubicBezTo>
                    <a:pt x="0" y="802"/>
                    <a:pt x="397" y="1718"/>
                    <a:pt x="1161" y="1718"/>
                  </a:cubicBezTo>
                  <a:cubicBezTo>
                    <a:pt x="1955" y="1718"/>
                    <a:pt x="2322" y="802"/>
                    <a:pt x="1772" y="252"/>
                  </a:cubicBezTo>
                  <a:cubicBezTo>
                    <a:pt x="1604" y="84"/>
                    <a:pt x="1383" y="0"/>
                    <a:pt x="11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2"/>
            <p:cNvSpPr/>
            <p:nvPr/>
          </p:nvSpPr>
          <p:spPr>
            <a:xfrm>
              <a:off x="5377081" y="1618521"/>
              <a:ext cx="301378" cy="223113"/>
            </a:xfrm>
            <a:custGeom>
              <a:avLst/>
              <a:gdLst/>
              <a:ahLst/>
              <a:cxnLst/>
              <a:rect l="l" t="t" r="r" b="b"/>
              <a:pathLst>
                <a:path w="2322" h="1719" extrusionOk="0">
                  <a:moveTo>
                    <a:pt x="1161" y="1"/>
                  </a:moveTo>
                  <a:cubicBezTo>
                    <a:pt x="940" y="1"/>
                    <a:pt x="718" y="85"/>
                    <a:pt x="550" y="253"/>
                  </a:cubicBezTo>
                  <a:cubicBezTo>
                    <a:pt x="0" y="803"/>
                    <a:pt x="397" y="1719"/>
                    <a:pt x="1161" y="1719"/>
                  </a:cubicBezTo>
                  <a:cubicBezTo>
                    <a:pt x="1925" y="1719"/>
                    <a:pt x="2322" y="803"/>
                    <a:pt x="1772" y="253"/>
                  </a:cubicBezTo>
                  <a:cubicBezTo>
                    <a:pt x="1604" y="85"/>
                    <a:pt x="1383" y="1"/>
                    <a:pt x="11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2"/>
            <p:cNvSpPr/>
            <p:nvPr/>
          </p:nvSpPr>
          <p:spPr>
            <a:xfrm>
              <a:off x="2502439" y="2824681"/>
              <a:ext cx="152117" cy="116943"/>
            </a:xfrm>
            <a:custGeom>
              <a:avLst/>
              <a:gdLst/>
              <a:ahLst/>
              <a:cxnLst/>
              <a:rect l="l" t="t" r="r" b="b"/>
              <a:pathLst>
                <a:path w="1172" h="901" extrusionOk="0">
                  <a:moveTo>
                    <a:pt x="600" y="1"/>
                  </a:moveTo>
                  <a:cubicBezTo>
                    <a:pt x="521" y="1"/>
                    <a:pt x="441" y="21"/>
                    <a:pt x="367" y="63"/>
                  </a:cubicBezTo>
                  <a:cubicBezTo>
                    <a:pt x="1" y="246"/>
                    <a:pt x="62" y="796"/>
                    <a:pt x="459" y="888"/>
                  </a:cubicBezTo>
                  <a:cubicBezTo>
                    <a:pt x="496" y="896"/>
                    <a:pt x="532" y="900"/>
                    <a:pt x="568" y="900"/>
                  </a:cubicBezTo>
                  <a:cubicBezTo>
                    <a:pt x="914" y="900"/>
                    <a:pt x="1172" y="520"/>
                    <a:pt x="978" y="216"/>
                  </a:cubicBezTo>
                  <a:cubicBezTo>
                    <a:pt x="898" y="75"/>
                    <a:pt x="752" y="1"/>
                    <a:pt x="6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2"/>
            <p:cNvSpPr/>
            <p:nvPr/>
          </p:nvSpPr>
          <p:spPr>
            <a:xfrm>
              <a:off x="2417685" y="2862451"/>
              <a:ext cx="140435" cy="116294"/>
            </a:xfrm>
            <a:custGeom>
              <a:avLst/>
              <a:gdLst/>
              <a:ahLst/>
              <a:cxnLst/>
              <a:rect l="l" t="t" r="r" b="b"/>
              <a:pathLst>
                <a:path w="1082" h="896" extrusionOk="0">
                  <a:moveTo>
                    <a:pt x="498" y="1"/>
                  </a:moveTo>
                  <a:cubicBezTo>
                    <a:pt x="300" y="1"/>
                    <a:pt x="124" y="120"/>
                    <a:pt x="73" y="322"/>
                  </a:cubicBezTo>
                  <a:cubicBezTo>
                    <a:pt x="0" y="638"/>
                    <a:pt x="237" y="896"/>
                    <a:pt x="521" y="896"/>
                  </a:cubicBezTo>
                  <a:cubicBezTo>
                    <a:pt x="594" y="896"/>
                    <a:pt x="670" y="879"/>
                    <a:pt x="745" y="841"/>
                  </a:cubicBezTo>
                  <a:cubicBezTo>
                    <a:pt x="1081" y="627"/>
                    <a:pt x="990" y="108"/>
                    <a:pt x="623" y="16"/>
                  </a:cubicBezTo>
                  <a:cubicBezTo>
                    <a:pt x="581" y="6"/>
                    <a:pt x="539" y="1"/>
                    <a:pt x="4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2"/>
            <p:cNvSpPr/>
            <p:nvPr/>
          </p:nvSpPr>
          <p:spPr>
            <a:xfrm>
              <a:off x="2375632" y="2956550"/>
              <a:ext cx="135633" cy="117592"/>
            </a:xfrm>
            <a:custGeom>
              <a:avLst/>
              <a:gdLst/>
              <a:ahLst/>
              <a:cxnLst/>
              <a:rect l="l" t="t" r="r" b="b"/>
              <a:pathLst>
                <a:path w="1045" h="906" extrusionOk="0">
                  <a:moveTo>
                    <a:pt x="518" y="1"/>
                  </a:moveTo>
                  <a:cubicBezTo>
                    <a:pt x="447" y="1"/>
                    <a:pt x="374" y="18"/>
                    <a:pt x="306" y="55"/>
                  </a:cubicBezTo>
                  <a:cubicBezTo>
                    <a:pt x="92" y="177"/>
                    <a:pt x="0" y="452"/>
                    <a:pt x="153" y="697"/>
                  </a:cubicBezTo>
                  <a:cubicBezTo>
                    <a:pt x="231" y="840"/>
                    <a:pt x="369" y="905"/>
                    <a:pt x="510" y="905"/>
                  </a:cubicBezTo>
                  <a:cubicBezTo>
                    <a:pt x="700" y="905"/>
                    <a:pt x="894" y="785"/>
                    <a:pt x="947" y="575"/>
                  </a:cubicBezTo>
                  <a:cubicBezTo>
                    <a:pt x="1044" y="259"/>
                    <a:pt x="793" y="1"/>
                    <a:pt x="5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2"/>
            <p:cNvSpPr/>
            <p:nvPr/>
          </p:nvSpPr>
          <p:spPr>
            <a:xfrm>
              <a:off x="2419242" y="3050260"/>
              <a:ext cx="139527" cy="118501"/>
            </a:xfrm>
            <a:custGeom>
              <a:avLst/>
              <a:gdLst/>
              <a:ahLst/>
              <a:cxnLst/>
              <a:rect l="l" t="t" r="r" b="b"/>
              <a:pathLst>
                <a:path w="1075" h="913" extrusionOk="0">
                  <a:moveTo>
                    <a:pt x="491" y="1"/>
                  </a:moveTo>
                  <a:cubicBezTo>
                    <a:pt x="299" y="1"/>
                    <a:pt x="113" y="118"/>
                    <a:pt x="61" y="341"/>
                  </a:cubicBezTo>
                  <a:cubicBezTo>
                    <a:pt x="0" y="586"/>
                    <a:pt x="153" y="830"/>
                    <a:pt x="397" y="891"/>
                  </a:cubicBezTo>
                  <a:cubicBezTo>
                    <a:pt x="441" y="906"/>
                    <a:pt x="484" y="912"/>
                    <a:pt x="526" y="912"/>
                  </a:cubicBezTo>
                  <a:cubicBezTo>
                    <a:pt x="836" y="912"/>
                    <a:pt x="1074" y="542"/>
                    <a:pt x="886" y="219"/>
                  </a:cubicBezTo>
                  <a:cubicBezTo>
                    <a:pt x="792" y="72"/>
                    <a:pt x="640" y="1"/>
                    <a:pt x="4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2"/>
            <p:cNvSpPr/>
            <p:nvPr/>
          </p:nvSpPr>
          <p:spPr>
            <a:xfrm>
              <a:off x="2504646" y="3088939"/>
              <a:ext cx="148612" cy="119928"/>
            </a:xfrm>
            <a:custGeom>
              <a:avLst/>
              <a:gdLst/>
              <a:ahLst/>
              <a:cxnLst/>
              <a:rect l="l" t="t" r="r" b="b"/>
              <a:pathLst>
                <a:path w="1145" h="924" extrusionOk="0">
                  <a:moveTo>
                    <a:pt x="578" y="0"/>
                  </a:moveTo>
                  <a:cubicBezTo>
                    <a:pt x="236" y="0"/>
                    <a:pt x="1" y="383"/>
                    <a:pt x="167" y="715"/>
                  </a:cubicBezTo>
                  <a:cubicBezTo>
                    <a:pt x="272" y="841"/>
                    <a:pt x="434" y="924"/>
                    <a:pt x="595" y="924"/>
                  </a:cubicBezTo>
                  <a:cubicBezTo>
                    <a:pt x="668" y="924"/>
                    <a:pt x="741" y="906"/>
                    <a:pt x="808" y="868"/>
                  </a:cubicBezTo>
                  <a:cubicBezTo>
                    <a:pt x="1144" y="654"/>
                    <a:pt x="1083" y="135"/>
                    <a:pt x="686" y="13"/>
                  </a:cubicBezTo>
                  <a:cubicBezTo>
                    <a:pt x="649" y="4"/>
                    <a:pt x="613" y="0"/>
                    <a:pt x="5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2"/>
            <p:cNvSpPr/>
            <p:nvPr/>
          </p:nvSpPr>
          <p:spPr>
            <a:xfrm>
              <a:off x="2587843" y="3052467"/>
              <a:ext cx="170418" cy="115775"/>
            </a:xfrm>
            <a:custGeom>
              <a:avLst/>
              <a:gdLst/>
              <a:ahLst/>
              <a:cxnLst/>
              <a:rect l="l" t="t" r="r" b="b"/>
              <a:pathLst>
                <a:path w="1313" h="892" extrusionOk="0">
                  <a:moveTo>
                    <a:pt x="644" y="1"/>
                  </a:moveTo>
                  <a:cubicBezTo>
                    <a:pt x="164" y="1"/>
                    <a:pt x="1" y="734"/>
                    <a:pt x="534" y="874"/>
                  </a:cubicBezTo>
                  <a:cubicBezTo>
                    <a:pt x="582" y="886"/>
                    <a:pt x="628" y="892"/>
                    <a:pt x="671" y="892"/>
                  </a:cubicBezTo>
                  <a:cubicBezTo>
                    <a:pt x="1174" y="892"/>
                    <a:pt x="1313" y="131"/>
                    <a:pt x="778" y="19"/>
                  </a:cubicBezTo>
                  <a:cubicBezTo>
                    <a:pt x="731" y="6"/>
                    <a:pt x="686" y="1"/>
                    <a:pt x="6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2"/>
            <p:cNvSpPr/>
            <p:nvPr/>
          </p:nvSpPr>
          <p:spPr>
            <a:xfrm>
              <a:off x="2647677" y="2956421"/>
              <a:ext cx="132388" cy="117462"/>
            </a:xfrm>
            <a:custGeom>
              <a:avLst/>
              <a:gdLst/>
              <a:ahLst/>
              <a:cxnLst/>
              <a:rect l="l" t="t" r="r" b="b"/>
              <a:pathLst>
                <a:path w="1020" h="905" extrusionOk="0">
                  <a:moveTo>
                    <a:pt x="516" y="1"/>
                  </a:moveTo>
                  <a:cubicBezTo>
                    <a:pt x="320" y="1"/>
                    <a:pt x="126" y="120"/>
                    <a:pt x="73" y="331"/>
                  </a:cubicBezTo>
                  <a:cubicBezTo>
                    <a:pt x="0" y="647"/>
                    <a:pt x="236" y="905"/>
                    <a:pt x="521" y="905"/>
                  </a:cubicBezTo>
                  <a:cubicBezTo>
                    <a:pt x="594" y="905"/>
                    <a:pt x="670" y="888"/>
                    <a:pt x="745" y="850"/>
                  </a:cubicBezTo>
                  <a:cubicBezTo>
                    <a:pt x="959" y="698"/>
                    <a:pt x="1020" y="423"/>
                    <a:pt x="898" y="209"/>
                  </a:cubicBezTo>
                  <a:cubicBezTo>
                    <a:pt x="807" y="66"/>
                    <a:pt x="661" y="1"/>
                    <a:pt x="5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2"/>
            <p:cNvSpPr/>
            <p:nvPr/>
          </p:nvSpPr>
          <p:spPr>
            <a:xfrm>
              <a:off x="2587843" y="2862191"/>
              <a:ext cx="152636" cy="115256"/>
            </a:xfrm>
            <a:custGeom>
              <a:avLst/>
              <a:gdLst/>
              <a:ahLst/>
              <a:cxnLst/>
              <a:rect l="l" t="t" r="r" b="b"/>
              <a:pathLst>
                <a:path w="1176" h="888" extrusionOk="0">
                  <a:moveTo>
                    <a:pt x="644" y="0"/>
                  </a:moveTo>
                  <a:cubicBezTo>
                    <a:pt x="164" y="0"/>
                    <a:pt x="1" y="734"/>
                    <a:pt x="534" y="874"/>
                  </a:cubicBezTo>
                  <a:cubicBezTo>
                    <a:pt x="571" y="883"/>
                    <a:pt x="608" y="887"/>
                    <a:pt x="644" y="887"/>
                  </a:cubicBezTo>
                  <a:cubicBezTo>
                    <a:pt x="849" y="887"/>
                    <a:pt x="1037" y="750"/>
                    <a:pt x="1114" y="568"/>
                  </a:cubicBezTo>
                  <a:cubicBezTo>
                    <a:pt x="1175" y="324"/>
                    <a:pt x="1023" y="80"/>
                    <a:pt x="778" y="18"/>
                  </a:cubicBezTo>
                  <a:cubicBezTo>
                    <a:pt x="731" y="6"/>
                    <a:pt x="686" y="0"/>
                    <a:pt x="6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2"/>
            <p:cNvSpPr/>
            <p:nvPr/>
          </p:nvSpPr>
          <p:spPr>
            <a:xfrm>
              <a:off x="2454805" y="2918262"/>
              <a:ext cx="245178" cy="192093"/>
            </a:xfrm>
            <a:custGeom>
              <a:avLst/>
              <a:gdLst/>
              <a:ahLst/>
              <a:cxnLst/>
              <a:rect l="l" t="t" r="r" b="b"/>
              <a:pathLst>
                <a:path w="1889" h="1480" extrusionOk="0">
                  <a:moveTo>
                    <a:pt x="945" y="1"/>
                  </a:moveTo>
                  <a:cubicBezTo>
                    <a:pt x="819" y="1"/>
                    <a:pt x="693" y="35"/>
                    <a:pt x="581" y="106"/>
                  </a:cubicBezTo>
                  <a:cubicBezTo>
                    <a:pt x="1" y="442"/>
                    <a:pt x="123" y="1297"/>
                    <a:pt x="765" y="1450"/>
                  </a:cubicBezTo>
                  <a:cubicBezTo>
                    <a:pt x="836" y="1470"/>
                    <a:pt x="905" y="1480"/>
                    <a:pt x="972" y="1480"/>
                  </a:cubicBezTo>
                  <a:cubicBezTo>
                    <a:pt x="1511" y="1480"/>
                    <a:pt x="1888" y="870"/>
                    <a:pt x="1590" y="381"/>
                  </a:cubicBezTo>
                  <a:cubicBezTo>
                    <a:pt x="1447" y="136"/>
                    <a:pt x="1196" y="1"/>
                    <a:pt x="9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2"/>
            <p:cNvSpPr/>
            <p:nvPr/>
          </p:nvSpPr>
          <p:spPr>
            <a:xfrm>
              <a:off x="2308140" y="1884984"/>
              <a:ext cx="151468" cy="118111"/>
            </a:xfrm>
            <a:custGeom>
              <a:avLst/>
              <a:gdLst/>
              <a:ahLst/>
              <a:cxnLst/>
              <a:rect l="l" t="t" r="r" b="b"/>
              <a:pathLst>
                <a:path w="1167" h="910" extrusionOk="0">
                  <a:moveTo>
                    <a:pt x="600" y="1"/>
                  </a:moveTo>
                  <a:cubicBezTo>
                    <a:pt x="521" y="1"/>
                    <a:pt x="441" y="21"/>
                    <a:pt x="367" y="63"/>
                  </a:cubicBezTo>
                  <a:cubicBezTo>
                    <a:pt x="1" y="277"/>
                    <a:pt x="92" y="796"/>
                    <a:pt x="489" y="888"/>
                  </a:cubicBezTo>
                  <a:cubicBezTo>
                    <a:pt x="533" y="902"/>
                    <a:pt x="576" y="909"/>
                    <a:pt x="618" y="909"/>
                  </a:cubicBezTo>
                  <a:cubicBezTo>
                    <a:pt x="928" y="909"/>
                    <a:pt x="1167" y="539"/>
                    <a:pt x="978" y="216"/>
                  </a:cubicBezTo>
                  <a:cubicBezTo>
                    <a:pt x="898" y="75"/>
                    <a:pt x="752" y="1"/>
                    <a:pt x="6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2"/>
            <p:cNvSpPr/>
            <p:nvPr/>
          </p:nvSpPr>
          <p:spPr>
            <a:xfrm>
              <a:off x="2223645" y="1925350"/>
              <a:ext cx="140176" cy="115775"/>
            </a:xfrm>
            <a:custGeom>
              <a:avLst/>
              <a:gdLst/>
              <a:ahLst/>
              <a:cxnLst/>
              <a:rect l="l" t="t" r="r" b="b"/>
              <a:pathLst>
                <a:path w="1080" h="892" extrusionOk="0">
                  <a:moveTo>
                    <a:pt x="476" y="0"/>
                  </a:moveTo>
                  <a:cubicBezTo>
                    <a:pt x="286" y="0"/>
                    <a:pt x="120" y="137"/>
                    <a:pt x="71" y="333"/>
                  </a:cubicBezTo>
                  <a:cubicBezTo>
                    <a:pt x="0" y="639"/>
                    <a:pt x="222" y="892"/>
                    <a:pt x="495" y="892"/>
                  </a:cubicBezTo>
                  <a:cubicBezTo>
                    <a:pt x="575" y="892"/>
                    <a:pt x="660" y="870"/>
                    <a:pt x="743" y="821"/>
                  </a:cubicBezTo>
                  <a:cubicBezTo>
                    <a:pt x="1079" y="638"/>
                    <a:pt x="1018" y="119"/>
                    <a:pt x="621" y="27"/>
                  </a:cubicBezTo>
                  <a:cubicBezTo>
                    <a:pt x="572" y="9"/>
                    <a:pt x="523" y="0"/>
                    <a:pt x="4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2"/>
            <p:cNvSpPr/>
            <p:nvPr/>
          </p:nvSpPr>
          <p:spPr>
            <a:xfrm>
              <a:off x="2185227" y="2019190"/>
              <a:ext cx="135503" cy="118111"/>
            </a:xfrm>
            <a:custGeom>
              <a:avLst/>
              <a:gdLst/>
              <a:ahLst/>
              <a:cxnLst/>
              <a:rect l="l" t="t" r="r" b="b"/>
              <a:pathLst>
                <a:path w="1044" h="910" extrusionOk="0">
                  <a:moveTo>
                    <a:pt x="531" y="1"/>
                  </a:moveTo>
                  <a:cubicBezTo>
                    <a:pt x="456" y="1"/>
                    <a:pt x="379" y="21"/>
                    <a:pt x="306" y="68"/>
                  </a:cubicBezTo>
                  <a:cubicBezTo>
                    <a:pt x="62" y="190"/>
                    <a:pt x="1" y="465"/>
                    <a:pt x="123" y="679"/>
                  </a:cubicBezTo>
                  <a:cubicBezTo>
                    <a:pt x="215" y="837"/>
                    <a:pt x="364" y="910"/>
                    <a:pt x="511" y="910"/>
                  </a:cubicBezTo>
                  <a:cubicBezTo>
                    <a:pt x="705" y="910"/>
                    <a:pt x="896" y="783"/>
                    <a:pt x="948" y="557"/>
                  </a:cubicBezTo>
                  <a:cubicBezTo>
                    <a:pt x="1043" y="269"/>
                    <a:pt x="802" y="1"/>
                    <a:pt x="5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2"/>
            <p:cNvSpPr/>
            <p:nvPr/>
          </p:nvSpPr>
          <p:spPr>
            <a:xfrm>
              <a:off x="2224943" y="2112900"/>
              <a:ext cx="140176" cy="119020"/>
            </a:xfrm>
            <a:custGeom>
              <a:avLst/>
              <a:gdLst/>
              <a:ahLst/>
              <a:cxnLst/>
              <a:rect l="l" t="t" r="r" b="b"/>
              <a:pathLst>
                <a:path w="1080" h="917" extrusionOk="0">
                  <a:moveTo>
                    <a:pt x="498" y="1"/>
                  </a:moveTo>
                  <a:cubicBezTo>
                    <a:pt x="304" y="1"/>
                    <a:pt x="113" y="128"/>
                    <a:pt x="61" y="354"/>
                  </a:cubicBezTo>
                  <a:cubicBezTo>
                    <a:pt x="0" y="598"/>
                    <a:pt x="153" y="843"/>
                    <a:pt x="397" y="904"/>
                  </a:cubicBezTo>
                  <a:cubicBezTo>
                    <a:pt x="434" y="912"/>
                    <a:pt x="471" y="916"/>
                    <a:pt x="506" y="916"/>
                  </a:cubicBezTo>
                  <a:cubicBezTo>
                    <a:pt x="847" y="916"/>
                    <a:pt x="1080" y="536"/>
                    <a:pt x="886" y="232"/>
                  </a:cubicBezTo>
                  <a:cubicBezTo>
                    <a:pt x="794" y="74"/>
                    <a:pt x="645" y="1"/>
                    <a:pt x="4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2"/>
            <p:cNvSpPr/>
            <p:nvPr/>
          </p:nvSpPr>
          <p:spPr>
            <a:xfrm>
              <a:off x="2310736" y="2153135"/>
              <a:ext cx="148223" cy="119928"/>
            </a:xfrm>
            <a:custGeom>
              <a:avLst/>
              <a:gdLst/>
              <a:ahLst/>
              <a:cxnLst/>
              <a:rect l="l" t="t" r="r" b="b"/>
              <a:pathLst>
                <a:path w="1142" h="924" extrusionOk="0">
                  <a:moveTo>
                    <a:pt x="575" y="1"/>
                  </a:moveTo>
                  <a:cubicBezTo>
                    <a:pt x="234" y="1"/>
                    <a:pt x="1" y="381"/>
                    <a:pt x="195" y="685"/>
                  </a:cubicBezTo>
                  <a:cubicBezTo>
                    <a:pt x="279" y="834"/>
                    <a:pt x="438" y="923"/>
                    <a:pt x="598" y="923"/>
                  </a:cubicBezTo>
                  <a:cubicBezTo>
                    <a:pt x="669" y="923"/>
                    <a:pt x="740" y="906"/>
                    <a:pt x="806" y="869"/>
                  </a:cubicBezTo>
                  <a:cubicBezTo>
                    <a:pt x="1142" y="655"/>
                    <a:pt x="1080" y="136"/>
                    <a:pt x="683" y="13"/>
                  </a:cubicBezTo>
                  <a:cubicBezTo>
                    <a:pt x="646" y="5"/>
                    <a:pt x="610" y="1"/>
                    <a:pt x="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2"/>
            <p:cNvSpPr/>
            <p:nvPr/>
          </p:nvSpPr>
          <p:spPr>
            <a:xfrm>
              <a:off x="2397567" y="2116794"/>
              <a:ext cx="166524" cy="115775"/>
            </a:xfrm>
            <a:custGeom>
              <a:avLst/>
              <a:gdLst/>
              <a:ahLst/>
              <a:cxnLst/>
              <a:rect l="l" t="t" r="r" b="b"/>
              <a:pathLst>
                <a:path w="1283" h="892" extrusionOk="0">
                  <a:moveTo>
                    <a:pt x="613" y="0"/>
                  </a:moveTo>
                  <a:cubicBezTo>
                    <a:pt x="138" y="0"/>
                    <a:pt x="0" y="733"/>
                    <a:pt x="534" y="874"/>
                  </a:cubicBezTo>
                  <a:cubicBezTo>
                    <a:pt x="579" y="886"/>
                    <a:pt x="623" y="891"/>
                    <a:pt x="664" y="891"/>
                  </a:cubicBezTo>
                  <a:cubicBezTo>
                    <a:pt x="1143" y="891"/>
                    <a:pt x="1282" y="131"/>
                    <a:pt x="747" y="18"/>
                  </a:cubicBezTo>
                  <a:cubicBezTo>
                    <a:pt x="700" y="6"/>
                    <a:pt x="655" y="0"/>
                    <a:pt x="6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2"/>
            <p:cNvSpPr/>
            <p:nvPr/>
          </p:nvSpPr>
          <p:spPr>
            <a:xfrm>
              <a:off x="2453378" y="2019449"/>
              <a:ext cx="132518" cy="118760"/>
            </a:xfrm>
            <a:custGeom>
              <a:avLst/>
              <a:gdLst/>
              <a:ahLst/>
              <a:cxnLst/>
              <a:rect l="l" t="t" r="r" b="b"/>
              <a:pathLst>
                <a:path w="1021" h="915" extrusionOk="0">
                  <a:moveTo>
                    <a:pt x="503" y="0"/>
                  </a:moveTo>
                  <a:cubicBezTo>
                    <a:pt x="311" y="0"/>
                    <a:pt x="125" y="117"/>
                    <a:pt x="73" y="341"/>
                  </a:cubicBezTo>
                  <a:cubicBezTo>
                    <a:pt x="0" y="657"/>
                    <a:pt x="256" y="915"/>
                    <a:pt x="533" y="915"/>
                  </a:cubicBezTo>
                  <a:cubicBezTo>
                    <a:pt x="604" y="915"/>
                    <a:pt x="676" y="898"/>
                    <a:pt x="745" y="860"/>
                  </a:cubicBezTo>
                  <a:cubicBezTo>
                    <a:pt x="959" y="707"/>
                    <a:pt x="1020" y="432"/>
                    <a:pt x="898" y="219"/>
                  </a:cubicBezTo>
                  <a:cubicBezTo>
                    <a:pt x="804" y="71"/>
                    <a:pt x="652" y="0"/>
                    <a:pt x="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2"/>
            <p:cNvSpPr/>
            <p:nvPr/>
          </p:nvSpPr>
          <p:spPr>
            <a:xfrm>
              <a:off x="2407301" y="1924182"/>
              <a:ext cx="140306" cy="117462"/>
            </a:xfrm>
            <a:custGeom>
              <a:avLst/>
              <a:gdLst/>
              <a:ahLst/>
              <a:cxnLst/>
              <a:rect l="l" t="t" r="r" b="b"/>
              <a:pathLst>
                <a:path w="1081" h="905" extrusionOk="0">
                  <a:moveTo>
                    <a:pt x="560" y="0"/>
                  </a:moveTo>
                  <a:cubicBezTo>
                    <a:pt x="485" y="0"/>
                    <a:pt x="409" y="21"/>
                    <a:pt x="336" y="67"/>
                  </a:cubicBezTo>
                  <a:cubicBezTo>
                    <a:pt x="0" y="280"/>
                    <a:pt x="62" y="800"/>
                    <a:pt x="459" y="891"/>
                  </a:cubicBezTo>
                  <a:cubicBezTo>
                    <a:pt x="496" y="901"/>
                    <a:pt x="532" y="905"/>
                    <a:pt x="569" y="905"/>
                  </a:cubicBezTo>
                  <a:cubicBezTo>
                    <a:pt x="773" y="905"/>
                    <a:pt x="957" y="767"/>
                    <a:pt x="1009" y="586"/>
                  </a:cubicBezTo>
                  <a:cubicBezTo>
                    <a:pt x="1080" y="274"/>
                    <a:pt x="832" y="0"/>
                    <a:pt x="5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2"/>
            <p:cNvSpPr/>
            <p:nvPr/>
          </p:nvSpPr>
          <p:spPr>
            <a:xfrm>
              <a:off x="2260636" y="1982459"/>
              <a:ext cx="245048" cy="192223"/>
            </a:xfrm>
            <a:custGeom>
              <a:avLst/>
              <a:gdLst/>
              <a:ahLst/>
              <a:cxnLst/>
              <a:rect l="l" t="t" r="r" b="b"/>
              <a:pathLst>
                <a:path w="1888" h="1481" extrusionOk="0">
                  <a:moveTo>
                    <a:pt x="964" y="0"/>
                  </a:moveTo>
                  <a:cubicBezTo>
                    <a:pt x="836" y="0"/>
                    <a:pt x="705" y="34"/>
                    <a:pt x="581" y="106"/>
                  </a:cubicBezTo>
                  <a:cubicBezTo>
                    <a:pt x="0" y="442"/>
                    <a:pt x="122" y="1298"/>
                    <a:pt x="764" y="1451"/>
                  </a:cubicBezTo>
                  <a:cubicBezTo>
                    <a:pt x="835" y="1471"/>
                    <a:pt x="904" y="1480"/>
                    <a:pt x="971" y="1480"/>
                  </a:cubicBezTo>
                  <a:cubicBezTo>
                    <a:pt x="1510" y="1480"/>
                    <a:pt x="1888" y="867"/>
                    <a:pt x="1589" y="351"/>
                  </a:cubicBezTo>
                  <a:cubicBezTo>
                    <a:pt x="1447" y="129"/>
                    <a:pt x="1213" y="0"/>
                    <a:pt x="9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2"/>
            <p:cNvSpPr/>
            <p:nvPr/>
          </p:nvSpPr>
          <p:spPr>
            <a:xfrm>
              <a:off x="2819652" y="2166504"/>
              <a:ext cx="148093" cy="117073"/>
            </a:xfrm>
            <a:custGeom>
              <a:avLst/>
              <a:gdLst/>
              <a:ahLst/>
              <a:cxnLst/>
              <a:rect l="l" t="t" r="r" b="b"/>
              <a:pathLst>
                <a:path w="1141" h="902" extrusionOk="0">
                  <a:moveTo>
                    <a:pt x="570" y="1"/>
                  </a:moveTo>
                  <a:cubicBezTo>
                    <a:pt x="490" y="1"/>
                    <a:pt x="410" y="21"/>
                    <a:pt x="336" y="63"/>
                  </a:cubicBezTo>
                  <a:cubicBezTo>
                    <a:pt x="0" y="277"/>
                    <a:pt x="62" y="796"/>
                    <a:pt x="459" y="888"/>
                  </a:cubicBezTo>
                  <a:cubicBezTo>
                    <a:pt x="498" y="897"/>
                    <a:pt x="536" y="901"/>
                    <a:pt x="573" y="901"/>
                  </a:cubicBezTo>
                  <a:cubicBezTo>
                    <a:pt x="911" y="901"/>
                    <a:pt x="1140" y="546"/>
                    <a:pt x="947" y="216"/>
                  </a:cubicBezTo>
                  <a:cubicBezTo>
                    <a:pt x="867" y="75"/>
                    <a:pt x="721" y="1"/>
                    <a:pt x="5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2"/>
            <p:cNvSpPr/>
            <p:nvPr/>
          </p:nvSpPr>
          <p:spPr>
            <a:xfrm>
              <a:off x="2714780" y="2207908"/>
              <a:ext cx="166394" cy="115775"/>
            </a:xfrm>
            <a:custGeom>
              <a:avLst/>
              <a:gdLst/>
              <a:ahLst/>
              <a:cxnLst/>
              <a:rect l="l" t="t" r="r" b="b"/>
              <a:pathLst>
                <a:path w="1282" h="892" extrusionOk="0">
                  <a:moveTo>
                    <a:pt x="613" y="1"/>
                  </a:moveTo>
                  <a:cubicBezTo>
                    <a:pt x="137" y="1"/>
                    <a:pt x="0" y="734"/>
                    <a:pt x="534" y="874"/>
                  </a:cubicBezTo>
                  <a:cubicBezTo>
                    <a:pt x="579" y="886"/>
                    <a:pt x="623" y="892"/>
                    <a:pt x="664" y="892"/>
                  </a:cubicBezTo>
                  <a:cubicBezTo>
                    <a:pt x="1143" y="892"/>
                    <a:pt x="1282" y="132"/>
                    <a:pt x="747" y="19"/>
                  </a:cubicBezTo>
                  <a:cubicBezTo>
                    <a:pt x="700" y="7"/>
                    <a:pt x="655" y="1"/>
                    <a:pt x="6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2"/>
            <p:cNvSpPr/>
            <p:nvPr/>
          </p:nvSpPr>
          <p:spPr>
            <a:xfrm>
              <a:off x="2692715" y="2300709"/>
              <a:ext cx="132388" cy="118111"/>
            </a:xfrm>
            <a:custGeom>
              <a:avLst/>
              <a:gdLst/>
              <a:ahLst/>
              <a:cxnLst/>
              <a:rect l="l" t="t" r="r" b="b"/>
              <a:pathLst>
                <a:path w="1020" h="910" extrusionOk="0">
                  <a:moveTo>
                    <a:pt x="501" y="1"/>
                  </a:moveTo>
                  <a:cubicBezTo>
                    <a:pt x="426" y="1"/>
                    <a:pt x="349" y="21"/>
                    <a:pt x="276" y="68"/>
                  </a:cubicBezTo>
                  <a:cubicBezTo>
                    <a:pt x="62" y="190"/>
                    <a:pt x="1" y="465"/>
                    <a:pt x="123" y="679"/>
                  </a:cubicBezTo>
                  <a:cubicBezTo>
                    <a:pt x="215" y="837"/>
                    <a:pt x="364" y="910"/>
                    <a:pt x="511" y="910"/>
                  </a:cubicBezTo>
                  <a:cubicBezTo>
                    <a:pt x="705" y="910"/>
                    <a:pt x="896" y="782"/>
                    <a:pt x="948" y="556"/>
                  </a:cubicBezTo>
                  <a:cubicBezTo>
                    <a:pt x="1020" y="269"/>
                    <a:pt x="773" y="1"/>
                    <a:pt x="5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2"/>
            <p:cNvSpPr/>
            <p:nvPr/>
          </p:nvSpPr>
          <p:spPr>
            <a:xfrm>
              <a:off x="2728408" y="2396107"/>
              <a:ext cx="138748" cy="119150"/>
            </a:xfrm>
            <a:custGeom>
              <a:avLst/>
              <a:gdLst/>
              <a:ahLst/>
              <a:cxnLst/>
              <a:rect l="l" t="t" r="r" b="b"/>
              <a:pathLst>
                <a:path w="1069" h="918" extrusionOk="0">
                  <a:moveTo>
                    <a:pt x="524" y="0"/>
                  </a:moveTo>
                  <a:cubicBezTo>
                    <a:pt x="338" y="0"/>
                    <a:pt x="155" y="105"/>
                    <a:pt x="92" y="341"/>
                  </a:cubicBezTo>
                  <a:cubicBezTo>
                    <a:pt x="1" y="690"/>
                    <a:pt x="284" y="917"/>
                    <a:pt x="558" y="917"/>
                  </a:cubicBezTo>
                  <a:cubicBezTo>
                    <a:pt x="740" y="917"/>
                    <a:pt x="917" y="817"/>
                    <a:pt x="978" y="585"/>
                  </a:cubicBezTo>
                  <a:cubicBezTo>
                    <a:pt x="1069" y="223"/>
                    <a:pt x="794" y="0"/>
                    <a:pt x="5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2"/>
            <p:cNvSpPr/>
            <p:nvPr/>
          </p:nvSpPr>
          <p:spPr>
            <a:xfrm>
              <a:off x="2819003" y="2437511"/>
              <a:ext cx="147444" cy="117073"/>
            </a:xfrm>
            <a:custGeom>
              <a:avLst/>
              <a:gdLst/>
              <a:ahLst/>
              <a:cxnLst/>
              <a:rect l="l" t="t" r="r" b="b"/>
              <a:pathLst>
                <a:path w="1136" h="902" extrusionOk="0">
                  <a:moveTo>
                    <a:pt x="540" y="0"/>
                  </a:moveTo>
                  <a:cubicBezTo>
                    <a:pt x="215" y="0"/>
                    <a:pt x="0" y="367"/>
                    <a:pt x="189" y="663"/>
                  </a:cubicBezTo>
                  <a:cubicBezTo>
                    <a:pt x="274" y="812"/>
                    <a:pt x="432" y="901"/>
                    <a:pt x="593" y="901"/>
                  </a:cubicBezTo>
                  <a:cubicBezTo>
                    <a:pt x="663" y="901"/>
                    <a:pt x="734" y="884"/>
                    <a:pt x="800" y="847"/>
                  </a:cubicBezTo>
                  <a:cubicBezTo>
                    <a:pt x="1136" y="633"/>
                    <a:pt x="1075" y="113"/>
                    <a:pt x="678" y="22"/>
                  </a:cubicBezTo>
                  <a:cubicBezTo>
                    <a:pt x="630" y="7"/>
                    <a:pt x="584" y="0"/>
                    <a:pt x="5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2"/>
            <p:cNvSpPr/>
            <p:nvPr/>
          </p:nvSpPr>
          <p:spPr>
            <a:xfrm>
              <a:off x="2910896" y="2395977"/>
              <a:ext cx="144199" cy="117592"/>
            </a:xfrm>
            <a:custGeom>
              <a:avLst/>
              <a:gdLst/>
              <a:ahLst/>
              <a:cxnLst/>
              <a:rect l="l" t="t" r="r" b="b"/>
              <a:pathLst>
                <a:path w="1111" h="906" extrusionOk="0">
                  <a:moveTo>
                    <a:pt x="590" y="0"/>
                  </a:moveTo>
                  <a:cubicBezTo>
                    <a:pt x="515" y="0"/>
                    <a:pt x="439" y="21"/>
                    <a:pt x="367" y="67"/>
                  </a:cubicBezTo>
                  <a:cubicBezTo>
                    <a:pt x="0" y="281"/>
                    <a:pt x="92" y="800"/>
                    <a:pt x="489" y="892"/>
                  </a:cubicBezTo>
                  <a:cubicBezTo>
                    <a:pt x="526" y="901"/>
                    <a:pt x="563" y="905"/>
                    <a:pt x="599" y="905"/>
                  </a:cubicBezTo>
                  <a:cubicBezTo>
                    <a:pt x="803" y="905"/>
                    <a:pt x="987" y="768"/>
                    <a:pt x="1039" y="586"/>
                  </a:cubicBezTo>
                  <a:cubicBezTo>
                    <a:pt x="1111" y="274"/>
                    <a:pt x="863" y="0"/>
                    <a:pt x="5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2"/>
            <p:cNvSpPr/>
            <p:nvPr/>
          </p:nvSpPr>
          <p:spPr>
            <a:xfrm>
              <a:off x="2960866" y="2300969"/>
              <a:ext cx="132518" cy="118760"/>
            </a:xfrm>
            <a:custGeom>
              <a:avLst/>
              <a:gdLst/>
              <a:ahLst/>
              <a:cxnLst/>
              <a:rect l="l" t="t" r="r" b="b"/>
              <a:pathLst>
                <a:path w="1021" h="915" extrusionOk="0">
                  <a:moveTo>
                    <a:pt x="516" y="0"/>
                  </a:moveTo>
                  <a:cubicBezTo>
                    <a:pt x="321" y="0"/>
                    <a:pt x="125" y="117"/>
                    <a:pt x="73" y="341"/>
                  </a:cubicBezTo>
                  <a:cubicBezTo>
                    <a:pt x="0" y="657"/>
                    <a:pt x="256" y="914"/>
                    <a:pt x="533" y="914"/>
                  </a:cubicBezTo>
                  <a:cubicBezTo>
                    <a:pt x="604" y="914"/>
                    <a:pt x="677" y="897"/>
                    <a:pt x="745" y="860"/>
                  </a:cubicBezTo>
                  <a:cubicBezTo>
                    <a:pt x="959" y="707"/>
                    <a:pt x="1020" y="432"/>
                    <a:pt x="898" y="218"/>
                  </a:cubicBezTo>
                  <a:cubicBezTo>
                    <a:pt x="818" y="71"/>
                    <a:pt x="667" y="0"/>
                    <a:pt x="5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2"/>
            <p:cNvSpPr/>
            <p:nvPr/>
          </p:nvSpPr>
          <p:spPr>
            <a:xfrm>
              <a:off x="2914141" y="2207519"/>
              <a:ext cx="139527" cy="116424"/>
            </a:xfrm>
            <a:custGeom>
              <a:avLst/>
              <a:gdLst/>
              <a:ahLst/>
              <a:cxnLst/>
              <a:rect l="l" t="t" r="r" b="b"/>
              <a:pathLst>
                <a:path w="1075" h="897" extrusionOk="0">
                  <a:moveTo>
                    <a:pt x="540" y="1"/>
                  </a:moveTo>
                  <a:cubicBezTo>
                    <a:pt x="215" y="1"/>
                    <a:pt x="1" y="368"/>
                    <a:pt x="189" y="664"/>
                  </a:cubicBezTo>
                  <a:cubicBezTo>
                    <a:pt x="283" y="824"/>
                    <a:pt x="435" y="897"/>
                    <a:pt x="585" y="897"/>
                  </a:cubicBezTo>
                  <a:cubicBezTo>
                    <a:pt x="776" y="897"/>
                    <a:pt x="962" y="778"/>
                    <a:pt x="1014" y="572"/>
                  </a:cubicBezTo>
                  <a:cubicBezTo>
                    <a:pt x="1075" y="327"/>
                    <a:pt x="922" y="53"/>
                    <a:pt x="678" y="22"/>
                  </a:cubicBezTo>
                  <a:cubicBezTo>
                    <a:pt x="630" y="7"/>
                    <a:pt x="584" y="1"/>
                    <a:pt x="5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2"/>
            <p:cNvSpPr/>
            <p:nvPr/>
          </p:nvSpPr>
          <p:spPr>
            <a:xfrm>
              <a:off x="2783959" y="2265665"/>
              <a:ext cx="238169" cy="191574"/>
            </a:xfrm>
            <a:custGeom>
              <a:avLst/>
              <a:gdLst/>
              <a:ahLst/>
              <a:cxnLst/>
              <a:rect l="l" t="t" r="r" b="b"/>
              <a:pathLst>
                <a:path w="1835" h="1476" extrusionOk="0">
                  <a:moveTo>
                    <a:pt x="844" y="1"/>
                  </a:moveTo>
                  <a:cubicBezTo>
                    <a:pt x="715" y="1"/>
                    <a:pt x="583" y="31"/>
                    <a:pt x="459" y="93"/>
                  </a:cubicBezTo>
                  <a:cubicBezTo>
                    <a:pt x="123" y="307"/>
                    <a:pt x="1" y="765"/>
                    <a:pt x="214" y="1101"/>
                  </a:cubicBezTo>
                  <a:cubicBezTo>
                    <a:pt x="366" y="1366"/>
                    <a:pt x="593" y="1476"/>
                    <a:pt x="820" y="1476"/>
                  </a:cubicBezTo>
                  <a:cubicBezTo>
                    <a:pt x="1327" y="1476"/>
                    <a:pt x="1835" y="929"/>
                    <a:pt x="1497" y="338"/>
                  </a:cubicBezTo>
                  <a:cubicBezTo>
                    <a:pt x="1336" y="116"/>
                    <a:pt x="1095" y="1"/>
                    <a:pt x="8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2"/>
            <p:cNvSpPr/>
            <p:nvPr/>
          </p:nvSpPr>
          <p:spPr>
            <a:xfrm>
              <a:off x="5965300" y="1860194"/>
              <a:ext cx="150430" cy="103964"/>
            </a:xfrm>
            <a:custGeom>
              <a:avLst/>
              <a:gdLst/>
              <a:ahLst/>
              <a:cxnLst/>
              <a:rect l="l" t="t" r="r" b="b"/>
              <a:pathLst>
                <a:path w="1159" h="801" extrusionOk="0">
                  <a:moveTo>
                    <a:pt x="740" y="1"/>
                  </a:moveTo>
                  <a:cubicBezTo>
                    <a:pt x="417" y="1"/>
                    <a:pt x="0" y="365"/>
                    <a:pt x="264" y="651"/>
                  </a:cubicBezTo>
                  <a:cubicBezTo>
                    <a:pt x="360" y="756"/>
                    <a:pt x="479" y="801"/>
                    <a:pt x="595" y="801"/>
                  </a:cubicBezTo>
                  <a:cubicBezTo>
                    <a:pt x="885" y="801"/>
                    <a:pt x="1159" y="520"/>
                    <a:pt x="1028" y="193"/>
                  </a:cubicBezTo>
                  <a:cubicBezTo>
                    <a:pt x="977" y="56"/>
                    <a:pt x="865" y="1"/>
                    <a:pt x="7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2"/>
            <p:cNvSpPr/>
            <p:nvPr/>
          </p:nvSpPr>
          <p:spPr>
            <a:xfrm>
              <a:off x="5887295" y="1895368"/>
              <a:ext cx="140176" cy="117981"/>
            </a:xfrm>
            <a:custGeom>
              <a:avLst/>
              <a:gdLst/>
              <a:ahLst/>
              <a:cxnLst/>
              <a:rect l="l" t="t" r="r" b="b"/>
              <a:pathLst>
                <a:path w="1080" h="909" extrusionOk="0">
                  <a:moveTo>
                    <a:pt x="512" y="0"/>
                  </a:moveTo>
                  <a:cubicBezTo>
                    <a:pt x="308" y="0"/>
                    <a:pt x="123" y="142"/>
                    <a:pt x="71" y="350"/>
                  </a:cubicBezTo>
                  <a:cubicBezTo>
                    <a:pt x="0" y="657"/>
                    <a:pt x="221" y="909"/>
                    <a:pt x="495" y="909"/>
                  </a:cubicBezTo>
                  <a:cubicBezTo>
                    <a:pt x="575" y="909"/>
                    <a:pt x="660" y="887"/>
                    <a:pt x="743" y="838"/>
                  </a:cubicBezTo>
                  <a:cubicBezTo>
                    <a:pt x="1079" y="655"/>
                    <a:pt x="1018" y="136"/>
                    <a:pt x="621" y="14"/>
                  </a:cubicBezTo>
                  <a:cubicBezTo>
                    <a:pt x="584" y="5"/>
                    <a:pt x="548" y="0"/>
                    <a:pt x="5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2"/>
            <p:cNvSpPr/>
            <p:nvPr/>
          </p:nvSpPr>
          <p:spPr>
            <a:xfrm>
              <a:off x="5848877" y="1991025"/>
              <a:ext cx="132259" cy="116943"/>
            </a:xfrm>
            <a:custGeom>
              <a:avLst/>
              <a:gdLst/>
              <a:ahLst/>
              <a:cxnLst/>
              <a:rect l="l" t="t" r="r" b="b"/>
              <a:pathLst>
                <a:path w="1019" h="901" extrusionOk="0">
                  <a:moveTo>
                    <a:pt x="511" y="1"/>
                  </a:moveTo>
                  <a:cubicBezTo>
                    <a:pt x="433" y="1"/>
                    <a:pt x="352" y="22"/>
                    <a:pt x="275" y="71"/>
                  </a:cubicBezTo>
                  <a:cubicBezTo>
                    <a:pt x="62" y="193"/>
                    <a:pt x="0" y="468"/>
                    <a:pt x="123" y="682"/>
                  </a:cubicBezTo>
                  <a:cubicBezTo>
                    <a:pt x="203" y="829"/>
                    <a:pt x="348" y="900"/>
                    <a:pt x="495" y="900"/>
                  </a:cubicBezTo>
                  <a:cubicBezTo>
                    <a:pt x="685" y="900"/>
                    <a:pt x="879" y="783"/>
                    <a:pt x="947" y="560"/>
                  </a:cubicBezTo>
                  <a:cubicBezTo>
                    <a:pt x="1018" y="253"/>
                    <a:pt x="779" y="1"/>
                    <a:pt x="5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2"/>
            <p:cNvSpPr/>
            <p:nvPr/>
          </p:nvSpPr>
          <p:spPr>
            <a:xfrm>
              <a:off x="5884829" y="2086552"/>
              <a:ext cx="136023" cy="116813"/>
            </a:xfrm>
            <a:custGeom>
              <a:avLst/>
              <a:gdLst/>
              <a:ahLst/>
              <a:cxnLst/>
              <a:rect l="l" t="t" r="r" b="b"/>
              <a:pathLst>
                <a:path w="1048" h="900" extrusionOk="0">
                  <a:moveTo>
                    <a:pt x="518" y="0"/>
                  </a:moveTo>
                  <a:cubicBezTo>
                    <a:pt x="334" y="0"/>
                    <a:pt x="153" y="105"/>
                    <a:pt x="90" y="343"/>
                  </a:cubicBezTo>
                  <a:cubicBezTo>
                    <a:pt x="0" y="685"/>
                    <a:pt x="271" y="900"/>
                    <a:pt x="539" y="900"/>
                  </a:cubicBezTo>
                  <a:cubicBezTo>
                    <a:pt x="727" y="900"/>
                    <a:pt x="913" y="795"/>
                    <a:pt x="976" y="557"/>
                  </a:cubicBezTo>
                  <a:cubicBezTo>
                    <a:pt x="1048" y="215"/>
                    <a:pt x="781" y="0"/>
                    <a:pt x="5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2"/>
            <p:cNvSpPr/>
            <p:nvPr/>
          </p:nvSpPr>
          <p:spPr>
            <a:xfrm>
              <a:off x="5974386" y="2125360"/>
              <a:ext cx="148223" cy="116943"/>
            </a:xfrm>
            <a:custGeom>
              <a:avLst/>
              <a:gdLst/>
              <a:ahLst/>
              <a:cxnLst/>
              <a:rect l="l" t="t" r="r" b="b"/>
              <a:pathLst>
                <a:path w="1142" h="901" extrusionOk="0">
                  <a:moveTo>
                    <a:pt x="575" y="1"/>
                  </a:moveTo>
                  <a:cubicBezTo>
                    <a:pt x="233" y="1"/>
                    <a:pt x="0" y="381"/>
                    <a:pt x="194" y="686"/>
                  </a:cubicBezTo>
                  <a:cubicBezTo>
                    <a:pt x="275" y="826"/>
                    <a:pt x="421" y="901"/>
                    <a:pt x="572" y="901"/>
                  </a:cubicBezTo>
                  <a:cubicBezTo>
                    <a:pt x="651" y="901"/>
                    <a:pt x="732" y="880"/>
                    <a:pt x="805" y="838"/>
                  </a:cubicBezTo>
                  <a:cubicBezTo>
                    <a:pt x="1141" y="655"/>
                    <a:pt x="1080" y="105"/>
                    <a:pt x="683" y="13"/>
                  </a:cubicBezTo>
                  <a:cubicBezTo>
                    <a:pt x="646" y="5"/>
                    <a:pt x="610" y="1"/>
                    <a:pt x="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2"/>
            <p:cNvSpPr/>
            <p:nvPr/>
          </p:nvSpPr>
          <p:spPr>
            <a:xfrm>
              <a:off x="6060958" y="2085124"/>
              <a:ext cx="166654" cy="119669"/>
            </a:xfrm>
            <a:custGeom>
              <a:avLst/>
              <a:gdLst/>
              <a:ahLst/>
              <a:cxnLst/>
              <a:rect l="l" t="t" r="r" b="b"/>
              <a:pathLst>
                <a:path w="1284" h="922" extrusionOk="0">
                  <a:moveTo>
                    <a:pt x="619" y="0"/>
                  </a:moveTo>
                  <a:cubicBezTo>
                    <a:pt x="140" y="0"/>
                    <a:pt x="1" y="763"/>
                    <a:pt x="535" y="904"/>
                  </a:cubicBezTo>
                  <a:cubicBezTo>
                    <a:pt x="581" y="916"/>
                    <a:pt x="625" y="922"/>
                    <a:pt x="666" y="922"/>
                  </a:cubicBezTo>
                  <a:cubicBezTo>
                    <a:pt x="1145" y="922"/>
                    <a:pt x="1284" y="159"/>
                    <a:pt x="749" y="18"/>
                  </a:cubicBezTo>
                  <a:cubicBezTo>
                    <a:pt x="703" y="6"/>
                    <a:pt x="660" y="0"/>
                    <a:pt x="6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2"/>
            <p:cNvSpPr/>
            <p:nvPr/>
          </p:nvSpPr>
          <p:spPr>
            <a:xfrm>
              <a:off x="6117287" y="1991674"/>
              <a:ext cx="132129" cy="116813"/>
            </a:xfrm>
            <a:custGeom>
              <a:avLst/>
              <a:gdLst/>
              <a:ahLst/>
              <a:cxnLst/>
              <a:rect l="l" t="t" r="r" b="b"/>
              <a:pathLst>
                <a:path w="1018" h="900" extrusionOk="0">
                  <a:moveTo>
                    <a:pt x="501" y="1"/>
                  </a:moveTo>
                  <a:cubicBezTo>
                    <a:pt x="309" y="1"/>
                    <a:pt x="122" y="118"/>
                    <a:pt x="71" y="341"/>
                  </a:cubicBezTo>
                  <a:cubicBezTo>
                    <a:pt x="0" y="648"/>
                    <a:pt x="239" y="900"/>
                    <a:pt x="507" y="900"/>
                  </a:cubicBezTo>
                  <a:cubicBezTo>
                    <a:pt x="586" y="900"/>
                    <a:pt x="667" y="878"/>
                    <a:pt x="743" y="830"/>
                  </a:cubicBezTo>
                  <a:cubicBezTo>
                    <a:pt x="957" y="707"/>
                    <a:pt x="1018" y="433"/>
                    <a:pt x="896" y="219"/>
                  </a:cubicBezTo>
                  <a:cubicBezTo>
                    <a:pt x="802" y="72"/>
                    <a:pt x="650" y="1"/>
                    <a:pt x="5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2"/>
            <p:cNvSpPr/>
            <p:nvPr/>
          </p:nvSpPr>
          <p:spPr>
            <a:xfrm>
              <a:off x="6069524" y="1895498"/>
              <a:ext cx="140306" cy="118890"/>
            </a:xfrm>
            <a:custGeom>
              <a:avLst/>
              <a:gdLst/>
              <a:ahLst/>
              <a:cxnLst/>
              <a:rect l="l" t="t" r="r" b="b"/>
              <a:pathLst>
                <a:path w="1081" h="916" extrusionOk="0">
                  <a:moveTo>
                    <a:pt x="575" y="0"/>
                  </a:moveTo>
                  <a:cubicBezTo>
                    <a:pt x="234" y="0"/>
                    <a:pt x="1" y="380"/>
                    <a:pt x="194" y="685"/>
                  </a:cubicBezTo>
                  <a:cubicBezTo>
                    <a:pt x="273" y="843"/>
                    <a:pt x="421" y="916"/>
                    <a:pt x="570" y="916"/>
                  </a:cubicBezTo>
                  <a:cubicBezTo>
                    <a:pt x="767" y="916"/>
                    <a:pt x="967" y="789"/>
                    <a:pt x="1019" y="563"/>
                  </a:cubicBezTo>
                  <a:cubicBezTo>
                    <a:pt x="1080" y="318"/>
                    <a:pt x="928" y="74"/>
                    <a:pt x="683" y="13"/>
                  </a:cubicBezTo>
                  <a:cubicBezTo>
                    <a:pt x="646" y="4"/>
                    <a:pt x="610" y="0"/>
                    <a:pt x="5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2"/>
            <p:cNvSpPr/>
            <p:nvPr/>
          </p:nvSpPr>
          <p:spPr>
            <a:xfrm>
              <a:off x="5924156" y="1954683"/>
              <a:ext cx="245697" cy="191184"/>
            </a:xfrm>
            <a:custGeom>
              <a:avLst/>
              <a:gdLst/>
              <a:ahLst/>
              <a:cxnLst/>
              <a:rect l="l" t="t" r="r" b="b"/>
              <a:pathLst>
                <a:path w="1893" h="1473" extrusionOk="0">
                  <a:moveTo>
                    <a:pt x="951" y="0"/>
                  </a:moveTo>
                  <a:cubicBezTo>
                    <a:pt x="823" y="0"/>
                    <a:pt x="695" y="34"/>
                    <a:pt x="581" y="107"/>
                  </a:cubicBezTo>
                  <a:cubicBezTo>
                    <a:pt x="1" y="443"/>
                    <a:pt x="123" y="1298"/>
                    <a:pt x="765" y="1451"/>
                  </a:cubicBezTo>
                  <a:cubicBezTo>
                    <a:pt x="827" y="1466"/>
                    <a:pt x="889" y="1473"/>
                    <a:pt x="949" y="1473"/>
                  </a:cubicBezTo>
                  <a:cubicBezTo>
                    <a:pt x="1500" y="1473"/>
                    <a:pt x="1893" y="875"/>
                    <a:pt x="1589" y="351"/>
                  </a:cubicBezTo>
                  <a:cubicBezTo>
                    <a:pt x="1448" y="129"/>
                    <a:pt x="1200" y="0"/>
                    <a:pt x="9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2"/>
            <p:cNvSpPr/>
            <p:nvPr/>
          </p:nvSpPr>
          <p:spPr>
            <a:xfrm>
              <a:off x="3307282" y="1050679"/>
              <a:ext cx="226099" cy="179373"/>
            </a:xfrm>
            <a:custGeom>
              <a:avLst/>
              <a:gdLst/>
              <a:ahLst/>
              <a:cxnLst/>
              <a:rect l="l" t="t" r="r" b="b"/>
              <a:pathLst>
                <a:path w="1742" h="1382" extrusionOk="0">
                  <a:moveTo>
                    <a:pt x="881" y="0"/>
                  </a:moveTo>
                  <a:cubicBezTo>
                    <a:pt x="759" y="0"/>
                    <a:pt x="634" y="34"/>
                    <a:pt x="520" y="107"/>
                  </a:cubicBezTo>
                  <a:cubicBezTo>
                    <a:pt x="1" y="412"/>
                    <a:pt x="123" y="1206"/>
                    <a:pt x="704" y="1359"/>
                  </a:cubicBezTo>
                  <a:cubicBezTo>
                    <a:pt x="766" y="1375"/>
                    <a:pt x="827" y="1382"/>
                    <a:pt x="885" y="1382"/>
                  </a:cubicBezTo>
                  <a:cubicBezTo>
                    <a:pt x="1400" y="1382"/>
                    <a:pt x="1742" y="817"/>
                    <a:pt x="1467" y="351"/>
                  </a:cubicBezTo>
                  <a:cubicBezTo>
                    <a:pt x="1346" y="129"/>
                    <a:pt x="1118" y="0"/>
                    <a:pt x="8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2"/>
            <p:cNvSpPr/>
            <p:nvPr/>
          </p:nvSpPr>
          <p:spPr>
            <a:xfrm>
              <a:off x="3175802" y="1109475"/>
              <a:ext cx="199102" cy="178335"/>
            </a:xfrm>
            <a:custGeom>
              <a:avLst/>
              <a:gdLst/>
              <a:ahLst/>
              <a:cxnLst/>
              <a:rect l="l" t="t" r="r" b="b"/>
              <a:pathLst>
                <a:path w="1534" h="1374" extrusionOk="0">
                  <a:moveTo>
                    <a:pt x="797" y="1"/>
                  </a:moveTo>
                  <a:cubicBezTo>
                    <a:pt x="487" y="1"/>
                    <a:pt x="207" y="225"/>
                    <a:pt x="128" y="539"/>
                  </a:cubicBezTo>
                  <a:cubicBezTo>
                    <a:pt x="1" y="1048"/>
                    <a:pt x="403" y="1373"/>
                    <a:pt x="801" y="1373"/>
                  </a:cubicBezTo>
                  <a:cubicBezTo>
                    <a:pt x="1073" y="1373"/>
                    <a:pt x="1343" y="1222"/>
                    <a:pt x="1442" y="875"/>
                  </a:cubicBezTo>
                  <a:cubicBezTo>
                    <a:pt x="1533" y="509"/>
                    <a:pt x="1319" y="112"/>
                    <a:pt x="953" y="20"/>
                  </a:cubicBezTo>
                  <a:cubicBezTo>
                    <a:pt x="900" y="7"/>
                    <a:pt x="848"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2"/>
            <p:cNvSpPr/>
            <p:nvPr/>
          </p:nvSpPr>
          <p:spPr>
            <a:xfrm>
              <a:off x="3117006" y="1254453"/>
              <a:ext cx="202087" cy="177946"/>
            </a:xfrm>
            <a:custGeom>
              <a:avLst/>
              <a:gdLst/>
              <a:ahLst/>
              <a:cxnLst/>
              <a:rect l="l" t="t" r="r" b="b"/>
              <a:pathLst>
                <a:path w="1557" h="1371" extrusionOk="0">
                  <a:moveTo>
                    <a:pt x="767" y="1"/>
                  </a:moveTo>
                  <a:cubicBezTo>
                    <a:pt x="654" y="1"/>
                    <a:pt x="538" y="30"/>
                    <a:pt x="428" y="94"/>
                  </a:cubicBezTo>
                  <a:cubicBezTo>
                    <a:pt x="92" y="278"/>
                    <a:pt x="1" y="705"/>
                    <a:pt x="184" y="1041"/>
                  </a:cubicBezTo>
                  <a:cubicBezTo>
                    <a:pt x="316" y="1265"/>
                    <a:pt x="538" y="1370"/>
                    <a:pt x="761" y="1370"/>
                  </a:cubicBezTo>
                  <a:cubicBezTo>
                    <a:pt x="1055" y="1370"/>
                    <a:pt x="1350" y="1188"/>
                    <a:pt x="1436" y="858"/>
                  </a:cubicBezTo>
                  <a:cubicBezTo>
                    <a:pt x="1557" y="401"/>
                    <a:pt x="1184" y="1"/>
                    <a:pt x="7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2"/>
            <p:cNvSpPr/>
            <p:nvPr/>
          </p:nvSpPr>
          <p:spPr>
            <a:xfrm>
              <a:off x="3175932" y="1397484"/>
              <a:ext cx="205851" cy="178594"/>
            </a:xfrm>
            <a:custGeom>
              <a:avLst/>
              <a:gdLst/>
              <a:ahLst/>
              <a:cxnLst/>
              <a:rect l="l" t="t" r="r" b="b"/>
              <a:pathLst>
                <a:path w="1586" h="1376" extrusionOk="0">
                  <a:moveTo>
                    <a:pt x="769" y="0"/>
                  </a:moveTo>
                  <a:cubicBezTo>
                    <a:pt x="490" y="0"/>
                    <a:pt x="214" y="158"/>
                    <a:pt x="127" y="520"/>
                  </a:cubicBezTo>
                  <a:cubicBezTo>
                    <a:pt x="0" y="1044"/>
                    <a:pt x="398" y="1376"/>
                    <a:pt x="794" y="1376"/>
                  </a:cubicBezTo>
                  <a:cubicBezTo>
                    <a:pt x="1068" y="1376"/>
                    <a:pt x="1341" y="1218"/>
                    <a:pt x="1441" y="856"/>
                  </a:cubicBezTo>
                  <a:cubicBezTo>
                    <a:pt x="1585" y="332"/>
                    <a:pt x="1174" y="0"/>
                    <a:pt x="7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2"/>
            <p:cNvSpPr/>
            <p:nvPr/>
          </p:nvSpPr>
          <p:spPr>
            <a:xfrm>
              <a:off x="3301960" y="1457059"/>
              <a:ext cx="236871" cy="180152"/>
            </a:xfrm>
            <a:custGeom>
              <a:avLst/>
              <a:gdLst/>
              <a:ahLst/>
              <a:cxnLst/>
              <a:rect l="l" t="t" r="r" b="b"/>
              <a:pathLst>
                <a:path w="1825" h="1388" extrusionOk="0">
                  <a:moveTo>
                    <a:pt x="942" y="0"/>
                  </a:moveTo>
                  <a:cubicBezTo>
                    <a:pt x="470" y="0"/>
                    <a:pt x="1" y="490"/>
                    <a:pt x="317" y="1038"/>
                  </a:cubicBezTo>
                  <a:cubicBezTo>
                    <a:pt x="469" y="1285"/>
                    <a:pt x="685" y="1387"/>
                    <a:pt x="898" y="1387"/>
                  </a:cubicBezTo>
                  <a:cubicBezTo>
                    <a:pt x="1371" y="1387"/>
                    <a:pt x="1824" y="883"/>
                    <a:pt x="1508" y="336"/>
                  </a:cubicBezTo>
                  <a:cubicBezTo>
                    <a:pt x="1366" y="99"/>
                    <a:pt x="1154" y="0"/>
                    <a:pt x="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2"/>
            <p:cNvSpPr/>
            <p:nvPr/>
          </p:nvSpPr>
          <p:spPr>
            <a:xfrm>
              <a:off x="3450054" y="1397225"/>
              <a:ext cx="217922" cy="177556"/>
            </a:xfrm>
            <a:custGeom>
              <a:avLst/>
              <a:gdLst/>
              <a:ahLst/>
              <a:cxnLst/>
              <a:rect l="l" t="t" r="r" b="b"/>
              <a:pathLst>
                <a:path w="1679" h="1368" extrusionOk="0">
                  <a:moveTo>
                    <a:pt x="889" y="0"/>
                  </a:moveTo>
                  <a:cubicBezTo>
                    <a:pt x="776" y="0"/>
                    <a:pt x="661" y="29"/>
                    <a:pt x="551" y="94"/>
                  </a:cubicBezTo>
                  <a:cubicBezTo>
                    <a:pt x="1" y="400"/>
                    <a:pt x="123" y="1194"/>
                    <a:pt x="703" y="1347"/>
                  </a:cubicBezTo>
                  <a:cubicBezTo>
                    <a:pt x="760" y="1361"/>
                    <a:pt x="818" y="1368"/>
                    <a:pt x="876" y="1368"/>
                  </a:cubicBezTo>
                  <a:cubicBezTo>
                    <a:pt x="1186" y="1368"/>
                    <a:pt x="1481" y="1167"/>
                    <a:pt x="1559" y="858"/>
                  </a:cubicBezTo>
                  <a:cubicBezTo>
                    <a:pt x="1679" y="401"/>
                    <a:pt x="1306" y="0"/>
                    <a:pt x="8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2"/>
            <p:cNvSpPr/>
            <p:nvPr/>
          </p:nvSpPr>
          <p:spPr>
            <a:xfrm>
              <a:off x="3508201" y="1253025"/>
              <a:ext cx="215585" cy="179503"/>
            </a:xfrm>
            <a:custGeom>
              <a:avLst/>
              <a:gdLst/>
              <a:ahLst/>
              <a:cxnLst/>
              <a:rect l="l" t="t" r="r" b="b"/>
              <a:pathLst>
                <a:path w="1661" h="1383" extrusionOk="0">
                  <a:moveTo>
                    <a:pt x="916" y="1"/>
                  </a:moveTo>
                  <a:cubicBezTo>
                    <a:pt x="454" y="1"/>
                    <a:pt x="0" y="505"/>
                    <a:pt x="316" y="1052"/>
                  </a:cubicBezTo>
                  <a:cubicBezTo>
                    <a:pt x="441" y="1260"/>
                    <a:pt x="678" y="1383"/>
                    <a:pt x="923" y="1383"/>
                  </a:cubicBezTo>
                  <a:cubicBezTo>
                    <a:pt x="1039" y="1383"/>
                    <a:pt x="1156" y="1356"/>
                    <a:pt x="1263" y="1297"/>
                  </a:cubicBezTo>
                  <a:cubicBezTo>
                    <a:pt x="1569" y="1083"/>
                    <a:pt x="1660" y="655"/>
                    <a:pt x="1477" y="350"/>
                  </a:cubicBezTo>
                  <a:cubicBezTo>
                    <a:pt x="1335" y="103"/>
                    <a:pt x="1125" y="1"/>
                    <a:pt x="9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2"/>
            <p:cNvSpPr/>
            <p:nvPr/>
          </p:nvSpPr>
          <p:spPr>
            <a:xfrm>
              <a:off x="3454077" y="1109086"/>
              <a:ext cx="210264" cy="178205"/>
            </a:xfrm>
            <a:custGeom>
              <a:avLst/>
              <a:gdLst/>
              <a:ahLst/>
              <a:cxnLst/>
              <a:rect l="l" t="t" r="r" b="b"/>
              <a:pathLst>
                <a:path w="1620" h="1373" extrusionOk="0">
                  <a:moveTo>
                    <a:pt x="857" y="0"/>
                  </a:moveTo>
                  <a:cubicBezTo>
                    <a:pt x="342" y="0"/>
                    <a:pt x="1" y="565"/>
                    <a:pt x="275" y="1031"/>
                  </a:cubicBezTo>
                  <a:cubicBezTo>
                    <a:pt x="411" y="1262"/>
                    <a:pt x="644" y="1372"/>
                    <a:pt x="873" y="1372"/>
                  </a:cubicBezTo>
                  <a:cubicBezTo>
                    <a:pt x="1160" y="1372"/>
                    <a:pt x="1443" y="1201"/>
                    <a:pt x="1528" y="878"/>
                  </a:cubicBezTo>
                  <a:cubicBezTo>
                    <a:pt x="1619" y="512"/>
                    <a:pt x="1405" y="115"/>
                    <a:pt x="1039" y="23"/>
                  </a:cubicBezTo>
                  <a:cubicBezTo>
                    <a:pt x="976" y="7"/>
                    <a:pt x="916" y="0"/>
                    <a:pt x="8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2"/>
            <p:cNvSpPr/>
            <p:nvPr/>
          </p:nvSpPr>
          <p:spPr>
            <a:xfrm>
              <a:off x="3236026" y="1197085"/>
              <a:ext cx="370038" cy="292423"/>
            </a:xfrm>
            <a:custGeom>
              <a:avLst/>
              <a:gdLst/>
              <a:ahLst/>
              <a:cxnLst/>
              <a:rect l="l" t="t" r="r" b="b"/>
              <a:pathLst>
                <a:path w="2851" h="2253" extrusionOk="0">
                  <a:moveTo>
                    <a:pt x="1447" y="0"/>
                  </a:moveTo>
                  <a:cubicBezTo>
                    <a:pt x="1249" y="0"/>
                    <a:pt x="1045" y="54"/>
                    <a:pt x="855" y="170"/>
                  </a:cubicBezTo>
                  <a:cubicBezTo>
                    <a:pt x="0" y="659"/>
                    <a:pt x="183" y="1972"/>
                    <a:pt x="1161" y="2217"/>
                  </a:cubicBezTo>
                  <a:cubicBezTo>
                    <a:pt x="1257" y="2241"/>
                    <a:pt x="1352" y="2252"/>
                    <a:pt x="1443" y="2252"/>
                  </a:cubicBezTo>
                  <a:cubicBezTo>
                    <a:pt x="2277" y="2252"/>
                    <a:pt x="2851" y="1307"/>
                    <a:pt x="2383" y="536"/>
                  </a:cubicBezTo>
                  <a:cubicBezTo>
                    <a:pt x="2183" y="196"/>
                    <a:pt x="1825" y="0"/>
                    <a:pt x="14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2"/>
            <p:cNvSpPr/>
            <p:nvPr/>
          </p:nvSpPr>
          <p:spPr>
            <a:xfrm>
              <a:off x="4515260" y="1784395"/>
              <a:ext cx="236742" cy="181839"/>
            </a:xfrm>
            <a:custGeom>
              <a:avLst/>
              <a:gdLst/>
              <a:ahLst/>
              <a:cxnLst/>
              <a:rect l="l" t="t" r="r" b="b"/>
              <a:pathLst>
                <a:path w="1824" h="1401" extrusionOk="0">
                  <a:moveTo>
                    <a:pt x="927" y="0"/>
                  </a:moveTo>
                  <a:cubicBezTo>
                    <a:pt x="454" y="0"/>
                    <a:pt x="1" y="504"/>
                    <a:pt x="317" y="1052"/>
                  </a:cubicBezTo>
                  <a:cubicBezTo>
                    <a:pt x="459" y="1299"/>
                    <a:pt x="672" y="1401"/>
                    <a:pt x="884" y="1401"/>
                  </a:cubicBezTo>
                  <a:cubicBezTo>
                    <a:pt x="1356" y="1401"/>
                    <a:pt x="1824" y="897"/>
                    <a:pt x="1508" y="349"/>
                  </a:cubicBezTo>
                  <a:cubicBezTo>
                    <a:pt x="1356" y="103"/>
                    <a:pt x="1140" y="0"/>
                    <a:pt x="9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2"/>
            <p:cNvSpPr/>
            <p:nvPr/>
          </p:nvSpPr>
          <p:spPr>
            <a:xfrm>
              <a:off x="4386895" y="1846696"/>
              <a:ext cx="217143" cy="177686"/>
            </a:xfrm>
            <a:custGeom>
              <a:avLst/>
              <a:gdLst/>
              <a:ahLst/>
              <a:cxnLst/>
              <a:rect l="l" t="t" r="r" b="b"/>
              <a:pathLst>
                <a:path w="1673" h="1369" extrusionOk="0">
                  <a:moveTo>
                    <a:pt x="799" y="1"/>
                  </a:moveTo>
                  <a:cubicBezTo>
                    <a:pt x="495" y="1"/>
                    <a:pt x="222" y="202"/>
                    <a:pt x="145" y="511"/>
                  </a:cubicBezTo>
                  <a:cubicBezTo>
                    <a:pt x="0" y="968"/>
                    <a:pt x="368" y="1368"/>
                    <a:pt x="784" y="1368"/>
                  </a:cubicBezTo>
                  <a:cubicBezTo>
                    <a:pt x="896" y="1368"/>
                    <a:pt x="1012" y="1339"/>
                    <a:pt x="1122" y="1275"/>
                  </a:cubicBezTo>
                  <a:cubicBezTo>
                    <a:pt x="1672" y="969"/>
                    <a:pt x="1550" y="175"/>
                    <a:pt x="970" y="22"/>
                  </a:cubicBezTo>
                  <a:cubicBezTo>
                    <a:pt x="912" y="8"/>
                    <a:pt x="855" y="1"/>
                    <a:pt x="7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2"/>
            <p:cNvSpPr/>
            <p:nvPr/>
          </p:nvSpPr>
          <p:spPr>
            <a:xfrm>
              <a:off x="4326282" y="1989857"/>
              <a:ext cx="205851" cy="177297"/>
            </a:xfrm>
            <a:custGeom>
              <a:avLst/>
              <a:gdLst/>
              <a:ahLst/>
              <a:cxnLst/>
              <a:rect l="l" t="t" r="r" b="b"/>
              <a:pathLst>
                <a:path w="1586" h="1366" extrusionOk="0">
                  <a:moveTo>
                    <a:pt x="820" y="1"/>
                  </a:moveTo>
                  <a:cubicBezTo>
                    <a:pt x="701" y="1"/>
                    <a:pt x="577" y="34"/>
                    <a:pt x="459" y="110"/>
                  </a:cubicBezTo>
                  <a:cubicBezTo>
                    <a:pt x="123" y="294"/>
                    <a:pt x="1" y="721"/>
                    <a:pt x="215" y="1027"/>
                  </a:cubicBezTo>
                  <a:cubicBezTo>
                    <a:pt x="349" y="1255"/>
                    <a:pt x="578" y="1365"/>
                    <a:pt x="805" y="1365"/>
                  </a:cubicBezTo>
                  <a:cubicBezTo>
                    <a:pt x="1094" y="1365"/>
                    <a:pt x="1382" y="1186"/>
                    <a:pt x="1467" y="844"/>
                  </a:cubicBezTo>
                  <a:cubicBezTo>
                    <a:pt x="1585" y="395"/>
                    <a:pt x="1228" y="1"/>
                    <a:pt x="8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2"/>
            <p:cNvSpPr/>
            <p:nvPr/>
          </p:nvSpPr>
          <p:spPr>
            <a:xfrm>
              <a:off x="4389751" y="2134705"/>
              <a:ext cx="213768" cy="177816"/>
            </a:xfrm>
            <a:custGeom>
              <a:avLst/>
              <a:gdLst/>
              <a:ahLst/>
              <a:cxnLst/>
              <a:rect l="l" t="t" r="r" b="b"/>
              <a:pathLst>
                <a:path w="1647" h="1370" extrusionOk="0">
                  <a:moveTo>
                    <a:pt x="757" y="0"/>
                  </a:moveTo>
                  <a:cubicBezTo>
                    <a:pt x="471" y="0"/>
                    <a:pt x="191" y="179"/>
                    <a:pt x="123" y="522"/>
                  </a:cubicBezTo>
                  <a:cubicBezTo>
                    <a:pt x="1" y="888"/>
                    <a:pt x="245" y="1255"/>
                    <a:pt x="612" y="1347"/>
                  </a:cubicBezTo>
                  <a:cubicBezTo>
                    <a:pt x="671" y="1362"/>
                    <a:pt x="729" y="1370"/>
                    <a:pt x="786" y="1370"/>
                  </a:cubicBezTo>
                  <a:cubicBezTo>
                    <a:pt x="1283" y="1370"/>
                    <a:pt x="1646" y="805"/>
                    <a:pt x="1345" y="339"/>
                  </a:cubicBezTo>
                  <a:cubicBezTo>
                    <a:pt x="1211" y="110"/>
                    <a:pt x="982" y="0"/>
                    <a:pt x="7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2"/>
            <p:cNvSpPr/>
            <p:nvPr/>
          </p:nvSpPr>
          <p:spPr>
            <a:xfrm>
              <a:off x="4519932" y="2192463"/>
              <a:ext cx="226747" cy="178594"/>
            </a:xfrm>
            <a:custGeom>
              <a:avLst/>
              <a:gdLst/>
              <a:ahLst/>
              <a:cxnLst/>
              <a:rect l="l" t="t" r="r" b="b"/>
              <a:pathLst>
                <a:path w="1747" h="1376" extrusionOk="0">
                  <a:moveTo>
                    <a:pt x="894" y="1"/>
                  </a:moveTo>
                  <a:cubicBezTo>
                    <a:pt x="362" y="1"/>
                    <a:pt x="1" y="579"/>
                    <a:pt x="281" y="1054"/>
                  </a:cubicBezTo>
                  <a:cubicBezTo>
                    <a:pt x="401" y="1254"/>
                    <a:pt x="625" y="1376"/>
                    <a:pt x="861" y="1376"/>
                  </a:cubicBezTo>
                  <a:cubicBezTo>
                    <a:pt x="985" y="1376"/>
                    <a:pt x="1112" y="1342"/>
                    <a:pt x="1228" y="1268"/>
                  </a:cubicBezTo>
                  <a:cubicBezTo>
                    <a:pt x="1747" y="963"/>
                    <a:pt x="1625" y="169"/>
                    <a:pt x="1044" y="16"/>
                  </a:cubicBezTo>
                  <a:cubicBezTo>
                    <a:pt x="993" y="6"/>
                    <a:pt x="943" y="1"/>
                    <a:pt x="8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2"/>
            <p:cNvSpPr/>
            <p:nvPr/>
          </p:nvSpPr>
          <p:spPr>
            <a:xfrm>
              <a:off x="4663353" y="2132628"/>
              <a:ext cx="213768" cy="178335"/>
            </a:xfrm>
            <a:custGeom>
              <a:avLst/>
              <a:gdLst/>
              <a:ahLst/>
              <a:cxnLst/>
              <a:rect l="l" t="t" r="r" b="b"/>
              <a:pathLst>
                <a:path w="1647" h="1374" extrusionOk="0">
                  <a:moveTo>
                    <a:pt x="881" y="0"/>
                  </a:moveTo>
                  <a:cubicBezTo>
                    <a:pt x="761" y="0"/>
                    <a:pt x="637" y="34"/>
                    <a:pt x="520" y="110"/>
                  </a:cubicBezTo>
                  <a:cubicBezTo>
                    <a:pt x="0" y="416"/>
                    <a:pt x="123" y="1210"/>
                    <a:pt x="703" y="1363"/>
                  </a:cubicBezTo>
                  <a:cubicBezTo>
                    <a:pt x="745" y="1370"/>
                    <a:pt x="787" y="1373"/>
                    <a:pt x="828" y="1373"/>
                  </a:cubicBezTo>
                  <a:cubicBezTo>
                    <a:pt x="1150" y="1373"/>
                    <a:pt x="1447" y="1168"/>
                    <a:pt x="1528" y="843"/>
                  </a:cubicBezTo>
                  <a:cubicBezTo>
                    <a:pt x="1646" y="394"/>
                    <a:pt x="1289" y="0"/>
                    <a:pt x="8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2"/>
            <p:cNvSpPr/>
            <p:nvPr/>
          </p:nvSpPr>
          <p:spPr>
            <a:xfrm>
              <a:off x="4734998" y="1989208"/>
              <a:ext cx="202087" cy="177946"/>
            </a:xfrm>
            <a:custGeom>
              <a:avLst/>
              <a:gdLst/>
              <a:ahLst/>
              <a:cxnLst/>
              <a:rect l="l" t="t" r="r" b="b"/>
              <a:pathLst>
                <a:path w="1557" h="1371" extrusionOk="0">
                  <a:moveTo>
                    <a:pt x="796" y="1"/>
                  </a:moveTo>
                  <a:cubicBezTo>
                    <a:pt x="502" y="1"/>
                    <a:pt x="207" y="183"/>
                    <a:pt x="121" y="513"/>
                  </a:cubicBezTo>
                  <a:cubicBezTo>
                    <a:pt x="0" y="970"/>
                    <a:pt x="373" y="1370"/>
                    <a:pt x="790" y="1370"/>
                  </a:cubicBezTo>
                  <a:cubicBezTo>
                    <a:pt x="903" y="1370"/>
                    <a:pt x="1018" y="1341"/>
                    <a:pt x="1129" y="1276"/>
                  </a:cubicBezTo>
                  <a:cubicBezTo>
                    <a:pt x="1465" y="1093"/>
                    <a:pt x="1556" y="665"/>
                    <a:pt x="1373" y="329"/>
                  </a:cubicBezTo>
                  <a:cubicBezTo>
                    <a:pt x="1241" y="105"/>
                    <a:pt x="1019" y="1"/>
                    <a:pt x="7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2"/>
            <p:cNvSpPr/>
            <p:nvPr/>
          </p:nvSpPr>
          <p:spPr>
            <a:xfrm>
              <a:off x="4663483" y="1846566"/>
              <a:ext cx="210134" cy="176518"/>
            </a:xfrm>
            <a:custGeom>
              <a:avLst/>
              <a:gdLst/>
              <a:ahLst/>
              <a:cxnLst/>
              <a:rect l="l" t="t" r="r" b="b"/>
              <a:pathLst>
                <a:path w="1619" h="1360" extrusionOk="0">
                  <a:moveTo>
                    <a:pt x="864" y="0"/>
                  </a:moveTo>
                  <a:cubicBezTo>
                    <a:pt x="366" y="0"/>
                    <a:pt x="0" y="565"/>
                    <a:pt x="274" y="1031"/>
                  </a:cubicBezTo>
                  <a:cubicBezTo>
                    <a:pt x="419" y="1255"/>
                    <a:pt x="644" y="1360"/>
                    <a:pt x="865" y="1360"/>
                  </a:cubicBezTo>
                  <a:cubicBezTo>
                    <a:pt x="1156" y="1360"/>
                    <a:pt x="1440" y="1178"/>
                    <a:pt x="1527" y="848"/>
                  </a:cubicBezTo>
                  <a:cubicBezTo>
                    <a:pt x="1619" y="481"/>
                    <a:pt x="1405" y="115"/>
                    <a:pt x="1038" y="23"/>
                  </a:cubicBezTo>
                  <a:cubicBezTo>
                    <a:pt x="979" y="7"/>
                    <a:pt x="920" y="0"/>
                    <a:pt x="8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2"/>
            <p:cNvSpPr/>
            <p:nvPr/>
          </p:nvSpPr>
          <p:spPr>
            <a:xfrm>
              <a:off x="4449195" y="1934565"/>
              <a:ext cx="370168" cy="292423"/>
            </a:xfrm>
            <a:custGeom>
              <a:avLst/>
              <a:gdLst/>
              <a:ahLst/>
              <a:cxnLst/>
              <a:rect l="l" t="t" r="r" b="b"/>
              <a:pathLst>
                <a:path w="2852" h="2253" extrusionOk="0">
                  <a:moveTo>
                    <a:pt x="1427" y="0"/>
                  </a:moveTo>
                  <a:cubicBezTo>
                    <a:pt x="1232" y="0"/>
                    <a:pt x="1035" y="54"/>
                    <a:pt x="856" y="170"/>
                  </a:cubicBezTo>
                  <a:cubicBezTo>
                    <a:pt x="1" y="659"/>
                    <a:pt x="184" y="1972"/>
                    <a:pt x="1162" y="2217"/>
                  </a:cubicBezTo>
                  <a:cubicBezTo>
                    <a:pt x="1258" y="2241"/>
                    <a:pt x="1353" y="2252"/>
                    <a:pt x="1444" y="2252"/>
                  </a:cubicBezTo>
                  <a:cubicBezTo>
                    <a:pt x="2277" y="2252"/>
                    <a:pt x="2852" y="1307"/>
                    <a:pt x="2384" y="536"/>
                  </a:cubicBezTo>
                  <a:cubicBezTo>
                    <a:pt x="2163" y="196"/>
                    <a:pt x="1799" y="0"/>
                    <a:pt x="14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2"/>
            <p:cNvSpPr/>
            <p:nvPr/>
          </p:nvSpPr>
          <p:spPr>
            <a:xfrm>
              <a:off x="6725105" y="2051378"/>
              <a:ext cx="129403" cy="101757"/>
            </a:xfrm>
            <a:custGeom>
              <a:avLst/>
              <a:gdLst/>
              <a:ahLst/>
              <a:cxnLst/>
              <a:rect l="l" t="t" r="r" b="b"/>
              <a:pathLst>
                <a:path w="997" h="784" extrusionOk="0">
                  <a:moveTo>
                    <a:pt x="485" y="1"/>
                  </a:moveTo>
                  <a:cubicBezTo>
                    <a:pt x="413" y="1"/>
                    <a:pt x="341" y="21"/>
                    <a:pt x="276" y="64"/>
                  </a:cubicBezTo>
                  <a:cubicBezTo>
                    <a:pt x="62" y="156"/>
                    <a:pt x="1" y="400"/>
                    <a:pt x="123" y="614"/>
                  </a:cubicBezTo>
                  <a:cubicBezTo>
                    <a:pt x="214" y="733"/>
                    <a:pt x="336" y="783"/>
                    <a:pt x="455" y="783"/>
                  </a:cubicBezTo>
                  <a:cubicBezTo>
                    <a:pt x="733" y="783"/>
                    <a:pt x="997" y="507"/>
                    <a:pt x="825" y="186"/>
                  </a:cubicBezTo>
                  <a:cubicBezTo>
                    <a:pt x="747" y="68"/>
                    <a:pt x="617" y="1"/>
                    <a:pt x="4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42"/>
            <p:cNvSpPr/>
            <p:nvPr/>
          </p:nvSpPr>
          <p:spPr>
            <a:xfrm>
              <a:off x="6640481" y="2085384"/>
              <a:ext cx="128365" cy="104872"/>
            </a:xfrm>
            <a:custGeom>
              <a:avLst/>
              <a:gdLst/>
              <a:ahLst/>
              <a:cxnLst/>
              <a:rect l="l" t="t" r="r" b="b"/>
              <a:pathLst>
                <a:path w="989" h="808" extrusionOk="0">
                  <a:moveTo>
                    <a:pt x="450" y="0"/>
                  </a:moveTo>
                  <a:cubicBezTo>
                    <a:pt x="277" y="0"/>
                    <a:pt x="123" y="114"/>
                    <a:pt x="72" y="291"/>
                  </a:cubicBezTo>
                  <a:cubicBezTo>
                    <a:pt x="1" y="577"/>
                    <a:pt x="208" y="808"/>
                    <a:pt x="448" y="808"/>
                  </a:cubicBezTo>
                  <a:cubicBezTo>
                    <a:pt x="516" y="808"/>
                    <a:pt x="586" y="789"/>
                    <a:pt x="653" y="749"/>
                  </a:cubicBezTo>
                  <a:cubicBezTo>
                    <a:pt x="989" y="566"/>
                    <a:pt x="897" y="108"/>
                    <a:pt x="561" y="16"/>
                  </a:cubicBezTo>
                  <a:cubicBezTo>
                    <a:pt x="524" y="5"/>
                    <a:pt x="486" y="0"/>
                    <a:pt x="4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2"/>
            <p:cNvSpPr/>
            <p:nvPr/>
          </p:nvSpPr>
          <p:spPr>
            <a:xfrm>
              <a:off x="6606215" y="2170917"/>
              <a:ext cx="116424" cy="104613"/>
            </a:xfrm>
            <a:custGeom>
              <a:avLst/>
              <a:gdLst/>
              <a:ahLst/>
              <a:cxnLst/>
              <a:rect l="l" t="t" r="r" b="b"/>
              <a:pathLst>
                <a:path w="897" h="806" extrusionOk="0">
                  <a:moveTo>
                    <a:pt x="451" y="1"/>
                  </a:moveTo>
                  <a:cubicBezTo>
                    <a:pt x="383" y="1"/>
                    <a:pt x="312" y="19"/>
                    <a:pt x="245" y="60"/>
                  </a:cubicBezTo>
                  <a:cubicBezTo>
                    <a:pt x="61" y="151"/>
                    <a:pt x="0" y="426"/>
                    <a:pt x="92" y="609"/>
                  </a:cubicBezTo>
                  <a:cubicBezTo>
                    <a:pt x="171" y="742"/>
                    <a:pt x="307" y="805"/>
                    <a:pt x="442" y="805"/>
                  </a:cubicBezTo>
                  <a:cubicBezTo>
                    <a:pt x="618" y="805"/>
                    <a:pt x="790" y="695"/>
                    <a:pt x="825" y="487"/>
                  </a:cubicBezTo>
                  <a:cubicBezTo>
                    <a:pt x="896" y="226"/>
                    <a:pt x="690" y="1"/>
                    <a:pt x="4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2"/>
            <p:cNvSpPr/>
            <p:nvPr/>
          </p:nvSpPr>
          <p:spPr>
            <a:xfrm>
              <a:off x="6641908" y="2255931"/>
              <a:ext cx="124471" cy="103055"/>
            </a:xfrm>
            <a:custGeom>
              <a:avLst/>
              <a:gdLst/>
              <a:ahLst/>
              <a:cxnLst/>
              <a:rect l="l" t="t" r="r" b="b"/>
              <a:pathLst>
                <a:path w="959" h="794" extrusionOk="0">
                  <a:moveTo>
                    <a:pt x="447" y="1"/>
                  </a:moveTo>
                  <a:cubicBezTo>
                    <a:pt x="278" y="1"/>
                    <a:pt x="112" y="103"/>
                    <a:pt x="61" y="291"/>
                  </a:cubicBezTo>
                  <a:cubicBezTo>
                    <a:pt x="0" y="504"/>
                    <a:pt x="122" y="749"/>
                    <a:pt x="336" y="779"/>
                  </a:cubicBezTo>
                  <a:cubicBezTo>
                    <a:pt x="375" y="789"/>
                    <a:pt x="413" y="794"/>
                    <a:pt x="450" y="794"/>
                  </a:cubicBezTo>
                  <a:cubicBezTo>
                    <a:pt x="756" y="794"/>
                    <a:pt x="958" y="472"/>
                    <a:pt x="794" y="199"/>
                  </a:cubicBezTo>
                  <a:cubicBezTo>
                    <a:pt x="714" y="64"/>
                    <a:pt x="579" y="1"/>
                    <a:pt x="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2"/>
            <p:cNvSpPr/>
            <p:nvPr/>
          </p:nvSpPr>
          <p:spPr>
            <a:xfrm>
              <a:off x="6719784" y="2291754"/>
              <a:ext cx="132388" cy="105132"/>
            </a:xfrm>
            <a:custGeom>
              <a:avLst/>
              <a:gdLst/>
              <a:ahLst/>
              <a:cxnLst/>
              <a:rect l="l" t="t" r="r" b="b"/>
              <a:pathLst>
                <a:path w="1020" h="810" extrusionOk="0">
                  <a:moveTo>
                    <a:pt x="487" y="0"/>
                  </a:moveTo>
                  <a:cubicBezTo>
                    <a:pt x="202" y="0"/>
                    <a:pt x="0" y="322"/>
                    <a:pt x="164" y="595"/>
                  </a:cubicBezTo>
                  <a:cubicBezTo>
                    <a:pt x="224" y="735"/>
                    <a:pt x="350" y="810"/>
                    <a:pt x="490" y="810"/>
                  </a:cubicBezTo>
                  <a:cubicBezTo>
                    <a:pt x="563" y="810"/>
                    <a:pt x="640" y="790"/>
                    <a:pt x="714" y="748"/>
                  </a:cubicBezTo>
                  <a:cubicBezTo>
                    <a:pt x="1019" y="564"/>
                    <a:pt x="958" y="106"/>
                    <a:pt x="592" y="15"/>
                  </a:cubicBezTo>
                  <a:cubicBezTo>
                    <a:pt x="556" y="5"/>
                    <a:pt x="521" y="0"/>
                    <a:pt x="4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2"/>
            <p:cNvSpPr/>
            <p:nvPr/>
          </p:nvSpPr>
          <p:spPr>
            <a:xfrm>
              <a:off x="6798827" y="2253854"/>
              <a:ext cx="128624" cy="105262"/>
            </a:xfrm>
            <a:custGeom>
              <a:avLst/>
              <a:gdLst/>
              <a:ahLst/>
              <a:cxnLst/>
              <a:rect l="l" t="t" r="r" b="b"/>
              <a:pathLst>
                <a:path w="991" h="811" extrusionOk="0">
                  <a:moveTo>
                    <a:pt x="533" y="1"/>
                  </a:moveTo>
                  <a:cubicBezTo>
                    <a:pt x="180" y="1"/>
                    <a:pt x="0" y="795"/>
                    <a:pt x="441" y="795"/>
                  </a:cubicBezTo>
                  <a:cubicBezTo>
                    <a:pt x="478" y="806"/>
                    <a:pt x="515" y="811"/>
                    <a:pt x="552" y="811"/>
                  </a:cubicBezTo>
                  <a:cubicBezTo>
                    <a:pt x="724" y="811"/>
                    <a:pt x="879" y="697"/>
                    <a:pt x="930" y="520"/>
                  </a:cubicBezTo>
                  <a:cubicBezTo>
                    <a:pt x="991" y="307"/>
                    <a:pt x="868" y="93"/>
                    <a:pt x="655" y="32"/>
                  </a:cubicBezTo>
                  <a:cubicBezTo>
                    <a:pt x="612" y="10"/>
                    <a:pt x="572" y="1"/>
                    <a:pt x="5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2"/>
            <p:cNvSpPr/>
            <p:nvPr/>
          </p:nvSpPr>
          <p:spPr>
            <a:xfrm>
              <a:off x="6842567" y="2169100"/>
              <a:ext cx="120577" cy="107987"/>
            </a:xfrm>
            <a:custGeom>
              <a:avLst/>
              <a:gdLst/>
              <a:ahLst/>
              <a:cxnLst/>
              <a:rect l="l" t="t" r="r" b="b"/>
              <a:pathLst>
                <a:path w="929" h="832" extrusionOk="0">
                  <a:moveTo>
                    <a:pt x="485" y="0"/>
                  </a:moveTo>
                  <a:cubicBezTo>
                    <a:pt x="305" y="0"/>
                    <a:pt x="125" y="110"/>
                    <a:pt x="73" y="318"/>
                  </a:cubicBezTo>
                  <a:cubicBezTo>
                    <a:pt x="1" y="584"/>
                    <a:pt x="235" y="831"/>
                    <a:pt x="487" y="831"/>
                  </a:cubicBezTo>
                  <a:cubicBezTo>
                    <a:pt x="553" y="831"/>
                    <a:pt x="621" y="814"/>
                    <a:pt x="684" y="776"/>
                  </a:cubicBezTo>
                  <a:cubicBezTo>
                    <a:pt x="867" y="654"/>
                    <a:pt x="929" y="410"/>
                    <a:pt x="837" y="196"/>
                  </a:cubicBezTo>
                  <a:cubicBezTo>
                    <a:pt x="758" y="64"/>
                    <a:pt x="621" y="0"/>
                    <a:pt x="4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2"/>
            <p:cNvSpPr/>
            <p:nvPr/>
          </p:nvSpPr>
          <p:spPr>
            <a:xfrm>
              <a:off x="6802981" y="2085514"/>
              <a:ext cx="124471" cy="104743"/>
            </a:xfrm>
            <a:custGeom>
              <a:avLst/>
              <a:gdLst/>
              <a:ahLst/>
              <a:cxnLst/>
              <a:rect l="l" t="t" r="r" b="b"/>
              <a:pathLst>
                <a:path w="959" h="807" extrusionOk="0">
                  <a:moveTo>
                    <a:pt x="509" y="1"/>
                  </a:moveTo>
                  <a:cubicBezTo>
                    <a:pt x="203" y="1"/>
                    <a:pt x="1" y="322"/>
                    <a:pt x="164" y="595"/>
                  </a:cubicBezTo>
                  <a:cubicBezTo>
                    <a:pt x="244" y="741"/>
                    <a:pt x="375" y="806"/>
                    <a:pt x="505" y="806"/>
                  </a:cubicBezTo>
                  <a:cubicBezTo>
                    <a:pt x="676" y="806"/>
                    <a:pt x="846" y="694"/>
                    <a:pt x="898" y="504"/>
                  </a:cubicBezTo>
                  <a:cubicBezTo>
                    <a:pt x="959" y="290"/>
                    <a:pt x="836" y="76"/>
                    <a:pt x="623" y="15"/>
                  </a:cubicBezTo>
                  <a:cubicBezTo>
                    <a:pt x="584" y="5"/>
                    <a:pt x="546" y="1"/>
                    <a:pt x="5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2"/>
            <p:cNvSpPr/>
            <p:nvPr/>
          </p:nvSpPr>
          <p:spPr>
            <a:xfrm>
              <a:off x="6673578" y="2135743"/>
              <a:ext cx="221945" cy="172884"/>
            </a:xfrm>
            <a:custGeom>
              <a:avLst/>
              <a:gdLst/>
              <a:ahLst/>
              <a:cxnLst/>
              <a:rect l="l" t="t" r="r" b="b"/>
              <a:pathLst>
                <a:path w="1710" h="1332" extrusionOk="0">
                  <a:moveTo>
                    <a:pt x="833" y="0"/>
                  </a:moveTo>
                  <a:cubicBezTo>
                    <a:pt x="725" y="0"/>
                    <a:pt x="618" y="27"/>
                    <a:pt x="520" y="86"/>
                  </a:cubicBezTo>
                  <a:cubicBezTo>
                    <a:pt x="1" y="392"/>
                    <a:pt x="123" y="1186"/>
                    <a:pt x="703" y="1308"/>
                  </a:cubicBezTo>
                  <a:cubicBezTo>
                    <a:pt x="762" y="1324"/>
                    <a:pt x="819" y="1332"/>
                    <a:pt x="876" y="1332"/>
                  </a:cubicBezTo>
                  <a:cubicBezTo>
                    <a:pt x="1348" y="1332"/>
                    <a:pt x="1709" y="795"/>
                    <a:pt x="1436" y="331"/>
                  </a:cubicBezTo>
                  <a:cubicBezTo>
                    <a:pt x="1291" y="123"/>
                    <a:pt x="1061" y="0"/>
                    <a:pt x="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2"/>
            <p:cNvSpPr/>
            <p:nvPr/>
          </p:nvSpPr>
          <p:spPr>
            <a:xfrm>
              <a:off x="5912345" y="2708387"/>
              <a:ext cx="137061" cy="105651"/>
            </a:xfrm>
            <a:custGeom>
              <a:avLst/>
              <a:gdLst/>
              <a:ahLst/>
              <a:cxnLst/>
              <a:rect l="l" t="t" r="r" b="b"/>
              <a:pathLst>
                <a:path w="1056" h="814" extrusionOk="0">
                  <a:moveTo>
                    <a:pt x="519" y="1"/>
                  </a:moveTo>
                  <a:cubicBezTo>
                    <a:pt x="456" y="1"/>
                    <a:pt x="393" y="14"/>
                    <a:pt x="336" y="43"/>
                  </a:cubicBezTo>
                  <a:cubicBezTo>
                    <a:pt x="0" y="226"/>
                    <a:pt x="92" y="715"/>
                    <a:pt x="428" y="806"/>
                  </a:cubicBezTo>
                  <a:cubicBezTo>
                    <a:pt x="455" y="811"/>
                    <a:pt x="482" y="813"/>
                    <a:pt x="508" y="813"/>
                  </a:cubicBezTo>
                  <a:cubicBezTo>
                    <a:pt x="833" y="813"/>
                    <a:pt x="1056" y="478"/>
                    <a:pt x="886" y="195"/>
                  </a:cubicBezTo>
                  <a:cubicBezTo>
                    <a:pt x="802" y="69"/>
                    <a:pt x="659" y="1"/>
                    <a:pt x="5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2"/>
            <p:cNvSpPr/>
            <p:nvPr/>
          </p:nvSpPr>
          <p:spPr>
            <a:xfrm>
              <a:off x="5835638" y="2743561"/>
              <a:ext cx="128365" cy="104872"/>
            </a:xfrm>
            <a:custGeom>
              <a:avLst/>
              <a:gdLst/>
              <a:ahLst/>
              <a:cxnLst/>
              <a:rect l="l" t="t" r="r" b="b"/>
              <a:pathLst>
                <a:path w="989" h="808" extrusionOk="0">
                  <a:moveTo>
                    <a:pt x="450" y="0"/>
                  </a:moveTo>
                  <a:cubicBezTo>
                    <a:pt x="277" y="0"/>
                    <a:pt x="122" y="114"/>
                    <a:pt x="72" y="291"/>
                  </a:cubicBezTo>
                  <a:cubicBezTo>
                    <a:pt x="0" y="577"/>
                    <a:pt x="208" y="808"/>
                    <a:pt x="463" y="808"/>
                  </a:cubicBezTo>
                  <a:cubicBezTo>
                    <a:pt x="534" y="808"/>
                    <a:pt x="609" y="789"/>
                    <a:pt x="683" y="749"/>
                  </a:cubicBezTo>
                  <a:cubicBezTo>
                    <a:pt x="988" y="566"/>
                    <a:pt x="927" y="108"/>
                    <a:pt x="561" y="16"/>
                  </a:cubicBezTo>
                  <a:cubicBezTo>
                    <a:pt x="523" y="5"/>
                    <a:pt x="486" y="0"/>
                    <a:pt x="4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42"/>
            <p:cNvSpPr/>
            <p:nvPr/>
          </p:nvSpPr>
          <p:spPr>
            <a:xfrm>
              <a:off x="5801243" y="2829743"/>
              <a:ext cx="130961" cy="102666"/>
            </a:xfrm>
            <a:custGeom>
              <a:avLst/>
              <a:gdLst/>
              <a:ahLst/>
              <a:cxnLst/>
              <a:rect l="l" t="t" r="r" b="b"/>
              <a:pathLst>
                <a:path w="1009" h="791" extrusionOk="0">
                  <a:moveTo>
                    <a:pt x="449" y="0"/>
                  </a:moveTo>
                  <a:cubicBezTo>
                    <a:pt x="385" y="0"/>
                    <a:pt x="316" y="17"/>
                    <a:pt x="245" y="55"/>
                  </a:cubicBezTo>
                  <a:cubicBezTo>
                    <a:pt x="62" y="146"/>
                    <a:pt x="1" y="391"/>
                    <a:pt x="123" y="605"/>
                  </a:cubicBezTo>
                  <a:cubicBezTo>
                    <a:pt x="182" y="723"/>
                    <a:pt x="305" y="790"/>
                    <a:pt x="442" y="790"/>
                  </a:cubicBezTo>
                  <a:cubicBezTo>
                    <a:pt x="518" y="790"/>
                    <a:pt x="597" y="770"/>
                    <a:pt x="673" y="727"/>
                  </a:cubicBezTo>
                  <a:cubicBezTo>
                    <a:pt x="1009" y="494"/>
                    <a:pt x="799" y="0"/>
                    <a:pt x="4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2"/>
            <p:cNvSpPr/>
            <p:nvPr/>
          </p:nvSpPr>
          <p:spPr>
            <a:xfrm>
              <a:off x="5836936" y="2910474"/>
              <a:ext cx="124471" cy="106689"/>
            </a:xfrm>
            <a:custGeom>
              <a:avLst/>
              <a:gdLst/>
              <a:ahLst/>
              <a:cxnLst/>
              <a:rect l="l" t="t" r="r" b="b"/>
              <a:pathLst>
                <a:path w="959" h="822" extrusionOk="0">
                  <a:moveTo>
                    <a:pt x="455" y="1"/>
                  </a:moveTo>
                  <a:cubicBezTo>
                    <a:pt x="284" y="1"/>
                    <a:pt x="114" y="110"/>
                    <a:pt x="62" y="319"/>
                  </a:cubicBezTo>
                  <a:cubicBezTo>
                    <a:pt x="1" y="532"/>
                    <a:pt x="123" y="746"/>
                    <a:pt x="367" y="807"/>
                  </a:cubicBezTo>
                  <a:cubicBezTo>
                    <a:pt x="403" y="817"/>
                    <a:pt x="438" y="822"/>
                    <a:pt x="472" y="822"/>
                  </a:cubicBezTo>
                  <a:cubicBezTo>
                    <a:pt x="757" y="822"/>
                    <a:pt x="959" y="497"/>
                    <a:pt x="795" y="196"/>
                  </a:cubicBezTo>
                  <a:cubicBezTo>
                    <a:pt x="716" y="64"/>
                    <a:pt x="585" y="1"/>
                    <a:pt x="4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42"/>
            <p:cNvSpPr/>
            <p:nvPr/>
          </p:nvSpPr>
          <p:spPr>
            <a:xfrm>
              <a:off x="5914811" y="2949931"/>
              <a:ext cx="132388" cy="102536"/>
            </a:xfrm>
            <a:custGeom>
              <a:avLst/>
              <a:gdLst/>
              <a:ahLst/>
              <a:cxnLst/>
              <a:rect l="l" t="t" r="r" b="b"/>
              <a:pathLst>
                <a:path w="1020" h="790" extrusionOk="0">
                  <a:moveTo>
                    <a:pt x="509" y="0"/>
                  </a:moveTo>
                  <a:cubicBezTo>
                    <a:pt x="203" y="0"/>
                    <a:pt x="1" y="322"/>
                    <a:pt x="165" y="595"/>
                  </a:cubicBezTo>
                  <a:cubicBezTo>
                    <a:pt x="249" y="722"/>
                    <a:pt x="391" y="790"/>
                    <a:pt x="532" y="790"/>
                  </a:cubicBezTo>
                  <a:cubicBezTo>
                    <a:pt x="595" y="790"/>
                    <a:pt x="658" y="776"/>
                    <a:pt x="714" y="748"/>
                  </a:cubicBezTo>
                  <a:cubicBezTo>
                    <a:pt x="1020" y="564"/>
                    <a:pt x="959" y="76"/>
                    <a:pt x="623" y="15"/>
                  </a:cubicBezTo>
                  <a:cubicBezTo>
                    <a:pt x="584" y="5"/>
                    <a:pt x="546" y="0"/>
                    <a:pt x="5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42"/>
            <p:cNvSpPr/>
            <p:nvPr/>
          </p:nvSpPr>
          <p:spPr>
            <a:xfrm>
              <a:off x="5999566" y="2912421"/>
              <a:ext cx="127456" cy="105002"/>
            </a:xfrm>
            <a:custGeom>
              <a:avLst/>
              <a:gdLst/>
              <a:ahLst/>
              <a:cxnLst/>
              <a:rect l="l" t="t" r="r" b="b"/>
              <a:pathLst>
                <a:path w="982" h="809" extrusionOk="0">
                  <a:moveTo>
                    <a:pt x="513" y="1"/>
                  </a:moveTo>
                  <a:cubicBezTo>
                    <a:pt x="444" y="1"/>
                    <a:pt x="373" y="19"/>
                    <a:pt x="306" y="59"/>
                  </a:cubicBezTo>
                  <a:cubicBezTo>
                    <a:pt x="0" y="242"/>
                    <a:pt x="61" y="701"/>
                    <a:pt x="428" y="792"/>
                  </a:cubicBezTo>
                  <a:cubicBezTo>
                    <a:pt x="465" y="803"/>
                    <a:pt x="502" y="808"/>
                    <a:pt x="539" y="808"/>
                  </a:cubicBezTo>
                  <a:cubicBezTo>
                    <a:pt x="711" y="808"/>
                    <a:pt x="861" y="694"/>
                    <a:pt x="886" y="517"/>
                  </a:cubicBezTo>
                  <a:cubicBezTo>
                    <a:pt x="982" y="231"/>
                    <a:pt x="760" y="1"/>
                    <a:pt x="5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42"/>
            <p:cNvSpPr/>
            <p:nvPr/>
          </p:nvSpPr>
          <p:spPr>
            <a:xfrm>
              <a:off x="6041878" y="2827277"/>
              <a:ext cx="120318" cy="104483"/>
            </a:xfrm>
            <a:custGeom>
              <a:avLst/>
              <a:gdLst/>
              <a:ahLst/>
              <a:cxnLst/>
              <a:rect l="l" t="t" r="r" b="b"/>
              <a:pathLst>
                <a:path w="927" h="805" extrusionOk="0">
                  <a:moveTo>
                    <a:pt x="465" y="0"/>
                  </a:moveTo>
                  <a:cubicBezTo>
                    <a:pt x="294" y="0"/>
                    <a:pt x="123" y="110"/>
                    <a:pt x="71" y="318"/>
                  </a:cubicBezTo>
                  <a:cubicBezTo>
                    <a:pt x="0" y="580"/>
                    <a:pt x="207" y="804"/>
                    <a:pt x="446" y="804"/>
                  </a:cubicBezTo>
                  <a:cubicBezTo>
                    <a:pt x="514" y="804"/>
                    <a:pt x="584" y="786"/>
                    <a:pt x="652" y="746"/>
                  </a:cubicBezTo>
                  <a:cubicBezTo>
                    <a:pt x="866" y="654"/>
                    <a:pt x="927" y="410"/>
                    <a:pt x="805" y="196"/>
                  </a:cubicBezTo>
                  <a:cubicBezTo>
                    <a:pt x="725" y="64"/>
                    <a:pt x="595" y="0"/>
                    <a:pt x="4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42"/>
            <p:cNvSpPr/>
            <p:nvPr/>
          </p:nvSpPr>
          <p:spPr>
            <a:xfrm>
              <a:off x="5998138" y="2743691"/>
              <a:ext cx="124471" cy="103055"/>
            </a:xfrm>
            <a:custGeom>
              <a:avLst/>
              <a:gdLst/>
              <a:ahLst/>
              <a:cxnLst/>
              <a:rect l="l" t="t" r="r" b="b"/>
              <a:pathLst>
                <a:path w="959" h="794" extrusionOk="0">
                  <a:moveTo>
                    <a:pt x="517" y="1"/>
                  </a:moveTo>
                  <a:cubicBezTo>
                    <a:pt x="227" y="1"/>
                    <a:pt x="0" y="322"/>
                    <a:pt x="164" y="595"/>
                  </a:cubicBezTo>
                  <a:cubicBezTo>
                    <a:pt x="245" y="730"/>
                    <a:pt x="385" y="794"/>
                    <a:pt x="522" y="794"/>
                  </a:cubicBezTo>
                  <a:cubicBezTo>
                    <a:pt x="695" y="794"/>
                    <a:pt x="863" y="692"/>
                    <a:pt x="897" y="504"/>
                  </a:cubicBezTo>
                  <a:cubicBezTo>
                    <a:pt x="958" y="290"/>
                    <a:pt x="836" y="76"/>
                    <a:pt x="622" y="15"/>
                  </a:cubicBezTo>
                  <a:cubicBezTo>
                    <a:pt x="586" y="5"/>
                    <a:pt x="551" y="1"/>
                    <a:pt x="5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42"/>
            <p:cNvSpPr/>
            <p:nvPr/>
          </p:nvSpPr>
          <p:spPr>
            <a:xfrm>
              <a:off x="5872629" y="2793920"/>
              <a:ext cx="217922" cy="173013"/>
            </a:xfrm>
            <a:custGeom>
              <a:avLst/>
              <a:gdLst/>
              <a:ahLst/>
              <a:cxnLst/>
              <a:rect l="l" t="t" r="r" b="b"/>
              <a:pathLst>
                <a:path w="1679" h="1333" extrusionOk="0">
                  <a:moveTo>
                    <a:pt x="809" y="0"/>
                  </a:moveTo>
                  <a:cubicBezTo>
                    <a:pt x="698" y="0"/>
                    <a:pt x="587" y="27"/>
                    <a:pt x="490" y="86"/>
                  </a:cubicBezTo>
                  <a:cubicBezTo>
                    <a:pt x="1" y="392"/>
                    <a:pt x="92" y="1155"/>
                    <a:pt x="673" y="1308"/>
                  </a:cubicBezTo>
                  <a:cubicBezTo>
                    <a:pt x="735" y="1324"/>
                    <a:pt x="795" y="1332"/>
                    <a:pt x="853" y="1332"/>
                  </a:cubicBezTo>
                  <a:cubicBezTo>
                    <a:pt x="1342" y="1332"/>
                    <a:pt x="1679" y="795"/>
                    <a:pt x="1406" y="331"/>
                  </a:cubicBezTo>
                  <a:cubicBezTo>
                    <a:pt x="1281" y="123"/>
                    <a:pt x="1044" y="0"/>
                    <a:pt x="8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6" name="Google Shape;1056;p42"/>
          <p:cNvSpPr/>
          <p:nvPr/>
        </p:nvSpPr>
        <p:spPr>
          <a:xfrm>
            <a:off x="2849882" y="932397"/>
            <a:ext cx="1550923" cy="428009"/>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42"/>
          <p:cNvSpPr/>
          <p:nvPr/>
        </p:nvSpPr>
        <p:spPr>
          <a:xfrm>
            <a:off x="44551" y="2067180"/>
            <a:ext cx="2805114" cy="774128"/>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8" name="Google Shape;1058;p42"/>
          <p:cNvGrpSpPr/>
          <p:nvPr/>
        </p:nvGrpSpPr>
        <p:grpSpPr>
          <a:xfrm flipH="1">
            <a:off x="215751" y="2784695"/>
            <a:ext cx="1398681" cy="1777629"/>
            <a:chOff x="1595050" y="237375"/>
            <a:chExt cx="4418200" cy="5204600"/>
          </a:xfrm>
        </p:grpSpPr>
        <p:sp>
          <p:nvSpPr>
            <p:cNvPr id="1059" name="Google Shape;1059;p42"/>
            <p:cNvSpPr/>
            <p:nvPr/>
          </p:nvSpPr>
          <p:spPr>
            <a:xfrm>
              <a:off x="3233250" y="641100"/>
              <a:ext cx="832250" cy="1261525"/>
            </a:xfrm>
            <a:custGeom>
              <a:avLst/>
              <a:gdLst/>
              <a:ahLst/>
              <a:cxnLst/>
              <a:rect l="l" t="t" r="r" b="b"/>
              <a:pathLst>
                <a:path w="33290" h="50461" extrusionOk="0">
                  <a:moveTo>
                    <a:pt x="11564" y="0"/>
                  </a:moveTo>
                  <a:cubicBezTo>
                    <a:pt x="7126" y="4439"/>
                    <a:pt x="12148" y="10513"/>
                    <a:pt x="9812" y="14017"/>
                  </a:cubicBezTo>
                  <a:cubicBezTo>
                    <a:pt x="8878" y="15302"/>
                    <a:pt x="7476" y="16119"/>
                    <a:pt x="6658" y="17404"/>
                  </a:cubicBezTo>
                  <a:cubicBezTo>
                    <a:pt x="3738" y="21843"/>
                    <a:pt x="9228" y="28150"/>
                    <a:pt x="6892" y="32940"/>
                  </a:cubicBezTo>
                  <a:cubicBezTo>
                    <a:pt x="5841" y="34458"/>
                    <a:pt x="4556" y="35860"/>
                    <a:pt x="3271" y="37028"/>
                  </a:cubicBezTo>
                  <a:cubicBezTo>
                    <a:pt x="0" y="40882"/>
                    <a:pt x="0" y="46606"/>
                    <a:pt x="3388" y="50460"/>
                  </a:cubicBezTo>
                  <a:lnTo>
                    <a:pt x="33290" y="37612"/>
                  </a:lnTo>
                  <a:lnTo>
                    <a:pt x="18572" y="1402"/>
                  </a:lnTo>
                  <a:lnTo>
                    <a:pt x="1156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2"/>
            <p:cNvSpPr/>
            <p:nvPr/>
          </p:nvSpPr>
          <p:spPr>
            <a:xfrm>
              <a:off x="4269900" y="366600"/>
              <a:ext cx="1036675" cy="1173925"/>
            </a:xfrm>
            <a:custGeom>
              <a:avLst/>
              <a:gdLst/>
              <a:ahLst/>
              <a:cxnLst/>
              <a:rect l="l" t="t" r="r" b="b"/>
              <a:pathLst>
                <a:path w="41467" h="46957" extrusionOk="0">
                  <a:moveTo>
                    <a:pt x="3271" y="0"/>
                  </a:moveTo>
                  <a:lnTo>
                    <a:pt x="0" y="46956"/>
                  </a:lnTo>
                  <a:cubicBezTo>
                    <a:pt x="4089" y="45438"/>
                    <a:pt x="8177" y="44036"/>
                    <a:pt x="12382" y="42985"/>
                  </a:cubicBezTo>
                  <a:cubicBezTo>
                    <a:pt x="22544" y="39130"/>
                    <a:pt x="32355" y="34225"/>
                    <a:pt x="41466" y="28268"/>
                  </a:cubicBezTo>
                  <a:cubicBezTo>
                    <a:pt x="39013" y="22661"/>
                    <a:pt x="35860" y="16587"/>
                    <a:pt x="30019" y="14718"/>
                  </a:cubicBezTo>
                  <a:cubicBezTo>
                    <a:pt x="27216" y="13784"/>
                    <a:pt x="23829" y="14017"/>
                    <a:pt x="21376" y="12148"/>
                  </a:cubicBezTo>
                  <a:cubicBezTo>
                    <a:pt x="19040" y="10279"/>
                    <a:pt x="18222" y="6892"/>
                    <a:pt x="15886" y="5140"/>
                  </a:cubicBezTo>
                  <a:cubicBezTo>
                    <a:pt x="12148" y="2220"/>
                    <a:pt x="5841" y="3855"/>
                    <a:pt x="32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42"/>
            <p:cNvSpPr/>
            <p:nvPr/>
          </p:nvSpPr>
          <p:spPr>
            <a:xfrm>
              <a:off x="3522350" y="389950"/>
              <a:ext cx="946150" cy="1299500"/>
            </a:xfrm>
            <a:custGeom>
              <a:avLst/>
              <a:gdLst/>
              <a:ahLst/>
              <a:cxnLst/>
              <a:rect l="l" t="t" r="r" b="b"/>
              <a:pathLst>
                <a:path w="37846" h="51980" extrusionOk="0">
                  <a:moveTo>
                    <a:pt x="11914" y="1"/>
                  </a:moveTo>
                  <a:lnTo>
                    <a:pt x="0" y="9929"/>
                  </a:lnTo>
                  <a:cubicBezTo>
                    <a:pt x="0" y="9929"/>
                    <a:pt x="3621" y="26866"/>
                    <a:pt x="5840" y="34108"/>
                  </a:cubicBezTo>
                  <a:cubicBezTo>
                    <a:pt x="7560" y="39721"/>
                    <a:pt x="12508" y="40352"/>
                    <a:pt x="14647" y="40352"/>
                  </a:cubicBezTo>
                  <a:cubicBezTo>
                    <a:pt x="15268" y="40352"/>
                    <a:pt x="15652" y="40299"/>
                    <a:pt x="15652" y="40299"/>
                  </a:cubicBezTo>
                  <a:cubicBezTo>
                    <a:pt x="15652" y="40299"/>
                    <a:pt x="20091" y="47074"/>
                    <a:pt x="20208" y="49059"/>
                  </a:cubicBezTo>
                  <a:lnTo>
                    <a:pt x="20324" y="51980"/>
                  </a:lnTo>
                  <a:lnTo>
                    <a:pt x="30486" y="51980"/>
                  </a:lnTo>
                  <a:lnTo>
                    <a:pt x="37845" y="43219"/>
                  </a:lnTo>
                  <a:lnTo>
                    <a:pt x="29435" y="7710"/>
                  </a:lnTo>
                  <a:lnTo>
                    <a:pt x="11914" y="1"/>
                  </a:lnTo>
                  <a:close/>
                </a:path>
              </a:pathLst>
            </a:custGeom>
            <a:solidFill>
              <a:srgbClr val="FFC7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42"/>
            <p:cNvSpPr/>
            <p:nvPr/>
          </p:nvSpPr>
          <p:spPr>
            <a:xfrm>
              <a:off x="3484375" y="237375"/>
              <a:ext cx="1083400" cy="660725"/>
            </a:xfrm>
            <a:custGeom>
              <a:avLst/>
              <a:gdLst/>
              <a:ahLst/>
              <a:cxnLst/>
              <a:rect l="l" t="t" r="r" b="b"/>
              <a:pathLst>
                <a:path w="43336" h="26429" extrusionOk="0">
                  <a:moveTo>
                    <a:pt x="19771" y="0"/>
                  </a:moveTo>
                  <a:cubicBezTo>
                    <a:pt x="18481" y="0"/>
                    <a:pt x="17492" y="125"/>
                    <a:pt x="16937" y="264"/>
                  </a:cubicBezTo>
                  <a:cubicBezTo>
                    <a:pt x="14017" y="964"/>
                    <a:pt x="8644" y="614"/>
                    <a:pt x="3271" y="9959"/>
                  </a:cubicBezTo>
                  <a:cubicBezTo>
                    <a:pt x="1" y="14981"/>
                    <a:pt x="234" y="21522"/>
                    <a:pt x="3738" y="26428"/>
                  </a:cubicBezTo>
                  <a:lnTo>
                    <a:pt x="14017" y="11127"/>
                  </a:lnTo>
                  <a:cubicBezTo>
                    <a:pt x="17599" y="18902"/>
                    <a:pt x="25428" y="19882"/>
                    <a:pt x="29147" y="19882"/>
                  </a:cubicBezTo>
                  <a:cubicBezTo>
                    <a:pt x="30401" y="19882"/>
                    <a:pt x="31188" y="19770"/>
                    <a:pt x="31188" y="19770"/>
                  </a:cubicBezTo>
                  <a:lnTo>
                    <a:pt x="43336" y="18485"/>
                  </a:lnTo>
                  <a:cubicBezTo>
                    <a:pt x="42868" y="17200"/>
                    <a:pt x="41934" y="14514"/>
                    <a:pt x="41467" y="13579"/>
                  </a:cubicBezTo>
                  <a:cubicBezTo>
                    <a:pt x="35189" y="2054"/>
                    <a:pt x="25002" y="0"/>
                    <a:pt x="197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42"/>
            <p:cNvSpPr/>
            <p:nvPr/>
          </p:nvSpPr>
          <p:spPr>
            <a:xfrm>
              <a:off x="3630375" y="908825"/>
              <a:ext cx="57200" cy="47500"/>
            </a:xfrm>
            <a:custGeom>
              <a:avLst/>
              <a:gdLst/>
              <a:ahLst/>
              <a:cxnLst/>
              <a:rect l="l" t="t" r="r" b="b"/>
              <a:pathLst>
                <a:path w="2288" h="1900" extrusionOk="0">
                  <a:moveTo>
                    <a:pt x="1075" y="1"/>
                  </a:moveTo>
                  <a:cubicBezTo>
                    <a:pt x="992" y="1"/>
                    <a:pt x="906" y="12"/>
                    <a:pt x="819" y="37"/>
                  </a:cubicBezTo>
                  <a:cubicBezTo>
                    <a:pt x="351" y="154"/>
                    <a:pt x="1" y="621"/>
                    <a:pt x="118" y="1205"/>
                  </a:cubicBezTo>
                  <a:cubicBezTo>
                    <a:pt x="248" y="1661"/>
                    <a:pt x="632" y="1899"/>
                    <a:pt x="1028" y="1899"/>
                  </a:cubicBezTo>
                  <a:cubicBezTo>
                    <a:pt x="1342" y="1899"/>
                    <a:pt x="1663" y="1749"/>
                    <a:pt x="1870" y="1439"/>
                  </a:cubicBezTo>
                  <a:cubicBezTo>
                    <a:pt x="2287" y="813"/>
                    <a:pt x="1773" y="1"/>
                    <a:pt x="1075" y="1"/>
                  </a:cubicBezTo>
                  <a:close/>
                </a:path>
              </a:pathLst>
            </a:custGeom>
            <a:solidFill>
              <a:srgbClr val="0014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2"/>
            <p:cNvSpPr/>
            <p:nvPr/>
          </p:nvSpPr>
          <p:spPr>
            <a:xfrm>
              <a:off x="3601175" y="875900"/>
              <a:ext cx="96400" cy="42925"/>
            </a:xfrm>
            <a:custGeom>
              <a:avLst/>
              <a:gdLst/>
              <a:ahLst/>
              <a:cxnLst/>
              <a:rect l="l" t="t" r="r" b="b"/>
              <a:pathLst>
                <a:path w="3856" h="1717" extrusionOk="0">
                  <a:moveTo>
                    <a:pt x="2376" y="1"/>
                  </a:moveTo>
                  <a:cubicBezTo>
                    <a:pt x="1570" y="1"/>
                    <a:pt x="776" y="410"/>
                    <a:pt x="351" y="1004"/>
                  </a:cubicBezTo>
                  <a:cubicBezTo>
                    <a:pt x="118" y="1354"/>
                    <a:pt x="1" y="1588"/>
                    <a:pt x="118" y="1705"/>
                  </a:cubicBezTo>
                  <a:cubicBezTo>
                    <a:pt x="125" y="1713"/>
                    <a:pt x="135" y="1716"/>
                    <a:pt x="147" y="1716"/>
                  </a:cubicBezTo>
                  <a:cubicBezTo>
                    <a:pt x="313" y="1716"/>
                    <a:pt x="880" y="989"/>
                    <a:pt x="1753" y="770"/>
                  </a:cubicBezTo>
                  <a:cubicBezTo>
                    <a:pt x="2161" y="634"/>
                    <a:pt x="2551" y="604"/>
                    <a:pt x="2876" y="604"/>
                  </a:cubicBezTo>
                  <a:cubicBezTo>
                    <a:pt x="3140" y="604"/>
                    <a:pt x="3361" y="624"/>
                    <a:pt x="3513" y="624"/>
                  </a:cubicBezTo>
                  <a:cubicBezTo>
                    <a:pt x="3656" y="624"/>
                    <a:pt x="3739" y="606"/>
                    <a:pt x="3739" y="537"/>
                  </a:cubicBezTo>
                  <a:cubicBezTo>
                    <a:pt x="3855" y="420"/>
                    <a:pt x="3622" y="303"/>
                    <a:pt x="3271" y="186"/>
                  </a:cubicBezTo>
                  <a:cubicBezTo>
                    <a:pt x="2984" y="59"/>
                    <a:pt x="2679" y="1"/>
                    <a:pt x="2376" y="1"/>
                  </a:cubicBezTo>
                  <a:close/>
                </a:path>
              </a:pathLst>
            </a:custGeom>
            <a:solidFill>
              <a:srgbClr val="0014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2"/>
            <p:cNvSpPr/>
            <p:nvPr/>
          </p:nvSpPr>
          <p:spPr>
            <a:xfrm>
              <a:off x="3899050" y="841675"/>
              <a:ext cx="57475" cy="48700"/>
            </a:xfrm>
            <a:custGeom>
              <a:avLst/>
              <a:gdLst/>
              <a:ahLst/>
              <a:cxnLst/>
              <a:rect l="l" t="t" r="r" b="b"/>
              <a:pathLst>
                <a:path w="2299" h="1948" extrusionOk="0">
                  <a:moveTo>
                    <a:pt x="1188" y="0"/>
                  </a:moveTo>
                  <a:cubicBezTo>
                    <a:pt x="1107" y="0"/>
                    <a:pt x="1022" y="12"/>
                    <a:pt x="935" y="37"/>
                  </a:cubicBezTo>
                  <a:cubicBezTo>
                    <a:pt x="350" y="154"/>
                    <a:pt x="0" y="738"/>
                    <a:pt x="234" y="1205"/>
                  </a:cubicBezTo>
                  <a:cubicBezTo>
                    <a:pt x="300" y="1671"/>
                    <a:pt x="708" y="1947"/>
                    <a:pt x="1134" y="1947"/>
                  </a:cubicBezTo>
                  <a:cubicBezTo>
                    <a:pt x="1454" y="1947"/>
                    <a:pt x="1785" y="1790"/>
                    <a:pt x="1986" y="1439"/>
                  </a:cubicBezTo>
                  <a:cubicBezTo>
                    <a:pt x="2299" y="813"/>
                    <a:pt x="1866" y="0"/>
                    <a:pt x="1188" y="0"/>
                  </a:cubicBezTo>
                  <a:close/>
                </a:path>
              </a:pathLst>
            </a:custGeom>
            <a:solidFill>
              <a:srgbClr val="0014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42"/>
            <p:cNvSpPr/>
            <p:nvPr/>
          </p:nvSpPr>
          <p:spPr>
            <a:xfrm>
              <a:off x="3881525" y="808275"/>
              <a:ext cx="96375" cy="43100"/>
            </a:xfrm>
            <a:custGeom>
              <a:avLst/>
              <a:gdLst/>
              <a:ahLst/>
              <a:cxnLst/>
              <a:rect l="l" t="t" r="r" b="b"/>
              <a:pathLst>
                <a:path w="3855" h="1724" extrusionOk="0">
                  <a:moveTo>
                    <a:pt x="2395" y="0"/>
                  </a:moveTo>
                  <a:cubicBezTo>
                    <a:pt x="2132" y="0"/>
                    <a:pt x="1869" y="30"/>
                    <a:pt x="1636" y="88"/>
                  </a:cubicBezTo>
                  <a:cubicBezTo>
                    <a:pt x="1051" y="322"/>
                    <a:pt x="584" y="555"/>
                    <a:pt x="351" y="1022"/>
                  </a:cubicBezTo>
                  <a:cubicBezTo>
                    <a:pt x="117" y="1373"/>
                    <a:pt x="0" y="1606"/>
                    <a:pt x="117" y="1723"/>
                  </a:cubicBezTo>
                  <a:cubicBezTo>
                    <a:pt x="234" y="1723"/>
                    <a:pt x="818" y="1022"/>
                    <a:pt x="1752" y="672"/>
                  </a:cubicBezTo>
                  <a:cubicBezTo>
                    <a:pt x="2141" y="586"/>
                    <a:pt x="2497" y="563"/>
                    <a:pt x="2798" y="563"/>
                  </a:cubicBezTo>
                  <a:cubicBezTo>
                    <a:pt x="3127" y="563"/>
                    <a:pt x="3390" y="590"/>
                    <a:pt x="3556" y="590"/>
                  </a:cubicBezTo>
                  <a:cubicBezTo>
                    <a:pt x="3649" y="590"/>
                    <a:pt x="3712" y="582"/>
                    <a:pt x="3738" y="555"/>
                  </a:cubicBezTo>
                  <a:cubicBezTo>
                    <a:pt x="3855" y="438"/>
                    <a:pt x="3621" y="322"/>
                    <a:pt x="3154" y="88"/>
                  </a:cubicBezTo>
                  <a:cubicBezTo>
                    <a:pt x="2920" y="30"/>
                    <a:pt x="2658" y="0"/>
                    <a:pt x="2395" y="0"/>
                  </a:cubicBezTo>
                  <a:close/>
                </a:path>
              </a:pathLst>
            </a:custGeom>
            <a:solidFill>
              <a:srgbClr val="0014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2"/>
            <p:cNvSpPr/>
            <p:nvPr/>
          </p:nvSpPr>
          <p:spPr>
            <a:xfrm>
              <a:off x="3776400" y="863025"/>
              <a:ext cx="67175" cy="236550"/>
            </a:xfrm>
            <a:custGeom>
              <a:avLst/>
              <a:gdLst/>
              <a:ahLst/>
              <a:cxnLst/>
              <a:rect l="l" t="t" r="r" b="b"/>
              <a:pathLst>
                <a:path w="2687" h="9462" extrusionOk="0">
                  <a:moveTo>
                    <a:pt x="818" y="0"/>
                  </a:moveTo>
                  <a:cubicBezTo>
                    <a:pt x="701" y="585"/>
                    <a:pt x="584" y="1169"/>
                    <a:pt x="584" y="1753"/>
                  </a:cubicBezTo>
                  <a:cubicBezTo>
                    <a:pt x="467" y="2804"/>
                    <a:pt x="351" y="4206"/>
                    <a:pt x="234" y="5841"/>
                  </a:cubicBezTo>
                  <a:cubicBezTo>
                    <a:pt x="234" y="6658"/>
                    <a:pt x="117" y="7359"/>
                    <a:pt x="0" y="8060"/>
                  </a:cubicBezTo>
                  <a:cubicBezTo>
                    <a:pt x="0" y="8411"/>
                    <a:pt x="0" y="8878"/>
                    <a:pt x="234" y="9228"/>
                  </a:cubicBezTo>
                  <a:cubicBezTo>
                    <a:pt x="351" y="9345"/>
                    <a:pt x="467" y="9462"/>
                    <a:pt x="701" y="9462"/>
                  </a:cubicBezTo>
                  <a:lnTo>
                    <a:pt x="1168" y="9462"/>
                  </a:lnTo>
                  <a:cubicBezTo>
                    <a:pt x="1752" y="9345"/>
                    <a:pt x="2220" y="9111"/>
                    <a:pt x="2687" y="8878"/>
                  </a:cubicBezTo>
                  <a:cubicBezTo>
                    <a:pt x="2103" y="8878"/>
                    <a:pt x="1636" y="8995"/>
                    <a:pt x="1051" y="9111"/>
                  </a:cubicBezTo>
                  <a:cubicBezTo>
                    <a:pt x="818" y="9111"/>
                    <a:pt x="467" y="9111"/>
                    <a:pt x="467" y="8995"/>
                  </a:cubicBezTo>
                  <a:cubicBezTo>
                    <a:pt x="351" y="8761"/>
                    <a:pt x="351" y="8411"/>
                    <a:pt x="467" y="8177"/>
                  </a:cubicBezTo>
                  <a:cubicBezTo>
                    <a:pt x="467" y="7476"/>
                    <a:pt x="584" y="6658"/>
                    <a:pt x="584" y="5841"/>
                  </a:cubicBezTo>
                  <a:cubicBezTo>
                    <a:pt x="701" y="4322"/>
                    <a:pt x="818" y="2804"/>
                    <a:pt x="818" y="1753"/>
                  </a:cubicBezTo>
                  <a:cubicBezTo>
                    <a:pt x="935" y="1169"/>
                    <a:pt x="935" y="585"/>
                    <a:pt x="818" y="0"/>
                  </a:cubicBezTo>
                  <a:close/>
                </a:path>
              </a:pathLst>
            </a:custGeom>
            <a:solidFill>
              <a:srgbClr val="0014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2"/>
            <p:cNvSpPr/>
            <p:nvPr/>
          </p:nvSpPr>
          <p:spPr>
            <a:xfrm>
              <a:off x="3823125" y="1083825"/>
              <a:ext cx="128500" cy="95400"/>
            </a:xfrm>
            <a:custGeom>
              <a:avLst/>
              <a:gdLst/>
              <a:ahLst/>
              <a:cxnLst/>
              <a:rect l="l" t="t" r="r" b="b"/>
              <a:pathLst>
                <a:path w="5140" h="3816" extrusionOk="0">
                  <a:moveTo>
                    <a:pt x="4566" y="0"/>
                  </a:moveTo>
                  <a:lnTo>
                    <a:pt x="4566" y="0"/>
                  </a:lnTo>
                  <a:cubicBezTo>
                    <a:pt x="4489" y="0"/>
                    <a:pt x="1747" y="2672"/>
                    <a:pt x="0" y="3083"/>
                  </a:cubicBezTo>
                  <a:cubicBezTo>
                    <a:pt x="501" y="3583"/>
                    <a:pt x="1169" y="3816"/>
                    <a:pt x="1844" y="3816"/>
                  </a:cubicBezTo>
                  <a:cubicBezTo>
                    <a:pt x="2428" y="3816"/>
                    <a:pt x="3016" y="3642"/>
                    <a:pt x="3504" y="3316"/>
                  </a:cubicBezTo>
                  <a:cubicBezTo>
                    <a:pt x="4672" y="2732"/>
                    <a:pt x="5140" y="1331"/>
                    <a:pt x="4439" y="163"/>
                  </a:cubicBezTo>
                  <a:cubicBezTo>
                    <a:pt x="4537" y="50"/>
                    <a:pt x="4576" y="0"/>
                    <a:pt x="4566" y="0"/>
                  </a:cubicBezTo>
                  <a:close/>
                </a:path>
              </a:pathLst>
            </a:custGeom>
            <a:solidFill>
              <a:srgbClr val="F3F0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2"/>
            <p:cNvSpPr/>
            <p:nvPr/>
          </p:nvSpPr>
          <p:spPr>
            <a:xfrm>
              <a:off x="3420125" y="492175"/>
              <a:ext cx="435125" cy="382550"/>
            </a:xfrm>
            <a:custGeom>
              <a:avLst/>
              <a:gdLst/>
              <a:ahLst/>
              <a:cxnLst/>
              <a:rect l="l" t="t" r="r" b="b"/>
              <a:pathLst>
                <a:path w="17405" h="15302" extrusionOk="0">
                  <a:moveTo>
                    <a:pt x="16704" y="0"/>
                  </a:moveTo>
                  <a:lnTo>
                    <a:pt x="16704" y="0"/>
                  </a:lnTo>
                  <a:cubicBezTo>
                    <a:pt x="1" y="1051"/>
                    <a:pt x="6308" y="15302"/>
                    <a:pt x="6308" y="15302"/>
                  </a:cubicBezTo>
                  <a:lnTo>
                    <a:pt x="17405" y="9461"/>
                  </a:lnTo>
                  <a:cubicBezTo>
                    <a:pt x="15186" y="5840"/>
                    <a:pt x="16704" y="0"/>
                    <a:pt x="167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2"/>
            <p:cNvSpPr/>
            <p:nvPr/>
          </p:nvSpPr>
          <p:spPr>
            <a:xfrm>
              <a:off x="4150175" y="655700"/>
              <a:ext cx="619100" cy="779700"/>
            </a:xfrm>
            <a:custGeom>
              <a:avLst/>
              <a:gdLst/>
              <a:ahLst/>
              <a:cxnLst/>
              <a:rect l="l" t="t" r="r" b="b"/>
              <a:pathLst>
                <a:path w="24764" h="31188" extrusionOk="0">
                  <a:moveTo>
                    <a:pt x="16353" y="0"/>
                  </a:moveTo>
                  <a:lnTo>
                    <a:pt x="0" y="1285"/>
                  </a:lnTo>
                  <a:lnTo>
                    <a:pt x="11214" y="31187"/>
                  </a:lnTo>
                  <a:cubicBezTo>
                    <a:pt x="24763" y="24646"/>
                    <a:pt x="16353" y="0"/>
                    <a:pt x="163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2"/>
            <p:cNvSpPr/>
            <p:nvPr/>
          </p:nvSpPr>
          <p:spPr>
            <a:xfrm>
              <a:off x="3925325" y="4095625"/>
              <a:ext cx="1728750" cy="733000"/>
            </a:xfrm>
            <a:custGeom>
              <a:avLst/>
              <a:gdLst/>
              <a:ahLst/>
              <a:cxnLst/>
              <a:rect l="l" t="t" r="r" b="b"/>
              <a:pathLst>
                <a:path w="69150" h="29320" extrusionOk="0">
                  <a:moveTo>
                    <a:pt x="62491" y="1"/>
                  </a:moveTo>
                  <a:cubicBezTo>
                    <a:pt x="51745" y="4089"/>
                    <a:pt x="40532" y="6542"/>
                    <a:pt x="28968" y="7009"/>
                  </a:cubicBezTo>
                  <a:cubicBezTo>
                    <a:pt x="28658" y="6997"/>
                    <a:pt x="28348" y="6991"/>
                    <a:pt x="28038" y="6991"/>
                  </a:cubicBezTo>
                  <a:cubicBezTo>
                    <a:pt x="25312" y="6991"/>
                    <a:pt x="22596" y="7443"/>
                    <a:pt x="19974" y="8177"/>
                  </a:cubicBezTo>
                  <a:cubicBezTo>
                    <a:pt x="11214" y="10747"/>
                    <a:pt x="3972" y="16938"/>
                    <a:pt x="0" y="25114"/>
                  </a:cubicBezTo>
                  <a:cubicBezTo>
                    <a:pt x="4825" y="25910"/>
                    <a:pt x="9692" y="26303"/>
                    <a:pt x="14565" y="26303"/>
                  </a:cubicBezTo>
                  <a:cubicBezTo>
                    <a:pt x="21136" y="26303"/>
                    <a:pt x="27719" y="25588"/>
                    <a:pt x="34224" y="24180"/>
                  </a:cubicBezTo>
                  <a:cubicBezTo>
                    <a:pt x="37962" y="23245"/>
                    <a:pt x="41817" y="22428"/>
                    <a:pt x="45671" y="21843"/>
                  </a:cubicBezTo>
                  <a:cubicBezTo>
                    <a:pt x="47587" y="21707"/>
                    <a:pt x="49463" y="21650"/>
                    <a:pt x="51322" y="21650"/>
                  </a:cubicBezTo>
                  <a:cubicBezTo>
                    <a:pt x="52637" y="21650"/>
                    <a:pt x="53943" y="21678"/>
                    <a:pt x="55249" y="21727"/>
                  </a:cubicBezTo>
                  <a:cubicBezTo>
                    <a:pt x="55552" y="21740"/>
                    <a:pt x="55859" y="21746"/>
                    <a:pt x="56170" y="21746"/>
                  </a:cubicBezTo>
                  <a:cubicBezTo>
                    <a:pt x="58304" y="21746"/>
                    <a:pt x="60593" y="21474"/>
                    <a:pt x="62657" y="21474"/>
                  </a:cubicBezTo>
                  <a:cubicBezTo>
                    <a:pt x="62957" y="21474"/>
                    <a:pt x="63253" y="21480"/>
                    <a:pt x="63542" y="21493"/>
                  </a:cubicBezTo>
                  <a:lnTo>
                    <a:pt x="59454" y="26983"/>
                  </a:lnTo>
                  <a:cubicBezTo>
                    <a:pt x="58870" y="27684"/>
                    <a:pt x="58169" y="28501"/>
                    <a:pt x="58753" y="29319"/>
                  </a:cubicBezTo>
                  <a:cubicBezTo>
                    <a:pt x="62258" y="27217"/>
                    <a:pt x="65295" y="25114"/>
                    <a:pt x="68799" y="23012"/>
                  </a:cubicBezTo>
                  <a:cubicBezTo>
                    <a:pt x="69149" y="19975"/>
                    <a:pt x="69149" y="16938"/>
                    <a:pt x="68916" y="13901"/>
                  </a:cubicBezTo>
                  <a:cubicBezTo>
                    <a:pt x="68331" y="8644"/>
                    <a:pt x="66112" y="3739"/>
                    <a:pt x="624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2"/>
            <p:cNvSpPr/>
            <p:nvPr/>
          </p:nvSpPr>
          <p:spPr>
            <a:xfrm>
              <a:off x="3922400" y="4183225"/>
              <a:ext cx="1357900" cy="570000"/>
            </a:xfrm>
            <a:custGeom>
              <a:avLst/>
              <a:gdLst/>
              <a:ahLst/>
              <a:cxnLst/>
              <a:rect l="l" t="t" r="r" b="b"/>
              <a:pathLst>
                <a:path w="54316" h="22800" extrusionOk="0">
                  <a:moveTo>
                    <a:pt x="51862" y="1"/>
                  </a:moveTo>
                  <a:cubicBezTo>
                    <a:pt x="44387" y="1987"/>
                    <a:pt x="36794" y="3155"/>
                    <a:pt x="29202" y="3505"/>
                  </a:cubicBezTo>
                  <a:cubicBezTo>
                    <a:pt x="28892" y="3493"/>
                    <a:pt x="28581" y="3487"/>
                    <a:pt x="28269" y="3487"/>
                  </a:cubicBezTo>
                  <a:cubicBezTo>
                    <a:pt x="25523" y="3487"/>
                    <a:pt x="22713" y="3939"/>
                    <a:pt x="20091" y="4673"/>
                  </a:cubicBezTo>
                  <a:cubicBezTo>
                    <a:pt x="11331" y="7243"/>
                    <a:pt x="4089" y="13434"/>
                    <a:pt x="1" y="21610"/>
                  </a:cubicBezTo>
                  <a:cubicBezTo>
                    <a:pt x="4875" y="22406"/>
                    <a:pt x="9770" y="22799"/>
                    <a:pt x="14660" y="22799"/>
                  </a:cubicBezTo>
                  <a:cubicBezTo>
                    <a:pt x="21253" y="22799"/>
                    <a:pt x="27836" y="22084"/>
                    <a:pt x="34341" y="20676"/>
                  </a:cubicBezTo>
                  <a:cubicBezTo>
                    <a:pt x="38079" y="19741"/>
                    <a:pt x="41934" y="18924"/>
                    <a:pt x="45905" y="18339"/>
                  </a:cubicBezTo>
                  <a:cubicBezTo>
                    <a:pt x="47479" y="18203"/>
                    <a:pt x="49053" y="18146"/>
                    <a:pt x="50626" y="18146"/>
                  </a:cubicBezTo>
                  <a:cubicBezTo>
                    <a:pt x="51739" y="18146"/>
                    <a:pt x="52852" y="18174"/>
                    <a:pt x="53965" y="18223"/>
                  </a:cubicBezTo>
                  <a:cubicBezTo>
                    <a:pt x="54315" y="12032"/>
                    <a:pt x="53614" y="5841"/>
                    <a:pt x="518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2"/>
            <p:cNvSpPr/>
            <p:nvPr/>
          </p:nvSpPr>
          <p:spPr>
            <a:xfrm>
              <a:off x="2538250" y="1581375"/>
              <a:ext cx="1489300" cy="2146350"/>
            </a:xfrm>
            <a:custGeom>
              <a:avLst/>
              <a:gdLst/>
              <a:ahLst/>
              <a:cxnLst/>
              <a:rect l="l" t="t" r="r" b="b"/>
              <a:pathLst>
                <a:path w="59572" h="85854" extrusionOk="0">
                  <a:moveTo>
                    <a:pt x="59572" y="1"/>
                  </a:moveTo>
                  <a:lnTo>
                    <a:pt x="59572" y="1"/>
                  </a:lnTo>
                  <a:cubicBezTo>
                    <a:pt x="59571" y="1"/>
                    <a:pt x="50577" y="2220"/>
                    <a:pt x="47774" y="4439"/>
                  </a:cubicBezTo>
                  <a:cubicBezTo>
                    <a:pt x="44971" y="6776"/>
                    <a:pt x="27216" y="55834"/>
                    <a:pt x="27216" y="55834"/>
                  </a:cubicBezTo>
                  <a:lnTo>
                    <a:pt x="1" y="79195"/>
                  </a:lnTo>
                  <a:lnTo>
                    <a:pt x="6191" y="85853"/>
                  </a:lnTo>
                  <a:cubicBezTo>
                    <a:pt x="6191" y="85853"/>
                    <a:pt x="36210" y="69267"/>
                    <a:pt x="38780" y="65879"/>
                  </a:cubicBezTo>
                  <a:cubicBezTo>
                    <a:pt x="41350" y="62375"/>
                    <a:pt x="57352" y="29553"/>
                    <a:pt x="57352" y="29553"/>
                  </a:cubicBezTo>
                  <a:lnTo>
                    <a:pt x="59572" y="1"/>
                  </a:lnTo>
                  <a:close/>
                </a:path>
              </a:pathLst>
            </a:custGeom>
            <a:solidFill>
              <a:srgbClr val="FFC7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2"/>
            <p:cNvSpPr/>
            <p:nvPr/>
          </p:nvSpPr>
          <p:spPr>
            <a:xfrm>
              <a:off x="3116450" y="1581375"/>
              <a:ext cx="911100" cy="1775475"/>
            </a:xfrm>
            <a:custGeom>
              <a:avLst/>
              <a:gdLst/>
              <a:ahLst/>
              <a:cxnLst/>
              <a:rect l="l" t="t" r="r" b="b"/>
              <a:pathLst>
                <a:path w="36444" h="71019" extrusionOk="0">
                  <a:moveTo>
                    <a:pt x="36444" y="1"/>
                  </a:moveTo>
                  <a:cubicBezTo>
                    <a:pt x="36444" y="1"/>
                    <a:pt x="27449" y="2220"/>
                    <a:pt x="24646" y="4439"/>
                  </a:cubicBezTo>
                  <a:cubicBezTo>
                    <a:pt x="21843" y="6659"/>
                    <a:pt x="4088" y="55834"/>
                    <a:pt x="4088" y="55834"/>
                  </a:cubicBezTo>
                  <a:lnTo>
                    <a:pt x="0" y="59338"/>
                  </a:lnTo>
                  <a:cubicBezTo>
                    <a:pt x="2804" y="63426"/>
                    <a:pt x="5023" y="68099"/>
                    <a:pt x="8761" y="71019"/>
                  </a:cubicBezTo>
                  <a:cubicBezTo>
                    <a:pt x="11214" y="69500"/>
                    <a:pt x="13550" y="67748"/>
                    <a:pt x="15652" y="65879"/>
                  </a:cubicBezTo>
                  <a:cubicBezTo>
                    <a:pt x="18222" y="62492"/>
                    <a:pt x="34224" y="29553"/>
                    <a:pt x="34224" y="29553"/>
                  </a:cubicBezTo>
                  <a:lnTo>
                    <a:pt x="36444" y="4323"/>
                  </a:lnTo>
                  <a:lnTo>
                    <a:pt x="364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42"/>
            <p:cNvSpPr/>
            <p:nvPr/>
          </p:nvSpPr>
          <p:spPr>
            <a:xfrm>
              <a:off x="2056425" y="3327625"/>
              <a:ext cx="841025" cy="610350"/>
            </a:xfrm>
            <a:custGeom>
              <a:avLst/>
              <a:gdLst/>
              <a:ahLst/>
              <a:cxnLst/>
              <a:rect l="l" t="t" r="r" b="b"/>
              <a:pathLst>
                <a:path w="33641" h="24414" extrusionOk="0">
                  <a:moveTo>
                    <a:pt x="24764" y="1"/>
                  </a:moveTo>
                  <a:lnTo>
                    <a:pt x="19040" y="6542"/>
                  </a:lnTo>
                  <a:cubicBezTo>
                    <a:pt x="19040" y="6542"/>
                    <a:pt x="16289" y="6976"/>
                    <a:pt x="13610" y="6976"/>
                  </a:cubicBezTo>
                  <a:cubicBezTo>
                    <a:pt x="12121" y="6976"/>
                    <a:pt x="10655" y="6842"/>
                    <a:pt x="9696" y="6425"/>
                  </a:cubicBezTo>
                  <a:cubicBezTo>
                    <a:pt x="9020" y="6144"/>
                    <a:pt x="8528" y="6025"/>
                    <a:pt x="8151" y="6025"/>
                  </a:cubicBezTo>
                  <a:cubicBezTo>
                    <a:pt x="6966" y="6025"/>
                    <a:pt x="6933" y="7202"/>
                    <a:pt x="5958" y="8177"/>
                  </a:cubicBezTo>
                  <a:cubicBezTo>
                    <a:pt x="4673" y="9579"/>
                    <a:pt x="468" y="12616"/>
                    <a:pt x="468" y="12616"/>
                  </a:cubicBezTo>
                  <a:cubicBezTo>
                    <a:pt x="1" y="14952"/>
                    <a:pt x="118" y="17405"/>
                    <a:pt x="702" y="19741"/>
                  </a:cubicBezTo>
                  <a:cubicBezTo>
                    <a:pt x="1870" y="22661"/>
                    <a:pt x="11681" y="24413"/>
                    <a:pt x="11681" y="24413"/>
                  </a:cubicBezTo>
                  <a:lnTo>
                    <a:pt x="24296" y="18690"/>
                  </a:lnTo>
                  <a:lnTo>
                    <a:pt x="33641" y="13433"/>
                  </a:lnTo>
                  <a:lnTo>
                    <a:pt x="2476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42"/>
            <p:cNvSpPr/>
            <p:nvPr/>
          </p:nvSpPr>
          <p:spPr>
            <a:xfrm>
              <a:off x="1595050" y="2682900"/>
              <a:ext cx="604500" cy="769000"/>
            </a:xfrm>
            <a:custGeom>
              <a:avLst/>
              <a:gdLst/>
              <a:ahLst/>
              <a:cxnLst/>
              <a:rect l="l" t="t" r="r" b="b"/>
              <a:pathLst>
                <a:path w="24180" h="30760" extrusionOk="0">
                  <a:moveTo>
                    <a:pt x="2239" y="0"/>
                  </a:moveTo>
                  <a:cubicBezTo>
                    <a:pt x="1920" y="0"/>
                    <a:pt x="1602" y="29"/>
                    <a:pt x="1285" y="92"/>
                  </a:cubicBezTo>
                  <a:cubicBezTo>
                    <a:pt x="1" y="4765"/>
                    <a:pt x="1" y="9787"/>
                    <a:pt x="1402" y="14460"/>
                  </a:cubicBezTo>
                  <a:cubicBezTo>
                    <a:pt x="2914" y="20002"/>
                    <a:pt x="6772" y="30760"/>
                    <a:pt x="13728" y="30760"/>
                  </a:cubicBezTo>
                  <a:cubicBezTo>
                    <a:pt x="14835" y="30760"/>
                    <a:pt x="16021" y="30487"/>
                    <a:pt x="17288" y="29878"/>
                  </a:cubicBezTo>
                  <a:cubicBezTo>
                    <a:pt x="18222" y="29411"/>
                    <a:pt x="19157" y="28827"/>
                    <a:pt x="19974" y="28243"/>
                  </a:cubicBezTo>
                  <a:cubicBezTo>
                    <a:pt x="22427" y="26374"/>
                    <a:pt x="24063" y="23570"/>
                    <a:pt x="24179" y="20534"/>
                  </a:cubicBezTo>
                  <a:cubicBezTo>
                    <a:pt x="24179" y="16095"/>
                    <a:pt x="22310" y="12007"/>
                    <a:pt x="19040" y="9087"/>
                  </a:cubicBezTo>
                  <a:cubicBezTo>
                    <a:pt x="15769" y="6283"/>
                    <a:pt x="12148" y="3947"/>
                    <a:pt x="8177" y="2195"/>
                  </a:cubicBezTo>
                  <a:cubicBezTo>
                    <a:pt x="6359" y="1185"/>
                    <a:pt x="4279" y="0"/>
                    <a:pt x="22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42"/>
            <p:cNvSpPr/>
            <p:nvPr/>
          </p:nvSpPr>
          <p:spPr>
            <a:xfrm>
              <a:off x="2027225" y="3310100"/>
              <a:ext cx="265775" cy="394250"/>
            </a:xfrm>
            <a:custGeom>
              <a:avLst/>
              <a:gdLst/>
              <a:ahLst/>
              <a:cxnLst/>
              <a:rect l="l" t="t" r="r" b="b"/>
              <a:pathLst>
                <a:path w="10631" h="15770" fill="none" extrusionOk="0">
                  <a:moveTo>
                    <a:pt x="1" y="1"/>
                  </a:moveTo>
                  <a:lnTo>
                    <a:pt x="10630" y="15770"/>
                  </a:lnTo>
                </a:path>
              </a:pathLst>
            </a:custGeom>
            <a:solidFill>
              <a:schemeClr val="accent6"/>
            </a:solidFill>
            <a:ln w="73000" cap="rnd" cmpd="sng">
              <a:solidFill>
                <a:schemeClr val="accent6"/>
              </a:solidFill>
              <a:prstDash val="solid"/>
              <a:miter lim="1168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2"/>
            <p:cNvSpPr/>
            <p:nvPr/>
          </p:nvSpPr>
          <p:spPr>
            <a:xfrm>
              <a:off x="2123600" y="3631650"/>
              <a:ext cx="309550" cy="306325"/>
            </a:xfrm>
            <a:custGeom>
              <a:avLst/>
              <a:gdLst/>
              <a:ahLst/>
              <a:cxnLst/>
              <a:rect l="l" t="t" r="r" b="b"/>
              <a:pathLst>
                <a:path w="12382" h="12253" extrusionOk="0">
                  <a:moveTo>
                    <a:pt x="3591" y="1"/>
                  </a:moveTo>
                  <a:cubicBezTo>
                    <a:pt x="1656" y="1"/>
                    <a:pt x="0" y="104"/>
                    <a:pt x="0" y="104"/>
                  </a:cubicBezTo>
                  <a:cubicBezTo>
                    <a:pt x="0" y="104"/>
                    <a:pt x="351" y="6762"/>
                    <a:pt x="935" y="7463"/>
                  </a:cubicBezTo>
                  <a:cubicBezTo>
                    <a:pt x="1519" y="8281"/>
                    <a:pt x="8994" y="12252"/>
                    <a:pt x="8994" y="12252"/>
                  </a:cubicBezTo>
                  <a:lnTo>
                    <a:pt x="12382" y="8047"/>
                  </a:lnTo>
                  <a:cubicBezTo>
                    <a:pt x="12382" y="8047"/>
                    <a:pt x="10980" y="1623"/>
                    <a:pt x="9228" y="688"/>
                  </a:cubicBezTo>
                  <a:cubicBezTo>
                    <a:pt x="8300" y="132"/>
                    <a:pt x="5769" y="1"/>
                    <a:pt x="35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2"/>
            <p:cNvSpPr/>
            <p:nvPr/>
          </p:nvSpPr>
          <p:spPr>
            <a:xfrm>
              <a:off x="2196600" y="3494075"/>
              <a:ext cx="233625" cy="278850"/>
            </a:xfrm>
            <a:custGeom>
              <a:avLst/>
              <a:gdLst/>
              <a:ahLst/>
              <a:cxnLst/>
              <a:rect l="l" t="t" r="r" b="b"/>
              <a:pathLst>
                <a:path w="9345" h="11154" extrusionOk="0">
                  <a:moveTo>
                    <a:pt x="1519" y="1"/>
                  </a:moveTo>
                  <a:cubicBezTo>
                    <a:pt x="1519" y="1"/>
                    <a:pt x="1" y="9462"/>
                    <a:pt x="585" y="10980"/>
                  </a:cubicBezTo>
                  <a:cubicBezTo>
                    <a:pt x="630" y="11099"/>
                    <a:pt x="703" y="11153"/>
                    <a:pt x="799" y="11153"/>
                  </a:cubicBezTo>
                  <a:cubicBezTo>
                    <a:pt x="1938" y="11153"/>
                    <a:pt x="6308" y="3505"/>
                    <a:pt x="6308" y="3505"/>
                  </a:cubicBezTo>
                  <a:cubicBezTo>
                    <a:pt x="6308" y="3505"/>
                    <a:pt x="8294" y="1169"/>
                    <a:pt x="8761" y="585"/>
                  </a:cubicBezTo>
                  <a:cubicBezTo>
                    <a:pt x="9345" y="1"/>
                    <a:pt x="1519" y="1"/>
                    <a:pt x="15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2"/>
            <p:cNvSpPr/>
            <p:nvPr/>
          </p:nvSpPr>
          <p:spPr>
            <a:xfrm>
              <a:off x="3668350" y="1394500"/>
              <a:ext cx="1176850" cy="1859750"/>
            </a:xfrm>
            <a:custGeom>
              <a:avLst/>
              <a:gdLst/>
              <a:ahLst/>
              <a:cxnLst/>
              <a:rect l="l" t="t" r="r" b="b"/>
              <a:pathLst>
                <a:path w="47074" h="74390" extrusionOk="0">
                  <a:moveTo>
                    <a:pt x="31772" y="0"/>
                  </a:moveTo>
                  <a:cubicBezTo>
                    <a:pt x="29458" y="6835"/>
                    <a:pt x="22791" y="11871"/>
                    <a:pt x="16456" y="11871"/>
                  </a:cubicBezTo>
                  <a:cubicBezTo>
                    <a:pt x="15754" y="11871"/>
                    <a:pt x="15055" y="11809"/>
                    <a:pt x="14368" y="11681"/>
                  </a:cubicBezTo>
                  <a:cubicBezTo>
                    <a:pt x="13199" y="10396"/>
                    <a:pt x="12615" y="8761"/>
                    <a:pt x="12732" y="7009"/>
                  </a:cubicBezTo>
                  <a:lnTo>
                    <a:pt x="12732" y="7009"/>
                  </a:lnTo>
                  <a:lnTo>
                    <a:pt x="10630" y="7943"/>
                  </a:lnTo>
                  <a:cubicBezTo>
                    <a:pt x="10630" y="7943"/>
                    <a:pt x="4205" y="22777"/>
                    <a:pt x="2103" y="29669"/>
                  </a:cubicBezTo>
                  <a:cubicBezTo>
                    <a:pt x="0" y="36560"/>
                    <a:pt x="5724" y="43802"/>
                    <a:pt x="7009" y="51395"/>
                  </a:cubicBezTo>
                  <a:cubicBezTo>
                    <a:pt x="7710" y="55483"/>
                    <a:pt x="4789" y="64477"/>
                    <a:pt x="2103" y="71719"/>
                  </a:cubicBezTo>
                  <a:cubicBezTo>
                    <a:pt x="6195" y="73507"/>
                    <a:pt x="10747" y="74389"/>
                    <a:pt x="15321" y="74389"/>
                  </a:cubicBezTo>
                  <a:cubicBezTo>
                    <a:pt x="24196" y="74389"/>
                    <a:pt x="33156" y="71068"/>
                    <a:pt x="39013" y="64594"/>
                  </a:cubicBezTo>
                  <a:cubicBezTo>
                    <a:pt x="37378" y="62024"/>
                    <a:pt x="31421" y="51161"/>
                    <a:pt x="36911" y="43102"/>
                  </a:cubicBezTo>
                  <a:cubicBezTo>
                    <a:pt x="42518" y="34808"/>
                    <a:pt x="47073" y="14951"/>
                    <a:pt x="44737" y="10279"/>
                  </a:cubicBezTo>
                  <a:cubicBezTo>
                    <a:pt x="41817" y="4556"/>
                    <a:pt x="35276" y="1285"/>
                    <a:pt x="317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2"/>
            <p:cNvSpPr/>
            <p:nvPr/>
          </p:nvSpPr>
          <p:spPr>
            <a:xfrm>
              <a:off x="2841950" y="3009325"/>
              <a:ext cx="2470450" cy="2340875"/>
            </a:xfrm>
            <a:custGeom>
              <a:avLst/>
              <a:gdLst/>
              <a:ahLst/>
              <a:cxnLst/>
              <a:rect l="l" t="t" r="r" b="b"/>
              <a:pathLst>
                <a:path w="98818" h="93635" extrusionOk="0">
                  <a:moveTo>
                    <a:pt x="72069" y="1"/>
                  </a:moveTo>
                  <a:cubicBezTo>
                    <a:pt x="66241" y="6443"/>
                    <a:pt x="57341" y="9763"/>
                    <a:pt x="48510" y="9763"/>
                  </a:cubicBezTo>
                  <a:cubicBezTo>
                    <a:pt x="43891" y="9763"/>
                    <a:pt x="39291" y="8855"/>
                    <a:pt x="35159" y="7009"/>
                  </a:cubicBezTo>
                  <a:cubicBezTo>
                    <a:pt x="32940" y="13083"/>
                    <a:pt x="30720" y="17989"/>
                    <a:pt x="30720" y="17989"/>
                  </a:cubicBezTo>
                  <a:cubicBezTo>
                    <a:pt x="30720" y="17989"/>
                    <a:pt x="1" y="73939"/>
                    <a:pt x="234" y="74640"/>
                  </a:cubicBezTo>
                  <a:cubicBezTo>
                    <a:pt x="468" y="75224"/>
                    <a:pt x="18806" y="91927"/>
                    <a:pt x="25347" y="93563"/>
                  </a:cubicBezTo>
                  <a:cubicBezTo>
                    <a:pt x="25529" y="93611"/>
                    <a:pt x="25768" y="93635"/>
                    <a:pt x="26060" y="93635"/>
                  </a:cubicBezTo>
                  <a:cubicBezTo>
                    <a:pt x="33483" y="93635"/>
                    <a:pt x="75556" y="78387"/>
                    <a:pt x="98818" y="69734"/>
                  </a:cubicBezTo>
                  <a:cubicBezTo>
                    <a:pt x="98117" y="65179"/>
                    <a:pt x="96365" y="60740"/>
                    <a:pt x="93795" y="56769"/>
                  </a:cubicBezTo>
                  <a:lnTo>
                    <a:pt x="56885" y="64828"/>
                  </a:lnTo>
                  <a:cubicBezTo>
                    <a:pt x="56885" y="64828"/>
                    <a:pt x="59221" y="63427"/>
                    <a:pt x="76858" y="42402"/>
                  </a:cubicBezTo>
                  <a:cubicBezTo>
                    <a:pt x="94379" y="21493"/>
                    <a:pt x="73705" y="2337"/>
                    <a:pt x="72186" y="235"/>
                  </a:cubicBezTo>
                  <a:lnTo>
                    <a:pt x="7206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2"/>
            <p:cNvSpPr/>
            <p:nvPr/>
          </p:nvSpPr>
          <p:spPr>
            <a:xfrm>
              <a:off x="5186825" y="4265000"/>
              <a:ext cx="826425" cy="671650"/>
            </a:xfrm>
            <a:custGeom>
              <a:avLst/>
              <a:gdLst/>
              <a:ahLst/>
              <a:cxnLst/>
              <a:rect l="l" t="t" r="r" b="b"/>
              <a:pathLst>
                <a:path w="33057" h="26866" extrusionOk="0">
                  <a:moveTo>
                    <a:pt x="22310" y="1"/>
                  </a:moveTo>
                  <a:cubicBezTo>
                    <a:pt x="20908" y="1"/>
                    <a:pt x="16236" y="3154"/>
                    <a:pt x="16236" y="3154"/>
                  </a:cubicBezTo>
                  <a:lnTo>
                    <a:pt x="0" y="6658"/>
                  </a:lnTo>
                  <a:cubicBezTo>
                    <a:pt x="2570" y="10630"/>
                    <a:pt x="4322" y="15068"/>
                    <a:pt x="5023" y="19624"/>
                  </a:cubicBezTo>
                  <a:cubicBezTo>
                    <a:pt x="14134" y="16237"/>
                    <a:pt x="20441" y="13900"/>
                    <a:pt x="20441" y="13900"/>
                  </a:cubicBezTo>
                  <a:lnTo>
                    <a:pt x="26749" y="23479"/>
                  </a:lnTo>
                  <a:cubicBezTo>
                    <a:pt x="24062" y="25347"/>
                    <a:pt x="24763" y="26866"/>
                    <a:pt x="24763" y="26866"/>
                  </a:cubicBezTo>
                  <a:cubicBezTo>
                    <a:pt x="27683" y="26048"/>
                    <a:pt x="30486" y="24763"/>
                    <a:pt x="33056" y="23245"/>
                  </a:cubicBezTo>
                  <a:cubicBezTo>
                    <a:pt x="33056" y="23245"/>
                    <a:pt x="23829" y="1"/>
                    <a:pt x="223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2"/>
            <p:cNvSpPr/>
            <p:nvPr/>
          </p:nvSpPr>
          <p:spPr>
            <a:xfrm>
              <a:off x="2745575" y="1958075"/>
              <a:ext cx="2122975" cy="3483900"/>
            </a:xfrm>
            <a:custGeom>
              <a:avLst/>
              <a:gdLst/>
              <a:ahLst/>
              <a:cxnLst/>
              <a:rect l="l" t="t" r="r" b="b"/>
              <a:pathLst>
                <a:path w="84919" h="139356" extrusionOk="0">
                  <a:moveTo>
                    <a:pt x="41817" y="1"/>
                  </a:moveTo>
                  <a:cubicBezTo>
                    <a:pt x="35043" y="11331"/>
                    <a:pt x="39248" y="16470"/>
                    <a:pt x="41817" y="22544"/>
                  </a:cubicBezTo>
                  <a:cubicBezTo>
                    <a:pt x="44387" y="28618"/>
                    <a:pt x="43803" y="32356"/>
                    <a:pt x="42284" y="38664"/>
                  </a:cubicBezTo>
                  <a:cubicBezTo>
                    <a:pt x="40883" y="44971"/>
                    <a:pt x="29553" y="67748"/>
                    <a:pt x="24063" y="75457"/>
                  </a:cubicBezTo>
                  <a:cubicBezTo>
                    <a:pt x="18690" y="83167"/>
                    <a:pt x="8061" y="95314"/>
                    <a:pt x="3972" y="102089"/>
                  </a:cubicBezTo>
                  <a:cubicBezTo>
                    <a:pt x="1" y="108864"/>
                    <a:pt x="3271" y="125567"/>
                    <a:pt x="4907" y="128838"/>
                  </a:cubicBezTo>
                  <a:cubicBezTo>
                    <a:pt x="6517" y="132058"/>
                    <a:pt x="27606" y="139356"/>
                    <a:pt x="30260" y="139356"/>
                  </a:cubicBezTo>
                  <a:cubicBezTo>
                    <a:pt x="30301" y="139356"/>
                    <a:pt x="30338" y="139354"/>
                    <a:pt x="30370" y="139350"/>
                  </a:cubicBezTo>
                  <a:cubicBezTo>
                    <a:pt x="32473" y="139117"/>
                    <a:pt x="41467" y="137481"/>
                    <a:pt x="41467" y="137481"/>
                  </a:cubicBezTo>
                  <a:cubicBezTo>
                    <a:pt x="38547" y="136313"/>
                    <a:pt x="37612" y="131524"/>
                    <a:pt x="39948" y="124166"/>
                  </a:cubicBezTo>
                  <a:cubicBezTo>
                    <a:pt x="41700" y="118792"/>
                    <a:pt x="84918" y="87255"/>
                    <a:pt x="77677" y="69617"/>
                  </a:cubicBezTo>
                  <a:cubicBezTo>
                    <a:pt x="70435" y="52096"/>
                    <a:pt x="68566" y="46723"/>
                    <a:pt x="65996" y="38080"/>
                  </a:cubicBezTo>
                  <a:cubicBezTo>
                    <a:pt x="63426" y="29319"/>
                    <a:pt x="61791" y="818"/>
                    <a:pt x="61791" y="818"/>
                  </a:cubicBezTo>
                  <a:cubicBezTo>
                    <a:pt x="59776" y="1344"/>
                    <a:pt x="57761" y="1607"/>
                    <a:pt x="55796" y="1607"/>
                  </a:cubicBezTo>
                  <a:cubicBezTo>
                    <a:pt x="55140" y="1607"/>
                    <a:pt x="54491" y="1578"/>
                    <a:pt x="53848" y="1519"/>
                  </a:cubicBezTo>
                  <a:cubicBezTo>
                    <a:pt x="49760" y="1169"/>
                    <a:pt x="45789" y="702"/>
                    <a:pt x="41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2"/>
            <p:cNvSpPr/>
            <p:nvPr/>
          </p:nvSpPr>
          <p:spPr>
            <a:xfrm>
              <a:off x="2955825" y="1893850"/>
              <a:ext cx="1793000" cy="1842625"/>
            </a:xfrm>
            <a:custGeom>
              <a:avLst/>
              <a:gdLst/>
              <a:ahLst/>
              <a:cxnLst/>
              <a:rect l="l" t="t" r="r" b="b"/>
              <a:pathLst>
                <a:path w="71720" h="73705" extrusionOk="0">
                  <a:moveTo>
                    <a:pt x="55016" y="0"/>
                  </a:moveTo>
                  <a:lnTo>
                    <a:pt x="30254" y="39364"/>
                  </a:lnTo>
                  <a:lnTo>
                    <a:pt x="1" y="65995"/>
                  </a:lnTo>
                  <a:lnTo>
                    <a:pt x="1636" y="73705"/>
                  </a:lnTo>
                  <a:cubicBezTo>
                    <a:pt x="1636" y="73705"/>
                    <a:pt x="41116" y="52329"/>
                    <a:pt x="44153" y="47774"/>
                  </a:cubicBezTo>
                  <a:cubicBezTo>
                    <a:pt x="47307" y="43335"/>
                    <a:pt x="65646" y="20675"/>
                    <a:pt x="68683" y="16703"/>
                  </a:cubicBezTo>
                  <a:cubicBezTo>
                    <a:pt x="71719" y="12732"/>
                    <a:pt x="55016" y="0"/>
                    <a:pt x="55016" y="0"/>
                  </a:cubicBezTo>
                  <a:close/>
                </a:path>
              </a:pathLst>
            </a:custGeom>
            <a:solidFill>
              <a:srgbClr val="FFC7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2"/>
            <p:cNvSpPr/>
            <p:nvPr/>
          </p:nvSpPr>
          <p:spPr>
            <a:xfrm>
              <a:off x="3294575" y="1893850"/>
              <a:ext cx="1454250" cy="1579825"/>
            </a:xfrm>
            <a:custGeom>
              <a:avLst/>
              <a:gdLst/>
              <a:ahLst/>
              <a:cxnLst/>
              <a:rect l="l" t="t" r="r" b="b"/>
              <a:pathLst>
                <a:path w="58170" h="63193" extrusionOk="0">
                  <a:moveTo>
                    <a:pt x="41466" y="0"/>
                  </a:moveTo>
                  <a:lnTo>
                    <a:pt x="16704" y="39364"/>
                  </a:lnTo>
                  <a:lnTo>
                    <a:pt x="0" y="53964"/>
                  </a:lnTo>
                  <a:cubicBezTo>
                    <a:pt x="1986" y="57235"/>
                    <a:pt x="4322" y="60389"/>
                    <a:pt x="6892" y="63192"/>
                  </a:cubicBezTo>
                  <a:cubicBezTo>
                    <a:pt x="17521" y="57118"/>
                    <a:pt x="29085" y="50110"/>
                    <a:pt x="30603" y="47774"/>
                  </a:cubicBezTo>
                  <a:cubicBezTo>
                    <a:pt x="33757" y="43335"/>
                    <a:pt x="52096" y="20675"/>
                    <a:pt x="55133" y="16703"/>
                  </a:cubicBezTo>
                  <a:cubicBezTo>
                    <a:pt x="58169" y="12732"/>
                    <a:pt x="41466" y="0"/>
                    <a:pt x="414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2"/>
            <p:cNvSpPr/>
            <p:nvPr/>
          </p:nvSpPr>
          <p:spPr>
            <a:xfrm>
              <a:off x="2222875" y="3438600"/>
              <a:ext cx="841025" cy="704550"/>
            </a:xfrm>
            <a:custGeom>
              <a:avLst/>
              <a:gdLst/>
              <a:ahLst/>
              <a:cxnLst/>
              <a:rect l="l" t="t" r="r" b="b"/>
              <a:pathLst>
                <a:path w="33641" h="28182" extrusionOk="0">
                  <a:moveTo>
                    <a:pt x="28501" y="0"/>
                  </a:moveTo>
                  <a:lnTo>
                    <a:pt x="21493" y="7593"/>
                  </a:lnTo>
                  <a:lnTo>
                    <a:pt x="12149" y="6775"/>
                  </a:lnTo>
                  <a:lnTo>
                    <a:pt x="12149" y="6775"/>
                  </a:lnTo>
                  <a:cubicBezTo>
                    <a:pt x="11214" y="8994"/>
                    <a:pt x="15769" y="10046"/>
                    <a:pt x="16120" y="11915"/>
                  </a:cubicBezTo>
                  <a:cubicBezTo>
                    <a:pt x="16587" y="13900"/>
                    <a:pt x="13083" y="18573"/>
                    <a:pt x="11915" y="19040"/>
                  </a:cubicBezTo>
                  <a:cubicBezTo>
                    <a:pt x="10630" y="19624"/>
                    <a:pt x="1" y="19507"/>
                    <a:pt x="1169" y="20208"/>
                  </a:cubicBezTo>
                  <a:cubicBezTo>
                    <a:pt x="2408" y="20771"/>
                    <a:pt x="10386" y="28181"/>
                    <a:pt x="13151" y="28181"/>
                  </a:cubicBezTo>
                  <a:cubicBezTo>
                    <a:pt x="13252" y="28181"/>
                    <a:pt x="13347" y="28171"/>
                    <a:pt x="13433" y="28151"/>
                  </a:cubicBezTo>
                  <a:cubicBezTo>
                    <a:pt x="15886" y="27450"/>
                    <a:pt x="26866" y="15185"/>
                    <a:pt x="26866" y="15185"/>
                  </a:cubicBezTo>
                  <a:lnTo>
                    <a:pt x="33641" y="11681"/>
                  </a:lnTo>
                  <a:lnTo>
                    <a:pt x="285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2"/>
            <p:cNvSpPr/>
            <p:nvPr/>
          </p:nvSpPr>
          <p:spPr>
            <a:xfrm>
              <a:off x="3498975" y="3391875"/>
              <a:ext cx="718375" cy="572375"/>
            </a:xfrm>
            <a:custGeom>
              <a:avLst/>
              <a:gdLst/>
              <a:ahLst/>
              <a:cxnLst/>
              <a:rect l="l" t="t" r="r" b="b"/>
              <a:pathLst>
                <a:path w="28735" h="22895" extrusionOk="0">
                  <a:moveTo>
                    <a:pt x="6892" y="1"/>
                  </a:moveTo>
                  <a:cubicBezTo>
                    <a:pt x="6425" y="4439"/>
                    <a:pt x="4673" y="8644"/>
                    <a:pt x="1986" y="12032"/>
                  </a:cubicBezTo>
                  <a:cubicBezTo>
                    <a:pt x="1052" y="13200"/>
                    <a:pt x="1" y="14368"/>
                    <a:pt x="234" y="15769"/>
                  </a:cubicBezTo>
                  <a:cubicBezTo>
                    <a:pt x="585" y="16704"/>
                    <a:pt x="1286" y="17521"/>
                    <a:pt x="2103" y="18105"/>
                  </a:cubicBezTo>
                  <a:cubicBezTo>
                    <a:pt x="4323" y="19858"/>
                    <a:pt x="6659" y="21259"/>
                    <a:pt x="9228" y="22194"/>
                  </a:cubicBezTo>
                  <a:cubicBezTo>
                    <a:pt x="10572" y="22661"/>
                    <a:pt x="11944" y="22894"/>
                    <a:pt x="13302" y="22894"/>
                  </a:cubicBezTo>
                  <a:cubicBezTo>
                    <a:pt x="14660" y="22894"/>
                    <a:pt x="16003" y="22661"/>
                    <a:pt x="17288" y="22194"/>
                  </a:cubicBezTo>
                  <a:cubicBezTo>
                    <a:pt x="26165" y="18573"/>
                    <a:pt x="27333" y="8411"/>
                    <a:pt x="28735" y="1"/>
                  </a:cubicBezTo>
                  <a:lnTo>
                    <a:pt x="28735" y="1"/>
                  </a:lnTo>
                  <a:lnTo>
                    <a:pt x="18456" y="701"/>
                  </a:lnTo>
                  <a:cubicBezTo>
                    <a:pt x="14601" y="701"/>
                    <a:pt x="10747" y="585"/>
                    <a:pt x="68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2"/>
            <p:cNvSpPr/>
            <p:nvPr/>
          </p:nvSpPr>
          <p:spPr>
            <a:xfrm>
              <a:off x="4185225" y="1493775"/>
              <a:ext cx="549000" cy="528575"/>
            </a:xfrm>
            <a:custGeom>
              <a:avLst/>
              <a:gdLst/>
              <a:ahLst/>
              <a:cxnLst/>
              <a:rect l="l" t="t" r="r" b="b"/>
              <a:pathLst>
                <a:path w="21960" h="21143" extrusionOk="0">
                  <a:moveTo>
                    <a:pt x="18338" y="1"/>
                  </a:moveTo>
                  <a:cubicBezTo>
                    <a:pt x="9578" y="2687"/>
                    <a:pt x="1168" y="11915"/>
                    <a:pt x="0" y="20792"/>
                  </a:cubicBezTo>
                  <a:lnTo>
                    <a:pt x="2570" y="21142"/>
                  </a:lnTo>
                  <a:cubicBezTo>
                    <a:pt x="5723" y="13667"/>
                    <a:pt x="14133" y="5724"/>
                    <a:pt x="21959" y="3271"/>
                  </a:cubicBezTo>
                  <a:cubicBezTo>
                    <a:pt x="20908" y="2103"/>
                    <a:pt x="19740" y="935"/>
                    <a:pt x="183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2"/>
            <p:cNvSpPr/>
            <p:nvPr/>
          </p:nvSpPr>
          <p:spPr>
            <a:xfrm>
              <a:off x="3782225" y="1558025"/>
              <a:ext cx="236575" cy="427200"/>
            </a:xfrm>
            <a:custGeom>
              <a:avLst/>
              <a:gdLst/>
              <a:ahLst/>
              <a:cxnLst/>
              <a:rect l="l" t="t" r="r" b="b"/>
              <a:pathLst>
                <a:path w="9463" h="17088" extrusionOk="0">
                  <a:moveTo>
                    <a:pt x="9462" y="0"/>
                  </a:moveTo>
                  <a:lnTo>
                    <a:pt x="6075" y="1402"/>
                  </a:lnTo>
                  <a:cubicBezTo>
                    <a:pt x="6075" y="1402"/>
                    <a:pt x="2571" y="10396"/>
                    <a:pt x="1" y="17054"/>
                  </a:cubicBezTo>
                  <a:cubicBezTo>
                    <a:pt x="124" y="17079"/>
                    <a:pt x="295" y="17088"/>
                    <a:pt x="492" y="17088"/>
                  </a:cubicBezTo>
                  <a:cubicBezTo>
                    <a:pt x="1032" y="17088"/>
                    <a:pt x="1773" y="17020"/>
                    <a:pt x="2313" y="17020"/>
                  </a:cubicBezTo>
                  <a:cubicBezTo>
                    <a:pt x="2510" y="17020"/>
                    <a:pt x="2681" y="17029"/>
                    <a:pt x="2804" y="17054"/>
                  </a:cubicBezTo>
                  <a:cubicBezTo>
                    <a:pt x="6192" y="11915"/>
                    <a:pt x="8411" y="6074"/>
                    <a:pt x="94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Rounded Rectangle 137"/>
          <p:cNvSpPr/>
          <p:nvPr/>
        </p:nvSpPr>
        <p:spPr>
          <a:xfrm>
            <a:off x="1076409" y="109648"/>
            <a:ext cx="8788400" cy="844774"/>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lnSpc>
                <a:spcPct val="150000"/>
              </a:lnSpc>
              <a:spcBef>
                <a:spcPct val="0"/>
              </a:spcBef>
            </a:pPr>
            <a:r>
              <a:rPr lang="en" sz="3600" b="1">
                <a:solidFill>
                  <a:schemeClr val="bg2">
                    <a:lumMod val="50000"/>
                  </a:schemeClr>
                </a:solidFill>
                <a:cs typeface="Arial" panose="020B0604020202020204" pitchFamily="34" charset="0"/>
              </a:rPr>
              <a:t>CỦNG CỐ, DẶN DÒ</a:t>
            </a:r>
            <a:endParaRPr lang="en-US" sz="3600" dirty="0">
              <a:solidFill>
                <a:schemeClr val="bg2">
                  <a:lumMod val="50000"/>
                </a:schemeClr>
              </a:solidFill>
              <a:cs typeface="Arial" panose="020B0604020202020204" pitchFamily="34" charset="0"/>
            </a:endParaRPr>
          </a:p>
        </p:txBody>
      </p:sp>
      <p:sp>
        <p:nvSpPr>
          <p:cNvPr id="139" name="Freeform 9">
            <a:extLst>
              <a:ext uri="{FF2B5EF4-FFF2-40B4-BE49-F238E27FC236}">
                <a16:creationId xmlns:a16="http://schemas.microsoft.com/office/drawing/2014/main" id="{D8F86FB1-AEE8-CDCC-BADC-518CA0BC6FB9}"/>
              </a:ext>
            </a:extLst>
          </p:cNvPr>
          <p:cNvSpPr/>
          <p:nvPr/>
        </p:nvSpPr>
        <p:spPr>
          <a:xfrm rot="5400000">
            <a:off x="4878222" y="-1242079"/>
            <a:ext cx="1382182" cy="6184848"/>
          </a:xfrm>
          <a:prstGeom prst="roundRect">
            <a:avLst/>
          </a:prstGeom>
          <a:solidFill>
            <a:srgbClr val="FFFFFF"/>
          </a:solidFill>
          <a:ln w="19050">
            <a:solidFill>
              <a:schemeClr val="bg2">
                <a:lumMod val="50000"/>
              </a:schemeClr>
            </a:solidFill>
          </a:ln>
        </p:spPr>
        <p:txBody>
          <a:bodyPr/>
          <a:lstStyle/>
          <a:p>
            <a:endParaRPr lang="en-US"/>
          </a:p>
        </p:txBody>
      </p:sp>
      <p:sp>
        <p:nvSpPr>
          <p:cNvPr id="140" name="TextBox 139">
            <a:extLst>
              <a:ext uri="{FF2B5EF4-FFF2-40B4-BE49-F238E27FC236}">
                <a16:creationId xmlns:a16="http://schemas.microsoft.com/office/drawing/2014/main" id="{4A7180F8-B199-EE94-62C2-A863755ED707}"/>
              </a:ext>
            </a:extLst>
          </p:cNvPr>
          <p:cNvSpPr txBox="1"/>
          <p:nvPr/>
        </p:nvSpPr>
        <p:spPr>
          <a:xfrm>
            <a:off x="2531420" y="1213411"/>
            <a:ext cx="6057439" cy="1328023"/>
          </a:xfrm>
          <a:prstGeom prst="roundRect">
            <a:avLst/>
          </a:prstGeom>
          <a:noFill/>
        </p:spPr>
        <p:txBody>
          <a:bodyPr wrap="square">
            <a:spAutoFit/>
          </a:bodyPr>
          <a:lstStyle/>
          <a:p>
            <a:pPr algn="ctr">
              <a:lnSpc>
                <a:spcPct val="150000"/>
              </a:lnSpc>
              <a:spcBef>
                <a:spcPts val="300"/>
              </a:spcBef>
              <a:spcAft>
                <a:spcPts val="300"/>
              </a:spcAft>
            </a:pPr>
            <a:r>
              <a:rPr lang="nl-NL" sz="2400" dirty="0">
                <a:effectLst/>
                <a:latin typeface="Arial" panose="020B0604020202020204" pitchFamily="34" charset="0"/>
                <a:ea typeface="Calibri" panose="020F0502020204030204" pitchFamily="34" charset="0"/>
                <a:cs typeface="Arial" panose="020B0604020202020204" pitchFamily="34" charset="0"/>
              </a:rPr>
              <a:t>Đọc lại </a:t>
            </a:r>
            <a:r>
              <a:rPr lang="nl-NL" sz="2400">
                <a:effectLst/>
                <a:latin typeface="Arial" panose="020B0604020202020204" pitchFamily="34" charset="0"/>
                <a:ea typeface="Calibri" panose="020F0502020204030204" pitchFamily="34" charset="0"/>
                <a:cs typeface="Arial" panose="020B0604020202020204" pitchFamily="34" charset="0"/>
              </a:rPr>
              <a:t>bài </a:t>
            </a:r>
            <a:r>
              <a:rPr lang="it-IT" sz="2400" b="1" i="1">
                <a:latin typeface="Arial" panose="020B0604020202020204" pitchFamily="34" charset="0"/>
                <a:ea typeface="Calibri" panose="020F0502020204030204" pitchFamily="34" charset="0"/>
                <a:cs typeface="Arial" panose="020B0604020202020204" pitchFamily="34" charset="0"/>
              </a:rPr>
              <a:t>Con muốn làm một cái câ</a:t>
            </a:r>
            <a:r>
              <a:rPr lang="nl-NL" sz="2400">
                <a:latin typeface="Arial" panose="020B0604020202020204" pitchFamily="34" charset="0"/>
                <a:ea typeface="Calibri" panose="020F0502020204030204" pitchFamily="34" charset="0"/>
                <a:cs typeface="Arial" panose="020B0604020202020204" pitchFamily="34" charset="0"/>
              </a:rPr>
              <a:t>và</a:t>
            </a:r>
            <a:r>
              <a:rPr lang="nl-NL" sz="2400" b="1" i="1">
                <a:latin typeface="Arial" panose="020B0604020202020204" pitchFamily="34" charset="0"/>
                <a:ea typeface="Calibri" panose="020F0502020204030204" pitchFamily="34" charset="0"/>
                <a:cs typeface="Arial" panose="020B0604020202020204" pitchFamily="34" charset="0"/>
              </a:rPr>
              <a:t> </a:t>
            </a:r>
            <a:r>
              <a:rPr lang="nl-NL" sz="2400" dirty="0">
                <a:effectLst/>
                <a:latin typeface="Arial" panose="020B0604020202020204" pitchFamily="34" charset="0"/>
                <a:ea typeface="Calibri" panose="020F0502020204030204" pitchFamily="34" charset="0"/>
                <a:cs typeface="Arial" panose="020B0604020202020204" pitchFamily="34" charset="0"/>
              </a:rPr>
              <a:t>hiểu ý nghĩa bài đọc.</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141" name="Freeform 9">
            <a:extLst>
              <a:ext uri="{FF2B5EF4-FFF2-40B4-BE49-F238E27FC236}">
                <a16:creationId xmlns:a16="http://schemas.microsoft.com/office/drawing/2014/main" id="{324C7525-B644-0EBB-5A10-1A65B529C2A8}"/>
              </a:ext>
            </a:extLst>
          </p:cNvPr>
          <p:cNvSpPr/>
          <p:nvPr/>
        </p:nvSpPr>
        <p:spPr>
          <a:xfrm rot="5400000">
            <a:off x="5124359" y="81983"/>
            <a:ext cx="877724" cy="6172663"/>
          </a:xfrm>
          <a:prstGeom prst="roundRect">
            <a:avLst/>
          </a:prstGeom>
          <a:solidFill>
            <a:srgbClr val="FFFFFF"/>
          </a:solidFill>
          <a:ln w="19050">
            <a:solidFill>
              <a:schemeClr val="bg2">
                <a:lumMod val="50000"/>
              </a:schemeClr>
            </a:solidFill>
          </a:ln>
        </p:spPr>
        <p:txBody>
          <a:bodyPr/>
          <a:lstStyle/>
          <a:p>
            <a:endParaRPr lang="en-US"/>
          </a:p>
        </p:txBody>
      </p:sp>
      <p:sp>
        <p:nvSpPr>
          <p:cNvPr id="142" name="TextBox 141">
            <a:extLst>
              <a:ext uri="{FF2B5EF4-FFF2-40B4-BE49-F238E27FC236}">
                <a16:creationId xmlns:a16="http://schemas.microsoft.com/office/drawing/2014/main" id="{5D19B8CE-59FC-5193-BD37-1418679128FF}"/>
              </a:ext>
            </a:extLst>
          </p:cNvPr>
          <p:cNvSpPr txBox="1"/>
          <p:nvPr/>
        </p:nvSpPr>
        <p:spPr>
          <a:xfrm>
            <a:off x="2568606" y="2782571"/>
            <a:ext cx="5901533" cy="715089"/>
          </a:xfrm>
          <a:prstGeom prst="roundRect">
            <a:avLst/>
          </a:prstGeom>
          <a:solidFill>
            <a:srgbClr val="FFFFFF"/>
          </a:solidFill>
        </p:spPr>
        <p:txBody>
          <a:bodyPr wrap="square">
            <a:spAutoFit/>
          </a:bodyPr>
          <a:lstStyle/>
          <a:p>
            <a:pPr marL="0" marR="0" algn="ctr">
              <a:lnSpc>
                <a:spcPct val="150000"/>
              </a:lnSpc>
              <a:spcBef>
                <a:spcPts val="300"/>
              </a:spcBef>
              <a:spcAft>
                <a:spcPts val="300"/>
              </a:spcAft>
            </a:pPr>
            <a:r>
              <a:rPr lang="vi-VN" sz="2400">
                <a:effectLst/>
                <a:latin typeface="Arial" panose="020B0604020202020204" pitchFamily="34" charset="0"/>
                <a:ea typeface="Calibri" panose="020F0502020204030204" pitchFamily="34" charset="0"/>
                <a:cs typeface="Arial" panose="020B0604020202020204" pitchFamily="34" charset="0"/>
              </a:rPr>
              <a:t>Chia sẻ với người thân về bài đọc</a:t>
            </a:r>
            <a:r>
              <a:rPr lang="en-US" sz="2400">
                <a:effectLst/>
                <a:latin typeface="Arial" panose="020B0604020202020204" pitchFamily="34" charset="0"/>
                <a:ea typeface="Calibri" panose="020F0502020204030204" pitchFamily="34" charset="0"/>
                <a:cs typeface="Arial" panose="020B0604020202020204" pitchFamily="34" charset="0"/>
              </a:rPr>
              <a:t>.</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143" name="Freeform 9">
            <a:extLst>
              <a:ext uri="{FF2B5EF4-FFF2-40B4-BE49-F238E27FC236}">
                <a16:creationId xmlns:a16="http://schemas.microsoft.com/office/drawing/2014/main" id="{BA4EF70B-803E-FDFF-401B-8D0D91F25E75}"/>
              </a:ext>
            </a:extLst>
          </p:cNvPr>
          <p:cNvSpPr/>
          <p:nvPr/>
        </p:nvSpPr>
        <p:spPr>
          <a:xfrm rot="5400000">
            <a:off x="5090533" y="1192838"/>
            <a:ext cx="969286" cy="6148750"/>
          </a:xfrm>
          <a:prstGeom prst="roundRect">
            <a:avLst/>
          </a:prstGeom>
          <a:solidFill>
            <a:srgbClr val="FFFFFF"/>
          </a:solidFill>
          <a:ln w="19050">
            <a:solidFill>
              <a:schemeClr val="bg2">
                <a:lumMod val="50000"/>
              </a:schemeClr>
            </a:solidFill>
          </a:ln>
        </p:spPr>
        <p:txBody>
          <a:bodyPr/>
          <a:lstStyle/>
          <a:p>
            <a:endParaRPr lang="en-US"/>
          </a:p>
        </p:txBody>
      </p:sp>
      <p:sp>
        <p:nvSpPr>
          <p:cNvPr id="144" name="TextBox 143">
            <a:extLst>
              <a:ext uri="{FF2B5EF4-FFF2-40B4-BE49-F238E27FC236}">
                <a16:creationId xmlns:a16="http://schemas.microsoft.com/office/drawing/2014/main" id="{2ED2231A-5838-2B0E-B207-3743C80D15FB}"/>
              </a:ext>
            </a:extLst>
          </p:cNvPr>
          <p:cNvSpPr txBox="1"/>
          <p:nvPr/>
        </p:nvSpPr>
        <p:spPr>
          <a:xfrm>
            <a:off x="2469125" y="3862197"/>
            <a:ext cx="6180426" cy="715089"/>
          </a:xfrm>
          <a:prstGeom prst="roundRect">
            <a:avLst/>
          </a:prstGeom>
          <a:noFill/>
        </p:spPr>
        <p:txBody>
          <a:bodyPr wrap="square">
            <a:spAutoFit/>
          </a:bodyPr>
          <a:lstStyle/>
          <a:p>
            <a:pPr algn="ctr">
              <a:lnSpc>
                <a:spcPct val="150000"/>
              </a:lnSpc>
              <a:spcBef>
                <a:spcPts val="300"/>
              </a:spcBef>
              <a:spcAft>
                <a:spcPts val="300"/>
              </a:spcAft>
            </a:pPr>
            <a:r>
              <a:rPr lang="vi-VN" sz="2400">
                <a:effectLst/>
                <a:latin typeface="Arial" panose="020B0604020202020204" pitchFamily="34" charset="0"/>
                <a:ea typeface="Calibri" panose="020F0502020204030204" pitchFamily="34" charset="0"/>
                <a:cs typeface="Arial" panose="020B0604020202020204" pitchFamily="34" charset="0"/>
              </a:rPr>
              <a:t>Đọc trước </a:t>
            </a:r>
            <a:r>
              <a:rPr lang="vi-VN" sz="2400" b="1">
                <a:latin typeface="Arial" panose="020B0604020202020204" pitchFamily="34" charset="0"/>
                <a:ea typeface="Calibri" panose="020F0502020204030204" pitchFamily="34" charset="0"/>
                <a:cs typeface="Arial" panose="020B0604020202020204" pitchFamily="34" charset="0"/>
              </a:rPr>
              <a:t>Tiết học sau: Luyện từ và câu </a:t>
            </a:r>
            <a:endParaRPr lang="en-US" sz="2400" i="1" dirty="0">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8"/>
                                        </p:tgtEl>
                                        <p:attrNameLst>
                                          <p:attrName>style.visibility</p:attrName>
                                        </p:attrNameLst>
                                      </p:cBhvr>
                                      <p:to>
                                        <p:strVal val="visible"/>
                                      </p:to>
                                    </p:set>
                                    <p:anim calcmode="lin" valueType="num">
                                      <p:cBhvr>
                                        <p:cTn id="7" dur="500" fill="hold"/>
                                        <p:tgtEl>
                                          <p:spTgt spid="138"/>
                                        </p:tgtEl>
                                        <p:attrNameLst>
                                          <p:attrName>ppt_w</p:attrName>
                                        </p:attrNameLst>
                                      </p:cBhvr>
                                      <p:tavLst>
                                        <p:tav tm="0">
                                          <p:val>
                                            <p:fltVal val="0"/>
                                          </p:val>
                                        </p:tav>
                                        <p:tav tm="100000">
                                          <p:val>
                                            <p:strVal val="#ppt_w"/>
                                          </p:val>
                                        </p:tav>
                                      </p:tavLst>
                                    </p:anim>
                                    <p:anim calcmode="lin" valueType="num">
                                      <p:cBhvr>
                                        <p:cTn id="8" dur="500" fill="hold"/>
                                        <p:tgtEl>
                                          <p:spTgt spid="138"/>
                                        </p:tgtEl>
                                        <p:attrNameLst>
                                          <p:attrName>ppt_h</p:attrName>
                                        </p:attrNameLst>
                                      </p:cBhvr>
                                      <p:tavLst>
                                        <p:tav tm="0">
                                          <p:val>
                                            <p:fltVal val="0"/>
                                          </p:val>
                                        </p:tav>
                                        <p:tav tm="100000">
                                          <p:val>
                                            <p:strVal val="#ppt_h"/>
                                          </p:val>
                                        </p:tav>
                                      </p:tavLst>
                                    </p:anim>
                                    <p:animEffect transition="in" filter="fade">
                                      <p:cBhvr>
                                        <p:cTn id="9" dur="500"/>
                                        <p:tgtEl>
                                          <p:spTgt spid="138"/>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40"/>
                                        </p:tgtEl>
                                        <p:attrNameLst>
                                          <p:attrName>style.visibility</p:attrName>
                                        </p:attrNameLst>
                                      </p:cBhvr>
                                      <p:to>
                                        <p:strVal val="visible"/>
                                      </p:to>
                                    </p:set>
                                    <p:animEffect transition="in" filter="barn(inVertical)">
                                      <p:cBhvr>
                                        <p:cTn id="14" dur="500"/>
                                        <p:tgtEl>
                                          <p:spTgt spid="140"/>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39"/>
                                        </p:tgtEl>
                                        <p:attrNameLst>
                                          <p:attrName>style.visibility</p:attrName>
                                        </p:attrNameLst>
                                      </p:cBhvr>
                                      <p:to>
                                        <p:strVal val="visible"/>
                                      </p:to>
                                    </p:set>
                                    <p:animEffect transition="in" filter="barn(inVertical)">
                                      <p:cBhvr>
                                        <p:cTn id="17" dur="500"/>
                                        <p:tgtEl>
                                          <p:spTgt spid="13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1"/>
                                        </p:tgtEl>
                                        <p:attrNameLst>
                                          <p:attrName>style.visibility</p:attrName>
                                        </p:attrNameLst>
                                      </p:cBhvr>
                                      <p:to>
                                        <p:strVal val="visible"/>
                                      </p:to>
                                    </p:set>
                                    <p:animEffect transition="in" filter="barn(inVertical)">
                                      <p:cBhvr>
                                        <p:cTn id="22" dur="500"/>
                                        <p:tgtEl>
                                          <p:spTgt spid="141"/>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42"/>
                                        </p:tgtEl>
                                        <p:attrNameLst>
                                          <p:attrName>style.visibility</p:attrName>
                                        </p:attrNameLst>
                                      </p:cBhvr>
                                      <p:to>
                                        <p:strVal val="visible"/>
                                      </p:to>
                                    </p:set>
                                    <p:animEffect transition="in" filter="barn(inVertical)">
                                      <p:cBhvr>
                                        <p:cTn id="25" dur="500"/>
                                        <p:tgtEl>
                                          <p:spTgt spid="142"/>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44"/>
                                        </p:tgtEl>
                                        <p:attrNameLst>
                                          <p:attrName>style.visibility</p:attrName>
                                        </p:attrNameLst>
                                      </p:cBhvr>
                                      <p:to>
                                        <p:strVal val="visible"/>
                                      </p:to>
                                    </p:set>
                                    <p:animEffect transition="in" filter="barn(inVertical)">
                                      <p:cBhvr>
                                        <p:cTn id="30" dur="500"/>
                                        <p:tgtEl>
                                          <p:spTgt spid="144"/>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43"/>
                                        </p:tgtEl>
                                        <p:attrNameLst>
                                          <p:attrName>style.visibility</p:attrName>
                                        </p:attrNameLst>
                                      </p:cBhvr>
                                      <p:to>
                                        <p:strVal val="visible"/>
                                      </p:to>
                                    </p:set>
                                    <p:animEffect transition="in" filter="barn(inVertical)">
                                      <p:cBhvr>
                                        <p:cTn id="33" dur="5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p:bldP spid="139" grpId="0" animBg="1"/>
      <p:bldP spid="140" grpId="0"/>
      <p:bldP spid="141" grpId="0" animBg="1"/>
      <p:bldP spid="142" grpId="0" animBg="1"/>
      <p:bldP spid="143" grpId="0" animBg="1"/>
      <p:bldP spid="14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grpSp>
        <p:nvGrpSpPr>
          <p:cNvPr id="765" name="Google Shape;765;p36"/>
          <p:cNvGrpSpPr/>
          <p:nvPr/>
        </p:nvGrpSpPr>
        <p:grpSpPr>
          <a:xfrm>
            <a:off x="-87356" y="2790287"/>
            <a:ext cx="9072558" cy="1487737"/>
            <a:chOff x="-1970511" y="2194752"/>
            <a:chExt cx="12958946" cy="2125035"/>
          </a:xfrm>
        </p:grpSpPr>
        <p:sp>
          <p:nvSpPr>
            <p:cNvPr id="766" name="Google Shape;766;p36"/>
            <p:cNvSpPr/>
            <p:nvPr/>
          </p:nvSpPr>
          <p:spPr>
            <a:xfrm>
              <a:off x="6954902" y="2194752"/>
              <a:ext cx="4033533" cy="2041653"/>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6"/>
            <p:cNvSpPr/>
            <p:nvPr/>
          </p:nvSpPr>
          <p:spPr>
            <a:xfrm>
              <a:off x="-1970511" y="2528538"/>
              <a:ext cx="3526508" cy="1791249"/>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6"/>
            <p:cNvSpPr/>
            <p:nvPr/>
          </p:nvSpPr>
          <p:spPr>
            <a:xfrm>
              <a:off x="5812365" y="2997920"/>
              <a:ext cx="2449489" cy="1238461"/>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1" name="Google Shape;771;p36"/>
          <p:cNvGrpSpPr/>
          <p:nvPr/>
        </p:nvGrpSpPr>
        <p:grpSpPr>
          <a:xfrm>
            <a:off x="-248700" y="4182223"/>
            <a:ext cx="9641100" cy="961287"/>
            <a:chOff x="-248700" y="4182223"/>
            <a:chExt cx="9641100" cy="961287"/>
          </a:xfrm>
        </p:grpSpPr>
        <p:grpSp>
          <p:nvGrpSpPr>
            <p:cNvPr id="772" name="Google Shape;772;p36"/>
            <p:cNvGrpSpPr/>
            <p:nvPr/>
          </p:nvGrpSpPr>
          <p:grpSpPr>
            <a:xfrm>
              <a:off x="-248629" y="4462202"/>
              <a:ext cx="9640980" cy="681308"/>
              <a:chOff x="131200" y="4480088"/>
              <a:chExt cx="8881603" cy="627644"/>
            </a:xfrm>
          </p:grpSpPr>
          <p:sp>
            <p:nvSpPr>
              <p:cNvPr id="773" name="Google Shape;773;p36"/>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6"/>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6"/>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6" name="Google Shape;776;p36"/>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0" name="Google Shape;800;p36"/>
          <p:cNvGrpSpPr/>
          <p:nvPr/>
        </p:nvGrpSpPr>
        <p:grpSpPr>
          <a:xfrm>
            <a:off x="6711155" y="3144891"/>
            <a:ext cx="2197767" cy="1162258"/>
            <a:chOff x="170200" y="992400"/>
            <a:chExt cx="7153234" cy="3691066"/>
          </a:xfrm>
        </p:grpSpPr>
        <p:sp>
          <p:nvSpPr>
            <p:cNvPr id="801" name="Google Shape;801;p36"/>
            <p:cNvSpPr/>
            <p:nvPr/>
          </p:nvSpPr>
          <p:spPr>
            <a:xfrm>
              <a:off x="170200" y="1737432"/>
              <a:ext cx="7153234" cy="983657"/>
            </a:xfrm>
            <a:custGeom>
              <a:avLst/>
              <a:gdLst/>
              <a:ahLst/>
              <a:cxnLst/>
              <a:rect l="l" t="t" r="r" b="b"/>
              <a:pathLst>
                <a:path w="89752" h="12342" extrusionOk="0">
                  <a:moveTo>
                    <a:pt x="0" y="0"/>
                  </a:moveTo>
                  <a:lnTo>
                    <a:pt x="0" y="12342"/>
                  </a:lnTo>
                  <a:lnTo>
                    <a:pt x="89751" y="12342"/>
                  </a:lnTo>
                  <a:lnTo>
                    <a:pt x="897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6"/>
            <p:cNvSpPr/>
            <p:nvPr/>
          </p:nvSpPr>
          <p:spPr>
            <a:xfrm>
              <a:off x="170200" y="3329752"/>
              <a:ext cx="7153234" cy="983657"/>
            </a:xfrm>
            <a:custGeom>
              <a:avLst/>
              <a:gdLst/>
              <a:ahLst/>
              <a:cxnLst/>
              <a:rect l="l" t="t" r="r" b="b"/>
              <a:pathLst>
                <a:path w="89752" h="12342" extrusionOk="0">
                  <a:moveTo>
                    <a:pt x="0" y="0"/>
                  </a:moveTo>
                  <a:lnTo>
                    <a:pt x="0" y="12342"/>
                  </a:lnTo>
                  <a:lnTo>
                    <a:pt x="89751" y="12342"/>
                  </a:lnTo>
                  <a:lnTo>
                    <a:pt x="897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6"/>
            <p:cNvSpPr/>
            <p:nvPr/>
          </p:nvSpPr>
          <p:spPr>
            <a:xfrm>
              <a:off x="576748" y="992400"/>
              <a:ext cx="983737" cy="3691066"/>
            </a:xfrm>
            <a:custGeom>
              <a:avLst/>
              <a:gdLst/>
              <a:ahLst/>
              <a:cxnLst/>
              <a:rect l="l" t="t" r="r" b="b"/>
              <a:pathLst>
                <a:path w="12343" h="46312" extrusionOk="0">
                  <a:moveTo>
                    <a:pt x="6187" y="1"/>
                  </a:moveTo>
                  <a:cubicBezTo>
                    <a:pt x="6057" y="1"/>
                    <a:pt x="5927" y="62"/>
                    <a:pt x="5835" y="184"/>
                  </a:cubicBezTo>
                  <a:lnTo>
                    <a:pt x="153" y="6966"/>
                  </a:lnTo>
                  <a:cubicBezTo>
                    <a:pt x="62" y="7057"/>
                    <a:pt x="1" y="7210"/>
                    <a:pt x="31" y="7363"/>
                  </a:cubicBezTo>
                  <a:lnTo>
                    <a:pt x="31" y="46312"/>
                  </a:lnTo>
                  <a:lnTo>
                    <a:pt x="12342" y="46312"/>
                  </a:lnTo>
                  <a:lnTo>
                    <a:pt x="12342" y="7363"/>
                  </a:lnTo>
                  <a:cubicBezTo>
                    <a:pt x="12342" y="7210"/>
                    <a:pt x="12281" y="7057"/>
                    <a:pt x="12190" y="6966"/>
                  </a:cubicBezTo>
                  <a:lnTo>
                    <a:pt x="6538" y="184"/>
                  </a:lnTo>
                  <a:cubicBezTo>
                    <a:pt x="6446"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6"/>
            <p:cNvSpPr/>
            <p:nvPr/>
          </p:nvSpPr>
          <p:spPr>
            <a:xfrm>
              <a:off x="978514" y="3680350"/>
              <a:ext cx="182672" cy="182672"/>
            </a:xfrm>
            <a:custGeom>
              <a:avLst/>
              <a:gdLst/>
              <a:ahLst/>
              <a:cxnLst/>
              <a:rect l="l" t="t" r="r" b="b"/>
              <a:pathLst>
                <a:path w="2292" h="2292" extrusionOk="0">
                  <a:moveTo>
                    <a:pt x="1131" y="0"/>
                  </a:moveTo>
                  <a:cubicBezTo>
                    <a:pt x="520" y="0"/>
                    <a:pt x="0" y="519"/>
                    <a:pt x="0" y="1130"/>
                  </a:cubicBezTo>
                  <a:cubicBezTo>
                    <a:pt x="0" y="1772"/>
                    <a:pt x="520" y="2291"/>
                    <a:pt x="1131" y="2291"/>
                  </a:cubicBezTo>
                  <a:cubicBezTo>
                    <a:pt x="1772" y="2291"/>
                    <a:pt x="2291" y="1772"/>
                    <a:pt x="2291" y="1130"/>
                  </a:cubicBezTo>
                  <a:cubicBezTo>
                    <a:pt x="2291" y="519"/>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6"/>
            <p:cNvSpPr/>
            <p:nvPr/>
          </p:nvSpPr>
          <p:spPr>
            <a:xfrm>
              <a:off x="978514" y="2136728"/>
              <a:ext cx="182672" cy="182672"/>
            </a:xfrm>
            <a:custGeom>
              <a:avLst/>
              <a:gdLst/>
              <a:ahLst/>
              <a:cxnLst/>
              <a:rect l="l" t="t" r="r" b="b"/>
              <a:pathLst>
                <a:path w="2292" h="2292" extrusionOk="0">
                  <a:moveTo>
                    <a:pt x="1131" y="0"/>
                  </a:moveTo>
                  <a:cubicBezTo>
                    <a:pt x="520" y="0"/>
                    <a:pt x="0" y="520"/>
                    <a:pt x="0" y="1161"/>
                  </a:cubicBezTo>
                  <a:cubicBezTo>
                    <a:pt x="0" y="1772"/>
                    <a:pt x="520" y="2291"/>
                    <a:pt x="1131" y="2291"/>
                  </a:cubicBezTo>
                  <a:cubicBezTo>
                    <a:pt x="1772" y="2291"/>
                    <a:pt x="2291" y="1772"/>
                    <a:pt x="2291" y="1161"/>
                  </a:cubicBezTo>
                  <a:cubicBezTo>
                    <a:pt x="2291" y="520"/>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6"/>
            <p:cNvSpPr/>
            <p:nvPr/>
          </p:nvSpPr>
          <p:spPr>
            <a:xfrm>
              <a:off x="1915861" y="992400"/>
              <a:ext cx="986128" cy="3691066"/>
            </a:xfrm>
            <a:custGeom>
              <a:avLst/>
              <a:gdLst/>
              <a:ahLst/>
              <a:cxnLst/>
              <a:rect l="l" t="t" r="r" b="b"/>
              <a:pathLst>
                <a:path w="12373" h="46312" extrusionOk="0">
                  <a:moveTo>
                    <a:pt x="6186" y="1"/>
                  </a:moveTo>
                  <a:cubicBezTo>
                    <a:pt x="6057" y="1"/>
                    <a:pt x="5927" y="62"/>
                    <a:pt x="5835" y="184"/>
                  </a:cubicBezTo>
                  <a:lnTo>
                    <a:pt x="153" y="6966"/>
                  </a:lnTo>
                  <a:cubicBezTo>
                    <a:pt x="61" y="7057"/>
                    <a:pt x="0" y="7210"/>
                    <a:pt x="31" y="7363"/>
                  </a:cubicBezTo>
                  <a:lnTo>
                    <a:pt x="31" y="46312"/>
                  </a:lnTo>
                  <a:lnTo>
                    <a:pt x="12372" y="46312"/>
                  </a:lnTo>
                  <a:lnTo>
                    <a:pt x="12372" y="7363"/>
                  </a:lnTo>
                  <a:lnTo>
                    <a:pt x="12342" y="7363"/>
                  </a:lnTo>
                  <a:cubicBezTo>
                    <a:pt x="12342" y="7210"/>
                    <a:pt x="12281" y="7057"/>
                    <a:pt x="12189" y="6966"/>
                  </a:cubicBezTo>
                  <a:lnTo>
                    <a:pt x="6538" y="184"/>
                  </a:lnTo>
                  <a:cubicBezTo>
                    <a:pt x="6446" y="62"/>
                    <a:pt x="6316" y="1"/>
                    <a:pt x="61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6"/>
            <p:cNvSpPr/>
            <p:nvPr/>
          </p:nvSpPr>
          <p:spPr>
            <a:xfrm>
              <a:off x="2317547" y="3680350"/>
              <a:ext cx="182672" cy="182672"/>
            </a:xfrm>
            <a:custGeom>
              <a:avLst/>
              <a:gdLst/>
              <a:ahLst/>
              <a:cxnLst/>
              <a:rect l="l" t="t" r="r" b="b"/>
              <a:pathLst>
                <a:path w="2292" h="2292" extrusionOk="0">
                  <a:moveTo>
                    <a:pt x="1131" y="0"/>
                  </a:moveTo>
                  <a:cubicBezTo>
                    <a:pt x="520" y="0"/>
                    <a:pt x="1" y="519"/>
                    <a:pt x="1" y="1130"/>
                  </a:cubicBezTo>
                  <a:cubicBezTo>
                    <a:pt x="1" y="1772"/>
                    <a:pt x="520" y="2291"/>
                    <a:pt x="1131" y="2291"/>
                  </a:cubicBezTo>
                  <a:cubicBezTo>
                    <a:pt x="1773" y="2291"/>
                    <a:pt x="2292" y="1772"/>
                    <a:pt x="2292" y="1130"/>
                  </a:cubicBezTo>
                  <a:cubicBezTo>
                    <a:pt x="2292" y="519"/>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6"/>
            <p:cNvSpPr/>
            <p:nvPr/>
          </p:nvSpPr>
          <p:spPr>
            <a:xfrm>
              <a:off x="2317547" y="2136728"/>
              <a:ext cx="182672" cy="182672"/>
            </a:xfrm>
            <a:custGeom>
              <a:avLst/>
              <a:gdLst/>
              <a:ahLst/>
              <a:cxnLst/>
              <a:rect l="l" t="t" r="r" b="b"/>
              <a:pathLst>
                <a:path w="2292" h="2292" extrusionOk="0">
                  <a:moveTo>
                    <a:pt x="1131" y="0"/>
                  </a:moveTo>
                  <a:cubicBezTo>
                    <a:pt x="520" y="0"/>
                    <a:pt x="1" y="520"/>
                    <a:pt x="1" y="1161"/>
                  </a:cubicBezTo>
                  <a:cubicBezTo>
                    <a:pt x="1" y="1772"/>
                    <a:pt x="520" y="2291"/>
                    <a:pt x="1131" y="2291"/>
                  </a:cubicBezTo>
                  <a:cubicBezTo>
                    <a:pt x="1773" y="2291"/>
                    <a:pt x="2292" y="1772"/>
                    <a:pt x="2292" y="1161"/>
                  </a:cubicBezTo>
                  <a:cubicBezTo>
                    <a:pt x="2292" y="520"/>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6"/>
            <p:cNvSpPr/>
            <p:nvPr/>
          </p:nvSpPr>
          <p:spPr>
            <a:xfrm>
              <a:off x="3254894" y="992400"/>
              <a:ext cx="986208" cy="3691066"/>
            </a:xfrm>
            <a:custGeom>
              <a:avLst/>
              <a:gdLst/>
              <a:ahLst/>
              <a:cxnLst/>
              <a:rect l="l" t="t" r="r" b="b"/>
              <a:pathLst>
                <a:path w="12374" h="46312" extrusionOk="0">
                  <a:moveTo>
                    <a:pt x="6187" y="1"/>
                  </a:moveTo>
                  <a:cubicBezTo>
                    <a:pt x="6057" y="1"/>
                    <a:pt x="5927" y="62"/>
                    <a:pt x="5836" y="184"/>
                  </a:cubicBezTo>
                  <a:lnTo>
                    <a:pt x="154" y="6966"/>
                  </a:lnTo>
                  <a:cubicBezTo>
                    <a:pt x="62" y="7057"/>
                    <a:pt x="1" y="7210"/>
                    <a:pt x="32" y="7363"/>
                  </a:cubicBezTo>
                  <a:lnTo>
                    <a:pt x="32" y="46312"/>
                  </a:lnTo>
                  <a:lnTo>
                    <a:pt x="12373" y="46312"/>
                  </a:lnTo>
                  <a:lnTo>
                    <a:pt x="12373" y="7363"/>
                  </a:lnTo>
                  <a:lnTo>
                    <a:pt x="12343" y="7363"/>
                  </a:lnTo>
                  <a:cubicBezTo>
                    <a:pt x="12343" y="7210"/>
                    <a:pt x="12281" y="7057"/>
                    <a:pt x="12190" y="6966"/>
                  </a:cubicBezTo>
                  <a:lnTo>
                    <a:pt x="6538" y="184"/>
                  </a:lnTo>
                  <a:cubicBezTo>
                    <a:pt x="6447"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6"/>
            <p:cNvSpPr/>
            <p:nvPr/>
          </p:nvSpPr>
          <p:spPr>
            <a:xfrm>
              <a:off x="3656660" y="3680350"/>
              <a:ext cx="182672" cy="182672"/>
            </a:xfrm>
            <a:custGeom>
              <a:avLst/>
              <a:gdLst/>
              <a:ahLst/>
              <a:cxnLst/>
              <a:rect l="l" t="t" r="r" b="b"/>
              <a:pathLst>
                <a:path w="2292" h="2292" extrusionOk="0">
                  <a:moveTo>
                    <a:pt x="1131" y="0"/>
                  </a:moveTo>
                  <a:cubicBezTo>
                    <a:pt x="520" y="0"/>
                    <a:pt x="0" y="519"/>
                    <a:pt x="0" y="1130"/>
                  </a:cubicBezTo>
                  <a:cubicBezTo>
                    <a:pt x="0" y="1772"/>
                    <a:pt x="520" y="2291"/>
                    <a:pt x="1131" y="2291"/>
                  </a:cubicBezTo>
                  <a:cubicBezTo>
                    <a:pt x="1772" y="2291"/>
                    <a:pt x="2292" y="1772"/>
                    <a:pt x="2292" y="1130"/>
                  </a:cubicBezTo>
                  <a:cubicBezTo>
                    <a:pt x="2292" y="519"/>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6"/>
            <p:cNvSpPr/>
            <p:nvPr/>
          </p:nvSpPr>
          <p:spPr>
            <a:xfrm>
              <a:off x="3656660" y="2136728"/>
              <a:ext cx="182672" cy="182672"/>
            </a:xfrm>
            <a:custGeom>
              <a:avLst/>
              <a:gdLst/>
              <a:ahLst/>
              <a:cxnLst/>
              <a:rect l="l" t="t" r="r" b="b"/>
              <a:pathLst>
                <a:path w="2292" h="2292" extrusionOk="0">
                  <a:moveTo>
                    <a:pt x="1131" y="0"/>
                  </a:moveTo>
                  <a:cubicBezTo>
                    <a:pt x="520" y="0"/>
                    <a:pt x="0" y="520"/>
                    <a:pt x="0" y="1161"/>
                  </a:cubicBezTo>
                  <a:cubicBezTo>
                    <a:pt x="0" y="1772"/>
                    <a:pt x="520" y="2291"/>
                    <a:pt x="1131" y="2291"/>
                  </a:cubicBezTo>
                  <a:cubicBezTo>
                    <a:pt x="1772" y="2291"/>
                    <a:pt x="2292" y="1772"/>
                    <a:pt x="2292" y="1161"/>
                  </a:cubicBezTo>
                  <a:cubicBezTo>
                    <a:pt x="2292" y="520"/>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6"/>
            <p:cNvSpPr/>
            <p:nvPr/>
          </p:nvSpPr>
          <p:spPr>
            <a:xfrm>
              <a:off x="4594007" y="992400"/>
              <a:ext cx="986128" cy="3691066"/>
            </a:xfrm>
            <a:custGeom>
              <a:avLst/>
              <a:gdLst/>
              <a:ahLst/>
              <a:cxnLst/>
              <a:rect l="l" t="t" r="r" b="b"/>
              <a:pathLst>
                <a:path w="12373" h="46312" extrusionOk="0">
                  <a:moveTo>
                    <a:pt x="6187" y="1"/>
                  </a:moveTo>
                  <a:cubicBezTo>
                    <a:pt x="6057" y="1"/>
                    <a:pt x="5927" y="62"/>
                    <a:pt x="5835" y="184"/>
                  </a:cubicBezTo>
                  <a:lnTo>
                    <a:pt x="153" y="6966"/>
                  </a:lnTo>
                  <a:cubicBezTo>
                    <a:pt x="62" y="7057"/>
                    <a:pt x="1" y="7210"/>
                    <a:pt x="1" y="7363"/>
                  </a:cubicBezTo>
                  <a:lnTo>
                    <a:pt x="1" y="46312"/>
                  </a:lnTo>
                  <a:lnTo>
                    <a:pt x="12373" y="46312"/>
                  </a:lnTo>
                  <a:lnTo>
                    <a:pt x="12373" y="7363"/>
                  </a:lnTo>
                  <a:lnTo>
                    <a:pt x="12342" y="7363"/>
                  </a:lnTo>
                  <a:cubicBezTo>
                    <a:pt x="12342" y="7210"/>
                    <a:pt x="12281" y="7057"/>
                    <a:pt x="12189" y="6966"/>
                  </a:cubicBezTo>
                  <a:lnTo>
                    <a:pt x="6538" y="184"/>
                  </a:lnTo>
                  <a:cubicBezTo>
                    <a:pt x="6446"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6"/>
            <p:cNvSpPr/>
            <p:nvPr/>
          </p:nvSpPr>
          <p:spPr>
            <a:xfrm>
              <a:off x="4995773" y="3680350"/>
              <a:ext cx="182672" cy="182672"/>
            </a:xfrm>
            <a:custGeom>
              <a:avLst/>
              <a:gdLst/>
              <a:ahLst/>
              <a:cxnLst/>
              <a:rect l="l" t="t" r="r" b="b"/>
              <a:pathLst>
                <a:path w="2292" h="2292" extrusionOk="0">
                  <a:moveTo>
                    <a:pt x="1130" y="0"/>
                  </a:moveTo>
                  <a:cubicBezTo>
                    <a:pt x="519" y="0"/>
                    <a:pt x="0" y="519"/>
                    <a:pt x="0" y="1130"/>
                  </a:cubicBezTo>
                  <a:cubicBezTo>
                    <a:pt x="0" y="1772"/>
                    <a:pt x="519" y="2291"/>
                    <a:pt x="1130" y="2291"/>
                  </a:cubicBezTo>
                  <a:cubicBezTo>
                    <a:pt x="1772" y="2291"/>
                    <a:pt x="2291" y="1772"/>
                    <a:pt x="2291" y="1130"/>
                  </a:cubicBezTo>
                  <a:cubicBezTo>
                    <a:pt x="2291" y="519"/>
                    <a:pt x="1772" y="0"/>
                    <a:pt x="11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6"/>
            <p:cNvSpPr/>
            <p:nvPr/>
          </p:nvSpPr>
          <p:spPr>
            <a:xfrm>
              <a:off x="4995773" y="2136728"/>
              <a:ext cx="182672" cy="182672"/>
            </a:xfrm>
            <a:custGeom>
              <a:avLst/>
              <a:gdLst/>
              <a:ahLst/>
              <a:cxnLst/>
              <a:rect l="l" t="t" r="r" b="b"/>
              <a:pathLst>
                <a:path w="2292" h="2292" extrusionOk="0">
                  <a:moveTo>
                    <a:pt x="1130" y="0"/>
                  </a:moveTo>
                  <a:cubicBezTo>
                    <a:pt x="519" y="0"/>
                    <a:pt x="0" y="520"/>
                    <a:pt x="0" y="1161"/>
                  </a:cubicBezTo>
                  <a:cubicBezTo>
                    <a:pt x="0" y="1772"/>
                    <a:pt x="519" y="2291"/>
                    <a:pt x="1130" y="2291"/>
                  </a:cubicBezTo>
                  <a:cubicBezTo>
                    <a:pt x="1772" y="2291"/>
                    <a:pt x="2291" y="1772"/>
                    <a:pt x="2291" y="1161"/>
                  </a:cubicBezTo>
                  <a:cubicBezTo>
                    <a:pt x="2291" y="520"/>
                    <a:pt x="1772" y="0"/>
                    <a:pt x="11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6"/>
            <p:cNvSpPr/>
            <p:nvPr/>
          </p:nvSpPr>
          <p:spPr>
            <a:xfrm>
              <a:off x="5933120" y="992400"/>
              <a:ext cx="986128" cy="3691066"/>
            </a:xfrm>
            <a:custGeom>
              <a:avLst/>
              <a:gdLst/>
              <a:ahLst/>
              <a:cxnLst/>
              <a:rect l="l" t="t" r="r" b="b"/>
              <a:pathLst>
                <a:path w="12373" h="46312" extrusionOk="0">
                  <a:moveTo>
                    <a:pt x="6186" y="1"/>
                  </a:moveTo>
                  <a:cubicBezTo>
                    <a:pt x="6056" y="1"/>
                    <a:pt x="5927" y="62"/>
                    <a:pt x="5835" y="184"/>
                  </a:cubicBezTo>
                  <a:lnTo>
                    <a:pt x="153" y="6966"/>
                  </a:lnTo>
                  <a:cubicBezTo>
                    <a:pt x="61" y="7057"/>
                    <a:pt x="0" y="7210"/>
                    <a:pt x="31" y="7363"/>
                  </a:cubicBezTo>
                  <a:lnTo>
                    <a:pt x="31" y="46312"/>
                  </a:lnTo>
                  <a:lnTo>
                    <a:pt x="12372" y="46312"/>
                  </a:lnTo>
                  <a:lnTo>
                    <a:pt x="12372" y="7363"/>
                  </a:lnTo>
                  <a:lnTo>
                    <a:pt x="12342" y="7363"/>
                  </a:lnTo>
                  <a:cubicBezTo>
                    <a:pt x="12342" y="7210"/>
                    <a:pt x="12281" y="7057"/>
                    <a:pt x="12189" y="6966"/>
                  </a:cubicBezTo>
                  <a:lnTo>
                    <a:pt x="6538" y="184"/>
                  </a:lnTo>
                  <a:cubicBezTo>
                    <a:pt x="6446" y="62"/>
                    <a:pt x="6316" y="1"/>
                    <a:pt x="61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6"/>
            <p:cNvSpPr/>
            <p:nvPr/>
          </p:nvSpPr>
          <p:spPr>
            <a:xfrm>
              <a:off x="6334806" y="3680350"/>
              <a:ext cx="182672" cy="182672"/>
            </a:xfrm>
            <a:custGeom>
              <a:avLst/>
              <a:gdLst/>
              <a:ahLst/>
              <a:cxnLst/>
              <a:rect l="l" t="t" r="r" b="b"/>
              <a:pathLst>
                <a:path w="2292" h="2292" extrusionOk="0">
                  <a:moveTo>
                    <a:pt x="1131" y="0"/>
                  </a:moveTo>
                  <a:cubicBezTo>
                    <a:pt x="520" y="0"/>
                    <a:pt x="1" y="519"/>
                    <a:pt x="1" y="1130"/>
                  </a:cubicBezTo>
                  <a:cubicBezTo>
                    <a:pt x="1" y="1772"/>
                    <a:pt x="520" y="2291"/>
                    <a:pt x="1131" y="2291"/>
                  </a:cubicBezTo>
                  <a:cubicBezTo>
                    <a:pt x="1773" y="2291"/>
                    <a:pt x="2292" y="1772"/>
                    <a:pt x="2292" y="1130"/>
                  </a:cubicBezTo>
                  <a:cubicBezTo>
                    <a:pt x="2292" y="519"/>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6"/>
            <p:cNvSpPr/>
            <p:nvPr/>
          </p:nvSpPr>
          <p:spPr>
            <a:xfrm>
              <a:off x="6334806" y="2136728"/>
              <a:ext cx="182672" cy="182672"/>
            </a:xfrm>
            <a:custGeom>
              <a:avLst/>
              <a:gdLst/>
              <a:ahLst/>
              <a:cxnLst/>
              <a:rect l="l" t="t" r="r" b="b"/>
              <a:pathLst>
                <a:path w="2292" h="2292" extrusionOk="0">
                  <a:moveTo>
                    <a:pt x="1131" y="0"/>
                  </a:moveTo>
                  <a:cubicBezTo>
                    <a:pt x="520" y="0"/>
                    <a:pt x="1" y="520"/>
                    <a:pt x="1" y="1161"/>
                  </a:cubicBezTo>
                  <a:cubicBezTo>
                    <a:pt x="1" y="1772"/>
                    <a:pt x="520" y="2291"/>
                    <a:pt x="1131" y="2291"/>
                  </a:cubicBezTo>
                  <a:cubicBezTo>
                    <a:pt x="1773" y="2291"/>
                    <a:pt x="2292" y="1772"/>
                    <a:pt x="2292" y="1161"/>
                  </a:cubicBezTo>
                  <a:cubicBezTo>
                    <a:pt x="2292" y="520"/>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8" name="Google Shape;818;p36"/>
          <p:cNvSpPr/>
          <p:nvPr/>
        </p:nvSpPr>
        <p:spPr>
          <a:xfrm>
            <a:off x="348650" y="616950"/>
            <a:ext cx="2428250" cy="670125"/>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6"/>
          <p:cNvSpPr/>
          <p:nvPr/>
        </p:nvSpPr>
        <p:spPr>
          <a:xfrm>
            <a:off x="7540900" y="1666750"/>
            <a:ext cx="1497259" cy="413199"/>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0" name="Google Shape;820;p36"/>
          <p:cNvGrpSpPr/>
          <p:nvPr/>
        </p:nvGrpSpPr>
        <p:grpSpPr>
          <a:xfrm>
            <a:off x="1398935" y="3360545"/>
            <a:ext cx="1532447" cy="970128"/>
            <a:chOff x="1267583" y="1668729"/>
            <a:chExt cx="5948938" cy="3766026"/>
          </a:xfrm>
        </p:grpSpPr>
        <p:sp>
          <p:nvSpPr>
            <p:cNvPr id="821" name="Google Shape;821;p36"/>
            <p:cNvSpPr/>
            <p:nvPr/>
          </p:nvSpPr>
          <p:spPr>
            <a:xfrm>
              <a:off x="1273066" y="2429246"/>
              <a:ext cx="5943455" cy="3005509"/>
            </a:xfrm>
            <a:custGeom>
              <a:avLst/>
              <a:gdLst/>
              <a:ahLst/>
              <a:cxnLst/>
              <a:rect l="l" t="t" r="r" b="b"/>
              <a:pathLst>
                <a:path w="33604" h="16993" extrusionOk="0">
                  <a:moveTo>
                    <a:pt x="15130" y="0"/>
                  </a:moveTo>
                  <a:cubicBezTo>
                    <a:pt x="15086" y="0"/>
                    <a:pt x="15043" y="3"/>
                    <a:pt x="14999" y="8"/>
                  </a:cubicBezTo>
                  <a:cubicBezTo>
                    <a:pt x="14450" y="38"/>
                    <a:pt x="13900" y="69"/>
                    <a:pt x="13350" y="160"/>
                  </a:cubicBezTo>
                  <a:cubicBezTo>
                    <a:pt x="13165" y="204"/>
                    <a:pt x="12968" y="213"/>
                    <a:pt x="12767" y="213"/>
                  </a:cubicBezTo>
                  <a:cubicBezTo>
                    <a:pt x="12634" y="213"/>
                    <a:pt x="12499" y="209"/>
                    <a:pt x="12364" y="209"/>
                  </a:cubicBezTo>
                  <a:cubicBezTo>
                    <a:pt x="12129" y="209"/>
                    <a:pt x="11894" y="220"/>
                    <a:pt x="11670" y="283"/>
                  </a:cubicBezTo>
                  <a:cubicBezTo>
                    <a:pt x="11120" y="435"/>
                    <a:pt x="10753" y="1016"/>
                    <a:pt x="10234" y="1230"/>
                  </a:cubicBezTo>
                  <a:cubicBezTo>
                    <a:pt x="9715" y="1382"/>
                    <a:pt x="9195" y="1566"/>
                    <a:pt x="8707" y="1780"/>
                  </a:cubicBezTo>
                  <a:cubicBezTo>
                    <a:pt x="8218" y="2024"/>
                    <a:pt x="7576" y="2085"/>
                    <a:pt x="7118" y="2390"/>
                  </a:cubicBezTo>
                  <a:cubicBezTo>
                    <a:pt x="6660" y="2696"/>
                    <a:pt x="6629" y="3582"/>
                    <a:pt x="6232" y="3948"/>
                  </a:cubicBezTo>
                  <a:cubicBezTo>
                    <a:pt x="5804" y="4284"/>
                    <a:pt x="5255" y="4529"/>
                    <a:pt x="4888" y="4895"/>
                  </a:cubicBezTo>
                  <a:cubicBezTo>
                    <a:pt x="4491" y="5293"/>
                    <a:pt x="3849" y="5445"/>
                    <a:pt x="3483" y="5873"/>
                  </a:cubicBezTo>
                  <a:cubicBezTo>
                    <a:pt x="3147" y="6301"/>
                    <a:pt x="3147" y="7003"/>
                    <a:pt x="2872" y="7462"/>
                  </a:cubicBezTo>
                  <a:cubicBezTo>
                    <a:pt x="2566" y="7889"/>
                    <a:pt x="1925" y="8164"/>
                    <a:pt x="1680" y="8653"/>
                  </a:cubicBezTo>
                  <a:cubicBezTo>
                    <a:pt x="1405" y="9142"/>
                    <a:pt x="1100" y="9630"/>
                    <a:pt x="917" y="10119"/>
                  </a:cubicBezTo>
                  <a:cubicBezTo>
                    <a:pt x="703" y="10639"/>
                    <a:pt x="489" y="11188"/>
                    <a:pt x="336" y="11708"/>
                  </a:cubicBezTo>
                  <a:cubicBezTo>
                    <a:pt x="183" y="12227"/>
                    <a:pt x="214" y="12807"/>
                    <a:pt x="122" y="13357"/>
                  </a:cubicBezTo>
                  <a:cubicBezTo>
                    <a:pt x="0" y="13907"/>
                    <a:pt x="489" y="14488"/>
                    <a:pt x="428" y="15038"/>
                  </a:cubicBezTo>
                  <a:cubicBezTo>
                    <a:pt x="367" y="15587"/>
                    <a:pt x="61" y="15801"/>
                    <a:pt x="61" y="16351"/>
                  </a:cubicBezTo>
                  <a:cubicBezTo>
                    <a:pt x="825" y="16626"/>
                    <a:pt x="733" y="16993"/>
                    <a:pt x="1528" y="16993"/>
                  </a:cubicBezTo>
                  <a:cubicBezTo>
                    <a:pt x="2322" y="16993"/>
                    <a:pt x="2322" y="16473"/>
                    <a:pt x="3116" y="16473"/>
                  </a:cubicBezTo>
                  <a:cubicBezTo>
                    <a:pt x="3941" y="16473"/>
                    <a:pt x="3910" y="16290"/>
                    <a:pt x="4705" y="16290"/>
                  </a:cubicBezTo>
                  <a:cubicBezTo>
                    <a:pt x="5499" y="16290"/>
                    <a:pt x="5499" y="16382"/>
                    <a:pt x="6293" y="16382"/>
                  </a:cubicBezTo>
                  <a:cubicBezTo>
                    <a:pt x="7087" y="16382"/>
                    <a:pt x="7118" y="16870"/>
                    <a:pt x="7912" y="16870"/>
                  </a:cubicBezTo>
                  <a:cubicBezTo>
                    <a:pt x="8707" y="16870"/>
                    <a:pt x="8676" y="16565"/>
                    <a:pt x="9470" y="16565"/>
                  </a:cubicBezTo>
                  <a:cubicBezTo>
                    <a:pt x="10264" y="16565"/>
                    <a:pt x="10264" y="16870"/>
                    <a:pt x="11089" y="16870"/>
                  </a:cubicBezTo>
                  <a:cubicBezTo>
                    <a:pt x="11884" y="16870"/>
                    <a:pt x="11884" y="16962"/>
                    <a:pt x="12678" y="16962"/>
                  </a:cubicBezTo>
                  <a:cubicBezTo>
                    <a:pt x="13472" y="16962"/>
                    <a:pt x="13472" y="16473"/>
                    <a:pt x="14266" y="16473"/>
                  </a:cubicBezTo>
                  <a:cubicBezTo>
                    <a:pt x="15061" y="16473"/>
                    <a:pt x="15061" y="16932"/>
                    <a:pt x="15855" y="16932"/>
                  </a:cubicBezTo>
                  <a:cubicBezTo>
                    <a:pt x="16649" y="16932"/>
                    <a:pt x="16649" y="16870"/>
                    <a:pt x="17443" y="16870"/>
                  </a:cubicBezTo>
                  <a:cubicBezTo>
                    <a:pt x="18238" y="16870"/>
                    <a:pt x="18238" y="16840"/>
                    <a:pt x="19032" y="16840"/>
                  </a:cubicBezTo>
                  <a:cubicBezTo>
                    <a:pt x="19826" y="16840"/>
                    <a:pt x="19826" y="16626"/>
                    <a:pt x="20620" y="16626"/>
                  </a:cubicBezTo>
                  <a:cubicBezTo>
                    <a:pt x="21415" y="16626"/>
                    <a:pt x="21415" y="16932"/>
                    <a:pt x="22209" y="16932"/>
                  </a:cubicBezTo>
                  <a:cubicBezTo>
                    <a:pt x="23003" y="16932"/>
                    <a:pt x="22973" y="16351"/>
                    <a:pt x="23767" y="16351"/>
                  </a:cubicBezTo>
                  <a:cubicBezTo>
                    <a:pt x="24561" y="16351"/>
                    <a:pt x="24561" y="16687"/>
                    <a:pt x="25355" y="16687"/>
                  </a:cubicBezTo>
                  <a:cubicBezTo>
                    <a:pt x="26150" y="16687"/>
                    <a:pt x="26150" y="16809"/>
                    <a:pt x="26944" y="16809"/>
                  </a:cubicBezTo>
                  <a:cubicBezTo>
                    <a:pt x="27738" y="16809"/>
                    <a:pt x="27738" y="16534"/>
                    <a:pt x="28532" y="16534"/>
                  </a:cubicBezTo>
                  <a:cubicBezTo>
                    <a:pt x="29327" y="16534"/>
                    <a:pt x="29327" y="16718"/>
                    <a:pt x="30121" y="16718"/>
                  </a:cubicBezTo>
                  <a:cubicBezTo>
                    <a:pt x="30732" y="16718"/>
                    <a:pt x="30891" y="16627"/>
                    <a:pt x="31293" y="16627"/>
                  </a:cubicBezTo>
                  <a:cubicBezTo>
                    <a:pt x="31414" y="16627"/>
                    <a:pt x="31557" y="16635"/>
                    <a:pt x="31740" y="16657"/>
                  </a:cubicBezTo>
                  <a:cubicBezTo>
                    <a:pt x="32226" y="16715"/>
                    <a:pt x="32440" y="16823"/>
                    <a:pt x="32727" y="16823"/>
                  </a:cubicBezTo>
                  <a:cubicBezTo>
                    <a:pt x="32892" y="16823"/>
                    <a:pt x="33081" y="16787"/>
                    <a:pt x="33359" y="16687"/>
                  </a:cubicBezTo>
                  <a:cubicBezTo>
                    <a:pt x="33359" y="16137"/>
                    <a:pt x="33603" y="15496"/>
                    <a:pt x="33542" y="14976"/>
                  </a:cubicBezTo>
                  <a:cubicBezTo>
                    <a:pt x="33481" y="14427"/>
                    <a:pt x="33298" y="13877"/>
                    <a:pt x="33176" y="13327"/>
                  </a:cubicBezTo>
                  <a:cubicBezTo>
                    <a:pt x="33084" y="12807"/>
                    <a:pt x="32534" y="12380"/>
                    <a:pt x="32382" y="11860"/>
                  </a:cubicBezTo>
                  <a:cubicBezTo>
                    <a:pt x="32229" y="11341"/>
                    <a:pt x="32046" y="10822"/>
                    <a:pt x="31832" y="10333"/>
                  </a:cubicBezTo>
                  <a:cubicBezTo>
                    <a:pt x="31648" y="9814"/>
                    <a:pt x="31893" y="9081"/>
                    <a:pt x="31618" y="8622"/>
                  </a:cubicBezTo>
                  <a:cubicBezTo>
                    <a:pt x="31373" y="8134"/>
                    <a:pt x="31129" y="7584"/>
                    <a:pt x="30824" y="7156"/>
                  </a:cubicBezTo>
                  <a:cubicBezTo>
                    <a:pt x="30518" y="6698"/>
                    <a:pt x="29968" y="6392"/>
                    <a:pt x="29632" y="5965"/>
                  </a:cubicBezTo>
                  <a:cubicBezTo>
                    <a:pt x="29266" y="5568"/>
                    <a:pt x="28563" y="5445"/>
                    <a:pt x="28196" y="5079"/>
                  </a:cubicBezTo>
                  <a:cubicBezTo>
                    <a:pt x="27799" y="4682"/>
                    <a:pt x="27891" y="3765"/>
                    <a:pt x="27463" y="3429"/>
                  </a:cubicBezTo>
                  <a:cubicBezTo>
                    <a:pt x="27036" y="3093"/>
                    <a:pt x="26211" y="3246"/>
                    <a:pt x="25783" y="2940"/>
                  </a:cubicBezTo>
                  <a:cubicBezTo>
                    <a:pt x="25325" y="2635"/>
                    <a:pt x="25142" y="1841"/>
                    <a:pt x="24683" y="1566"/>
                  </a:cubicBezTo>
                  <a:cubicBezTo>
                    <a:pt x="24525" y="1486"/>
                    <a:pt x="24337" y="1465"/>
                    <a:pt x="24139" y="1465"/>
                  </a:cubicBezTo>
                  <a:cubicBezTo>
                    <a:pt x="23908" y="1465"/>
                    <a:pt x="23663" y="1494"/>
                    <a:pt x="23434" y="1494"/>
                  </a:cubicBezTo>
                  <a:cubicBezTo>
                    <a:pt x="23256" y="1494"/>
                    <a:pt x="23087" y="1476"/>
                    <a:pt x="22942" y="1413"/>
                  </a:cubicBezTo>
                  <a:cubicBezTo>
                    <a:pt x="22423" y="1199"/>
                    <a:pt x="21903" y="1016"/>
                    <a:pt x="21415" y="833"/>
                  </a:cubicBezTo>
                  <a:cubicBezTo>
                    <a:pt x="20895" y="680"/>
                    <a:pt x="20345" y="710"/>
                    <a:pt x="19796" y="619"/>
                  </a:cubicBezTo>
                  <a:cubicBezTo>
                    <a:pt x="19276" y="466"/>
                    <a:pt x="18757" y="374"/>
                    <a:pt x="18238" y="313"/>
                  </a:cubicBezTo>
                  <a:cubicBezTo>
                    <a:pt x="17849" y="292"/>
                    <a:pt x="17475" y="270"/>
                    <a:pt x="17095" y="270"/>
                  </a:cubicBezTo>
                  <a:cubicBezTo>
                    <a:pt x="16938" y="270"/>
                    <a:pt x="16780" y="274"/>
                    <a:pt x="16619" y="283"/>
                  </a:cubicBezTo>
                  <a:cubicBezTo>
                    <a:pt x="16114" y="283"/>
                    <a:pt x="15610" y="0"/>
                    <a:pt x="15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6"/>
            <p:cNvSpPr/>
            <p:nvPr/>
          </p:nvSpPr>
          <p:spPr>
            <a:xfrm>
              <a:off x="1267583" y="3748831"/>
              <a:ext cx="5948938" cy="1680595"/>
            </a:xfrm>
            <a:custGeom>
              <a:avLst/>
              <a:gdLst/>
              <a:ahLst/>
              <a:cxnLst/>
              <a:rect l="l" t="t" r="r" b="b"/>
              <a:pathLst>
                <a:path w="33635" h="9502" extrusionOk="0">
                  <a:moveTo>
                    <a:pt x="31038" y="1"/>
                  </a:moveTo>
                  <a:cubicBezTo>
                    <a:pt x="30916" y="153"/>
                    <a:pt x="30793" y="337"/>
                    <a:pt x="30641" y="489"/>
                  </a:cubicBezTo>
                  <a:cubicBezTo>
                    <a:pt x="30610" y="520"/>
                    <a:pt x="30519" y="550"/>
                    <a:pt x="30457" y="550"/>
                  </a:cubicBezTo>
                  <a:cubicBezTo>
                    <a:pt x="30366" y="948"/>
                    <a:pt x="30244" y="1345"/>
                    <a:pt x="30060" y="1742"/>
                  </a:cubicBezTo>
                  <a:cubicBezTo>
                    <a:pt x="30034" y="1821"/>
                    <a:pt x="29939" y="1901"/>
                    <a:pt x="29834" y="1901"/>
                  </a:cubicBezTo>
                  <a:cubicBezTo>
                    <a:pt x="29818" y="1901"/>
                    <a:pt x="29802" y="1899"/>
                    <a:pt x="29785" y="1895"/>
                  </a:cubicBezTo>
                  <a:cubicBezTo>
                    <a:pt x="29694" y="1864"/>
                    <a:pt x="29602" y="1803"/>
                    <a:pt x="29510" y="1772"/>
                  </a:cubicBezTo>
                  <a:cubicBezTo>
                    <a:pt x="28991" y="2475"/>
                    <a:pt x="28288" y="2994"/>
                    <a:pt x="27739" y="3666"/>
                  </a:cubicBezTo>
                  <a:cubicBezTo>
                    <a:pt x="27705" y="3717"/>
                    <a:pt x="27653" y="3739"/>
                    <a:pt x="27597" y="3739"/>
                  </a:cubicBezTo>
                  <a:cubicBezTo>
                    <a:pt x="27552" y="3739"/>
                    <a:pt x="27505" y="3724"/>
                    <a:pt x="27464" y="3697"/>
                  </a:cubicBezTo>
                  <a:cubicBezTo>
                    <a:pt x="27341" y="3636"/>
                    <a:pt x="27250" y="3605"/>
                    <a:pt x="27189" y="3544"/>
                  </a:cubicBezTo>
                  <a:cubicBezTo>
                    <a:pt x="27189" y="4399"/>
                    <a:pt x="26975" y="5408"/>
                    <a:pt x="26486" y="6019"/>
                  </a:cubicBezTo>
                  <a:cubicBezTo>
                    <a:pt x="26291" y="6254"/>
                    <a:pt x="26104" y="6349"/>
                    <a:pt x="25927" y="6349"/>
                  </a:cubicBezTo>
                  <a:cubicBezTo>
                    <a:pt x="25578" y="6349"/>
                    <a:pt x="25274" y="5977"/>
                    <a:pt x="25050" y="5591"/>
                  </a:cubicBezTo>
                  <a:cubicBezTo>
                    <a:pt x="24898" y="5805"/>
                    <a:pt x="24714" y="5988"/>
                    <a:pt x="24531" y="6171"/>
                  </a:cubicBezTo>
                  <a:cubicBezTo>
                    <a:pt x="24485" y="6217"/>
                    <a:pt x="24424" y="6240"/>
                    <a:pt x="24367" y="6240"/>
                  </a:cubicBezTo>
                  <a:cubicBezTo>
                    <a:pt x="24310" y="6240"/>
                    <a:pt x="24256" y="6217"/>
                    <a:pt x="24226" y="6171"/>
                  </a:cubicBezTo>
                  <a:cubicBezTo>
                    <a:pt x="24012" y="5927"/>
                    <a:pt x="23737" y="5744"/>
                    <a:pt x="23523" y="5499"/>
                  </a:cubicBezTo>
                  <a:cubicBezTo>
                    <a:pt x="23248" y="5774"/>
                    <a:pt x="22881" y="5927"/>
                    <a:pt x="22515" y="5957"/>
                  </a:cubicBezTo>
                  <a:cubicBezTo>
                    <a:pt x="21843" y="5957"/>
                    <a:pt x="21201" y="6141"/>
                    <a:pt x="20651" y="6538"/>
                  </a:cubicBezTo>
                  <a:cubicBezTo>
                    <a:pt x="20474" y="6644"/>
                    <a:pt x="20304" y="6689"/>
                    <a:pt x="20141" y="6689"/>
                  </a:cubicBezTo>
                  <a:cubicBezTo>
                    <a:pt x="19741" y="6689"/>
                    <a:pt x="19379" y="6423"/>
                    <a:pt x="19032" y="6141"/>
                  </a:cubicBezTo>
                  <a:cubicBezTo>
                    <a:pt x="18941" y="6385"/>
                    <a:pt x="18727" y="6568"/>
                    <a:pt x="18482" y="6660"/>
                  </a:cubicBezTo>
                  <a:cubicBezTo>
                    <a:pt x="18409" y="6685"/>
                    <a:pt x="18324" y="6692"/>
                    <a:pt x="18235" y="6692"/>
                  </a:cubicBezTo>
                  <a:cubicBezTo>
                    <a:pt x="18119" y="6692"/>
                    <a:pt x="17996" y="6680"/>
                    <a:pt x="17882" y="6680"/>
                  </a:cubicBezTo>
                  <a:cubicBezTo>
                    <a:pt x="17759" y="6680"/>
                    <a:pt x="17647" y="6694"/>
                    <a:pt x="17566" y="6752"/>
                  </a:cubicBezTo>
                  <a:cubicBezTo>
                    <a:pt x="17362" y="6935"/>
                    <a:pt x="17180" y="7000"/>
                    <a:pt x="17001" y="7000"/>
                  </a:cubicBezTo>
                  <a:cubicBezTo>
                    <a:pt x="16672" y="7000"/>
                    <a:pt x="16352" y="6779"/>
                    <a:pt x="15916" y="6660"/>
                  </a:cubicBezTo>
                  <a:cubicBezTo>
                    <a:pt x="15733" y="6568"/>
                    <a:pt x="15550" y="6446"/>
                    <a:pt x="15397" y="6324"/>
                  </a:cubicBezTo>
                  <a:cubicBezTo>
                    <a:pt x="15243" y="6243"/>
                    <a:pt x="15117" y="6209"/>
                    <a:pt x="15009" y="6209"/>
                  </a:cubicBezTo>
                  <a:cubicBezTo>
                    <a:pt x="14713" y="6209"/>
                    <a:pt x="14560" y="6466"/>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9" y="6777"/>
                    <a:pt x="12648" y="6996"/>
                  </a:cubicBezTo>
                  <a:cubicBezTo>
                    <a:pt x="12526" y="7088"/>
                    <a:pt x="12403" y="7179"/>
                    <a:pt x="12251" y="7179"/>
                  </a:cubicBezTo>
                  <a:cubicBezTo>
                    <a:pt x="11823" y="7149"/>
                    <a:pt x="11426" y="6996"/>
                    <a:pt x="11090" y="6752"/>
                  </a:cubicBezTo>
                  <a:cubicBezTo>
                    <a:pt x="10818" y="6561"/>
                    <a:pt x="10448" y="6055"/>
                    <a:pt x="10198" y="6055"/>
                  </a:cubicBezTo>
                  <a:cubicBezTo>
                    <a:pt x="10168" y="6055"/>
                    <a:pt x="10139" y="6063"/>
                    <a:pt x="10112" y="6080"/>
                  </a:cubicBezTo>
                  <a:cubicBezTo>
                    <a:pt x="9798" y="6315"/>
                    <a:pt x="9445" y="6551"/>
                    <a:pt x="9088" y="6551"/>
                  </a:cubicBezTo>
                  <a:cubicBezTo>
                    <a:pt x="8889" y="6551"/>
                    <a:pt x="8689" y="6479"/>
                    <a:pt x="8493" y="6293"/>
                  </a:cubicBezTo>
                  <a:cubicBezTo>
                    <a:pt x="8260" y="6082"/>
                    <a:pt x="8067" y="6001"/>
                    <a:pt x="7895" y="6001"/>
                  </a:cubicBezTo>
                  <a:cubicBezTo>
                    <a:pt x="7324" y="6001"/>
                    <a:pt x="6999" y="6904"/>
                    <a:pt x="6294" y="6904"/>
                  </a:cubicBezTo>
                  <a:cubicBezTo>
                    <a:pt x="5988" y="6904"/>
                    <a:pt x="5744" y="6752"/>
                    <a:pt x="5560" y="6538"/>
                  </a:cubicBezTo>
                  <a:cubicBezTo>
                    <a:pt x="5555" y="6528"/>
                    <a:pt x="5545" y="6523"/>
                    <a:pt x="5533" y="6523"/>
                  </a:cubicBezTo>
                  <a:cubicBezTo>
                    <a:pt x="5354" y="6523"/>
                    <a:pt x="4544" y="7493"/>
                    <a:pt x="4430" y="7607"/>
                  </a:cubicBezTo>
                  <a:cubicBezTo>
                    <a:pt x="4381" y="7656"/>
                    <a:pt x="4318" y="7680"/>
                    <a:pt x="4255" y="7680"/>
                  </a:cubicBezTo>
                  <a:cubicBezTo>
                    <a:pt x="4161" y="7680"/>
                    <a:pt x="4070" y="7625"/>
                    <a:pt x="4033" y="7515"/>
                  </a:cubicBezTo>
                  <a:cubicBezTo>
                    <a:pt x="4002" y="7363"/>
                    <a:pt x="3941" y="7179"/>
                    <a:pt x="3911" y="7027"/>
                  </a:cubicBezTo>
                  <a:cubicBezTo>
                    <a:pt x="3794" y="7053"/>
                    <a:pt x="3679" y="7066"/>
                    <a:pt x="3567" y="7066"/>
                  </a:cubicBezTo>
                  <a:cubicBezTo>
                    <a:pt x="3031" y="7066"/>
                    <a:pt x="2548" y="6778"/>
                    <a:pt x="2170" y="6324"/>
                  </a:cubicBezTo>
                  <a:cubicBezTo>
                    <a:pt x="1992" y="6117"/>
                    <a:pt x="1443" y="5252"/>
                    <a:pt x="1131" y="5252"/>
                  </a:cubicBezTo>
                  <a:cubicBezTo>
                    <a:pt x="1120" y="5252"/>
                    <a:pt x="1110" y="5253"/>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4"/>
                    <a:pt x="734" y="9501"/>
                    <a:pt x="1528" y="9501"/>
                  </a:cubicBezTo>
                  <a:cubicBezTo>
                    <a:pt x="2322" y="9501"/>
                    <a:pt x="2322" y="8982"/>
                    <a:pt x="3117" y="8982"/>
                  </a:cubicBezTo>
                  <a:cubicBezTo>
                    <a:pt x="3941" y="8982"/>
                    <a:pt x="3911" y="8829"/>
                    <a:pt x="4705" y="8829"/>
                  </a:cubicBezTo>
                  <a:cubicBezTo>
                    <a:pt x="5499" y="8829"/>
                    <a:pt x="5499" y="8921"/>
                    <a:pt x="6294" y="8921"/>
                  </a:cubicBezTo>
                  <a:cubicBezTo>
                    <a:pt x="7088" y="8921"/>
                    <a:pt x="7118" y="9409"/>
                    <a:pt x="7913" y="9409"/>
                  </a:cubicBezTo>
                  <a:cubicBezTo>
                    <a:pt x="8707" y="9409"/>
                    <a:pt x="8676" y="9104"/>
                    <a:pt x="9471" y="9104"/>
                  </a:cubicBezTo>
                  <a:cubicBezTo>
                    <a:pt x="10265" y="9104"/>
                    <a:pt x="10295" y="9409"/>
                    <a:pt x="11090" y="9409"/>
                  </a:cubicBezTo>
                  <a:cubicBezTo>
                    <a:pt x="11884" y="9409"/>
                    <a:pt x="11884" y="9501"/>
                    <a:pt x="12678" y="9501"/>
                  </a:cubicBezTo>
                  <a:cubicBezTo>
                    <a:pt x="13473" y="9501"/>
                    <a:pt x="13473" y="9012"/>
                    <a:pt x="14267" y="9012"/>
                  </a:cubicBezTo>
                  <a:cubicBezTo>
                    <a:pt x="15061" y="9012"/>
                    <a:pt x="15061" y="9471"/>
                    <a:pt x="15855" y="9471"/>
                  </a:cubicBezTo>
                  <a:cubicBezTo>
                    <a:pt x="16650" y="9471"/>
                    <a:pt x="16650" y="9409"/>
                    <a:pt x="17444" y="9409"/>
                  </a:cubicBezTo>
                  <a:cubicBezTo>
                    <a:pt x="18238" y="9409"/>
                    <a:pt x="18238" y="9379"/>
                    <a:pt x="19032" y="9379"/>
                  </a:cubicBezTo>
                  <a:cubicBezTo>
                    <a:pt x="19827" y="9379"/>
                    <a:pt x="19827"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48"/>
                    <a:pt x="26975" y="9348"/>
                  </a:cubicBezTo>
                  <a:cubicBezTo>
                    <a:pt x="27769" y="9348"/>
                    <a:pt x="27769" y="9073"/>
                    <a:pt x="28563" y="9073"/>
                  </a:cubicBezTo>
                  <a:cubicBezTo>
                    <a:pt x="29358" y="9073"/>
                    <a:pt x="29358" y="9257"/>
                    <a:pt x="30152" y="9257"/>
                  </a:cubicBezTo>
                  <a:cubicBezTo>
                    <a:pt x="30763" y="9257"/>
                    <a:pt x="30922" y="9166"/>
                    <a:pt x="31324" y="9166"/>
                  </a:cubicBezTo>
                  <a:cubicBezTo>
                    <a:pt x="31445" y="9166"/>
                    <a:pt x="31588" y="9174"/>
                    <a:pt x="31771" y="9196"/>
                  </a:cubicBezTo>
                  <a:cubicBezTo>
                    <a:pt x="32257" y="9254"/>
                    <a:pt x="32471" y="9362"/>
                    <a:pt x="32750" y="9362"/>
                  </a:cubicBezTo>
                  <a:cubicBezTo>
                    <a:pt x="32911" y="9362"/>
                    <a:pt x="33093" y="9326"/>
                    <a:pt x="33360" y="9226"/>
                  </a:cubicBezTo>
                  <a:cubicBezTo>
                    <a:pt x="33390" y="8676"/>
                    <a:pt x="33634" y="8035"/>
                    <a:pt x="33573" y="7515"/>
                  </a:cubicBezTo>
                  <a:cubicBezTo>
                    <a:pt x="33512" y="6966"/>
                    <a:pt x="33329" y="6416"/>
                    <a:pt x="33207" y="5866"/>
                  </a:cubicBezTo>
                  <a:cubicBezTo>
                    <a:pt x="33115" y="5346"/>
                    <a:pt x="32565" y="4919"/>
                    <a:pt x="32413" y="4399"/>
                  </a:cubicBezTo>
                  <a:cubicBezTo>
                    <a:pt x="32260" y="3880"/>
                    <a:pt x="32077" y="3361"/>
                    <a:pt x="31863" y="2872"/>
                  </a:cubicBezTo>
                  <a:cubicBezTo>
                    <a:pt x="31649" y="2353"/>
                    <a:pt x="31924" y="1620"/>
                    <a:pt x="31649" y="1161"/>
                  </a:cubicBezTo>
                  <a:cubicBezTo>
                    <a:pt x="31466" y="764"/>
                    <a:pt x="3128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6"/>
            <p:cNvSpPr/>
            <p:nvPr/>
          </p:nvSpPr>
          <p:spPr>
            <a:xfrm>
              <a:off x="1694355" y="3551274"/>
              <a:ext cx="313586" cy="311817"/>
            </a:xfrm>
            <a:custGeom>
              <a:avLst/>
              <a:gdLst/>
              <a:ahLst/>
              <a:cxnLst/>
              <a:rect l="l" t="t" r="r" b="b"/>
              <a:pathLst>
                <a:path w="1773" h="1763" extrusionOk="0">
                  <a:moveTo>
                    <a:pt x="765" y="1"/>
                  </a:moveTo>
                  <a:cubicBezTo>
                    <a:pt x="622" y="1"/>
                    <a:pt x="480" y="28"/>
                    <a:pt x="337" y="109"/>
                  </a:cubicBezTo>
                  <a:cubicBezTo>
                    <a:pt x="154" y="262"/>
                    <a:pt x="32" y="445"/>
                    <a:pt x="1" y="690"/>
                  </a:cubicBezTo>
                  <a:cubicBezTo>
                    <a:pt x="1" y="904"/>
                    <a:pt x="93" y="1118"/>
                    <a:pt x="245" y="1270"/>
                  </a:cubicBezTo>
                  <a:cubicBezTo>
                    <a:pt x="368" y="1454"/>
                    <a:pt x="490" y="1698"/>
                    <a:pt x="704" y="1759"/>
                  </a:cubicBezTo>
                  <a:cubicBezTo>
                    <a:pt x="720" y="1761"/>
                    <a:pt x="736" y="1762"/>
                    <a:pt x="752" y="1762"/>
                  </a:cubicBezTo>
                  <a:cubicBezTo>
                    <a:pt x="949" y="1762"/>
                    <a:pt x="1145" y="1597"/>
                    <a:pt x="1315" y="1484"/>
                  </a:cubicBezTo>
                  <a:cubicBezTo>
                    <a:pt x="1498" y="1331"/>
                    <a:pt x="1742" y="1179"/>
                    <a:pt x="1773" y="965"/>
                  </a:cubicBezTo>
                  <a:cubicBezTo>
                    <a:pt x="1773" y="751"/>
                    <a:pt x="1681" y="507"/>
                    <a:pt x="1528" y="354"/>
                  </a:cubicBezTo>
                  <a:cubicBezTo>
                    <a:pt x="1406" y="171"/>
                    <a:pt x="1192" y="48"/>
                    <a:pt x="979" y="18"/>
                  </a:cubicBezTo>
                  <a:cubicBezTo>
                    <a:pt x="907" y="8"/>
                    <a:pt x="836" y="1"/>
                    <a:pt x="7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6"/>
            <p:cNvSpPr/>
            <p:nvPr/>
          </p:nvSpPr>
          <p:spPr>
            <a:xfrm>
              <a:off x="1634929" y="3145016"/>
              <a:ext cx="133889" cy="101876"/>
            </a:xfrm>
            <a:custGeom>
              <a:avLst/>
              <a:gdLst/>
              <a:ahLst/>
              <a:cxnLst/>
              <a:rect l="l" t="t" r="r" b="b"/>
              <a:pathLst>
                <a:path w="757" h="576" extrusionOk="0">
                  <a:moveTo>
                    <a:pt x="379" y="1"/>
                  </a:moveTo>
                  <a:cubicBezTo>
                    <a:pt x="321" y="1"/>
                    <a:pt x="263" y="18"/>
                    <a:pt x="215" y="54"/>
                  </a:cubicBezTo>
                  <a:cubicBezTo>
                    <a:pt x="1" y="207"/>
                    <a:pt x="93" y="512"/>
                    <a:pt x="337" y="574"/>
                  </a:cubicBezTo>
                  <a:cubicBezTo>
                    <a:pt x="351" y="575"/>
                    <a:pt x="365" y="576"/>
                    <a:pt x="379" y="576"/>
                  </a:cubicBezTo>
                  <a:cubicBezTo>
                    <a:pt x="627" y="576"/>
                    <a:pt x="757" y="318"/>
                    <a:pt x="612" y="115"/>
                  </a:cubicBezTo>
                  <a:cubicBezTo>
                    <a:pt x="556" y="41"/>
                    <a:pt x="467" y="1"/>
                    <a:pt x="3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6"/>
            <p:cNvSpPr/>
            <p:nvPr/>
          </p:nvSpPr>
          <p:spPr>
            <a:xfrm>
              <a:off x="1316220" y="3436843"/>
              <a:ext cx="131766" cy="106828"/>
            </a:xfrm>
            <a:custGeom>
              <a:avLst/>
              <a:gdLst/>
              <a:ahLst/>
              <a:cxnLst/>
              <a:rect l="l" t="t" r="r" b="b"/>
              <a:pathLst>
                <a:path w="745" h="604" extrusionOk="0">
                  <a:moveTo>
                    <a:pt x="317" y="1"/>
                  </a:moveTo>
                  <a:cubicBezTo>
                    <a:pt x="259" y="1"/>
                    <a:pt x="202" y="18"/>
                    <a:pt x="153" y="54"/>
                  </a:cubicBezTo>
                  <a:cubicBezTo>
                    <a:pt x="31" y="145"/>
                    <a:pt x="1" y="329"/>
                    <a:pt x="92" y="451"/>
                  </a:cubicBezTo>
                  <a:cubicBezTo>
                    <a:pt x="155" y="559"/>
                    <a:pt x="245" y="604"/>
                    <a:pt x="333" y="604"/>
                  </a:cubicBezTo>
                  <a:cubicBezTo>
                    <a:pt x="544" y="604"/>
                    <a:pt x="744" y="352"/>
                    <a:pt x="550" y="115"/>
                  </a:cubicBezTo>
                  <a:cubicBezTo>
                    <a:pt x="495" y="41"/>
                    <a:pt x="406" y="1"/>
                    <a:pt x="3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6"/>
            <p:cNvSpPr/>
            <p:nvPr/>
          </p:nvSpPr>
          <p:spPr>
            <a:xfrm>
              <a:off x="1375647" y="3467794"/>
              <a:ext cx="464808" cy="264948"/>
            </a:xfrm>
            <a:custGeom>
              <a:avLst/>
              <a:gdLst/>
              <a:ahLst/>
              <a:cxnLst/>
              <a:rect l="l" t="t" r="r" b="b"/>
              <a:pathLst>
                <a:path w="2628" h="1498" extrusionOk="0">
                  <a:moveTo>
                    <a:pt x="1" y="1"/>
                  </a:moveTo>
                  <a:lnTo>
                    <a:pt x="1" y="215"/>
                  </a:lnTo>
                  <a:cubicBezTo>
                    <a:pt x="948" y="276"/>
                    <a:pt x="1864" y="734"/>
                    <a:pt x="2444" y="1498"/>
                  </a:cubicBezTo>
                  <a:lnTo>
                    <a:pt x="2628" y="1376"/>
                  </a:lnTo>
                  <a:cubicBezTo>
                    <a:pt x="1986" y="520"/>
                    <a:pt x="1039" y="3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6"/>
            <p:cNvSpPr/>
            <p:nvPr/>
          </p:nvSpPr>
          <p:spPr>
            <a:xfrm>
              <a:off x="1597257" y="3186933"/>
              <a:ext cx="308103" cy="497175"/>
            </a:xfrm>
            <a:custGeom>
              <a:avLst/>
              <a:gdLst/>
              <a:ahLst/>
              <a:cxnLst/>
              <a:rect l="l" t="t" r="r" b="b"/>
              <a:pathLst>
                <a:path w="1742" h="2811" extrusionOk="0">
                  <a:moveTo>
                    <a:pt x="489" y="0"/>
                  </a:moveTo>
                  <a:cubicBezTo>
                    <a:pt x="489" y="62"/>
                    <a:pt x="0" y="1192"/>
                    <a:pt x="1589" y="2811"/>
                  </a:cubicBezTo>
                  <a:lnTo>
                    <a:pt x="1741" y="2658"/>
                  </a:lnTo>
                  <a:cubicBezTo>
                    <a:pt x="275" y="1161"/>
                    <a:pt x="703" y="92"/>
                    <a:pt x="703" y="92"/>
                  </a:cubicBezTo>
                  <a:lnTo>
                    <a:pt x="4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6"/>
            <p:cNvSpPr/>
            <p:nvPr/>
          </p:nvSpPr>
          <p:spPr>
            <a:xfrm>
              <a:off x="1564714" y="3469916"/>
              <a:ext cx="805278" cy="877617"/>
            </a:xfrm>
            <a:custGeom>
              <a:avLst/>
              <a:gdLst/>
              <a:ahLst/>
              <a:cxnLst/>
              <a:rect l="l" t="t" r="r" b="b"/>
              <a:pathLst>
                <a:path w="4553" h="4962" extrusionOk="0">
                  <a:moveTo>
                    <a:pt x="2540" y="0"/>
                  </a:moveTo>
                  <a:cubicBezTo>
                    <a:pt x="2204" y="0"/>
                    <a:pt x="2439" y="413"/>
                    <a:pt x="2139" y="631"/>
                  </a:cubicBezTo>
                  <a:cubicBezTo>
                    <a:pt x="1803" y="875"/>
                    <a:pt x="1834" y="936"/>
                    <a:pt x="1528" y="1180"/>
                  </a:cubicBezTo>
                  <a:cubicBezTo>
                    <a:pt x="1429" y="1253"/>
                    <a:pt x="1338" y="1274"/>
                    <a:pt x="1250" y="1274"/>
                  </a:cubicBezTo>
                  <a:cubicBezTo>
                    <a:pt x="1120" y="1274"/>
                    <a:pt x="997" y="1227"/>
                    <a:pt x="866" y="1227"/>
                  </a:cubicBezTo>
                  <a:cubicBezTo>
                    <a:pt x="786" y="1227"/>
                    <a:pt x="702" y="1245"/>
                    <a:pt x="612" y="1303"/>
                  </a:cubicBezTo>
                  <a:cubicBezTo>
                    <a:pt x="276" y="1547"/>
                    <a:pt x="62" y="1303"/>
                    <a:pt x="1" y="1883"/>
                  </a:cubicBezTo>
                  <a:cubicBezTo>
                    <a:pt x="490" y="2616"/>
                    <a:pt x="1039" y="3288"/>
                    <a:pt x="1620" y="3899"/>
                  </a:cubicBezTo>
                  <a:cubicBezTo>
                    <a:pt x="2078" y="4327"/>
                    <a:pt x="2597" y="4632"/>
                    <a:pt x="3147" y="4877"/>
                  </a:cubicBezTo>
                  <a:cubicBezTo>
                    <a:pt x="3263" y="4934"/>
                    <a:pt x="3387" y="4962"/>
                    <a:pt x="3511" y="4962"/>
                  </a:cubicBezTo>
                  <a:cubicBezTo>
                    <a:pt x="3716" y="4962"/>
                    <a:pt x="3923" y="4888"/>
                    <a:pt x="4094" y="4755"/>
                  </a:cubicBezTo>
                  <a:cubicBezTo>
                    <a:pt x="4400" y="4602"/>
                    <a:pt x="4553" y="4266"/>
                    <a:pt x="4522" y="3930"/>
                  </a:cubicBezTo>
                  <a:cubicBezTo>
                    <a:pt x="4461" y="3288"/>
                    <a:pt x="4278" y="2677"/>
                    <a:pt x="4033" y="2127"/>
                  </a:cubicBezTo>
                  <a:cubicBezTo>
                    <a:pt x="3636" y="1394"/>
                    <a:pt x="3208" y="692"/>
                    <a:pt x="2689" y="20"/>
                  </a:cubicBezTo>
                  <a:cubicBezTo>
                    <a:pt x="2630" y="6"/>
                    <a:pt x="2580" y="0"/>
                    <a:pt x="25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6"/>
            <p:cNvSpPr/>
            <p:nvPr/>
          </p:nvSpPr>
          <p:spPr>
            <a:xfrm>
              <a:off x="3164094" y="2046865"/>
              <a:ext cx="297314" cy="297845"/>
            </a:xfrm>
            <a:custGeom>
              <a:avLst/>
              <a:gdLst/>
              <a:ahLst/>
              <a:cxnLst/>
              <a:rect l="l" t="t" r="r" b="b"/>
              <a:pathLst>
                <a:path w="1681" h="1684" extrusionOk="0">
                  <a:moveTo>
                    <a:pt x="886" y="1"/>
                  </a:moveTo>
                  <a:cubicBezTo>
                    <a:pt x="672" y="1"/>
                    <a:pt x="428" y="62"/>
                    <a:pt x="275" y="215"/>
                  </a:cubicBezTo>
                  <a:cubicBezTo>
                    <a:pt x="122" y="398"/>
                    <a:pt x="61" y="612"/>
                    <a:pt x="92" y="826"/>
                  </a:cubicBezTo>
                  <a:cubicBezTo>
                    <a:pt x="61" y="1070"/>
                    <a:pt x="0" y="1314"/>
                    <a:pt x="153" y="1498"/>
                  </a:cubicBezTo>
                  <a:cubicBezTo>
                    <a:pt x="306" y="1681"/>
                    <a:pt x="581" y="1650"/>
                    <a:pt x="794" y="1681"/>
                  </a:cubicBezTo>
                  <a:cubicBezTo>
                    <a:pt x="864" y="1681"/>
                    <a:pt x="937" y="1683"/>
                    <a:pt x="1008" y="1683"/>
                  </a:cubicBezTo>
                  <a:cubicBezTo>
                    <a:pt x="1186" y="1683"/>
                    <a:pt x="1357" y="1668"/>
                    <a:pt x="1466" y="1559"/>
                  </a:cubicBezTo>
                  <a:cubicBezTo>
                    <a:pt x="1619" y="1375"/>
                    <a:pt x="1680" y="1162"/>
                    <a:pt x="1680" y="917"/>
                  </a:cubicBezTo>
                  <a:cubicBezTo>
                    <a:pt x="1680" y="703"/>
                    <a:pt x="1589" y="490"/>
                    <a:pt x="1436" y="337"/>
                  </a:cubicBezTo>
                  <a:cubicBezTo>
                    <a:pt x="1314" y="154"/>
                    <a:pt x="1130" y="31"/>
                    <a:pt x="8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6"/>
            <p:cNvSpPr/>
            <p:nvPr/>
          </p:nvSpPr>
          <p:spPr>
            <a:xfrm>
              <a:off x="3450436" y="1668729"/>
              <a:ext cx="124338" cy="103467"/>
            </a:xfrm>
            <a:custGeom>
              <a:avLst/>
              <a:gdLst/>
              <a:ahLst/>
              <a:cxnLst/>
              <a:rect l="l" t="t" r="r" b="b"/>
              <a:pathLst>
                <a:path w="703" h="585" extrusionOk="0">
                  <a:moveTo>
                    <a:pt x="428" y="0"/>
                  </a:moveTo>
                  <a:cubicBezTo>
                    <a:pt x="153" y="0"/>
                    <a:pt x="0" y="306"/>
                    <a:pt x="184" y="489"/>
                  </a:cubicBezTo>
                  <a:cubicBezTo>
                    <a:pt x="248" y="554"/>
                    <a:pt x="329" y="585"/>
                    <a:pt x="407" y="585"/>
                  </a:cubicBezTo>
                  <a:cubicBezTo>
                    <a:pt x="549" y="585"/>
                    <a:pt x="683" y="483"/>
                    <a:pt x="703" y="306"/>
                  </a:cubicBezTo>
                  <a:cubicBezTo>
                    <a:pt x="703" y="153"/>
                    <a:pt x="581" y="31"/>
                    <a:pt x="4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6"/>
            <p:cNvSpPr/>
            <p:nvPr/>
          </p:nvSpPr>
          <p:spPr>
            <a:xfrm>
              <a:off x="3026140" y="1688184"/>
              <a:ext cx="105590" cy="101699"/>
            </a:xfrm>
            <a:custGeom>
              <a:avLst/>
              <a:gdLst/>
              <a:ahLst/>
              <a:cxnLst/>
              <a:rect l="l" t="t" r="r" b="b"/>
              <a:pathLst>
                <a:path w="597" h="575" extrusionOk="0">
                  <a:moveTo>
                    <a:pt x="281" y="0"/>
                  </a:moveTo>
                  <a:cubicBezTo>
                    <a:pt x="145" y="0"/>
                    <a:pt x="16" y="85"/>
                    <a:pt x="16" y="257"/>
                  </a:cubicBezTo>
                  <a:cubicBezTo>
                    <a:pt x="0" y="467"/>
                    <a:pt x="156" y="575"/>
                    <a:pt x="310" y="575"/>
                  </a:cubicBezTo>
                  <a:cubicBezTo>
                    <a:pt x="447" y="575"/>
                    <a:pt x="583" y="490"/>
                    <a:pt x="597" y="318"/>
                  </a:cubicBezTo>
                  <a:cubicBezTo>
                    <a:pt x="597" y="108"/>
                    <a:pt x="434" y="0"/>
                    <a:pt x="2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6"/>
            <p:cNvSpPr/>
            <p:nvPr/>
          </p:nvSpPr>
          <p:spPr>
            <a:xfrm>
              <a:off x="3066819" y="1722673"/>
              <a:ext cx="243193" cy="481080"/>
            </a:xfrm>
            <a:custGeom>
              <a:avLst/>
              <a:gdLst/>
              <a:ahLst/>
              <a:cxnLst/>
              <a:rect l="l" t="t" r="r" b="b"/>
              <a:pathLst>
                <a:path w="1375" h="2720" extrusionOk="0">
                  <a:moveTo>
                    <a:pt x="122" y="1"/>
                  </a:moveTo>
                  <a:lnTo>
                    <a:pt x="0" y="184"/>
                  </a:lnTo>
                  <a:cubicBezTo>
                    <a:pt x="733" y="826"/>
                    <a:pt x="1131" y="1773"/>
                    <a:pt x="1100" y="2720"/>
                  </a:cubicBezTo>
                  <a:lnTo>
                    <a:pt x="1314" y="2720"/>
                  </a:lnTo>
                  <a:cubicBezTo>
                    <a:pt x="1375" y="1681"/>
                    <a:pt x="917" y="673"/>
                    <a:pt x="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6"/>
            <p:cNvSpPr/>
            <p:nvPr/>
          </p:nvSpPr>
          <p:spPr>
            <a:xfrm>
              <a:off x="3309830" y="1706578"/>
              <a:ext cx="221792" cy="507963"/>
            </a:xfrm>
            <a:custGeom>
              <a:avLst/>
              <a:gdLst/>
              <a:ahLst/>
              <a:cxnLst/>
              <a:rect l="l" t="t" r="r" b="b"/>
              <a:pathLst>
                <a:path w="1254" h="2872" extrusionOk="0">
                  <a:moveTo>
                    <a:pt x="1131" y="0"/>
                  </a:moveTo>
                  <a:cubicBezTo>
                    <a:pt x="1101" y="31"/>
                    <a:pt x="1" y="611"/>
                    <a:pt x="215" y="2872"/>
                  </a:cubicBezTo>
                  <a:lnTo>
                    <a:pt x="429" y="2872"/>
                  </a:lnTo>
                  <a:cubicBezTo>
                    <a:pt x="245" y="764"/>
                    <a:pt x="1253" y="184"/>
                    <a:pt x="1253" y="184"/>
                  </a:cubicBezTo>
                  <a:lnTo>
                    <a:pt x="11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6"/>
            <p:cNvSpPr/>
            <p:nvPr/>
          </p:nvSpPr>
          <p:spPr>
            <a:xfrm>
              <a:off x="3018181" y="2076048"/>
              <a:ext cx="594452" cy="886460"/>
            </a:xfrm>
            <a:custGeom>
              <a:avLst/>
              <a:gdLst/>
              <a:ahLst/>
              <a:cxnLst/>
              <a:rect l="l" t="t" r="r" b="b"/>
              <a:pathLst>
                <a:path w="3361" h="5012" extrusionOk="0">
                  <a:moveTo>
                    <a:pt x="413" y="0"/>
                  </a:moveTo>
                  <a:cubicBezTo>
                    <a:pt x="328" y="0"/>
                    <a:pt x="227" y="49"/>
                    <a:pt x="61" y="202"/>
                  </a:cubicBezTo>
                  <a:cubicBezTo>
                    <a:pt x="0" y="1058"/>
                    <a:pt x="0" y="1913"/>
                    <a:pt x="61" y="2768"/>
                  </a:cubicBezTo>
                  <a:cubicBezTo>
                    <a:pt x="153" y="3379"/>
                    <a:pt x="336" y="3960"/>
                    <a:pt x="642" y="4510"/>
                  </a:cubicBezTo>
                  <a:cubicBezTo>
                    <a:pt x="764" y="4815"/>
                    <a:pt x="1100" y="4998"/>
                    <a:pt x="1406" y="4998"/>
                  </a:cubicBezTo>
                  <a:cubicBezTo>
                    <a:pt x="1455" y="5007"/>
                    <a:pt x="1505" y="5012"/>
                    <a:pt x="1556" y="5012"/>
                  </a:cubicBezTo>
                  <a:cubicBezTo>
                    <a:pt x="1846" y="5012"/>
                    <a:pt x="2135" y="4866"/>
                    <a:pt x="2291" y="4632"/>
                  </a:cubicBezTo>
                  <a:cubicBezTo>
                    <a:pt x="2628" y="4113"/>
                    <a:pt x="2872" y="3532"/>
                    <a:pt x="3055" y="2921"/>
                  </a:cubicBezTo>
                  <a:cubicBezTo>
                    <a:pt x="3208" y="2096"/>
                    <a:pt x="3330" y="1272"/>
                    <a:pt x="3361" y="447"/>
                  </a:cubicBezTo>
                  <a:cubicBezTo>
                    <a:pt x="3253" y="331"/>
                    <a:pt x="3172" y="289"/>
                    <a:pt x="3103" y="289"/>
                  </a:cubicBezTo>
                  <a:cubicBezTo>
                    <a:pt x="2924" y="289"/>
                    <a:pt x="2824" y="570"/>
                    <a:pt x="2538" y="570"/>
                  </a:cubicBezTo>
                  <a:cubicBezTo>
                    <a:pt x="2527" y="570"/>
                    <a:pt x="2516" y="570"/>
                    <a:pt x="2505" y="569"/>
                  </a:cubicBezTo>
                  <a:cubicBezTo>
                    <a:pt x="2447" y="564"/>
                    <a:pt x="2398" y="563"/>
                    <a:pt x="2354" y="563"/>
                  </a:cubicBezTo>
                  <a:cubicBezTo>
                    <a:pt x="2143" y="563"/>
                    <a:pt x="2070" y="606"/>
                    <a:pt x="1843" y="606"/>
                  </a:cubicBezTo>
                  <a:cubicBezTo>
                    <a:pt x="1797" y="606"/>
                    <a:pt x="1743" y="604"/>
                    <a:pt x="1681" y="599"/>
                  </a:cubicBezTo>
                  <a:cubicBezTo>
                    <a:pt x="1283" y="569"/>
                    <a:pt x="1314" y="172"/>
                    <a:pt x="886" y="141"/>
                  </a:cubicBezTo>
                  <a:cubicBezTo>
                    <a:pt x="643" y="123"/>
                    <a:pt x="548" y="0"/>
                    <a:pt x="4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6"/>
            <p:cNvSpPr/>
            <p:nvPr/>
          </p:nvSpPr>
          <p:spPr>
            <a:xfrm>
              <a:off x="5741177" y="2640245"/>
              <a:ext cx="319069" cy="319953"/>
            </a:xfrm>
            <a:custGeom>
              <a:avLst/>
              <a:gdLst/>
              <a:ahLst/>
              <a:cxnLst/>
              <a:rect l="l" t="t" r="r" b="b"/>
              <a:pathLst>
                <a:path w="1804" h="1809" extrusionOk="0">
                  <a:moveTo>
                    <a:pt x="942" y="0"/>
                  </a:moveTo>
                  <a:cubicBezTo>
                    <a:pt x="913" y="0"/>
                    <a:pt x="884" y="2"/>
                    <a:pt x="856" y="6"/>
                  </a:cubicBezTo>
                  <a:cubicBezTo>
                    <a:pt x="642" y="6"/>
                    <a:pt x="490" y="220"/>
                    <a:pt x="337" y="403"/>
                  </a:cubicBezTo>
                  <a:cubicBezTo>
                    <a:pt x="215" y="587"/>
                    <a:pt x="1" y="770"/>
                    <a:pt x="31" y="984"/>
                  </a:cubicBezTo>
                  <a:cubicBezTo>
                    <a:pt x="62" y="1197"/>
                    <a:pt x="276" y="1350"/>
                    <a:pt x="459" y="1503"/>
                  </a:cubicBezTo>
                  <a:cubicBezTo>
                    <a:pt x="642" y="1625"/>
                    <a:pt x="856" y="1808"/>
                    <a:pt x="1070" y="1808"/>
                  </a:cubicBezTo>
                  <a:cubicBezTo>
                    <a:pt x="1284" y="1747"/>
                    <a:pt x="1467" y="1595"/>
                    <a:pt x="1620" y="1411"/>
                  </a:cubicBezTo>
                  <a:cubicBezTo>
                    <a:pt x="1742" y="1228"/>
                    <a:pt x="1803" y="1014"/>
                    <a:pt x="1742" y="800"/>
                  </a:cubicBezTo>
                  <a:cubicBezTo>
                    <a:pt x="1742" y="556"/>
                    <a:pt x="1650" y="342"/>
                    <a:pt x="1498" y="189"/>
                  </a:cubicBezTo>
                  <a:cubicBezTo>
                    <a:pt x="1338" y="83"/>
                    <a:pt x="1133" y="0"/>
                    <a:pt x="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6"/>
            <p:cNvSpPr/>
            <p:nvPr/>
          </p:nvSpPr>
          <p:spPr>
            <a:xfrm>
              <a:off x="6292285" y="2466388"/>
              <a:ext cx="132474" cy="105590"/>
            </a:xfrm>
            <a:custGeom>
              <a:avLst/>
              <a:gdLst/>
              <a:ahLst/>
              <a:cxnLst/>
              <a:rect l="l" t="t" r="r" b="b"/>
              <a:pathLst>
                <a:path w="749" h="597" extrusionOk="0">
                  <a:moveTo>
                    <a:pt x="333" y="1"/>
                  </a:moveTo>
                  <a:cubicBezTo>
                    <a:pt x="248" y="1"/>
                    <a:pt x="161" y="40"/>
                    <a:pt x="92" y="134"/>
                  </a:cubicBezTo>
                  <a:cubicBezTo>
                    <a:pt x="1" y="256"/>
                    <a:pt x="1" y="439"/>
                    <a:pt x="153" y="531"/>
                  </a:cubicBezTo>
                  <a:cubicBezTo>
                    <a:pt x="210" y="573"/>
                    <a:pt x="280" y="596"/>
                    <a:pt x="348" y="596"/>
                  </a:cubicBezTo>
                  <a:cubicBezTo>
                    <a:pt x="426" y="596"/>
                    <a:pt x="501" y="566"/>
                    <a:pt x="551" y="500"/>
                  </a:cubicBezTo>
                  <a:cubicBezTo>
                    <a:pt x="749" y="258"/>
                    <a:pt x="551" y="1"/>
                    <a:pt x="3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6"/>
            <p:cNvSpPr/>
            <p:nvPr/>
          </p:nvSpPr>
          <p:spPr>
            <a:xfrm>
              <a:off x="5919456" y="2232042"/>
              <a:ext cx="113726" cy="101699"/>
            </a:xfrm>
            <a:custGeom>
              <a:avLst/>
              <a:gdLst/>
              <a:ahLst/>
              <a:cxnLst/>
              <a:rect l="l" t="t" r="r" b="b"/>
              <a:pathLst>
                <a:path w="643" h="575" extrusionOk="0">
                  <a:moveTo>
                    <a:pt x="326" y="0"/>
                  </a:moveTo>
                  <a:cubicBezTo>
                    <a:pt x="237" y="0"/>
                    <a:pt x="148" y="41"/>
                    <a:pt x="92" y="115"/>
                  </a:cubicBezTo>
                  <a:cubicBezTo>
                    <a:pt x="1" y="237"/>
                    <a:pt x="1" y="420"/>
                    <a:pt x="154" y="512"/>
                  </a:cubicBezTo>
                  <a:cubicBezTo>
                    <a:pt x="207" y="552"/>
                    <a:pt x="272" y="574"/>
                    <a:pt x="336" y="574"/>
                  </a:cubicBezTo>
                  <a:cubicBezTo>
                    <a:pt x="418" y="574"/>
                    <a:pt x="499" y="537"/>
                    <a:pt x="551" y="451"/>
                  </a:cubicBezTo>
                  <a:cubicBezTo>
                    <a:pt x="642" y="328"/>
                    <a:pt x="612" y="145"/>
                    <a:pt x="490" y="54"/>
                  </a:cubicBezTo>
                  <a:cubicBezTo>
                    <a:pt x="441" y="17"/>
                    <a:pt x="384" y="0"/>
                    <a:pt x="3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6"/>
            <p:cNvSpPr/>
            <p:nvPr/>
          </p:nvSpPr>
          <p:spPr>
            <a:xfrm>
              <a:off x="5865512" y="2279265"/>
              <a:ext cx="178459" cy="513446"/>
            </a:xfrm>
            <a:custGeom>
              <a:avLst/>
              <a:gdLst/>
              <a:ahLst/>
              <a:cxnLst/>
              <a:rect l="l" t="t" r="r" b="b"/>
              <a:pathLst>
                <a:path w="1009" h="2903" extrusionOk="0">
                  <a:moveTo>
                    <a:pt x="734" y="0"/>
                  </a:moveTo>
                  <a:lnTo>
                    <a:pt x="520" y="61"/>
                  </a:lnTo>
                  <a:cubicBezTo>
                    <a:pt x="764" y="1008"/>
                    <a:pt x="550" y="1986"/>
                    <a:pt x="0" y="2780"/>
                  </a:cubicBezTo>
                  <a:lnTo>
                    <a:pt x="153" y="2902"/>
                  </a:lnTo>
                  <a:cubicBezTo>
                    <a:pt x="795" y="2078"/>
                    <a:pt x="1008" y="978"/>
                    <a:pt x="7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6"/>
            <p:cNvSpPr/>
            <p:nvPr/>
          </p:nvSpPr>
          <p:spPr>
            <a:xfrm>
              <a:off x="5930244" y="2495040"/>
              <a:ext cx="421652" cy="346307"/>
            </a:xfrm>
            <a:custGeom>
              <a:avLst/>
              <a:gdLst/>
              <a:ahLst/>
              <a:cxnLst/>
              <a:rect l="l" t="t" r="r" b="b"/>
              <a:pathLst>
                <a:path w="2384" h="1958" extrusionOk="0">
                  <a:moveTo>
                    <a:pt x="2332" y="1"/>
                  </a:moveTo>
                  <a:cubicBezTo>
                    <a:pt x="2086" y="1"/>
                    <a:pt x="1007" y="98"/>
                    <a:pt x="1" y="1866"/>
                  </a:cubicBezTo>
                  <a:lnTo>
                    <a:pt x="184" y="1957"/>
                  </a:lnTo>
                  <a:cubicBezTo>
                    <a:pt x="1101" y="340"/>
                    <a:pt x="2112" y="245"/>
                    <a:pt x="2338" y="245"/>
                  </a:cubicBezTo>
                  <a:cubicBezTo>
                    <a:pt x="2368" y="245"/>
                    <a:pt x="2384" y="247"/>
                    <a:pt x="2384" y="247"/>
                  </a:cubicBezTo>
                  <a:lnTo>
                    <a:pt x="2384" y="2"/>
                  </a:lnTo>
                  <a:cubicBezTo>
                    <a:pt x="2380" y="2"/>
                    <a:pt x="2363" y="1"/>
                    <a:pt x="23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6"/>
            <p:cNvSpPr/>
            <p:nvPr/>
          </p:nvSpPr>
          <p:spPr>
            <a:xfrm>
              <a:off x="5363042" y="2551636"/>
              <a:ext cx="816067" cy="886460"/>
            </a:xfrm>
            <a:custGeom>
              <a:avLst/>
              <a:gdLst/>
              <a:ahLst/>
              <a:cxnLst/>
              <a:rect l="l" t="t" r="r" b="b"/>
              <a:pathLst>
                <a:path w="4614" h="5012" extrusionOk="0">
                  <a:moveTo>
                    <a:pt x="2234" y="0"/>
                  </a:moveTo>
                  <a:cubicBezTo>
                    <a:pt x="2183" y="0"/>
                    <a:pt x="2121" y="6"/>
                    <a:pt x="2047" y="18"/>
                  </a:cubicBezTo>
                  <a:cubicBezTo>
                    <a:pt x="1497" y="690"/>
                    <a:pt x="1008" y="1393"/>
                    <a:pt x="581" y="2157"/>
                  </a:cubicBezTo>
                  <a:cubicBezTo>
                    <a:pt x="306" y="2707"/>
                    <a:pt x="153" y="3287"/>
                    <a:pt x="92" y="3898"/>
                  </a:cubicBezTo>
                  <a:cubicBezTo>
                    <a:pt x="0" y="4234"/>
                    <a:pt x="153" y="4570"/>
                    <a:pt x="459" y="4753"/>
                  </a:cubicBezTo>
                  <a:cubicBezTo>
                    <a:pt x="622" y="4916"/>
                    <a:pt x="839" y="5011"/>
                    <a:pt x="1056" y="5011"/>
                  </a:cubicBezTo>
                  <a:cubicBezTo>
                    <a:pt x="1165" y="5011"/>
                    <a:pt x="1273" y="4988"/>
                    <a:pt x="1375" y="4937"/>
                  </a:cubicBezTo>
                  <a:cubicBezTo>
                    <a:pt x="1955" y="4692"/>
                    <a:pt x="2475" y="4387"/>
                    <a:pt x="2964" y="3959"/>
                  </a:cubicBezTo>
                  <a:cubicBezTo>
                    <a:pt x="3544" y="3379"/>
                    <a:pt x="4124" y="2768"/>
                    <a:pt x="4613" y="2096"/>
                  </a:cubicBezTo>
                  <a:cubicBezTo>
                    <a:pt x="4585" y="1843"/>
                    <a:pt x="4493" y="1797"/>
                    <a:pt x="4368" y="1797"/>
                  </a:cubicBezTo>
                  <a:cubicBezTo>
                    <a:pt x="4296" y="1797"/>
                    <a:pt x="4213" y="1812"/>
                    <a:pt x="4126" y="1812"/>
                  </a:cubicBezTo>
                  <a:cubicBezTo>
                    <a:pt x="4036" y="1812"/>
                    <a:pt x="3941" y="1796"/>
                    <a:pt x="3849" y="1729"/>
                  </a:cubicBezTo>
                  <a:cubicBezTo>
                    <a:pt x="3513" y="1485"/>
                    <a:pt x="3452" y="1546"/>
                    <a:pt x="3147" y="1271"/>
                  </a:cubicBezTo>
                  <a:cubicBezTo>
                    <a:pt x="2841" y="1026"/>
                    <a:pt x="3086" y="690"/>
                    <a:pt x="2780" y="446"/>
                  </a:cubicBezTo>
                  <a:cubicBezTo>
                    <a:pt x="2490" y="235"/>
                    <a:pt x="2565" y="0"/>
                    <a:pt x="22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6"/>
            <p:cNvSpPr/>
            <p:nvPr/>
          </p:nvSpPr>
          <p:spPr>
            <a:xfrm>
              <a:off x="4266309" y="2985131"/>
              <a:ext cx="313409" cy="305981"/>
            </a:xfrm>
            <a:custGeom>
              <a:avLst/>
              <a:gdLst/>
              <a:ahLst/>
              <a:cxnLst/>
              <a:rect l="l" t="t" r="r" b="b"/>
              <a:pathLst>
                <a:path w="1772" h="1730" extrusionOk="0">
                  <a:moveTo>
                    <a:pt x="914" y="0"/>
                  </a:moveTo>
                  <a:cubicBezTo>
                    <a:pt x="743" y="0"/>
                    <a:pt x="568" y="40"/>
                    <a:pt x="428" y="133"/>
                  </a:cubicBezTo>
                  <a:cubicBezTo>
                    <a:pt x="244" y="317"/>
                    <a:pt x="153" y="500"/>
                    <a:pt x="153" y="744"/>
                  </a:cubicBezTo>
                  <a:cubicBezTo>
                    <a:pt x="92" y="958"/>
                    <a:pt x="0" y="1233"/>
                    <a:pt x="122" y="1386"/>
                  </a:cubicBezTo>
                  <a:cubicBezTo>
                    <a:pt x="244" y="1569"/>
                    <a:pt x="519" y="1600"/>
                    <a:pt x="764" y="1661"/>
                  </a:cubicBezTo>
                  <a:cubicBezTo>
                    <a:pt x="871" y="1707"/>
                    <a:pt x="978" y="1730"/>
                    <a:pt x="1088" y="1730"/>
                  </a:cubicBezTo>
                  <a:cubicBezTo>
                    <a:pt x="1199" y="1730"/>
                    <a:pt x="1314" y="1707"/>
                    <a:pt x="1436" y="1661"/>
                  </a:cubicBezTo>
                  <a:cubicBezTo>
                    <a:pt x="1589" y="1508"/>
                    <a:pt x="1711" y="1294"/>
                    <a:pt x="1711" y="1050"/>
                  </a:cubicBezTo>
                  <a:cubicBezTo>
                    <a:pt x="1772" y="836"/>
                    <a:pt x="1711" y="622"/>
                    <a:pt x="1558" y="439"/>
                  </a:cubicBezTo>
                  <a:cubicBezTo>
                    <a:pt x="1466" y="256"/>
                    <a:pt x="1283" y="103"/>
                    <a:pt x="1069" y="11"/>
                  </a:cubicBezTo>
                  <a:cubicBezTo>
                    <a:pt x="1019" y="4"/>
                    <a:pt x="967" y="0"/>
                    <a:pt x="9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6"/>
            <p:cNvSpPr/>
            <p:nvPr/>
          </p:nvSpPr>
          <p:spPr>
            <a:xfrm>
              <a:off x="4628173" y="2642191"/>
              <a:ext cx="123100" cy="102937"/>
            </a:xfrm>
            <a:custGeom>
              <a:avLst/>
              <a:gdLst/>
              <a:ahLst/>
              <a:cxnLst/>
              <a:rect l="l" t="t" r="r" b="b"/>
              <a:pathLst>
                <a:path w="696" h="582" extrusionOk="0">
                  <a:moveTo>
                    <a:pt x="381" y="1"/>
                  </a:moveTo>
                  <a:cubicBezTo>
                    <a:pt x="325" y="1"/>
                    <a:pt x="268" y="18"/>
                    <a:pt x="215" y="56"/>
                  </a:cubicBezTo>
                  <a:cubicBezTo>
                    <a:pt x="1" y="209"/>
                    <a:pt x="62" y="514"/>
                    <a:pt x="337" y="576"/>
                  </a:cubicBezTo>
                  <a:cubicBezTo>
                    <a:pt x="357" y="579"/>
                    <a:pt x="376" y="581"/>
                    <a:pt x="396" y="581"/>
                  </a:cubicBezTo>
                  <a:cubicBezTo>
                    <a:pt x="527" y="581"/>
                    <a:pt x="646" y="495"/>
                    <a:pt x="673" y="362"/>
                  </a:cubicBezTo>
                  <a:cubicBezTo>
                    <a:pt x="696" y="155"/>
                    <a:pt x="547" y="1"/>
                    <a:pt x="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6"/>
            <p:cNvSpPr/>
            <p:nvPr/>
          </p:nvSpPr>
          <p:spPr>
            <a:xfrm>
              <a:off x="4187782" y="2601866"/>
              <a:ext cx="121862" cy="103998"/>
            </a:xfrm>
            <a:custGeom>
              <a:avLst/>
              <a:gdLst/>
              <a:ahLst/>
              <a:cxnLst/>
              <a:rect l="l" t="t" r="r" b="b"/>
              <a:pathLst>
                <a:path w="689" h="588" extrusionOk="0">
                  <a:moveTo>
                    <a:pt x="368" y="1"/>
                  </a:moveTo>
                  <a:cubicBezTo>
                    <a:pt x="137" y="1"/>
                    <a:pt x="0" y="247"/>
                    <a:pt x="139" y="467"/>
                  </a:cubicBezTo>
                  <a:cubicBezTo>
                    <a:pt x="198" y="550"/>
                    <a:pt x="284" y="587"/>
                    <a:pt x="370" y="587"/>
                  </a:cubicBezTo>
                  <a:cubicBezTo>
                    <a:pt x="506" y="587"/>
                    <a:pt x="639" y="495"/>
                    <a:pt x="658" y="345"/>
                  </a:cubicBezTo>
                  <a:cubicBezTo>
                    <a:pt x="688" y="193"/>
                    <a:pt x="597" y="40"/>
                    <a:pt x="444" y="9"/>
                  </a:cubicBezTo>
                  <a:cubicBezTo>
                    <a:pt x="418" y="3"/>
                    <a:pt x="392" y="1"/>
                    <a:pt x="3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6"/>
            <p:cNvSpPr/>
            <p:nvPr/>
          </p:nvSpPr>
          <p:spPr>
            <a:xfrm>
              <a:off x="4239249" y="2635824"/>
              <a:ext cx="205520" cy="508140"/>
            </a:xfrm>
            <a:custGeom>
              <a:avLst/>
              <a:gdLst/>
              <a:ahLst/>
              <a:cxnLst/>
              <a:rect l="l" t="t" r="r" b="b"/>
              <a:pathLst>
                <a:path w="1162" h="2873" extrusionOk="0">
                  <a:moveTo>
                    <a:pt x="184" y="1"/>
                  </a:moveTo>
                  <a:lnTo>
                    <a:pt x="0" y="153"/>
                  </a:lnTo>
                  <a:cubicBezTo>
                    <a:pt x="642" y="886"/>
                    <a:pt x="917" y="1895"/>
                    <a:pt x="764" y="2842"/>
                  </a:cubicBezTo>
                  <a:lnTo>
                    <a:pt x="978" y="2872"/>
                  </a:lnTo>
                  <a:cubicBezTo>
                    <a:pt x="1161" y="1833"/>
                    <a:pt x="856" y="795"/>
                    <a:pt x="1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6"/>
            <p:cNvSpPr/>
            <p:nvPr/>
          </p:nvSpPr>
          <p:spPr>
            <a:xfrm>
              <a:off x="4455377" y="2678979"/>
              <a:ext cx="248676" cy="481080"/>
            </a:xfrm>
            <a:custGeom>
              <a:avLst/>
              <a:gdLst/>
              <a:ahLst/>
              <a:cxnLst/>
              <a:rect l="l" t="t" r="r" b="b"/>
              <a:pathLst>
                <a:path w="1406" h="2720" extrusionOk="0">
                  <a:moveTo>
                    <a:pt x="1314" y="1"/>
                  </a:moveTo>
                  <a:cubicBezTo>
                    <a:pt x="1283" y="31"/>
                    <a:pt x="122" y="459"/>
                    <a:pt x="0" y="2720"/>
                  </a:cubicBezTo>
                  <a:lnTo>
                    <a:pt x="245" y="2720"/>
                  </a:lnTo>
                  <a:cubicBezTo>
                    <a:pt x="336" y="612"/>
                    <a:pt x="1405" y="215"/>
                    <a:pt x="1405" y="215"/>
                  </a:cubicBezTo>
                  <a:lnTo>
                    <a:pt x="131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6"/>
            <p:cNvSpPr/>
            <p:nvPr/>
          </p:nvSpPr>
          <p:spPr>
            <a:xfrm>
              <a:off x="4093336" y="2981240"/>
              <a:ext cx="632301" cy="909099"/>
            </a:xfrm>
            <a:custGeom>
              <a:avLst/>
              <a:gdLst/>
              <a:ahLst/>
              <a:cxnLst/>
              <a:rect l="l" t="t" r="r" b="b"/>
              <a:pathLst>
                <a:path w="3575" h="5140" extrusionOk="0">
                  <a:moveTo>
                    <a:pt x="681" y="0"/>
                  </a:moveTo>
                  <a:cubicBezTo>
                    <a:pt x="597" y="0"/>
                    <a:pt x="494" y="40"/>
                    <a:pt x="337" y="155"/>
                  </a:cubicBezTo>
                  <a:cubicBezTo>
                    <a:pt x="153" y="980"/>
                    <a:pt x="31" y="1836"/>
                    <a:pt x="0" y="2691"/>
                  </a:cubicBezTo>
                  <a:cubicBezTo>
                    <a:pt x="0" y="3302"/>
                    <a:pt x="92" y="3913"/>
                    <a:pt x="306" y="4493"/>
                  </a:cubicBezTo>
                  <a:cubicBezTo>
                    <a:pt x="398" y="4829"/>
                    <a:pt x="703" y="5074"/>
                    <a:pt x="1039" y="5104"/>
                  </a:cubicBezTo>
                  <a:cubicBezTo>
                    <a:pt x="1125" y="5128"/>
                    <a:pt x="1213" y="5139"/>
                    <a:pt x="1300" y="5139"/>
                  </a:cubicBezTo>
                  <a:cubicBezTo>
                    <a:pt x="1552" y="5139"/>
                    <a:pt x="1796" y="5042"/>
                    <a:pt x="1956" y="4860"/>
                  </a:cubicBezTo>
                  <a:cubicBezTo>
                    <a:pt x="2353" y="4371"/>
                    <a:pt x="2689" y="3852"/>
                    <a:pt x="2933" y="3271"/>
                  </a:cubicBezTo>
                  <a:cubicBezTo>
                    <a:pt x="3208" y="2477"/>
                    <a:pt x="3422" y="1683"/>
                    <a:pt x="3575" y="858"/>
                  </a:cubicBezTo>
                  <a:cubicBezTo>
                    <a:pt x="3482" y="710"/>
                    <a:pt x="3406" y="660"/>
                    <a:pt x="3333" y="660"/>
                  </a:cubicBezTo>
                  <a:cubicBezTo>
                    <a:pt x="3185" y="660"/>
                    <a:pt x="3050" y="868"/>
                    <a:pt x="2811" y="868"/>
                  </a:cubicBezTo>
                  <a:cubicBezTo>
                    <a:pt x="2782" y="868"/>
                    <a:pt x="2752" y="865"/>
                    <a:pt x="2719" y="858"/>
                  </a:cubicBezTo>
                  <a:cubicBezTo>
                    <a:pt x="2521" y="812"/>
                    <a:pt x="2421" y="812"/>
                    <a:pt x="2318" y="812"/>
                  </a:cubicBezTo>
                  <a:cubicBezTo>
                    <a:pt x="2215" y="812"/>
                    <a:pt x="2108" y="812"/>
                    <a:pt x="1894" y="766"/>
                  </a:cubicBezTo>
                  <a:cubicBezTo>
                    <a:pt x="1497" y="675"/>
                    <a:pt x="1589" y="278"/>
                    <a:pt x="1192" y="186"/>
                  </a:cubicBezTo>
                  <a:cubicBezTo>
                    <a:pt x="931" y="146"/>
                    <a:pt x="842" y="0"/>
                    <a:pt x="6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6"/>
            <p:cNvSpPr/>
            <p:nvPr/>
          </p:nvSpPr>
          <p:spPr>
            <a:xfrm>
              <a:off x="6405831" y="4120600"/>
              <a:ext cx="324375" cy="314647"/>
            </a:xfrm>
            <a:custGeom>
              <a:avLst/>
              <a:gdLst/>
              <a:ahLst/>
              <a:cxnLst/>
              <a:rect l="l" t="t" r="r" b="b"/>
              <a:pathLst>
                <a:path w="1834" h="1779" extrusionOk="0">
                  <a:moveTo>
                    <a:pt x="1077" y="0"/>
                  </a:moveTo>
                  <a:cubicBezTo>
                    <a:pt x="892" y="0"/>
                    <a:pt x="709" y="84"/>
                    <a:pt x="550" y="190"/>
                  </a:cubicBezTo>
                  <a:cubicBezTo>
                    <a:pt x="367" y="312"/>
                    <a:pt x="122" y="434"/>
                    <a:pt x="61" y="648"/>
                  </a:cubicBezTo>
                  <a:cubicBezTo>
                    <a:pt x="0" y="862"/>
                    <a:pt x="183" y="1076"/>
                    <a:pt x="306" y="1289"/>
                  </a:cubicBezTo>
                  <a:cubicBezTo>
                    <a:pt x="397" y="1473"/>
                    <a:pt x="550" y="1717"/>
                    <a:pt x="764" y="1778"/>
                  </a:cubicBezTo>
                  <a:cubicBezTo>
                    <a:pt x="978" y="1778"/>
                    <a:pt x="1222" y="1717"/>
                    <a:pt x="1405" y="1564"/>
                  </a:cubicBezTo>
                  <a:cubicBezTo>
                    <a:pt x="1589" y="1442"/>
                    <a:pt x="1711" y="1259"/>
                    <a:pt x="1741" y="1076"/>
                  </a:cubicBezTo>
                  <a:cubicBezTo>
                    <a:pt x="1833" y="831"/>
                    <a:pt x="1803" y="617"/>
                    <a:pt x="1711" y="403"/>
                  </a:cubicBezTo>
                  <a:cubicBezTo>
                    <a:pt x="1589" y="190"/>
                    <a:pt x="1405" y="67"/>
                    <a:pt x="1161" y="6"/>
                  </a:cubicBezTo>
                  <a:cubicBezTo>
                    <a:pt x="1133" y="2"/>
                    <a:pt x="1105" y="0"/>
                    <a:pt x="10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6"/>
            <p:cNvSpPr/>
            <p:nvPr/>
          </p:nvSpPr>
          <p:spPr>
            <a:xfrm>
              <a:off x="7024324" y="4114764"/>
              <a:ext cx="132651" cy="101345"/>
            </a:xfrm>
            <a:custGeom>
              <a:avLst/>
              <a:gdLst/>
              <a:ahLst/>
              <a:cxnLst/>
              <a:rect l="l" t="t" r="r" b="b"/>
              <a:pathLst>
                <a:path w="750" h="573" extrusionOk="0">
                  <a:moveTo>
                    <a:pt x="374" y="0"/>
                  </a:moveTo>
                  <a:cubicBezTo>
                    <a:pt x="162" y="0"/>
                    <a:pt x="0" y="243"/>
                    <a:pt x="138" y="436"/>
                  </a:cubicBezTo>
                  <a:cubicBezTo>
                    <a:pt x="179" y="518"/>
                    <a:pt x="274" y="572"/>
                    <a:pt x="369" y="572"/>
                  </a:cubicBezTo>
                  <a:cubicBezTo>
                    <a:pt x="417" y="572"/>
                    <a:pt x="464" y="559"/>
                    <a:pt x="505" y="528"/>
                  </a:cubicBezTo>
                  <a:cubicBezTo>
                    <a:pt x="749" y="406"/>
                    <a:pt x="688" y="70"/>
                    <a:pt x="444" y="9"/>
                  </a:cubicBezTo>
                  <a:cubicBezTo>
                    <a:pt x="420" y="3"/>
                    <a:pt x="397" y="0"/>
                    <a:pt x="3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6"/>
            <p:cNvSpPr/>
            <p:nvPr/>
          </p:nvSpPr>
          <p:spPr>
            <a:xfrm>
              <a:off x="6745587" y="3765103"/>
              <a:ext cx="130351" cy="101345"/>
            </a:xfrm>
            <a:custGeom>
              <a:avLst/>
              <a:gdLst/>
              <a:ahLst/>
              <a:cxnLst/>
              <a:rect l="l" t="t" r="r" b="b"/>
              <a:pathLst>
                <a:path w="737" h="573" extrusionOk="0">
                  <a:moveTo>
                    <a:pt x="408" y="0"/>
                  </a:moveTo>
                  <a:cubicBezTo>
                    <a:pt x="364" y="0"/>
                    <a:pt x="319" y="10"/>
                    <a:pt x="279" y="31"/>
                  </a:cubicBezTo>
                  <a:cubicBezTo>
                    <a:pt x="1" y="208"/>
                    <a:pt x="162" y="572"/>
                    <a:pt x="398" y="572"/>
                  </a:cubicBezTo>
                  <a:cubicBezTo>
                    <a:pt x="448" y="572"/>
                    <a:pt x="501" y="556"/>
                    <a:pt x="554" y="519"/>
                  </a:cubicBezTo>
                  <a:cubicBezTo>
                    <a:pt x="706" y="428"/>
                    <a:pt x="737" y="275"/>
                    <a:pt x="645" y="122"/>
                  </a:cubicBezTo>
                  <a:cubicBezTo>
                    <a:pt x="584" y="41"/>
                    <a:pt x="496" y="0"/>
                    <a:pt x="4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6"/>
            <p:cNvSpPr/>
            <p:nvPr/>
          </p:nvSpPr>
          <p:spPr>
            <a:xfrm>
              <a:off x="6540778" y="3813741"/>
              <a:ext cx="297491" cy="448536"/>
            </a:xfrm>
            <a:custGeom>
              <a:avLst/>
              <a:gdLst/>
              <a:ahLst/>
              <a:cxnLst/>
              <a:rect l="l" t="t" r="r" b="b"/>
              <a:pathLst>
                <a:path w="1682" h="2536" extrusionOk="0">
                  <a:moveTo>
                    <a:pt x="1467" y="0"/>
                  </a:moveTo>
                  <a:cubicBezTo>
                    <a:pt x="1345" y="978"/>
                    <a:pt x="826" y="1833"/>
                    <a:pt x="1" y="2352"/>
                  </a:cubicBezTo>
                  <a:lnTo>
                    <a:pt x="123" y="2536"/>
                  </a:lnTo>
                  <a:cubicBezTo>
                    <a:pt x="1009" y="1986"/>
                    <a:pt x="1589" y="1039"/>
                    <a:pt x="16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6"/>
            <p:cNvSpPr/>
            <p:nvPr/>
          </p:nvSpPr>
          <p:spPr>
            <a:xfrm>
              <a:off x="6584110" y="4131743"/>
              <a:ext cx="513446" cy="206228"/>
            </a:xfrm>
            <a:custGeom>
              <a:avLst/>
              <a:gdLst/>
              <a:ahLst/>
              <a:cxnLst/>
              <a:rect l="l" t="t" r="r" b="b"/>
              <a:pathLst>
                <a:path w="2903" h="1166" extrusionOk="0">
                  <a:moveTo>
                    <a:pt x="2273" y="1"/>
                  </a:moveTo>
                  <a:cubicBezTo>
                    <a:pt x="1767" y="1"/>
                    <a:pt x="980" y="187"/>
                    <a:pt x="0" y="1013"/>
                  </a:cubicBezTo>
                  <a:lnTo>
                    <a:pt x="153" y="1165"/>
                  </a:lnTo>
                  <a:cubicBezTo>
                    <a:pt x="1090" y="387"/>
                    <a:pt x="1833" y="223"/>
                    <a:pt x="2293" y="223"/>
                  </a:cubicBezTo>
                  <a:cubicBezTo>
                    <a:pt x="2627" y="223"/>
                    <a:pt x="2811" y="310"/>
                    <a:pt x="2811" y="310"/>
                  </a:cubicBezTo>
                  <a:lnTo>
                    <a:pt x="2902" y="127"/>
                  </a:lnTo>
                  <a:cubicBezTo>
                    <a:pt x="2889" y="113"/>
                    <a:pt x="2665" y="1"/>
                    <a:pt x="22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6"/>
            <p:cNvSpPr/>
            <p:nvPr/>
          </p:nvSpPr>
          <p:spPr>
            <a:xfrm>
              <a:off x="5887090" y="3981231"/>
              <a:ext cx="924133" cy="773265"/>
            </a:xfrm>
            <a:custGeom>
              <a:avLst/>
              <a:gdLst/>
              <a:ahLst/>
              <a:cxnLst/>
              <a:rect l="l" t="t" r="r" b="b"/>
              <a:pathLst>
                <a:path w="5225" h="4372" extrusionOk="0">
                  <a:moveTo>
                    <a:pt x="3422" y="0"/>
                  </a:moveTo>
                  <a:cubicBezTo>
                    <a:pt x="2658" y="428"/>
                    <a:pt x="1956" y="947"/>
                    <a:pt x="1284" y="1497"/>
                  </a:cubicBezTo>
                  <a:cubicBezTo>
                    <a:pt x="825" y="1894"/>
                    <a:pt x="459" y="2413"/>
                    <a:pt x="184" y="2933"/>
                  </a:cubicBezTo>
                  <a:cubicBezTo>
                    <a:pt x="1" y="3238"/>
                    <a:pt x="31" y="3605"/>
                    <a:pt x="275" y="3880"/>
                  </a:cubicBezTo>
                  <a:cubicBezTo>
                    <a:pt x="390" y="4166"/>
                    <a:pt x="665" y="4371"/>
                    <a:pt x="975" y="4371"/>
                  </a:cubicBezTo>
                  <a:cubicBezTo>
                    <a:pt x="996" y="4371"/>
                    <a:pt x="1018" y="4370"/>
                    <a:pt x="1039" y="4369"/>
                  </a:cubicBezTo>
                  <a:cubicBezTo>
                    <a:pt x="1681" y="4369"/>
                    <a:pt x="2292" y="4246"/>
                    <a:pt x="2872" y="4032"/>
                  </a:cubicBezTo>
                  <a:cubicBezTo>
                    <a:pt x="3636" y="3696"/>
                    <a:pt x="4369" y="3299"/>
                    <a:pt x="5072" y="2841"/>
                  </a:cubicBezTo>
                  <a:cubicBezTo>
                    <a:pt x="5224" y="2291"/>
                    <a:pt x="4705" y="2597"/>
                    <a:pt x="4491" y="2261"/>
                  </a:cubicBezTo>
                  <a:cubicBezTo>
                    <a:pt x="4308" y="1894"/>
                    <a:pt x="4216" y="1925"/>
                    <a:pt x="4002" y="1589"/>
                  </a:cubicBezTo>
                  <a:cubicBezTo>
                    <a:pt x="3789" y="1222"/>
                    <a:pt x="4155" y="1008"/>
                    <a:pt x="3941" y="672"/>
                  </a:cubicBezTo>
                  <a:cubicBezTo>
                    <a:pt x="3727" y="306"/>
                    <a:pt x="3972" y="122"/>
                    <a:pt x="3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7" name="Google Shape;777;p36"/>
          <p:cNvGrpSpPr/>
          <p:nvPr/>
        </p:nvGrpSpPr>
        <p:grpSpPr>
          <a:xfrm>
            <a:off x="118258" y="3037075"/>
            <a:ext cx="1964081" cy="1241635"/>
            <a:chOff x="1285311" y="2984050"/>
            <a:chExt cx="1972959" cy="1247248"/>
          </a:xfrm>
        </p:grpSpPr>
        <p:sp>
          <p:nvSpPr>
            <p:cNvPr id="778" name="Google Shape;778;p36"/>
            <p:cNvSpPr/>
            <p:nvPr/>
          </p:nvSpPr>
          <p:spPr>
            <a:xfrm>
              <a:off x="1480989" y="2984050"/>
              <a:ext cx="114025" cy="819789"/>
            </a:xfrm>
            <a:custGeom>
              <a:avLst/>
              <a:gdLst/>
              <a:ahLst/>
              <a:cxnLst/>
              <a:rect l="l" t="t" r="r" b="b"/>
              <a:pathLst>
                <a:path w="3667" h="26364" extrusionOk="0">
                  <a:moveTo>
                    <a:pt x="978" y="1"/>
                  </a:moveTo>
                  <a:cubicBezTo>
                    <a:pt x="428" y="31"/>
                    <a:pt x="0" y="520"/>
                    <a:pt x="61" y="1070"/>
                  </a:cubicBezTo>
                  <a:lnTo>
                    <a:pt x="61" y="25264"/>
                  </a:lnTo>
                  <a:cubicBezTo>
                    <a:pt x="0" y="25845"/>
                    <a:pt x="428" y="26303"/>
                    <a:pt x="978" y="26364"/>
                  </a:cubicBezTo>
                  <a:lnTo>
                    <a:pt x="2689" y="26364"/>
                  </a:lnTo>
                  <a:cubicBezTo>
                    <a:pt x="3269" y="26303"/>
                    <a:pt x="3666" y="25845"/>
                    <a:pt x="3636" y="25264"/>
                  </a:cubicBezTo>
                  <a:lnTo>
                    <a:pt x="3636" y="1070"/>
                  </a:lnTo>
                  <a:cubicBezTo>
                    <a:pt x="3666" y="520"/>
                    <a:pt x="3238" y="31"/>
                    <a:pt x="26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6"/>
            <p:cNvSpPr/>
            <p:nvPr/>
          </p:nvSpPr>
          <p:spPr>
            <a:xfrm>
              <a:off x="2947633" y="2984050"/>
              <a:ext cx="113994" cy="819789"/>
            </a:xfrm>
            <a:custGeom>
              <a:avLst/>
              <a:gdLst/>
              <a:ahLst/>
              <a:cxnLst/>
              <a:rect l="l" t="t" r="r" b="b"/>
              <a:pathLst>
                <a:path w="3666" h="26364" extrusionOk="0">
                  <a:moveTo>
                    <a:pt x="978" y="1"/>
                  </a:moveTo>
                  <a:cubicBezTo>
                    <a:pt x="428" y="31"/>
                    <a:pt x="0" y="520"/>
                    <a:pt x="61" y="1070"/>
                  </a:cubicBezTo>
                  <a:lnTo>
                    <a:pt x="61" y="25264"/>
                  </a:lnTo>
                  <a:cubicBezTo>
                    <a:pt x="0" y="25845"/>
                    <a:pt x="428" y="26303"/>
                    <a:pt x="978" y="26364"/>
                  </a:cubicBezTo>
                  <a:lnTo>
                    <a:pt x="2719" y="26364"/>
                  </a:lnTo>
                  <a:cubicBezTo>
                    <a:pt x="3269" y="26303"/>
                    <a:pt x="3666" y="25845"/>
                    <a:pt x="3635" y="25264"/>
                  </a:cubicBezTo>
                  <a:lnTo>
                    <a:pt x="3635" y="1070"/>
                  </a:lnTo>
                  <a:cubicBezTo>
                    <a:pt x="3666" y="520"/>
                    <a:pt x="3269" y="31"/>
                    <a:pt x="27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6"/>
            <p:cNvSpPr/>
            <p:nvPr/>
          </p:nvSpPr>
          <p:spPr>
            <a:xfrm>
              <a:off x="1355585" y="3092353"/>
              <a:ext cx="1832397" cy="167198"/>
            </a:xfrm>
            <a:custGeom>
              <a:avLst/>
              <a:gdLst/>
              <a:ahLst/>
              <a:cxnLst/>
              <a:rect l="l" t="t" r="r" b="b"/>
              <a:pathLst>
                <a:path w="58929" h="5377" extrusionOk="0">
                  <a:moveTo>
                    <a:pt x="1" y="0"/>
                  </a:moveTo>
                  <a:lnTo>
                    <a:pt x="1" y="5377"/>
                  </a:lnTo>
                  <a:lnTo>
                    <a:pt x="58929" y="5377"/>
                  </a:lnTo>
                  <a:lnTo>
                    <a:pt x="589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6"/>
            <p:cNvSpPr/>
            <p:nvPr/>
          </p:nvSpPr>
          <p:spPr>
            <a:xfrm>
              <a:off x="1355585" y="3237690"/>
              <a:ext cx="1832397" cy="21860"/>
            </a:xfrm>
            <a:custGeom>
              <a:avLst/>
              <a:gdLst/>
              <a:ahLst/>
              <a:cxnLst/>
              <a:rect l="l" t="t" r="r" b="b"/>
              <a:pathLst>
                <a:path w="58929" h="703" extrusionOk="0">
                  <a:moveTo>
                    <a:pt x="1" y="0"/>
                  </a:moveTo>
                  <a:lnTo>
                    <a:pt x="1" y="703"/>
                  </a:lnTo>
                  <a:lnTo>
                    <a:pt x="58929" y="703"/>
                  </a:lnTo>
                  <a:lnTo>
                    <a:pt x="58929" y="0"/>
                  </a:lnTo>
                  <a:close/>
                </a:path>
              </a:pathLst>
            </a:custGeom>
            <a:solidFill>
              <a:srgbClr val="C69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6"/>
            <p:cNvSpPr/>
            <p:nvPr/>
          </p:nvSpPr>
          <p:spPr>
            <a:xfrm>
              <a:off x="1355585" y="3317480"/>
              <a:ext cx="1832397" cy="167198"/>
            </a:xfrm>
            <a:custGeom>
              <a:avLst/>
              <a:gdLst/>
              <a:ahLst/>
              <a:cxnLst/>
              <a:rect l="l" t="t" r="r" b="b"/>
              <a:pathLst>
                <a:path w="58929" h="5377" extrusionOk="0">
                  <a:moveTo>
                    <a:pt x="1" y="0"/>
                  </a:moveTo>
                  <a:lnTo>
                    <a:pt x="1" y="5377"/>
                  </a:lnTo>
                  <a:lnTo>
                    <a:pt x="58929" y="5377"/>
                  </a:lnTo>
                  <a:lnTo>
                    <a:pt x="589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6"/>
            <p:cNvSpPr/>
            <p:nvPr/>
          </p:nvSpPr>
          <p:spPr>
            <a:xfrm>
              <a:off x="1355585" y="3552090"/>
              <a:ext cx="1832397" cy="149163"/>
            </a:xfrm>
            <a:custGeom>
              <a:avLst/>
              <a:gdLst/>
              <a:ahLst/>
              <a:cxnLst/>
              <a:rect l="l" t="t" r="r" b="b"/>
              <a:pathLst>
                <a:path w="58929" h="4797" extrusionOk="0">
                  <a:moveTo>
                    <a:pt x="1" y="1"/>
                  </a:moveTo>
                  <a:lnTo>
                    <a:pt x="1" y="4797"/>
                  </a:lnTo>
                  <a:lnTo>
                    <a:pt x="58929" y="4797"/>
                  </a:lnTo>
                  <a:lnTo>
                    <a:pt x="589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6"/>
            <p:cNvSpPr/>
            <p:nvPr/>
          </p:nvSpPr>
          <p:spPr>
            <a:xfrm>
              <a:off x="1355585" y="3739218"/>
              <a:ext cx="1832397" cy="140612"/>
            </a:xfrm>
            <a:custGeom>
              <a:avLst/>
              <a:gdLst/>
              <a:ahLst/>
              <a:cxnLst/>
              <a:rect l="l" t="t" r="r" b="b"/>
              <a:pathLst>
                <a:path w="58929" h="4522" extrusionOk="0">
                  <a:moveTo>
                    <a:pt x="1" y="1"/>
                  </a:moveTo>
                  <a:lnTo>
                    <a:pt x="1" y="4522"/>
                  </a:lnTo>
                  <a:lnTo>
                    <a:pt x="58929" y="4522"/>
                  </a:lnTo>
                  <a:lnTo>
                    <a:pt x="589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6"/>
            <p:cNvSpPr/>
            <p:nvPr/>
          </p:nvSpPr>
          <p:spPr>
            <a:xfrm>
              <a:off x="1513266" y="3150283"/>
              <a:ext cx="49441" cy="50374"/>
            </a:xfrm>
            <a:custGeom>
              <a:avLst/>
              <a:gdLst/>
              <a:ahLst/>
              <a:cxnLst/>
              <a:rect l="l" t="t" r="r" b="b"/>
              <a:pathLst>
                <a:path w="1590" h="1620" extrusionOk="0">
                  <a:moveTo>
                    <a:pt x="795" y="1"/>
                  </a:moveTo>
                  <a:cubicBezTo>
                    <a:pt x="368" y="1"/>
                    <a:pt x="1" y="367"/>
                    <a:pt x="1" y="825"/>
                  </a:cubicBezTo>
                  <a:cubicBezTo>
                    <a:pt x="1" y="1253"/>
                    <a:pt x="368" y="1620"/>
                    <a:pt x="795" y="1620"/>
                  </a:cubicBezTo>
                  <a:cubicBezTo>
                    <a:pt x="1253" y="1620"/>
                    <a:pt x="1589" y="1253"/>
                    <a:pt x="1589" y="825"/>
                  </a:cubicBezTo>
                  <a:cubicBezTo>
                    <a:pt x="1589" y="367"/>
                    <a:pt x="1253" y="1"/>
                    <a:pt x="7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6"/>
            <p:cNvSpPr/>
            <p:nvPr/>
          </p:nvSpPr>
          <p:spPr>
            <a:xfrm>
              <a:off x="1504746" y="3376373"/>
              <a:ext cx="57961" cy="49721"/>
            </a:xfrm>
            <a:custGeom>
              <a:avLst/>
              <a:gdLst/>
              <a:ahLst/>
              <a:cxnLst/>
              <a:rect l="l" t="t" r="r" b="b"/>
              <a:pathLst>
                <a:path w="1864" h="1599" extrusionOk="0">
                  <a:moveTo>
                    <a:pt x="1069" y="0"/>
                  </a:moveTo>
                  <a:cubicBezTo>
                    <a:pt x="367" y="0"/>
                    <a:pt x="0" y="856"/>
                    <a:pt x="489" y="1375"/>
                  </a:cubicBezTo>
                  <a:cubicBezTo>
                    <a:pt x="653" y="1529"/>
                    <a:pt x="851" y="1598"/>
                    <a:pt x="1044" y="1598"/>
                  </a:cubicBezTo>
                  <a:cubicBezTo>
                    <a:pt x="1463" y="1598"/>
                    <a:pt x="1863" y="1275"/>
                    <a:pt x="1863" y="794"/>
                  </a:cubicBezTo>
                  <a:cubicBezTo>
                    <a:pt x="1863" y="367"/>
                    <a:pt x="1527" y="0"/>
                    <a:pt x="10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6"/>
            <p:cNvSpPr/>
            <p:nvPr/>
          </p:nvSpPr>
          <p:spPr>
            <a:xfrm>
              <a:off x="1504746" y="3601499"/>
              <a:ext cx="57961" cy="49907"/>
            </a:xfrm>
            <a:custGeom>
              <a:avLst/>
              <a:gdLst/>
              <a:ahLst/>
              <a:cxnLst/>
              <a:rect l="l" t="t" r="r" b="b"/>
              <a:pathLst>
                <a:path w="1864" h="1605" extrusionOk="0">
                  <a:moveTo>
                    <a:pt x="1069" y="0"/>
                  </a:moveTo>
                  <a:cubicBezTo>
                    <a:pt x="367" y="0"/>
                    <a:pt x="0" y="855"/>
                    <a:pt x="489" y="1375"/>
                  </a:cubicBezTo>
                  <a:cubicBezTo>
                    <a:pt x="657" y="1533"/>
                    <a:pt x="860" y="1605"/>
                    <a:pt x="1058" y="1605"/>
                  </a:cubicBezTo>
                  <a:cubicBezTo>
                    <a:pt x="1472" y="1605"/>
                    <a:pt x="1863" y="1290"/>
                    <a:pt x="1863" y="794"/>
                  </a:cubicBezTo>
                  <a:cubicBezTo>
                    <a:pt x="1863" y="367"/>
                    <a:pt x="1527" y="0"/>
                    <a:pt x="10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6"/>
            <p:cNvSpPr/>
            <p:nvPr/>
          </p:nvSpPr>
          <p:spPr>
            <a:xfrm>
              <a:off x="2979909" y="3150283"/>
              <a:ext cx="50374" cy="50374"/>
            </a:xfrm>
            <a:custGeom>
              <a:avLst/>
              <a:gdLst/>
              <a:ahLst/>
              <a:cxnLst/>
              <a:rect l="l" t="t" r="r" b="b"/>
              <a:pathLst>
                <a:path w="1620" h="1620" extrusionOk="0">
                  <a:moveTo>
                    <a:pt x="795" y="1"/>
                  </a:moveTo>
                  <a:cubicBezTo>
                    <a:pt x="367" y="1"/>
                    <a:pt x="1" y="367"/>
                    <a:pt x="1" y="825"/>
                  </a:cubicBezTo>
                  <a:cubicBezTo>
                    <a:pt x="1" y="1253"/>
                    <a:pt x="367" y="1620"/>
                    <a:pt x="795" y="1620"/>
                  </a:cubicBezTo>
                  <a:cubicBezTo>
                    <a:pt x="1253" y="1620"/>
                    <a:pt x="1620" y="1253"/>
                    <a:pt x="1620" y="825"/>
                  </a:cubicBezTo>
                  <a:cubicBezTo>
                    <a:pt x="1620" y="367"/>
                    <a:pt x="1253" y="1"/>
                    <a:pt x="7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6"/>
            <p:cNvSpPr/>
            <p:nvPr/>
          </p:nvSpPr>
          <p:spPr>
            <a:xfrm>
              <a:off x="2971358" y="3376373"/>
              <a:ext cx="58925" cy="49721"/>
            </a:xfrm>
            <a:custGeom>
              <a:avLst/>
              <a:gdLst/>
              <a:ahLst/>
              <a:cxnLst/>
              <a:rect l="l" t="t" r="r" b="b"/>
              <a:pathLst>
                <a:path w="1895" h="1599" extrusionOk="0">
                  <a:moveTo>
                    <a:pt x="1070" y="0"/>
                  </a:moveTo>
                  <a:cubicBezTo>
                    <a:pt x="367" y="0"/>
                    <a:pt x="1" y="856"/>
                    <a:pt x="520" y="1375"/>
                  </a:cubicBezTo>
                  <a:cubicBezTo>
                    <a:pt x="675" y="1529"/>
                    <a:pt x="869" y="1598"/>
                    <a:pt x="1062" y="1598"/>
                  </a:cubicBezTo>
                  <a:cubicBezTo>
                    <a:pt x="1480" y="1598"/>
                    <a:pt x="1895" y="1275"/>
                    <a:pt x="1895" y="794"/>
                  </a:cubicBezTo>
                  <a:cubicBezTo>
                    <a:pt x="1864" y="367"/>
                    <a:pt x="1528" y="0"/>
                    <a:pt x="10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6"/>
            <p:cNvSpPr/>
            <p:nvPr/>
          </p:nvSpPr>
          <p:spPr>
            <a:xfrm>
              <a:off x="2971358" y="3601499"/>
              <a:ext cx="58925" cy="49907"/>
            </a:xfrm>
            <a:custGeom>
              <a:avLst/>
              <a:gdLst/>
              <a:ahLst/>
              <a:cxnLst/>
              <a:rect l="l" t="t" r="r" b="b"/>
              <a:pathLst>
                <a:path w="1895" h="1605" extrusionOk="0">
                  <a:moveTo>
                    <a:pt x="1070" y="0"/>
                  </a:moveTo>
                  <a:cubicBezTo>
                    <a:pt x="367" y="0"/>
                    <a:pt x="1" y="855"/>
                    <a:pt x="520" y="1375"/>
                  </a:cubicBezTo>
                  <a:cubicBezTo>
                    <a:pt x="678" y="1533"/>
                    <a:pt x="875" y="1605"/>
                    <a:pt x="1069" y="1605"/>
                  </a:cubicBezTo>
                  <a:cubicBezTo>
                    <a:pt x="1476" y="1605"/>
                    <a:pt x="1874" y="1290"/>
                    <a:pt x="1895" y="794"/>
                  </a:cubicBezTo>
                  <a:cubicBezTo>
                    <a:pt x="1895" y="367"/>
                    <a:pt x="1528" y="0"/>
                    <a:pt x="10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6"/>
            <p:cNvSpPr/>
            <p:nvPr/>
          </p:nvSpPr>
          <p:spPr>
            <a:xfrm>
              <a:off x="1355585" y="3462817"/>
              <a:ext cx="1832397" cy="21860"/>
            </a:xfrm>
            <a:custGeom>
              <a:avLst/>
              <a:gdLst/>
              <a:ahLst/>
              <a:cxnLst/>
              <a:rect l="l" t="t" r="r" b="b"/>
              <a:pathLst>
                <a:path w="58929" h="703" extrusionOk="0">
                  <a:moveTo>
                    <a:pt x="1" y="0"/>
                  </a:moveTo>
                  <a:lnTo>
                    <a:pt x="1" y="703"/>
                  </a:lnTo>
                  <a:lnTo>
                    <a:pt x="58929" y="703"/>
                  </a:lnTo>
                  <a:lnTo>
                    <a:pt x="589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6"/>
            <p:cNvSpPr/>
            <p:nvPr/>
          </p:nvSpPr>
          <p:spPr>
            <a:xfrm>
              <a:off x="1355585" y="3682222"/>
              <a:ext cx="1832397" cy="19030"/>
            </a:xfrm>
            <a:custGeom>
              <a:avLst/>
              <a:gdLst/>
              <a:ahLst/>
              <a:cxnLst/>
              <a:rect l="l" t="t" r="r" b="b"/>
              <a:pathLst>
                <a:path w="58929" h="612" extrusionOk="0">
                  <a:moveTo>
                    <a:pt x="1" y="1"/>
                  </a:moveTo>
                  <a:lnTo>
                    <a:pt x="1" y="612"/>
                  </a:lnTo>
                  <a:lnTo>
                    <a:pt x="58929" y="612"/>
                  </a:lnTo>
                  <a:lnTo>
                    <a:pt x="58929" y="1"/>
                  </a:lnTo>
                  <a:close/>
                </a:path>
              </a:pathLst>
            </a:custGeom>
            <a:solidFill>
              <a:srgbClr val="C69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6"/>
            <p:cNvSpPr/>
            <p:nvPr/>
          </p:nvSpPr>
          <p:spPr>
            <a:xfrm>
              <a:off x="1355585" y="3817111"/>
              <a:ext cx="1832397" cy="62719"/>
            </a:xfrm>
            <a:custGeom>
              <a:avLst/>
              <a:gdLst/>
              <a:ahLst/>
              <a:cxnLst/>
              <a:rect l="l" t="t" r="r" b="b"/>
              <a:pathLst>
                <a:path w="58929" h="2017" extrusionOk="0">
                  <a:moveTo>
                    <a:pt x="1" y="1"/>
                  </a:moveTo>
                  <a:lnTo>
                    <a:pt x="1" y="2017"/>
                  </a:lnTo>
                  <a:lnTo>
                    <a:pt x="58929" y="2017"/>
                  </a:lnTo>
                  <a:lnTo>
                    <a:pt x="589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6"/>
            <p:cNvSpPr/>
            <p:nvPr/>
          </p:nvSpPr>
          <p:spPr>
            <a:xfrm>
              <a:off x="1285311" y="3552090"/>
              <a:ext cx="140612" cy="679208"/>
            </a:xfrm>
            <a:custGeom>
              <a:avLst/>
              <a:gdLst/>
              <a:ahLst/>
              <a:cxnLst/>
              <a:rect l="l" t="t" r="r" b="b"/>
              <a:pathLst>
                <a:path w="4522" h="21843" extrusionOk="0">
                  <a:moveTo>
                    <a:pt x="0" y="1"/>
                  </a:moveTo>
                  <a:lnTo>
                    <a:pt x="0" y="21843"/>
                  </a:lnTo>
                  <a:lnTo>
                    <a:pt x="4522" y="21843"/>
                  </a:lnTo>
                  <a:lnTo>
                    <a:pt x="45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6"/>
            <p:cNvSpPr/>
            <p:nvPr/>
          </p:nvSpPr>
          <p:spPr>
            <a:xfrm>
              <a:off x="1285311" y="3552090"/>
              <a:ext cx="140612" cy="128267"/>
            </a:xfrm>
            <a:custGeom>
              <a:avLst/>
              <a:gdLst/>
              <a:ahLst/>
              <a:cxnLst/>
              <a:rect l="l" t="t" r="r" b="b"/>
              <a:pathLst>
                <a:path w="4522" h="4125" extrusionOk="0">
                  <a:moveTo>
                    <a:pt x="0" y="1"/>
                  </a:moveTo>
                  <a:lnTo>
                    <a:pt x="0" y="4125"/>
                  </a:lnTo>
                  <a:lnTo>
                    <a:pt x="4522" y="4125"/>
                  </a:lnTo>
                  <a:lnTo>
                    <a:pt x="45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6"/>
            <p:cNvSpPr/>
            <p:nvPr/>
          </p:nvSpPr>
          <p:spPr>
            <a:xfrm>
              <a:off x="3117658" y="3552090"/>
              <a:ext cx="140612" cy="679208"/>
            </a:xfrm>
            <a:custGeom>
              <a:avLst/>
              <a:gdLst/>
              <a:ahLst/>
              <a:cxnLst/>
              <a:rect l="l" t="t" r="r" b="b"/>
              <a:pathLst>
                <a:path w="4522" h="21843" extrusionOk="0">
                  <a:moveTo>
                    <a:pt x="0" y="1"/>
                  </a:moveTo>
                  <a:lnTo>
                    <a:pt x="0" y="21843"/>
                  </a:lnTo>
                  <a:lnTo>
                    <a:pt x="4521" y="21843"/>
                  </a:lnTo>
                  <a:lnTo>
                    <a:pt x="452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6"/>
            <p:cNvSpPr/>
            <p:nvPr/>
          </p:nvSpPr>
          <p:spPr>
            <a:xfrm>
              <a:off x="3117658" y="3552090"/>
              <a:ext cx="140612" cy="128267"/>
            </a:xfrm>
            <a:custGeom>
              <a:avLst/>
              <a:gdLst/>
              <a:ahLst/>
              <a:cxnLst/>
              <a:rect l="l" t="t" r="r" b="b"/>
              <a:pathLst>
                <a:path w="4522" h="4125" extrusionOk="0">
                  <a:moveTo>
                    <a:pt x="0" y="1"/>
                  </a:moveTo>
                  <a:lnTo>
                    <a:pt x="0" y="4125"/>
                  </a:lnTo>
                  <a:lnTo>
                    <a:pt x="4521" y="4125"/>
                  </a:lnTo>
                  <a:lnTo>
                    <a:pt x="452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6"/>
            <p:cNvSpPr/>
            <p:nvPr/>
          </p:nvSpPr>
          <p:spPr>
            <a:xfrm>
              <a:off x="1285311" y="3630946"/>
              <a:ext cx="140612" cy="49410"/>
            </a:xfrm>
            <a:custGeom>
              <a:avLst/>
              <a:gdLst/>
              <a:ahLst/>
              <a:cxnLst/>
              <a:rect l="l" t="t" r="r" b="b"/>
              <a:pathLst>
                <a:path w="4522" h="1589" extrusionOk="0">
                  <a:moveTo>
                    <a:pt x="0" y="0"/>
                  </a:moveTo>
                  <a:lnTo>
                    <a:pt x="0" y="1589"/>
                  </a:lnTo>
                  <a:lnTo>
                    <a:pt x="4522" y="1589"/>
                  </a:lnTo>
                  <a:lnTo>
                    <a:pt x="45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6"/>
            <p:cNvSpPr/>
            <p:nvPr/>
          </p:nvSpPr>
          <p:spPr>
            <a:xfrm>
              <a:off x="3117658" y="3630946"/>
              <a:ext cx="140612" cy="49410"/>
            </a:xfrm>
            <a:custGeom>
              <a:avLst/>
              <a:gdLst/>
              <a:ahLst/>
              <a:cxnLst/>
              <a:rect l="l" t="t" r="r" b="b"/>
              <a:pathLst>
                <a:path w="4522" h="1589" extrusionOk="0">
                  <a:moveTo>
                    <a:pt x="0" y="0"/>
                  </a:moveTo>
                  <a:lnTo>
                    <a:pt x="0" y="1589"/>
                  </a:lnTo>
                  <a:lnTo>
                    <a:pt x="4521" y="1589"/>
                  </a:lnTo>
                  <a:lnTo>
                    <a:pt x="45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418057" y="430308"/>
            <a:ext cx="8117305" cy="3672800"/>
          </a:xfrm>
          <a:prstGeom prst="rect">
            <a:avLst/>
          </a:prstGeom>
        </p:spPr>
        <p:txBody>
          <a:bodyPr wrap="square">
            <a:spAutoFit/>
          </a:bodyPr>
          <a:lstStyle/>
          <a:p>
            <a:pPr lvl="0" algn="ctr">
              <a:lnSpc>
                <a:spcPct val="150000"/>
              </a:lnSpc>
              <a:spcAft>
                <a:spcPts val="1000"/>
              </a:spcAft>
            </a:pPr>
            <a:r>
              <a:rPr lang="vi-VN" sz="4800" b="1">
                <a:solidFill>
                  <a:schemeClr val="accent5">
                    <a:lumMod val="10000"/>
                  </a:schemeClr>
                </a:solidFill>
                <a:latin typeface="+mn-lt"/>
                <a:ea typeface="Calibri" panose="020F0502020204030204" pitchFamily="34" charset="0"/>
                <a:cs typeface="Times New Roman" panose="02020603050405020304" pitchFamily="18" charset="0"/>
              </a:rPr>
              <a:t>CẢM ƠN CÁC EM </a:t>
            </a:r>
            <a:endParaRPr lang="en-US" sz="4800" b="1">
              <a:solidFill>
                <a:schemeClr val="accent5">
                  <a:lumMod val="10000"/>
                </a:schemeClr>
              </a:solidFill>
              <a:latin typeface="+mn-lt"/>
              <a:ea typeface="Calibri" panose="020F0502020204030204" pitchFamily="34" charset="0"/>
              <a:cs typeface="Times New Roman" panose="02020603050405020304" pitchFamily="18" charset="0"/>
            </a:endParaRPr>
          </a:p>
          <a:p>
            <a:pPr lvl="0" algn="ctr">
              <a:lnSpc>
                <a:spcPct val="150000"/>
              </a:lnSpc>
              <a:spcAft>
                <a:spcPts val="1000"/>
              </a:spcAft>
            </a:pPr>
            <a:r>
              <a:rPr lang="vi-VN" sz="4800" b="1">
                <a:solidFill>
                  <a:schemeClr val="accent5">
                    <a:lumMod val="10000"/>
                  </a:schemeClr>
                </a:solidFill>
                <a:latin typeface="+mn-lt"/>
                <a:ea typeface="Calibri" panose="020F0502020204030204" pitchFamily="34" charset="0"/>
                <a:cs typeface="Times New Roman" panose="02020603050405020304" pitchFamily="18" charset="0"/>
              </a:rPr>
              <a:t>ĐÃ LẮNG NGHE</a:t>
            </a:r>
            <a:endParaRPr lang="en-US" sz="4800" b="1">
              <a:solidFill>
                <a:schemeClr val="accent5">
                  <a:lumMod val="10000"/>
                </a:schemeClr>
              </a:solidFill>
              <a:latin typeface="+mn-lt"/>
              <a:ea typeface="Calibri" panose="020F0502020204030204" pitchFamily="34" charset="0"/>
              <a:cs typeface="Times New Roman" panose="02020603050405020304" pitchFamily="18" charset="0"/>
            </a:endParaRPr>
          </a:p>
          <a:p>
            <a:pPr lvl="0" algn="ctr">
              <a:lnSpc>
                <a:spcPct val="150000"/>
              </a:lnSpc>
              <a:spcAft>
                <a:spcPts val="1000"/>
              </a:spcAft>
            </a:pPr>
            <a:r>
              <a:rPr lang="vi-VN" sz="4800" b="1">
                <a:solidFill>
                  <a:schemeClr val="accent5">
                    <a:lumMod val="10000"/>
                  </a:schemeClr>
                </a:solidFill>
                <a:latin typeface="+mn-lt"/>
                <a:ea typeface="Calibri" panose="020F0502020204030204" pitchFamily="34" charset="0"/>
                <a:cs typeface="Times New Roman" panose="02020603050405020304" pitchFamily="18" charset="0"/>
              </a:rPr>
              <a:t>HẸN GẶP LẠI!</a:t>
            </a:r>
            <a:endParaRPr lang="en-US" sz="4800" b="1">
              <a:solidFill>
                <a:schemeClr val="accent5">
                  <a:lumMod val="10000"/>
                </a:schemeClr>
              </a:solidFill>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01604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51146" y="808997"/>
            <a:ext cx="8041709" cy="720321"/>
          </a:xfrm>
          <a:prstGeom prst="roundRect">
            <a:avLst/>
          </a:prstGeom>
          <a:solidFill>
            <a:srgbClr val="FFFFFF"/>
          </a:solid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10000"/>
                </a:schemeClr>
              </a:solidFill>
            </a:endParaRPr>
          </a:p>
        </p:txBody>
      </p:sp>
      <p:sp>
        <p:nvSpPr>
          <p:cNvPr id="4" name="Rectangle 3"/>
          <p:cNvSpPr/>
          <p:nvPr/>
        </p:nvSpPr>
        <p:spPr>
          <a:xfrm>
            <a:off x="488516" y="886522"/>
            <a:ext cx="8166968" cy="496996"/>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2000">
                <a:solidFill>
                  <a:schemeClr val="bg1">
                    <a:lumMod val="10000"/>
                  </a:schemeClr>
                </a:solidFill>
                <a:latin typeface="Arial" panose="020B0604020202020204" pitchFamily="34" charset="0"/>
                <a:cs typeface="Arial" panose="020B0604020202020204" pitchFamily="34" charset="0"/>
              </a:rPr>
              <a:t>Kể lại một việc ai đó đã làm em vui và nhớ mãi. </a:t>
            </a:r>
            <a:endParaRPr lang="en-US" sz="2000">
              <a:solidFill>
                <a:schemeClr val="bg1">
                  <a:lumMod val="10000"/>
                </a:schemeClr>
              </a:solidFill>
            </a:endParaRPr>
          </a:p>
        </p:txBody>
      </p:sp>
      <p:sp>
        <p:nvSpPr>
          <p:cNvPr id="6" name="TextBox 23"/>
          <p:cNvSpPr txBox="1"/>
          <p:nvPr/>
        </p:nvSpPr>
        <p:spPr>
          <a:xfrm>
            <a:off x="2509949" y="-16720"/>
            <a:ext cx="4389782" cy="728341"/>
          </a:xfrm>
          <a:prstGeom prst="rect">
            <a:avLst/>
          </a:prstGeom>
        </p:spPr>
        <p:txBody>
          <a:bodyPr wrap="square" lIns="0" tIns="0" rIns="0" bIns="0" rtlCol="0" anchor="t">
            <a:spAutoFit/>
          </a:bodyPr>
          <a:lstStyle/>
          <a:p>
            <a:pPr algn="ctr">
              <a:lnSpc>
                <a:spcPct val="150000"/>
              </a:lnSpc>
            </a:pPr>
            <a:r>
              <a:rPr lang="en-US" sz="3600" b="1">
                <a:solidFill>
                  <a:schemeClr val="bg2">
                    <a:lumMod val="75000"/>
                  </a:schemeClr>
                </a:solidFill>
                <a:latin typeface="Arial" panose="020B0604020202020204" pitchFamily="34" charset="0"/>
                <a:cs typeface="Arial" panose="020B0604020202020204" pitchFamily="34" charset="0"/>
              </a:rPr>
              <a:t>KHỞI ĐỘNG</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3632" y="1748162"/>
            <a:ext cx="6292516" cy="3146259"/>
          </a:xfrm>
          <a:prstGeom prst="rect">
            <a:avLst/>
          </a:prstGeom>
        </p:spPr>
      </p:pic>
    </p:spTree>
    <p:extLst>
      <p:ext uri="{BB962C8B-B14F-4D97-AF65-F5344CB8AC3E}">
        <p14:creationId xmlns:p14="http://schemas.microsoft.com/office/powerpoint/2010/main" val="3277678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3"/>
          <p:cNvSpPr txBox="1"/>
          <p:nvPr/>
        </p:nvSpPr>
        <p:spPr>
          <a:xfrm>
            <a:off x="2509949" y="-16720"/>
            <a:ext cx="4389782" cy="728341"/>
          </a:xfrm>
          <a:prstGeom prst="rect">
            <a:avLst/>
          </a:prstGeom>
        </p:spPr>
        <p:txBody>
          <a:bodyPr wrap="square" lIns="0" tIns="0" rIns="0" bIns="0" rtlCol="0" anchor="t">
            <a:spAutoFit/>
          </a:bodyPr>
          <a:lstStyle/>
          <a:p>
            <a:pPr algn="ctr">
              <a:lnSpc>
                <a:spcPct val="150000"/>
              </a:lnSpc>
            </a:pPr>
            <a:r>
              <a:rPr lang="en-US" sz="3600" b="1">
                <a:solidFill>
                  <a:schemeClr val="bg2">
                    <a:lumMod val="75000"/>
                  </a:schemeClr>
                </a:solidFill>
                <a:latin typeface="Arial" panose="020B0604020202020204" pitchFamily="34" charset="0"/>
                <a:cs typeface="Arial" panose="020B0604020202020204" pitchFamily="34" charset="0"/>
              </a:rPr>
              <a:t>KHỞI ĐỘNG</a:t>
            </a: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5684539" y="953155"/>
            <a:ext cx="3041068" cy="3498529"/>
          </a:xfrm>
          <a:prstGeom prst="rect">
            <a:avLst/>
          </a:prstGeom>
        </p:spPr>
      </p:pic>
      <p:sp>
        <p:nvSpPr>
          <p:cNvPr id="3" name="Rectangle 2"/>
          <p:cNvSpPr/>
          <p:nvPr/>
        </p:nvSpPr>
        <p:spPr>
          <a:xfrm>
            <a:off x="168441" y="796745"/>
            <a:ext cx="5402177" cy="1477328"/>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vi-VN" sz="2000" b="1">
                <a:solidFill>
                  <a:schemeClr val="bg1">
                    <a:lumMod val="10000"/>
                  </a:schemeClr>
                </a:solidFill>
                <a:latin typeface="Arial" panose="020B0604020202020204" pitchFamily="34" charset="0"/>
                <a:cs typeface="Arial" panose="020B0604020202020204" pitchFamily="34" charset="0"/>
              </a:rPr>
              <a:t>Em nhìn thấy gì trong tranh minh hoạ?</a:t>
            </a:r>
            <a:endParaRPr lang="en-US" sz="2000" b="1">
              <a:solidFill>
                <a:schemeClr val="bg1">
                  <a:lumMod val="10000"/>
                </a:schemeClr>
              </a:solidFill>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r>
              <a:rPr lang="vi-VN" sz="2000" b="1">
                <a:solidFill>
                  <a:schemeClr val="bg1">
                    <a:lumMod val="10000"/>
                  </a:schemeClr>
                </a:solidFill>
                <a:latin typeface="Arial" panose="020B0604020202020204" pitchFamily="34" charset="0"/>
                <a:cs typeface="Arial" panose="020B0604020202020204" pitchFamily="34" charset="0"/>
              </a:rPr>
              <a:t>Đoán xem những người trong tranh là ai, họ ở đâu và đang làm gì?</a:t>
            </a:r>
            <a:endParaRPr lang="en-US" sz="2000" b="1">
              <a:solidFill>
                <a:schemeClr val="bg1">
                  <a:lumMod val="10000"/>
                </a:schemeClr>
              </a:solidFill>
              <a:latin typeface="Arial" panose="020B0604020202020204" pitchFamily="34" charset="0"/>
              <a:cs typeface="Arial" panose="020B0604020202020204" pitchFamily="34" charset="0"/>
            </a:endParaRPr>
          </a:p>
        </p:txBody>
      </p:sp>
      <p:sp>
        <p:nvSpPr>
          <p:cNvPr id="5" name="Rectangle 4"/>
          <p:cNvSpPr/>
          <p:nvPr/>
        </p:nvSpPr>
        <p:spPr>
          <a:xfrm>
            <a:off x="505325" y="2274073"/>
            <a:ext cx="4848728" cy="1938992"/>
          </a:xfrm>
          <a:prstGeom prst="rect">
            <a:avLst/>
          </a:prstGeom>
        </p:spPr>
        <p:txBody>
          <a:bodyPr wrap="square">
            <a:spAutoFit/>
          </a:bodyPr>
          <a:lstStyle/>
          <a:p>
            <a:pPr>
              <a:lnSpc>
                <a:spcPct val="150000"/>
              </a:lnSpc>
            </a:pPr>
            <a:r>
              <a:rPr lang="vi-VN" sz="2000">
                <a:solidFill>
                  <a:schemeClr val="bg1">
                    <a:lumMod val="10000"/>
                  </a:schemeClr>
                </a:solidFill>
                <a:latin typeface="Arial" panose="020B0604020202020204" pitchFamily="34" charset="0"/>
                <a:cs typeface="Arial" panose="020B0604020202020204" pitchFamily="34" charset="0"/>
              </a:rPr>
              <a:t>Tranh vẽ 3 người đang ở dưới gốc cây: một bạn nhỏ dạng hải và hai bạn đang ngồi ăn quả dưới gốc cây, một cụ già ngồi gần đó nghe dài và nhìn các cháu. </a:t>
            </a:r>
            <a:endParaRPr lang="en-US" sz="2000">
              <a:solidFill>
                <a:schemeClr val="bg1">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9609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4"/>
        <p:cNvGrpSpPr/>
        <p:nvPr/>
      </p:nvGrpSpPr>
      <p:grpSpPr>
        <a:xfrm>
          <a:off x="0" y="0"/>
          <a:ext cx="0" cy="0"/>
          <a:chOff x="0" y="0"/>
          <a:chExt cx="0" cy="0"/>
        </a:xfrm>
      </p:grpSpPr>
      <p:sp>
        <p:nvSpPr>
          <p:cNvPr id="1215" name="Google Shape;1215;p45"/>
          <p:cNvSpPr/>
          <p:nvPr/>
        </p:nvSpPr>
        <p:spPr>
          <a:xfrm>
            <a:off x="509091" y="3635000"/>
            <a:ext cx="1528004" cy="776132"/>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6" name="Google Shape;1216;p45"/>
          <p:cNvGrpSpPr/>
          <p:nvPr/>
        </p:nvGrpSpPr>
        <p:grpSpPr>
          <a:xfrm>
            <a:off x="-248700" y="4182223"/>
            <a:ext cx="9641100" cy="961287"/>
            <a:chOff x="-248700" y="4182223"/>
            <a:chExt cx="9641100" cy="961287"/>
          </a:xfrm>
        </p:grpSpPr>
        <p:grpSp>
          <p:nvGrpSpPr>
            <p:cNvPr id="1217" name="Google Shape;1217;p45"/>
            <p:cNvGrpSpPr/>
            <p:nvPr/>
          </p:nvGrpSpPr>
          <p:grpSpPr>
            <a:xfrm>
              <a:off x="-248629" y="4462202"/>
              <a:ext cx="9640980" cy="681308"/>
              <a:chOff x="131200" y="4480088"/>
              <a:chExt cx="8881603" cy="627644"/>
            </a:xfrm>
          </p:grpSpPr>
          <p:sp>
            <p:nvSpPr>
              <p:cNvPr id="1218" name="Google Shape;1218;p45"/>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45"/>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45"/>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1" name="Google Shape;1221;p45"/>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3" name="Google Shape;1223;p45"/>
          <p:cNvGrpSpPr/>
          <p:nvPr/>
        </p:nvGrpSpPr>
        <p:grpSpPr>
          <a:xfrm flipH="1">
            <a:off x="6612661" y="3847377"/>
            <a:ext cx="1102937" cy="557256"/>
            <a:chOff x="1866724" y="1193292"/>
            <a:chExt cx="6154785" cy="3109690"/>
          </a:xfrm>
        </p:grpSpPr>
        <p:sp>
          <p:nvSpPr>
            <p:cNvPr id="1224" name="Google Shape;1224;p45"/>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5"/>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8" name="Google Shape;1228;p45"/>
          <p:cNvGrpSpPr/>
          <p:nvPr/>
        </p:nvGrpSpPr>
        <p:grpSpPr>
          <a:xfrm>
            <a:off x="200289" y="3784226"/>
            <a:ext cx="1592243" cy="804477"/>
            <a:chOff x="1866724" y="1193292"/>
            <a:chExt cx="6154785" cy="3109690"/>
          </a:xfrm>
        </p:grpSpPr>
        <p:sp>
          <p:nvSpPr>
            <p:cNvPr id="1229" name="Google Shape;1229;p45"/>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45"/>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1" name="Google Shape;1231;p45"/>
          <p:cNvGrpSpPr/>
          <p:nvPr/>
        </p:nvGrpSpPr>
        <p:grpSpPr>
          <a:xfrm>
            <a:off x="7403581" y="3627758"/>
            <a:ext cx="1675839" cy="776166"/>
            <a:chOff x="1520151" y="1188351"/>
            <a:chExt cx="6724877" cy="3114630"/>
          </a:xfrm>
        </p:grpSpPr>
        <p:sp>
          <p:nvSpPr>
            <p:cNvPr id="1232" name="Google Shape;1232;p45"/>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5"/>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45"/>
            <p:cNvSpPr/>
            <p:nvPr/>
          </p:nvSpPr>
          <p:spPr>
            <a:xfrm>
              <a:off x="1520151" y="3103475"/>
              <a:ext cx="346761" cy="394521"/>
            </a:xfrm>
            <a:custGeom>
              <a:avLst/>
              <a:gdLst/>
              <a:ahLst/>
              <a:cxnLst/>
              <a:rect l="l" t="t" r="r" b="b"/>
              <a:pathLst>
                <a:path w="1895" h="2156" extrusionOk="0">
                  <a:moveTo>
                    <a:pt x="841" y="0"/>
                  </a:moveTo>
                  <a:cubicBezTo>
                    <a:pt x="515" y="0"/>
                    <a:pt x="371" y="492"/>
                    <a:pt x="703" y="658"/>
                  </a:cubicBezTo>
                  <a:cubicBezTo>
                    <a:pt x="665" y="647"/>
                    <a:pt x="628" y="642"/>
                    <a:pt x="594" y="642"/>
                  </a:cubicBezTo>
                  <a:cubicBezTo>
                    <a:pt x="247" y="642"/>
                    <a:pt x="128" y="1161"/>
                    <a:pt x="489" y="1300"/>
                  </a:cubicBezTo>
                  <a:cubicBezTo>
                    <a:pt x="466" y="1296"/>
                    <a:pt x="442" y="1294"/>
                    <a:pt x="419" y="1294"/>
                  </a:cubicBezTo>
                  <a:cubicBezTo>
                    <a:pt x="261" y="1294"/>
                    <a:pt x="115" y="1381"/>
                    <a:pt x="62" y="1514"/>
                  </a:cubicBezTo>
                  <a:cubicBezTo>
                    <a:pt x="1" y="1697"/>
                    <a:pt x="123" y="1880"/>
                    <a:pt x="306" y="1972"/>
                  </a:cubicBezTo>
                  <a:lnTo>
                    <a:pt x="367" y="1972"/>
                  </a:lnTo>
                  <a:lnTo>
                    <a:pt x="1131" y="2155"/>
                  </a:lnTo>
                  <a:cubicBezTo>
                    <a:pt x="1222" y="2064"/>
                    <a:pt x="1345" y="2002"/>
                    <a:pt x="1467" y="1972"/>
                  </a:cubicBezTo>
                  <a:cubicBezTo>
                    <a:pt x="1100" y="1514"/>
                    <a:pt x="1345" y="872"/>
                    <a:pt x="1895" y="750"/>
                  </a:cubicBezTo>
                  <a:cubicBezTo>
                    <a:pt x="1803" y="628"/>
                    <a:pt x="1742" y="506"/>
                    <a:pt x="1711" y="353"/>
                  </a:cubicBezTo>
                  <a:lnTo>
                    <a:pt x="948" y="17"/>
                  </a:lnTo>
                  <a:cubicBezTo>
                    <a:pt x="910" y="5"/>
                    <a:pt x="875" y="0"/>
                    <a:pt x="8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45"/>
            <p:cNvSpPr/>
            <p:nvPr/>
          </p:nvSpPr>
          <p:spPr>
            <a:xfrm>
              <a:off x="3129136" y="1581403"/>
              <a:ext cx="409160" cy="373660"/>
            </a:xfrm>
            <a:custGeom>
              <a:avLst/>
              <a:gdLst/>
              <a:ahLst/>
              <a:cxnLst/>
              <a:rect l="l" t="t" r="r" b="b"/>
              <a:pathLst>
                <a:path w="2236" h="2042" extrusionOk="0">
                  <a:moveTo>
                    <a:pt x="1572" y="0"/>
                  </a:moveTo>
                  <a:cubicBezTo>
                    <a:pt x="1340" y="0"/>
                    <a:pt x="1122" y="243"/>
                    <a:pt x="1289" y="514"/>
                  </a:cubicBezTo>
                  <a:cubicBezTo>
                    <a:pt x="1213" y="431"/>
                    <a:pt x="1122" y="395"/>
                    <a:pt x="1033" y="395"/>
                  </a:cubicBezTo>
                  <a:cubicBezTo>
                    <a:pt x="796" y="395"/>
                    <a:pt x="575" y="645"/>
                    <a:pt x="708" y="912"/>
                  </a:cubicBezTo>
                  <a:cubicBezTo>
                    <a:pt x="636" y="831"/>
                    <a:pt x="548" y="797"/>
                    <a:pt x="463" y="797"/>
                  </a:cubicBezTo>
                  <a:cubicBezTo>
                    <a:pt x="224" y="797"/>
                    <a:pt x="1" y="1061"/>
                    <a:pt x="158" y="1309"/>
                  </a:cubicBezTo>
                  <a:cubicBezTo>
                    <a:pt x="189" y="1339"/>
                    <a:pt x="189" y="1339"/>
                    <a:pt x="219" y="1370"/>
                  </a:cubicBezTo>
                  <a:lnTo>
                    <a:pt x="678" y="1950"/>
                  </a:lnTo>
                  <a:cubicBezTo>
                    <a:pt x="830" y="1950"/>
                    <a:pt x="952" y="1981"/>
                    <a:pt x="1075" y="2042"/>
                  </a:cubicBezTo>
                  <a:cubicBezTo>
                    <a:pt x="1050" y="1581"/>
                    <a:pt x="1412" y="1235"/>
                    <a:pt x="1822" y="1235"/>
                  </a:cubicBezTo>
                  <a:cubicBezTo>
                    <a:pt x="1928" y="1235"/>
                    <a:pt x="2037" y="1258"/>
                    <a:pt x="2144" y="1309"/>
                  </a:cubicBezTo>
                  <a:cubicBezTo>
                    <a:pt x="2144" y="1156"/>
                    <a:pt x="2174" y="1003"/>
                    <a:pt x="2236" y="881"/>
                  </a:cubicBezTo>
                  <a:lnTo>
                    <a:pt x="1869" y="178"/>
                  </a:lnTo>
                  <a:cubicBezTo>
                    <a:pt x="1792" y="53"/>
                    <a:pt x="1680" y="0"/>
                    <a:pt x="15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45"/>
            <p:cNvSpPr/>
            <p:nvPr/>
          </p:nvSpPr>
          <p:spPr>
            <a:xfrm>
              <a:off x="4538667" y="1188351"/>
              <a:ext cx="380248" cy="286009"/>
            </a:xfrm>
            <a:custGeom>
              <a:avLst/>
              <a:gdLst/>
              <a:ahLst/>
              <a:cxnLst/>
              <a:rect l="l" t="t" r="r" b="b"/>
              <a:pathLst>
                <a:path w="2078" h="1563" extrusionOk="0">
                  <a:moveTo>
                    <a:pt x="1739" y="1"/>
                  </a:moveTo>
                  <a:cubicBezTo>
                    <a:pt x="1580" y="1"/>
                    <a:pt x="1421" y="108"/>
                    <a:pt x="1406" y="310"/>
                  </a:cubicBezTo>
                  <a:cubicBezTo>
                    <a:pt x="1378" y="112"/>
                    <a:pt x="1224" y="18"/>
                    <a:pt x="1071" y="18"/>
                  </a:cubicBezTo>
                  <a:cubicBezTo>
                    <a:pt x="894" y="18"/>
                    <a:pt x="717" y="142"/>
                    <a:pt x="734" y="371"/>
                  </a:cubicBezTo>
                  <a:cubicBezTo>
                    <a:pt x="706" y="207"/>
                    <a:pt x="556" y="92"/>
                    <a:pt x="393" y="92"/>
                  </a:cubicBezTo>
                  <a:cubicBezTo>
                    <a:pt x="375" y="92"/>
                    <a:pt x="356" y="93"/>
                    <a:pt x="337" y="96"/>
                  </a:cubicBezTo>
                  <a:cubicBezTo>
                    <a:pt x="153" y="127"/>
                    <a:pt x="1" y="280"/>
                    <a:pt x="31" y="493"/>
                  </a:cubicBezTo>
                  <a:lnTo>
                    <a:pt x="31" y="555"/>
                  </a:lnTo>
                  <a:lnTo>
                    <a:pt x="184" y="1318"/>
                  </a:lnTo>
                  <a:cubicBezTo>
                    <a:pt x="306" y="1349"/>
                    <a:pt x="428" y="1440"/>
                    <a:pt x="520" y="1563"/>
                  </a:cubicBezTo>
                  <a:cubicBezTo>
                    <a:pt x="654" y="1279"/>
                    <a:pt x="924" y="1132"/>
                    <a:pt x="1197" y="1132"/>
                  </a:cubicBezTo>
                  <a:cubicBezTo>
                    <a:pt x="1423" y="1132"/>
                    <a:pt x="1651" y="1233"/>
                    <a:pt x="1803" y="1440"/>
                  </a:cubicBezTo>
                  <a:cubicBezTo>
                    <a:pt x="1864" y="1318"/>
                    <a:pt x="1956" y="1196"/>
                    <a:pt x="2078" y="1135"/>
                  </a:cubicBezTo>
                  <a:lnTo>
                    <a:pt x="2078" y="310"/>
                  </a:lnTo>
                  <a:cubicBezTo>
                    <a:pt x="2048" y="100"/>
                    <a:pt x="1893" y="1"/>
                    <a:pt x="17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45"/>
            <p:cNvSpPr/>
            <p:nvPr/>
          </p:nvSpPr>
          <p:spPr>
            <a:xfrm>
              <a:off x="6953517" y="1687352"/>
              <a:ext cx="380248" cy="390678"/>
            </a:xfrm>
            <a:custGeom>
              <a:avLst/>
              <a:gdLst/>
              <a:ahLst/>
              <a:cxnLst/>
              <a:rect l="l" t="t" r="r" b="b"/>
              <a:pathLst>
                <a:path w="2078" h="2135" extrusionOk="0">
                  <a:moveTo>
                    <a:pt x="812" y="0"/>
                  </a:moveTo>
                  <a:cubicBezTo>
                    <a:pt x="736" y="0"/>
                    <a:pt x="656" y="27"/>
                    <a:pt x="581" y="88"/>
                  </a:cubicBezTo>
                  <a:lnTo>
                    <a:pt x="550" y="119"/>
                  </a:lnTo>
                  <a:lnTo>
                    <a:pt x="1" y="669"/>
                  </a:lnTo>
                  <a:cubicBezTo>
                    <a:pt x="31" y="821"/>
                    <a:pt x="31" y="943"/>
                    <a:pt x="1" y="1096"/>
                  </a:cubicBezTo>
                  <a:cubicBezTo>
                    <a:pt x="53" y="1085"/>
                    <a:pt x="105" y="1079"/>
                    <a:pt x="155" y="1079"/>
                  </a:cubicBezTo>
                  <a:cubicBezTo>
                    <a:pt x="632" y="1079"/>
                    <a:pt x="994" y="1576"/>
                    <a:pt x="856" y="2074"/>
                  </a:cubicBezTo>
                  <a:cubicBezTo>
                    <a:pt x="889" y="2066"/>
                    <a:pt x="924" y="2062"/>
                    <a:pt x="960" y="2062"/>
                  </a:cubicBezTo>
                  <a:cubicBezTo>
                    <a:pt x="1058" y="2062"/>
                    <a:pt x="1164" y="2090"/>
                    <a:pt x="1253" y="2135"/>
                  </a:cubicBezTo>
                  <a:lnTo>
                    <a:pt x="1925" y="1646"/>
                  </a:lnTo>
                  <a:cubicBezTo>
                    <a:pt x="2078" y="1493"/>
                    <a:pt x="2078" y="1280"/>
                    <a:pt x="1986" y="1157"/>
                  </a:cubicBezTo>
                  <a:cubicBezTo>
                    <a:pt x="1915" y="1068"/>
                    <a:pt x="1813" y="1021"/>
                    <a:pt x="1716" y="1021"/>
                  </a:cubicBezTo>
                  <a:cubicBezTo>
                    <a:pt x="1646" y="1021"/>
                    <a:pt x="1579" y="1045"/>
                    <a:pt x="1528" y="1096"/>
                  </a:cubicBezTo>
                  <a:cubicBezTo>
                    <a:pt x="1724" y="851"/>
                    <a:pt x="1527" y="508"/>
                    <a:pt x="1268" y="508"/>
                  </a:cubicBezTo>
                  <a:cubicBezTo>
                    <a:pt x="1204" y="508"/>
                    <a:pt x="1136" y="529"/>
                    <a:pt x="1070" y="577"/>
                  </a:cubicBezTo>
                  <a:cubicBezTo>
                    <a:pt x="1283" y="316"/>
                    <a:pt x="1073" y="0"/>
                    <a:pt x="8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45"/>
            <p:cNvSpPr/>
            <p:nvPr/>
          </p:nvSpPr>
          <p:spPr>
            <a:xfrm>
              <a:off x="5762835" y="2612892"/>
              <a:ext cx="397083" cy="376405"/>
            </a:xfrm>
            <a:custGeom>
              <a:avLst/>
              <a:gdLst/>
              <a:ahLst/>
              <a:cxnLst/>
              <a:rect l="l" t="t" r="r" b="b"/>
              <a:pathLst>
                <a:path w="2170" h="2057" extrusionOk="0">
                  <a:moveTo>
                    <a:pt x="749" y="1"/>
                  </a:moveTo>
                  <a:cubicBezTo>
                    <a:pt x="652" y="1"/>
                    <a:pt x="557" y="48"/>
                    <a:pt x="490" y="132"/>
                  </a:cubicBezTo>
                  <a:lnTo>
                    <a:pt x="428" y="193"/>
                  </a:lnTo>
                  <a:lnTo>
                    <a:pt x="1" y="804"/>
                  </a:lnTo>
                  <a:cubicBezTo>
                    <a:pt x="62" y="926"/>
                    <a:pt x="62" y="1079"/>
                    <a:pt x="31" y="1231"/>
                  </a:cubicBezTo>
                  <a:cubicBezTo>
                    <a:pt x="115" y="1203"/>
                    <a:pt x="199" y="1190"/>
                    <a:pt x="281" y="1190"/>
                  </a:cubicBezTo>
                  <a:cubicBezTo>
                    <a:pt x="734" y="1190"/>
                    <a:pt x="1117" y="1590"/>
                    <a:pt x="1039" y="2056"/>
                  </a:cubicBezTo>
                  <a:cubicBezTo>
                    <a:pt x="1101" y="2041"/>
                    <a:pt x="1169" y="2033"/>
                    <a:pt x="1238" y="2033"/>
                  </a:cubicBezTo>
                  <a:cubicBezTo>
                    <a:pt x="1307" y="2033"/>
                    <a:pt x="1375" y="2041"/>
                    <a:pt x="1437" y="2056"/>
                  </a:cubicBezTo>
                  <a:lnTo>
                    <a:pt x="2048" y="1476"/>
                  </a:lnTo>
                  <a:cubicBezTo>
                    <a:pt x="2170" y="1354"/>
                    <a:pt x="2139" y="1109"/>
                    <a:pt x="2017" y="987"/>
                  </a:cubicBezTo>
                  <a:cubicBezTo>
                    <a:pt x="1941" y="941"/>
                    <a:pt x="1857" y="918"/>
                    <a:pt x="1773" y="918"/>
                  </a:cubicBezTo>
                  <a:cubicBezTo>
                    <a:pt x="1689" y="918"/>
                    <a:pt x="1605" y="941"/>
                    <a:pt x="1528" y="987"/>
                  </a:cubicBezTo>
                  <a:cubicBezTo>
                    <a:pt x="1650" y="865"/>
                    <a:pt x="1620" y="651"/>
                    <a:pt x="1498" y="559"/>
                  </a:cubicBezTo>
                  <a:cubicBezTo>
                    <a:pt x="1421" y="498"/>
                    <a:pt x="1337" y="468"/>
                    <a:pt x="1253" y="468"/>
                  </a:cubicBezTo>
                  <a:cubicBezTo>
                    <a:pt x="1169" y="468"/>
                    <a:pt x="1085" y="498"/>
                    <a:pt x="1009" y="559"/>
                  </a:cubicBezTo>
                  <a:cubicBezTo>
                    <a:pt x="1131" y="407"/>
                    <a:pt x="1101" y="193"/>
                    <a:pt x="978" y="101"/>
                  </a:cubicBezTo>
                  <a:cubicBezTo>
                    <a:pt x="910" y="32"/>
                    <a:pt x="828" y="1"/>
                    <a:pt x="7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45"/>
            <p:cNvSpPr/>
            <p:nvPr/>
          </p:nvSpPr>
          <p:spPr>
            <a:xfrm>
              <a:off x="3124378" y="3164592"/>
              <a:ext cx="397083" cy="378052"/>
            </a:xfrm>
            <a:custGeom>
              <a:avLst/>
              <a:gdLst/>
              <a:ahLst/>
              <a:cxnLst/>
              <a:rect l="l" t="t" r="r" b="b"/>
              <a:pathLst>
                <a:path w="2170" h="2066" extrusionOk="0">
                  <a:moveTo>
                    <a:pt x="1420" y="1"/>
                  </a:moveTo>
                  <a:cubicBezTo>
                    <a:pt x="1169" y="1"/>
                    <a:pt x="931" y="301"/>
                    <a:pt x="1131" y="569"/>
                  </a:cubicBezTo>
                  <a:cubicBezTo>
                    <a:pt x="1054" y="492"/>
                    <a:pt x="970" y="459"/>
                    <a:pt x="889" y="459"/>
                  </a:cubicBezTo>
                  <a:cubicBezTo>
                    <a:pt x="651" y="459"/>
                    <a:pt x="452" y="745"/>
                    <a:pt x="612" y="996"/>
                  </a:cubicBezTo>
                  <a:cubicBezTo>
                    <a:pt x="551" y="935"/>
                    <a:pt x="467" y="905"/>
                    <a:pt x="383" y="905"/>
                  </a:cubicBezTo>
                  <a:cubicBezTo>
                    <a:pt x="299" y="905"/>
                    <a:pt x="215" y="935"/>
                    <a:pt x="154" y="996"/>
                  </a:cubicBezTo>
                  <a:cubicBezTo>
                    <a:pt x="1" y="1119"/>
                    <a:pt x="1" y="1332"/>
                    <a:pt x="123" y="1485"/>
                  </a:cubicBezTo>
                  <a:lnTo>
                    <a:pt x="704" y="2066"/>
                  </a:lnTo>
                  <a:cubicBezTo>
                    <a:pt x="780" y="2050"/>
                    <a:pt x="849" y="2043"/>
                    <a:pt x="917" y="2043"/>
                  </a:cubicBezTo>
                  <a:cubicBezTo>
                    <a:pt x="986" y="2043"/>
                    <a:pt x="1055" y="2050"/>
                    <a:pt x="1131" y="2066"/>
                  </a:cubicBezTo>
                  <a:cubicBezTo>
                    <a:pt x="1070" y="1791"/>
                    <a:pt x="1192" y="1546"/>
                    <a:pt x="1376" y="1363"/>
                  </a:cubicBezTo>
                  <a:cubicBezTo>
                    <a:pt x="1525" y="1235"/>
                    <a:pt x="1704" y="1182"/>
                    <a:pt x="1881" y="1182"/>
                  </a:cubicBezTo>
                  <a:cubicBezTo>
                    <a:pt x="1958" y="1182"/>
                    <a:pt x="2035" y="1192"/>
                    <a:pt x="2109" y="1210"/>
                  </a:cubicBezTo>
                  <a:cubicBezTo>
                    <a:pt x="2109" y="1088"/>
                    <a:pt x="2109" y="935"/>
                    <a:pt x="2170" y="813"/>
                  </a:cubicBezTo>
                  <a:lnTo>
                    <a:pt x="1712" y="202"/>
                  </a:lnTo>
                  <a:cubicBezTo>
                    <a:pt x="1712" y="172"/>
                    <a:pt x="1681" y="141"/>
                    <a:pt x="1681" y="141"/>
                  </a:cubicBezTo>
                  <a:cubicBezTo>
                    <a:pt x="1607" y="42"/>
                    <a:pt x="1513" y="1"/>
                    <a:pt x="14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45"/>
            <p:cNvSpPr/>
            <p:nvPr/>
          </p:nvSpPr>
          <p:spPr>
            <a:xfrm>
              <a:off x="7959750" y="3386004"/>
              <a:ext cx="285278" cy="374575"/>
            </a:xfrm>
            <a:custGeom>
              <a:avLst/>
              <a:gdLst/>
              <a:ahLst/>
              <a:cxnLst/>
              <a:rect l="l" t="t" r="r" b="b"/>
              <a:pathLst>
                <a:path w="1559" h="2047" extrusionOk="0">
                  <a:moveTo>
                    <a:pt x="1070" y="0"/>
                  </a:moveTo>
                  <a:lnTo>
                    <a:pt x="275" y="92"/>
                  </a:lnTo>
                  <a:cubicBezTo>
                    <a:pt x="214" y="214"/>
                    <a:pt x="123" y="336"/>
                    <a:pt x="0" y="397"/>
                  </a:cubicBezTo>
                  <a:cubicBezTo>
                    <a:pt x="489" y="703"/>
                    <a:pt x="489" y="1405"/>
                    <a:pt x="31" y="1711"/>
                  </a:cubicBezTo>
                  <a:cubicBezTo>
                    <a:pt x="153" y="1772"/>
                    <a:pt x="245" y="1864"/>
                    <a:pt x="306" y="1986"/>
                  </a:cubicBezTo>
                  <a:lnTo>
                    <a:pt x="1070" y="2047"/>
                  </a:lnTo>
                  <a:lnTo>
                    <a:pt x="1131" y="2047"/>
                  </a:lnTo>
                  <a:cubicBezTo>
                    <a:pt x="1558" y="2016"/>
                    <a:pt x="1558" y="1405"/>
                    <a:pt x="1161" y="1375"/>
                  </a:cubicBezTo>
                  <a:cubicBezTo>
                    <a:pt x="1344" y="1344"/>
                    <a:pt x="1467" y="1192"/>
                    <a:pt x="1467" y="1008"/>
                  </a:cubicBezTo>
                  <a:cubicBezTo>
                    <a:pt x="1467" y="825"/>
                    <a:pt x="1314" y="703"/>
                    <a:pt x="1131" y="672"/>
                  </a:cubicBezTo>
                  <a:cubicBezTo>
                    <a:pt x="1558" y="611"/>
                    <a:pt x="1528" y="0"/>
                    <a:pt x="10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45"/>
            <p:cNvSpPr/>
            <p:nvPr/>
          </p:nvSpPr>
          <p:spPr>
            <a:xfrm>
              <a:off x="1922718" y="3184721"/>
              <a:ext cx="669917" cy="541643"/>
            </a:xfrm>
            <a:custGeom>
              <a:avLst/>
              <a:gdLst/>
              <a:ahLst/>
              <a:cxnLst/>
              <a:rect l="l" t="t" r="r" b="b"/>
              <a:pathLst>
                <a:path w="3661" h="2960" extrusionOk="0">
                  <a:moveTo>
                    <a:pt x="1008" y="0"/>
                  </a:moveTo>
                  <a:lnTo>
                    <a:pt x="1008" y="62"/>
                  </a:lnTo>
                  <a:cubicBezTo>
                    <a:pt x="916" y="306"/>
                    <a:pt x="703" y="489"/>
                    <a:pt x="428" y="550"/>
                  </a:cubicBezTo>
                  <a:cubicBezTo>
                    <a:pt x="794" y="1009"/>
                    <a:pt x="580" y="1650"/>
                    <a:pt x="0" y="1772"/>
                  </a:cubicBezTo>
                  <a:cubicBezTo>
                    <a:pt x="183" y="1986"/>
                    <a:pt x="244" y="2261"/>
                    <a:pt x="153" y="2536"/>
                  </a:cubicBezTo>
                  <a:lnTo>
                    <a:pt x="122" y="2597"/>
                  </a:lnTo>
                  <a:lnTo>
                    <a:pt x="1619" y="2903"/>
                  </a:lnTo>
                  <a:cubicBezTo>
                    <a:pt x="1750" y="2941"/>
                    <a:pt x="1875" y="2959"/>
                    <a:pt x="1993" y="2959"/>
                  </a:cubicBezTo>
                  <a:cubicBezTo>
                    <a:pt x="3171" y="2959"/>
                    <a:pt x="3660" y="1172"/>
                    <a:pt x="2383" y="673"/>
                  </a:cubicBezTo>
                  <a:lnTo>
                    <a:pt x="10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45"/>
            <p:cNvSpPr/>
            <p:nvPr/>
          </p:nvSpPr>
          <p:spPr>
            <a:xfrm>
              <a:off x="1638290" y="3013629"/>
              <a:ext cx="495164" cy="701391"/>
            </a:xfrm>
            <a:custGeom>
              <a:avLst/>
              <a:gdLst/>
              <a:ahLst/>
              <a:cxnLst/>
              <a:rect l="l" t="t" r="r" b="b"/>
              <a:pathLst>
                <a:path w="2706" h="3833" extrusionOk="0">
                  <a:moveTo>
                    <a:pt x="1862" y="0"/>
                  </a:moveTo>
                  <a:cubicBezTo>
                    <a:pt x="1554" y="0"/>
                    <a:pt x="1274" y="198"/>
                    <a:pt x="1178" y="508"/>
                  </a:cubicBezTo>
                  <a:cubicBezTo>
                    <a:pt x="1117" y="630"/>
                    <a:pt x="1117" y="752"/>
                    <a:pt x="1117" y="874"/>
                  </a:cubicBezTo>
                  <a:cubicBezTo>
                    <a:pt x="1148" y="997"/>
                    <a:pt x="1209" y="1119"/>
                    <a:pt x="1301" y="1241"/>
                  </a:cubicBezTo>
                  <a:cubicBezTo>
                    <a:pt x="751" y="1363"/>
                    <a:pt x="506" y="2035"/>
                    <a:pt x="873" y="2463"/>
                  </a:cubicBezTo>
                  <a:cubicBezTo>
                    <a:pt x="720" y="2493"/>
                    <a:pt x="598" y="2555"/>
                    <a:pt x="476" y="2677"/>
                  </a:cubicBezTo>
                  <a:cubicBezTo>
                    <a:pt x="1" y="3129"/>
                    <a:pt x="715" y="3833"/>
                    <a:pt x="1266" y="3833"/>
                  </a:cubicBezTo>
                  <a:cubicBezTo>
                    <a:pt x="1460" y="3833"/>
                    <a:pt x="1633" y="3746"/>
                    <a:pt x="1728" y="3532"/>
                  </a:cubicBezTo>
                  <a:lnTo>
                    <a:pt x="1728" y="3471"/>
                  </a:lnTo>
                  <a:cubicBezTo>
                    <a:pt x="1820" y="3227"/>
                    <a:pt x="1789" y="2921"/>
                    <a:pt x="1606" y="2738"/>
                  </a:cubicBezTo>
                  <a:cubicBezTo>
                    <a:pt x="2156" y="2616"/>
                    <a:pt x="2400" y="1944"/>
                    <a:pt x="2034" y="1516"/>
                  </a:cubicBezTo>
                  <a:cubicBezTo>
                    <a:pt x="2309" y="1455"/>
                    <a:pt x="2522" y="1271"/>
                    <a:pt x="2584" y="997"/>
                  </a:cubicBezTo>
                  <a:lnTo>
                    <a:pt x="2584" y="935"/>
                  </a:lnTo>
                  <a:cubicBezTo>
                    <a:pt x="2706" y="569"/>
                    <a:pt x="2492" y="172"/>
                    <a:pt x="2125" y="50"/>
                  </a:cubicBezTo>
                  <a:cubicBezTo>
                    <a:pt x="2038" y="16"/>
                    <a:pt x="1949" y="0"/>
                    <a:pt x="18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45"/>
            <p:cNvSpPr/>
            <p:nvPr/>
          </p:nvSpPr>
          <p:spPr>
            <a:xfrm>
              <a:off x="3336824" y="1921390"/>
              <a:ext cx="657657" cy="590501"/>
            </a:xfrm>
            <a:custGeom>
              <a:avLst/>
              <a:gdLst/>
              <a:ahLst/>
              <a:cxnLst/>
              <a:rect l="l" t="t" r="r" b="b"/>
              <a:pathLst>
                <a:path w="3594" h="3227" extrusionOk="0">
                  <a:moveTo>
                    <a:pt x="2261" y="1"/>
                  </a:moveTo>
                  <a:lnTo>
                    <a:pt x="2200" y="31"/>
                  </a:lnTo>
                  <a:cubicBezTo>
                    <a:pt x="2076" y="120"/>
                    <a:pt x="1930" y="168"/>
                    <a:pt x="1782" y="168"/>
                  </a:cubicBezTo>
                  <a:cubicBezTo>
                    <a:pt x="1676" y="168"/>
                    <a:pt x="1569" y="143"/>
                    <a:pt x="1467" y="92"/>
                  </a:cubicBezTo>
                  <a:lnTo>
                    <a:pt x="1467" y="92"/>
                  </a:lnTo>
                  <a:cubicBezTo>
                    <a:pt x="1491" y="553"/>
                    <a:pt x="1111" y="899"/>
                    <a:pt x="693" y="899"/>
                  </a:cubicBezTo>
                  <a:cubicBezTo>
                    <a:pt x="585" y="899"/>
                    <a:pt x="474" y="876"/>
                    <a:pt x="367" y="825"/>
                  </a:cubicBezTo>
                  <a:lnTo>
                    <a:pt x="367" y="825"/>
                  </a:lnTo>
                  <a:cubicBezTo>
                    <a:pt x="398" y="1100"/>
                    <a:pt x="276" y="1345"/>
                    <a:pt x="31" y="1497"/>
                  </a:cubicBezTo>
                  <a:lnTo>
                    <a:pt x="1" y="1528"/>
                  </a:lnTo>
                  <a:lnTo>
                    <a:pt x="978" y="2689"/>
                  </a:lnTo>
                  <a:cubicBezTo>
                    <a:pt x="1235" y="3069"/>
                    <a:pt x="1583" y="3227"/>
                    <a:pt x="1928" y="3227"/>
                  </a:cubicBezTo>
                  <a:cubicBezTo>
                    <a:pt x="2773" y="3227"/>
                    <a:pt x="3593" y="2278"/>
                    <a:pt x="2964" y="1345"/>
                  </a:cubicBezTo>
                  <a:lnTo>
                    <a:pt x="22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45"/>
            <p:cNvSpPr/>
            <p:nvPr/>
          </p:nvSpPr>
          <p:spPr>
            <a:xfrm>
              <a:off x="3103884" y="1672896"/>
              <a:ext cx="713834" cy="542009"/>
            </a:xfrm>
            <a:custGeom>
              <a:avLst/>
              <a:gdLst/>
              <a:ahLst/>
              <a:cxnLst/>
              <a:rect l="l" t="t" r="r" b="b"/>
              <a:pathLst>
                <a:path w="3901" h="2962" extrusionOk="0">
                  <a:moveTo>
                    <a:pt x="3055" y="0"/>
                  </a:moveTo>
                  <a:cubicBezTo>
                    <a:pt x="2907" y="0"/>
                    <a:pt x="2756" y="45"/>
                    <a:pt x="2618" y="137"/>
                  </a:cubicBezTo>
                  <a:cubicBezTo>
                    <a:pt x="2526" y="198"/>
                    <a:pt x="2435" y="289"/>
                    <a:pt x="2374" y="381"/>
                  </a:cubicBezTo>
                  <a:cubicBezTo>
                    <a:pt x="2312" y="503"/>
                    <a:pt x="2282" y="656"/>
                    <a:pt x="2282" y="809"/>
                  </a:cubicBezTo>
                  <a:cubicBezTo>
                    <a:pt x="2175" y="758"/>
                    <a:pt x="2066" y="735"/>
                    <a:pt x="1960" y="735"/>
                  </a:cubicBezTo>
                  <a:cubicBezTo>
                    <a:pt x="1550" y="735"/>
                    <a:pt x="1188" y="1081"/>
                    <a:pt x="1213" y="1542"/>
                  </a:cubicBezTo>
                  <a:cubicBezTo>
                    <a:pt x="1123" y="1497"/>
                    <a:pt x="1017" y="1469"/>
                    <a:pt x="907" y="1469"/>
                  </a:cubicBezTo>
                  <a:cubicBezTo>
                    <a:pt x="867" y="1469"/>
                    <a:pt x="826" y="1473"/>
                    <a:pt x="785" y="1481"/>
                  </a:cubicBezTo>
                  <a:cubicBezTo>
                    <a:pt x="0" y="1562"/>
                    <a:pt x="366" y="2961"/>
                    <a:pt x="1012" y="2961"/>
                  </a:cubicBezTo>
                  <a:cubicBezTo>
                    <a:pt x="1095" y="2961"/>
                    <a:pt x="1183" y="2938"/>
                    <a:pt x="1274" y="2886"/>
                  </a:cubicBezTo>
                  <a:lnTo>
                    <a:pt x="1304" y="2855"/>
                  </a:lnTo>
                  <a:cubicBezTo>
                    <a:pt x="1549" y="2703"/>
                    <a:pt x="1671" y="2458"/>
                    <a:pt x="1640" y="2183"/>
                  </a:cubicBezTo>
                  <a:lnTo>
                    <a:pt x="1640" y="2183"/>
                  </a:lnTo>
                  <a:cubicBezTo>
                    <a:pt x="1747" y="2234"/>
                    <a:pt x="1858" y="2257"/>
                    <a:pt x="1966" y="2257"/>
                  </a:cubicBezTo>
                  <a:cubicBezTo>
                    <a:pt x="2384" y="2257"/>
                    <a:pt x="2764" y="1911"/>
                    <a:pt x="2740" y="1450"/>
                  </a:cubicBezTo>
                  <a:lnTo>
                    <a:pt x="2740" y="1450"/>
                  </a:lnTo>
                  <a:cubicBezTo>
                    <a:pt x="2842" y="1501"/>
                    <a:pt x="2949" y="1526"/>
                    <a:pt x="3058" y="1526"/>
                  </a:cubicBezTo>
                  <a:cubicBezTo>
                    <a:pt x="3209" y="1526"/>
                    <a:pt x="3361" y="1478"/>
                    <a:pt x="3504" y="1389"/>
                  </a:cubicBezTo>
                  <a:lnTo>
                    <a:pt x="3534" y="1359"/>
                  </a:lnTo>
                  <a:cubicBezTo>
                    <a:pt x="3840" y="1114"/>
                    <a:pt x="3901" y="656"/>
                    <a:pt x="3687" y="350"/>
                  </a:cubicBezTo>
                  <a:cubicBezTo>
                    <a:pt x="3535" y="122"/>
                    <a:pt x="3299" y="0"/>
                    <a:pt x="30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45"/>
            <p:cNvSpPr/>
            <p:nvPr/>
          </p:nvSpPr>
          <p:spPr>
            <a:xfrm>
              <a:off x="4522016" y="1540462"/>
              <a:ext cx="503948" cy="570006"/>
            </a:xfrm>
            <a:custGeom>
              <a:avLst/>
              <a:gdLst/>
              <a:ahLst/>
              <a:cxnLst/>
              <a:rect l="l" t="t" r="r" b="b"/>
              <a:pathLst>
                <a:path w="2754" h="3115" extrusionOk="0">
                  <a:moveTo>
                    <a:pt x="1955" y="1"/>
                  </a:moveTo>
                  <a:cubicBezTo>
                    <a:pt x="1864" y="245"/>
                    <a:pt x="1619" y="398"/>
                    <a:pt x="1344" y="428"/>
                  </a:cubicBezTo>
                  <a:cubicBezTo>
                    <a:pt x="1192" y="221"/>
                    <a:pt x="964" y="120"/>
                    <a:pt x="738" y="120"/>
                  </a:cubicBezTo>
                  <a:cubicBezTo>
                    <a:pt x="465" y="120"/>
                    <a:pt x="195" y="267"/>
                    <a:pt x="61" y="551"/>
                  </a:cubicBezTo>
                  <a:lnTo>
                    <a:pt x="0" y="551"/>
                  </a:lnTo>
                  <a:lnTo>
                    <a:pt x="306" y="2047"/>
                  </a:lnTo>
                  <a:cubicBezTo>
                    <a:pt x="377" y="2773"/>
                    <a:pt x="925" y="3114"/>
                    <a:pt x="1478" y="3114"/>
                  </a:cubicBezTo>
                  <a:cubicBezTo>
                    <a:pt x="2113" y="3114"/>
                    <a:pt x="2754" y="2666"/>
                    <a:pt x="2688" y="1834"/>
                  </a:cubicBezTo>
                  <a:lnTo>
                    <a:pt x="2719" y="306"/>
                  </a:lnTo>
                  <a:lnTo>
                    <a:pt x="2658" y="306"/>
                  </a:lnTo>
                  <a:cubicBezTo>
                    <a:pt x="2383" y="306"/>
                    <a:pt x="2138" y="215"/>
                    <a:pt x="19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45"/>
            <p:cNvSpPr/>
            <p:nvPr/>
          </p:nvSpPr>
          <p:spPr>
            <a:xfrm>
              <a:off x="6345459" y="1927063"/>
              <a:ext cx="686569" cy="593794"/>
            </a:xfrm>
            <a:custGeom>
              <a:avLst/>
              <a:gdLst/>
              <a:ahLst/>
              <a:cxnLst/>
              <a:rect l="l" t="t" r="r" b="b"/>
              <a:pathLst>
                <a:path w="3752" h="3245" extrusionOk="0">
                  <a:moveTo>
                    <a:pt x="1979" y="0"/>
                  </a:moveTo>
                  <a:lnTo>
                    <a:pt x="941" y="1130"/>
                  </a:lnTo>
                  <a:cubicBezTo>
                    <a:pt x="1" y="1950"/>
                    <a:pt x="772" y="3245"/>
                    <a:pt x="1725" y="3245"/>
                  </a:cubicBezTo>
                  <a:cubicBezTo>
                    <a:pt x="1980" y="3245"/>
                    <a:pt x="2247" y="3152"/>
                    <a:pt x="2499" y="2933"/>
                  </a:cubicBezTo>
                  <a:lnTo>
                    <a:pt x="3751" y="2077"/>
                  </a:lnTo>
                  <a:lnTo>
                    <a:pt x="3721" y="2016"/>
                  </a:lnTo>
                  <a:cubicBezTo>
                    <a:pt x="3537" y="1833"/>
                    <a:pt x="3476" y="1527"/>
                    <a:pt x="3568" y="1283"/>
                  </a:cubicBezTo>
                  <a:lnTo>
                    <a:pt x="3568" y="1283"/>
                  </a:lnTo>
                  <a:cubicBezTo>
                    <a:pt x="3525" y="1290"/>
                    <a:pt x="3483" y="1294"/>
                    <a:pt x="3441" y="1294"/>
                  </a:cubicBezTo>
                  <a:cubicBezTo>
                    <a:pt x="2946" y="1294"/>
                    <a:pt x="2544" y="813"/>
                    <a:pt x="2713" y="306"/>
                  </a:cubicBezTo>
                  <a:lnTo>
                    <a:pt x="2713" y="306"/>
                  </a:lnTo>
                  <a:cubicBezTo>
                    <a:pt x="2678" y="309"/>
                    <a:pt x="2644" y="311"/>
                    <a:pt x="2611" y="311"/>
                  </a:cubicBezTo>
                  <a:cubicBezTo>
                    <a:pt x="2378" y="311"/>
                    <a:pt x="2170" y="218"/>
                    <a:pt x="2010" y="31"/>
                  </a:cubicBezTo>
                  <a:cubicBezTo>
                    <a:pt x="2010" y="31"/>
                    <a:pt x="1979" y="0"/>
                    <a:pt x="19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45"/>
            <p:cNvSpPr/>
            <p:nvPr/>
          </p:nvSpPr>
          <p:spPr>
            <a:xfrm>
              <a:off x="6633477" y="1703638"/>
              <a:ext cx="655644" cy="642103"/>
            </a:xfrm>
            <a:custGeom>
              <a:avLst/>
              <a:gdLst/>
              <a:ahLst/>
              <a:cxnLst/>
              <a:rect l="l" t="t" r="r" b="b"/>
              <a:pathLst>
                <a:path w="3583" h="3509" extrusionOk="0">
                  <a:moveTo>
                    <a:pt x="1034" y="0"/>
                  </a:moveTo>
                  <a:cubicBezTo>
                    <a:pt x="491" y="0"/>
                    <a:pt x="0" y="636"/>
                    <a:pt x="405" y="1221"/>
                  </a:cubicBezTo>
                  <a:cubicBezTo>
                    <a:pt x="405" y="1221"/>
                    <a:pt x="436" y="1252"/>
                    <a:pt x="436" y="1252"/>
                  </a:cubicBezTo>
                  <a:cubicBezTo>
                    <a:pt x="596" y="1439"/>
                    <a:pt x="804" y="1532"/>
                    <a:pt x="1037" y="1532"/>
                  </a:cubicBezTo>
                  <a:cubicBezTo>
                    <a:pt x="1070" y="1532"/>
                    <a:pt x="1104" y="1530"/>
                    <a:pt x="1139" y="1527"/>
                  </a:cubicBezTo>
                  <a:lnTo>
                    <a:pt x="1139" y="1527"/>
                  </a:lnTo>
                  <a:cubicBezTo>
                    <a:pt x="970" y="2034"/>
                    <a:pt x="1372" y="2515"/>
                    <a:pt x="1867" y="2515"/>
                  </a:cubicBezTo>
                  <a:cubicBezTo>
                    <a:pt x="1909" y="2515"/>
                    <a:pt x="1951" y="2511"/>
                    <a:pt x="1994" y="2504"/>
                  </a:cubicBezTo>
                  <a:lnTo>
                    <a:pt x="1994" y="2504"/>
                  </a:lnTo>
                  <a:cubicBezTo>
                    <a:pt x="1902" y="2748"/>
                    <a:pt x="1963" y="3023"/>
                    <a:pt x="2147" y="3237"/>
                  </a:cubicBezTo>
                  <a:lnTo>
                    <a:pt x="2177" y="3298"/>
                  </a:lnTo>
                  <a:cubicBezTo>
                    <a:pt x="2335" y="3440"/>
                    <a:pt x="2524" y="3509"/>
                    <a:pt x="2713" y="3509"/>
                  </a:cubicBezTo>
                  <a:cubicBezTo>
                    <a:pt x="2891" y="3509"/>
                    <a:pt x="3068" y="3447"/>
                    <a:pt x="3216" y="3329"/>
                  </a:cubicBezTo>
                  <a:cubicBezTo>
                    <a:pt x="3552" y="3023"/>
                    <a:pt x="3583" y="2565"/>
                    <a:pt x="3308" y="2229"/>
                  </a:cubicBezTo>
                  <a:cubicBezTo>
                    <a:pt x="3216" y="2138"/>
                    <a:pt x="3124" y="2076"/>
                    <a:pt x="3002" y="2046"/>
                  </a:cubicBezTo>
                  <a:cubicBezTo>
                    <a:pt x="2913" y="2001"/>
                    <a:pt x="2807" y="1973"/>
                    <a:pt x="2709" y="1973"/>
                  </a:cubicBezTo>
                  <a:cubicBezTo>
                    <a:pt x="2673" y="1973"/>
                    <a:pt x="2638" y="1977"/>
                    <a:pt x="2605" y="1985"/>
                  </a:cubicBezTo>
                  <a:cubicBezTo>
                    <a:pt x="2743" y="1487"/>
                    <a:pt x="2381" y="990"/>
                    <a:pt x="1904" y="990"/>
                  </a:cubicBezTo>
                  <a:cubicBezTo>
                    <a:pt x="1854" y="990"/>
                    <a:pt x="1802" y="996"/>
                    <a:pt x="1750" y="1007"/>
                  </a:cubicBezTo>
                  <a:cubicBezTo>
                    <a:pt x="1811" y="732"/>
                    <a:pt x="1750" y="457"/>
                    <a:pt x="1597" y="274"/>
                  </a:cubicBezTo>
                  <a:cubicBezTo>
                    <a:pt x="1428" y="81"/>
                    <a:pt x="1228" y="0"/>
                    <a:pt x="1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45"/>
            <p:cNvSpPr/>
            <p:nvPr/>
          </p:nvSpPr>
          <p:spPr>
            <a:xfrm>
              <a:off x="5291809" y="2891899"/>
              <a:ext cx="656193" cy="579338"/>
            </a:xfrm>
            <a:custGeom>
              <a:avLst/>
              <a:gdLst/>
              <a:ahLst/>
              <a:cxnLst/>
              <a:rect l="l" t="t" r="r" b="b"/>
              <a:pathLst>
                <a:path w="3586" h="3166" extrusionOk="0">
                  <a:moveTo>
                    <a:pt x="1477" y="1"/>
                  </a:moveTo>
                  <a:lnTo>
                    <a:pt x="622" y="1284"/>
                  </a:lnTo>
                  <a:cubicBezTo>
                    <a:pt x="1" y="2181"/>
                    <a:pt x="749" y="3165"/>
                    <a:pt x="1600" y="3165"/>
                  </a:cubicBezTo>
                  <a:cubicBezTo>
                    <a:pt x="1878" y="3165"/>
                    <a:pt x="2168" y="3060"/>
                    <a:pt x="2424" y="2811"/>
                  </a:cubicBezTo>
                  <a:lnTo>
                    <a:pt x="3585" y="1772"/>
                  </a:lnTo>
                  <a:lnTo>
                    <a:pt x="3524" y="1742"/>
                  </a:lnTo>
                  <a:cubicBezTo>
                    <a:pt x="3310" y="1559"/>
                    <a:pt x="3219" y="1314"/>
                    <a:pt x="3249" y="1039"/>
                  </a:cubicBezTo>
                  <a:lnTo>
                    <a:pt x="3249" y="1039"/>
                  </a:lnTo>
                  <a:cubicBezTo>
                    <a:pt x="3165" y="1067"/>
                    <a:pt x="3082" y="1080"/>
                    <a:pt x="3000" y="1080"/>
                  </a:cubicBezTo>
                  <a:cubicBezTo>
                    <a:pt x="2547" y="1080"/>
                    <a:pt x="2163" y="676"/>
                    <a:pt x="2241" y="184"/>
                  </a:cubicBezTo>
                  <a:lnTo>
                    <a:pt x="2241" y="184"/>
                  </a:lnTo>
                  <a:cubicBezTo>
                    <a:pt x="2163" y="213"/>
                    <a:pt x="2081" y="227"/>
                    <a:pt x="2000" y="227"/>
                  </a:cubicBezTo>
                  <a:cubicBezTo>
                    <a:pt x="1827" y="227"/>
                    <a:pt x="1653" y="165"/>
                    <a:pt x="1508" y="62"/>
                  </a:cubicBezTo>
                  <a:cubicBezTo>
                    <a:pt x="1508" y="31"/>
                    <a:pt x="1477" y="31"/>
                    <a:pt x="14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45"/>
            <p:cNvSpPr/>
            <p:nvPr/>
          </p:nvSpPr>
          <p:spPr>
            <a:xfrm>
              <a:off x="5453591" y="2700724"/>
              <a:ext cx="717494" cy="559759"/>
            </a:xfrm>
            <a:custGeom>
              <a:avLst/>
              <a:gdLst/>
              <a:ahLst/>
              <a:cxnLst/>
              <a:rect l="l" t="t" r="r" b="b"/>
              <a:pathLst>
                <a:path w="3921" h="3059" extrusionOk="0">
                  <a:moveTo>
                    <a:pt x="1225" y="0"/>
                  </a:moveTo>
                  <a:cubicBezTo>
                    <a:pt x="688" y="0"/>
                    <a:pt x="0" y="680"/>
                    <a:pt x="469" y="1149"/>
                  </a:cubicBezTo>
                  <a:cubicBezTo>
                    <a:pt x="469" y="1149"/>
                    <a:pt x="469" y="1179"/>
                    <a:pt x="499" y="1179"/>
                  </a:cubicBezTo>
                  <a:cubicBezTo>
                    <a:pt x="647" y="1306"/>
                    <a:pt x="824" y="1374"/>
                    <a:pt x="1000" y="1374"/>
                  </a:cubicBezTo>
                  <a:cubicBezTo>
                    <a:pt x="1078" y="1374"/>
                    <a:pt x="1157" y="1360"/>
                    <a:pt x="1233" y="1332"/>
                  </a:cubicBezTo>
                  <a:lnTo>
                    <a:pt x="1233" y="1332"/>
                  </a:lnTo>
                  <a:cubicBezTo>
                    <a:pt x="1153" y="1809"/>
                    <a:pt x="1556" y="2217"/>
                    <a:pt x="2004" y="2217"/>
                  </a:cubicBezTo>
                  <a:cubicBezTo>
                    <a:pt x="2072" y="2217"/>
                    <a:pt x="2141" y="2207"/>
                    <a:pt x="2210" y="2187"/>
                  </a:cubicBezTo>
                  <a:lnTo>
                    <a:pt x="2210" y="2187"/>
                  </a:lnTo>
                  <a:cubicBezTo>
                    <a:pt x="2180" y="2432"/>
                    <a:pt x="2271" y="2707"/>
                    <a:pt x="2485" y="2890"/>
                  </a:cubicBezTo>
                  <a:lnTo>
                    <a:pt x="2546" y="2920"/>
                  </a:lnTo>
                  <a:cubicBezTo>
                    <a:pt x="2676" y="3012"/>
                    <a:pt x="2829" y="3058"/>
                    <a:pt x="2982" y="3058"/>
                  </a:cubicBezTo>
                  <a:cubicBezTo>
                    <a:pt x="3188" y="3058"/>
                    <a:pt x="3396" y="2973"/>
                    <a:pt x="3554" y="2798"/>
                  </a:cubicBezTo>
                  <a:cubicBezTo>
                    <a:pt x="3921" y="2371"/>
                    <a:pt x="3707" y="1729"/>
                    <a:pt x="3157" y="1576"/>
                  </a:cubicBezTo>
                  <a:cubicBezTo>
                    <a:pt x="3096" y="1561"/>
                    <a:pt x="3027" y="1553"/>
                    <a:pt x="2955" y="1553"/>
                  </a:cubicBezTo>
                  <a:cubicBezTo>
                    <a:pt x="2882" y="1553"/>
                    <a:pt x="2806" y="1561"/>
                    <a:pt x="2729" y="1576"/>
                  </a:cubicBezTo>
                  <a:cubicBezTo>
                    <a:pt x="2807" y="1084"/>
                    <a:pt x="2446" y="680"/>
                    <a:pt x="1999" y="680"/>
                  </a:cubicBezTo>
                  <a:cubicBezTo>
                    <a:pt x="1919" y="680"/>
                    <a:pt x="1836" y="693"/>
                    <a:pt x="1752" y="721"/>
                  </a:cubicBezTo>
                  <a:cubicBezTo>
                    <a:pt x="1782" y="599"/>
                    <a:pt x="1752" y="446"/>
                    <a:pt x="1691" y="324"/>
                  </a:cubicBezTo>
                  <a:cubicBezTo>
                    <a:pt x="1600" y="93"/>
                    <a:pt x="1423" y="0"/>
                    <a:pt x="12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5"/>
            <p:cNvSpPr/>
            <p:nvPr/>
          </p:nvSpPr>
          <p:spPr>
            <a:xfrm>
              <a:off x="3370493" y="3464139"/>
              <a:ext cx="654363" cy="581717"/>
            </a:xfrm>
            <a:custGeom>
              <a:avLst/>
              <a:gdLst/>
              <a:ahLst/>
              <a:cxnLst/>
              <a:rect l="l" t="t" r="r" b="b"/>
              <a:pathLst>
                <a:path w="3576" h="3179" extrusionOk="0">
                  <a:moveTo>
                    <a:pt x="2077" y="1"/>
                  </a:moveTo>
                  <a:lnTo>
                    <a:pt x="2016" y="31"/>
                  </a:lnTo>
                  <a:cubicBezTo>
                    <a:pt x="1890" y="158"/>
                    <a:pt x="1719" y="226"/>
                    <a:pt x="1536" y="226"/>
                  </a:cubicBezTo>
                  <a:cubicBezTo>
                    <a:pt x="1453" y="226"/>
                    <a:pt x="1368" y="213"/>
                    <a:pt x="1283" y="184"/>
                  </a:cubicBezTo>
                  <a:lnTo>
                    <a:pt x="1283" y="184"/>
                  </a:lnTo>
                  <a:cubicBezTo>
                    <a:pt x="1361" y="676"/>
                    <a:pt x="999" y="1080"/>
                    <a:pt x="553" y="1080"/>
                  </a:cubicBezTo>
                  <a:cubicBezTo>
                    <a:pt x="472" y="1080"/>
                    <a:pt x="389" y="1067"/>
                    <a:pt x="306" y="1040"/>
                  </a:cubicBezTo>
                  <a:lnTo>
                    <a:pt x="306" y="1040"/>
                  </a:lnTo>
                  <a:cubicBezTo>
                    <a:pt x="336" y="1284"/>
                    <a:pt x="244" y="1559"/>
                    <a:pt x="31" y="1742"/>
                  </a:cubicBezTo>
                  <a:lnTo>
                    <a:pt x="0" y="1773"/>
                  </a:lnTo>
                  <a:lnTo>
                    <a:pt x="1100" y="2811"/>
                  </a:lnTo>
                  <a:cubicBezTo>
                    <a:pt x="1358" y="3069"/>
                    <a:pt x="1653" y="3178"/>
                    <a:pt x="1939" y="3178"/>
                  </a:cubicBezTo>
                  <a:cubicBezTo>
                    <a:pt x="2803" y="3178"/>
                    <a:pt x="3576" y="2179"/>
                    <a:pt x="2933" y="1284"/>
                  </a:cubicBezTo>
                  <a:lnTo>
                    <a:pt x="20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45"/>
            <p:cNvSpPr/>
            <p:nvPr/>
          </p:nvSpPr>
          <p:spPr>
            <a:xfrm>
              <a:off x="3130051" y="3227905"/>
              <a:ext cx="709626" cy="588305"/>
            </a:xfrm>
            <a:custGeom>
              <a:avLst/>
              <a:gdLst/>
              <a:ahLst/>
              <a:cxnLst/>
              <a:rect l="l" t="t" r="r" b="b"/>
              <a:pathLst>
                <a:path w="3878" h="3215" extrusionOk="0">
                  <a:moveTo>
                    <a:pt x="2811" y="0"/>
                  </a:moveTo>
                  <a:cubicBezTo>
                    <a:pt x="2661" y="0"/>
                    <a:pt x="2503" y="49"/>
                    <a:pt x="2353" y="162"/>
                  </a:cubicBezTo>
                  <a:cubicBezTo>
                    <a:pt x="2261" y="253"/>
                    <a:pt x="2169" y="345"/>
                    <a:pt x="2139" y="467"/>
                  </a:cubicBezTo>
                  <a:cubicBezTo>
                    <a:pt x="2078" y="589"/>
                    <a:pt x="2078" y="742"/>
                    <a:pt x="2078" y="864"/>
                  </a:cubicBezTo>
                  <a:cubicBezTo>
                    <a:pt x="2004" y="846"/>
                    <a:pt x="1927" y="836"/>
                    <a:pt x="1850" y="836"/>
                  </a:cubicBezTo>
                  <a:cubicBezTo>
                    <a:pt x="1673" y="836"/>
                    <a:pt x="1494" y="889"/>
                    <a:pt x="1345" y="1017"/>
                  </a:cubicBezTo>
                  <a:cubicBezTo>
                    <a:pt x="1161" y="1200"/>
                    <a:pt x="1039" y="1445"/>
                    <a:pt x="1100" y="1720"/>
                  </a:cubicBezTo>
                  <a:cubicBezTo>
                    <a:pt x="1025" y="1691"/>
                    <a:pt x="943" y="1677"/>
                    <a:pt x="861" y="1677"/>
                  </a:cubicBezTo>
                  <a:cubicBezTo>
                    <a:pt x="678" y="1677"/>
                    <a:pt x="494" y="1746"/>
                    <a:pt x="367" y="1872"/>
                  </a:cubicBezTo>
                  <a:cubicBezTo>
                    <a:pt x="31" y="2147"/>
                    <a:pt x="0" y="2605"/>
                    <a:pt x="275" y="2941"/>
                  </a:cubicBezTo>
                  <a:cubicBezTo>
                    <a:pt x="418" y="3119"/>
                    <a:pt x="633" y="3214"/>
                    <a:pt x="854" y="3214"/>
                  </a:cubicBezTo>
                  <a:cubicBezTo>
                    <a:pt x="1012" y="3214"/>
                    <a:pt x="1174" y="3166"/>
                    <a:pt x="1314" y="3064"/>
                  </a:cubicBezTo>
                  <a:lnTo>
                    <a:pt x="1345" y="3033"/>
                  </a:lnTo>
                  <a:cubicBezTo>
                    <a:pt x="1558" y="2850"/>
                    <a:pt x="1650" y="2575"/>
                    <a:pt x="1620" y="2331"/>
                  </a:cubicBezTo>
                  <a:lnTo>
                    <a:pt x="1620" y="2331"/>
                  </a:lnTo>
                  <a:cubicBezTo>
                    <a:pt x="1703" y="2358"/>
                    <a:pt x="1786" y="2371"/>
                    <a:pt x="1867" y="2371"/>
                  </a:cubicBezTo>
                  <a:cubicBezTo>
                    <a:pt x="2313" y="2371"/>
                    <a:pt x="2675" y="1967"/>
                    <a:pt x="2597" y="1475"/>
                  </a:cubicBezTo>
                  <a:lnTo>
                    <a:pt x="2597" y="1475"/>
                  </a:lnTo>
                  <a:cubicBezTo>
                    <a:pt x="2682" y="1504"/>
                    <a:pt x="2767" y="1517"/>
                    <a:pt x="2850" y="1517"/>
                  </a:cubicBezTo>
                  <a:cubicBezTo>
                    <a:pt x="3033" y="1517"/>
                    <a:pt x="3204" y="1449"/>
                    <a:pt x="3330" y="1322"/>
                  </a:cubicBezTo>
                  <a:lnTo>
                    <a:pt x="3391" y="1292"/>
                  </a:lnTo>
                  <a:cubicBezTo>
                    <a:pt x="3877" y="733"/>
                    <a:pt x="3397" y="0"/>
                    <a:pt x="28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45"/>
            <p:cNvSpPr/>
            <p:nvPr/>
          </p:nvSpPr>
          <p:spPr>
            <a:xfrm>
              <a:off x="7175295" y="3335683"/>
              <a:ext cx="644848" cy="497726"/>
            </a:xfrm>
            <a:custGeom>
              <a:avLst/>
              <a:gdLst/>
              <a:ahLst/>
              <a:cxnLst/>
              <a:rect l="l" t="t" r="r" b="b"/>
              <a:pathLst>
                <a:path w="3524" h="2720" extrusionOk="0">
                  <a:moveTo>
                    <a:pt x="3096" y="0"/>
                  </a:moveTo>
                  <a:lnTo>
                    <a:pt x="1569" y="214"/>
                  </a:lnTo>
                  <a:cubicBezTo>
                    <a:pt x="0" y="244"/>
                    <a:pt x="40" y="2567"/>
                    <a:pt x="1570" y="2567"/>
                  </a:cubicBezTo>
                  <a:cubicBezTo>
                    <a:pt x="1590" y="2567"/>
                    <a:pt x="1610" y="2567"/>
                    <a:pt x="1630" y="2566"/>
                  </a:cubicBezTo>
                  <a:lnTo>
                    <a:pt x="3157" y="2719"/>
                  </a:lnTo>
                  <a:lnTo>
                    <a:pt x="3157" y="2658"/>
                  </a:lnTo>
                  <a:cubicBezTo>
                    <a:pt x="3157" y="2383"/>
                    <a:pt x="3279" y="2139"/>
                    <a:pt x="3524" y="2016"/>
                  </a:cubicBezTo>
                  <a:cubicBezTo>
                    <a:pt x="3279" y="1864"/>
                    <a:pt x="3126" y="1619"/>
                    <a:pt x="3126" y="1375"/>
                  </a:cubicBezTo>
                  <a:cubicBezTo>
                    <a:pt x="3126" y="1100"/>
                    <a:pt x="3249" y="856"/>
                    <a:pt x="3493" y="703"/>
                  </a:cubicBezTo>
                  <a:cubicBezTo>
                    <a:pt x="3249" y="550"/>
                    <a:pt x="3096" y="306"/>
                    <a:pt x="3096" y="61"/>
                  </a:cubicBezTo>
                  <a:lnTo>
                    <a:pt x="30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45"/>
            <p:cNvSpPr/>
            <p:nvPr/>
          </p:nvSpPr>
          <p:spPr>
            <a:xfrm>
              <a:off x="7741632" y="3201555"/>
              <a:ext cx="307785" cy="764156"/>
            </a:xfrm>
            <a:custGeom>
              <a:avLst/>
              <a:gdLst/>
              <a:ahLst/>
              <a:cxnLst/>
              <a:rect l="l" t="t" r="r" b="b"/>
              <a:pathLst>
                <a:path w="1682" h="4176" extrusionOk="0">
                  <a:moveTo>
                    <a:pt x="765" y="0"/>
                  </a:moveTo>
                  <a:cubicBezTo>
                    <a:pt x="337" y="0"/>
                    <a:pt x="1" y="336"/>
                    <a:pt x="1" y="733"/>
                  </a:cubicBezTo>
                  <a:lnTo>
                    <a:pt x="1" y="794"/>
                  </a:lnTo>
                  <a:cubicBezTo>
                    <a:pt x="1" y="1039"/>
                    <a:pt x="154" y="1314"/>
                    <a:pt x="368" y="1436"/>
                  </a:cubicBezTo>
                  <a:cubicBezTo>
                    <a:pt x="154" y="1589"/>
                    <a:pt x="1" y="1833"/>
                    <a:pt x="31" y="2108"/>
                  </a:cubicBezTo>
                  <a:cubicBezTo>
                    <a:pt x="31" y="2352"/>
                    <a:pt x="184" y="2597"/>
                    <a:pt x="398" y="2749"/>
                  </a:cubicBezTo>
                  <a:cubicBezTo>
                    <a:pt x="184" y="2872"/>
                    <a:pt x="31" y="3116"/>
                    <a:pt x="62" y="3391"/>
                  </a:cubicBezTo>
                  <a:lnTo>
                    <a:pt x="62" y="3452"/>
                  </a:lnTo>
                  <a:cubicBezTo>
                    <a:pt x="91" y="3944"/>
                    <a:pt x="449" y="4176"/>
                    <a:pt x="812" y="4176"/>
                  </a:cubicBezTo>
                  <a:cubicBezTo>
                    <a:pt x="1214" y="4176"/>
                    <a:pt x="1622" y="3891"/>
                    <a:pt x="1589" y="3360"/>
                  </a:cubicBezTo>
                  <a:cubicBezTo>
                    <a:pt x="1589" y="3238"/>
                    <a:pt x="1559" y="3116"/>
                    <a:pt x="1498" y="3024"/>
                  </a:cubicBezTo>
                  <a:cubicBezTo>
                    <a:pt x="1406" y="2902"/>
                    <a:pt x="1315" y="2780"/>
                    <a:pt x="1192" y="2719"/>
                  </a:cubicBezTo>
                  <a:cubicBezTo>
                    <a:pt x="1681" y="2413"/>
                    <a:pt x="1651" y="1711"/>
                    <a:pt x="1162" y="1405"/>
                  </a:cubicBezTo>
                  <a:cubicBezTo>
                    <a:pt x="1284" y="1344"/>
                    <a:pt x="1376" y="1222"/>
                    <a:pt x="1437" y="1100"/>
                  </a:cubicBezTo>
                  <a:cubicBezTo>
                    <a:pt x="1498" y="978"/>
                    <a:pt x="1528" y="886"/>
                    <a:pt x="1528" y="764"/>
                  </a:cubicBezTo>
                  <a:cubicBezTo>
                    <a:pt x="1498" y="336"/>
                    <a:pt x="1162" y="0"/>
                    <a:pt x="7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45"/>
            <p:cNvSpPr/>
            <p:nvPr/>
          </p:nvSpPr>
          <p:spPr>
            <a:xfrm>
              <a:off x="4322562" y="1373166"/>
              <a:ext cx="819967" cy="324986"/>
            </a:xfrm>
            <a:custGeom>
              <a:avLst/>
              <a:gdLst/>
              <a:ahLst/>
              <a:cxnLst/>
              <a:rect l="l" t="t" r="r" b="b"/>
              <a:pathLst>
                <a:path w="4481" h="1776" extrusionOk="0">
                  <a:moveTo>
                    <a:pt x="3654" y="1"/>
                  </a:moveTo>
                  <a:cubicBezTo>
                    <a:pt x="3634" y="1"/>
                    <a:pt x="3615" y="1"/>
                    <a:pt x="3595" y="3"/>
                  </a:cubicBezTo>
                  <a:cubicBezTo>
                    <a:pt x="3473" y="3"/>
                    <a:pt x="3351" y="64"/>
                    <a:pt x="3259" y="125"/>
                  </a:cubicBezTo>
                  <a:cubicBezTo>
                    <a:pt x="3137" y="186"/>
                    <a:pt x="3045" y="308"/>
                    <a:pt x="2984" y="430"/>
                  </a:cubicBezTo>
                  <a:cubicBezTo>
                    <a:pt x="2832" y="223"/>
                    <a:pt x="2604" y="122"/>
                    <a:pt x="2378" y="122"/>
                  </a:cubicBezTo>
                  <a:cubicBezTo>
                    <a:pt x="2105" y="122"/>
                    <a:pt x="1835" y="269"/>
                    <a:pt x="1701" y="553"/>
                  </a:cubicBezTo>
                  <a:cubicBezTo>
                    <a:pt x="1609" y="430"/>
                    <a:pt x="1487" y="339"/>
                    <a:pt x="1365" y="278"/>
                  </a:cubicBezTo>
                  <a:cubicBezTo>
                    <a:pt x="1279" y="256"/>
                    <a:pt x="1192" y="235"/>
                    <a:pt x="1106" y="235"/>
                  </a:cubicBezTo>
                  <a:cubicBezTo>
                    <a:pt x="1070" y="235"/>
                    <a:pt x="1034" y="238"/>
                    <a:pt x="998" y="247"/>
                  </a:cubicBezTo>
                  <a:cubicBezTo>
                    <a:pt x="0" y="277"/>
                    <a:pt x="50" y="1775"/>
                    <a:pt x="1059" y="1775"/>
                  </a:cubicBezTo>
                  <a:cubicBezTo>
                    <a:pt x="1070" y="1775"/>
                    <a:pt x="1080" y="1775"/>
                    <a:pt x="1090" y="1775"/>
                  </a:cubicBezTo>
                  <a:lnTo>
                    <a:pt x="1151" y="1775"/>
                  </a:lnTo>
                  <a:cubicBezTo>
                    <a:pt x="1285" y="1491"/>
                    <a:pt x="1555" y="1344"/>
                    <a:pt x="1828" y="1344"/>
                  </a:cubicBezTo>
                  <a:cubicBezTo>
                    <a:pt x="2054" y="1344"/>
                    <a:pt x="2282" y="1445"/>
                    <a:pt x="2434" y="1652"/>
                  </a:cubicBezTo>
                  <a:cubicBezTo>
                    <a:pt x="2568" y="1368"/>
                    <a:pt x="2848" y="1221"/>
                    <a:pt x="3129" y="1221"/>
                  </a:cubicBezTo>
                  <a:cubicBezTo>
                    <a:pt x="3362" y="1221"/>
                    <a:pt x="3595" y="1322"/>
                    <a:pt x="3748" y="1530"/>
                  </a:cubicBezTo>
                  <a:lnTo>
                    <a:pt x="3809" y="1530"/>
                  </a:lnTo>
                  <a:cubicBezTo>
                    <a:pt x="4206" y="1469"/>
                    <a:pt x="4481" y="1103"/>
                    <a:pt x="4420" y="705"/>
                  </a:cubicBezTo>
                  <a:cubicBezTo>
                    <a:pt x="4391" y="297"/>
                    <a:pt x="4056" y="1"/>
                    <a:pt x="36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5" name="Google Shape;1255;p45"/>
          <p:cNvSpPr/>
          <p:nvPr/>
        </p:nvSpPr>
        <p:spPr>
          <a:xfrm flipH="1">
            <a:off x="3456171" y="187698"/>
            <a:ext cx="2425579" cy="669388"/>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45"/>
          <p:cNvSpPr/>
          <p:nvPr/>
        </p:nvSpPr>
        <p:spPr>
          <a:xfrm flipH="1">
            <a:off x="200292" y="1045764"/>
            <a:ext cx="1482932" cy="409245"/>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TextBox 30"/>
          <p:cNvSpPr txBox="1"/>
          <p:nvPr/>
        </p:nvSpPr>
        <p:spPr>
          <a:xfrm>
            <a:off x="-153067" y="407362"/>
            <a:ext cx="9144001" cy="830997"/>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600" b="1">
                <a:solidFill>
                  <a:schemeClr val="accent5">
                    <a:lumMod val="10000"/>
                  </a:schemeClr>
                </a:solidFill>
                <a:latin typeface="Arial" panose="020B0604020202020204" pitchFamily="34" charset="0"/>
                <a:cs typeface="Arial" panose="020B0604020202020204" pitchFamily="34" charset="0"/>
              </a:rPr>
              <a:t>Bài 7: </a:t>
            </a:r>
            <a:r>
              <a:rPr lang="it-IT" sz="3600" b="1">
                <a:solidFill>
                  <a:schemeClr val="accent4">
                    <a:lumMod val="25000"/>
                  </a:schemeClr>
                </a:solidFill>
                <a:latin typeface="Arial" panose="020B0604020202020204" pitchFamily="34" charset="0"/>
                <a:cs typeface="Arial" panose="020B0604020202020204" pitchFamily="34" charset="0"/>
              </a:rPr>
              <a:t>CON MUỐN LÀM MỘT CÁI CÂY</a:t>
            </a:r>
            <a:endParaRPr lang="en-US" sz="3600" b="1" dirty="0">
              <a:solidFill>
                <a:schemeClr val="accent4">
                  <a:lumMod val="25000"/>
                </a:schemeClr>
              </a:solidFill>
              <a:latin typeface="Arial" panose="020B0604020202020204" pitchFamily="34" charset="0"/>
              <a:cs typeface="Arial" panose="020B0604020202020204" pitchFamily="34" charset="0"/>
            </a:endParaRPr>
          </a:p>
        </p:txBody>
      </p:sp>
      <p:sp>
        <p:nvSpPr>
          <p:cNvPr id="47" name="TextBox 69">
            <a:extLst>
              <a:ext uri="{FF2B5EF4-FFF2-40B4-BE49-F238E27FC236}">
                <a16:creationId xmlns:a16="http://schemas.microsoft.com/office/drawing/2014/main" id="{8B4AF764-FF6D-918A-FD70-12A1CF14DCBB}"/>
              </a:ext>
            </a:extLst>
          </p:cNvPr>
          <p:cNvSpPr txBox="1"/>
          <p:nvPr/>
        </p:nvSpPr>
        <p:spPr>
          <a:xfrm>
            <a:off x="126515" y="1060340"/>
            <a:ext cx="8763006" cy="3139321"/>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4400" b="1">
                <a:solidFill>
                  <a:schemeClr val="accent5">
                    <a:lumMod val="10000"/>
                  </a:schemeClr>
                </a:solidFill>
                <a:latin typeface="Arial" panose="020B0604020202020204" pitchFamily="34" charset="0"/>
                <a:cs typeface="Arial" panose="020B0604020202020204" pitchFamily="34" charset="0"/>
              </a:rPr>
              <a:t>TIẾT 1-2: ĐỌC</a:t>
            </a:r>
            <a:r>
              <a:rPr lang="vi-VN" sz="4400" b="1">
                <a:solidFill>
                  <a:schemeClr val="accent5">
                    <a:lumMod val="10000"/>
                  </a:schemeClr>
                </a:solidFill>
                <a:latin typeface="Arial" panose="020B0604020202020204" pitchFamily="34" charset="0"/>
                <a:cs typeface="Arial" panose="020B0604020202020204" pitchFamily="34" charset="0"/>
              </a:rPr>
              <a:t> </a:t>
            </a:r>
            <a:endParaRPr lang="en-US" sz="4400" b="1">
              <a:solidFill>
                <a:schemeClr val="accent5">
                  <a:lumMod val="10000"/>
                </a:schemeClr>
              </a:solidFill>
              <a:latin typeface="Arial" panose="020B0604020202020204" pitchFamily="34" charset="0"/>
              <a:cs typeface="Arial" panose="020B0604020202020204" pitchFamily="34" charset="0"/>
            </a:endParaRPr>
          </a:p>
          <a:p>
            <a:pPr algn="ctr">
              <a:lnSpc>
                <a:spcPct val="150000"/>
              </a:lnSpc>
            </a:pPr>
            <a:r>
              <a:rPr lang="it-IT" sz="4400" b="1">
                <a:solidFill>
                  <a:schemeClr val="accent4">
                    <a:lumMod val="25000"/>
                  </a:schemeClr>
                </a:solidFill>
                <a:latin typeface="Arial" panose="020B0604020202020204" pitchFamily="34" charset="0"/>
                <a:cs typeface="Arial" panose="020B0604020202020204" pitchFamily="34" charset="0"/>
              </a:rPr>
              <a:t>CON MUỐN LÀM </a:t>
            </a:r>
          </a:p>
          <a:p>
            <a:pPr algn="ctr">
              <a:lnSpc>
                <a:spcPct val="150000"/>
              </a:lnSpc>
            </a:pPr>
            <a:r>
              <a:rPr lang="it-IT" sz="4400" b="1">
                <a:solidFill>
                  <a:schemeClr val="accent4">
                    <a:lumMod val="25000"/>
                  </a:schemeClr>
                </a:solidFill>
                <a:latin typeface="Arial" panose="020B0604020202020204" pitchFamily="34" charset="0"/>
                <a:cs typeface="Arial" panose="020B0604020202020204" pitchFamily="34" charset="0"/>
              </a:rPr>
              <a:t>MỘT CÁI CÂY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anim calcmode="lin" valueType="num">
                                      <p:cBhvr>
                                        <p:cTn id="8" dur="500" fill="hold"/>
                                        <p:tgtEl>
                                          <p:spTgt spid="46"/>
                                        </p:tgtEl>
                                        <p:attrNameLst>
                                          <p:attrName>ppt_x</p:attrName>
                                        </p:attrNameLst>
                                      </p:cBhvr>
                                      <p:tavLst>
                                        <p:tav tm="0">
                                          <p:val>
                                            <p:strVal val="#ppt_x"/>
                                          </p:val>
                                        </p:tav>
                                        <p:tav tm="100000">
                                          <p:val>
                                            <p:strVal val="#ppt_x"/>
                                          </p:val>
                                        </p:tav>
                                      </p:tavLst>
                                    </p:anim>
                                    <p:anim calcmode="lin" valueType="num">
                                      <p:cBhvr>
                                        <p:cTn id="9" dur="500" fill="hold"/>
                                        <p:tgtEl>
                                          <p:spTgt spid="4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anim calcmode="lin" valueType="num">
                                      <p:cBhvr>
                                        <p:cTn id="14" dur="500" fill="hold"/>
                                        <p:tgtEl>
                                          <p:spTgt spid="47"/>
                                        </p:tgtEl>
                                        <p:attrNameLst>
                                          <p:attrName>ppt_x</p:attrName>
                                        </p:attrNameLst>
                                      </p:cBhvr>
                                      <p:tavLst>
                                        <p:tav tm="0">
                                          <p:val>
                                            <p:strVal val="#ppt_x"/>
                                          </p:val>
                                        </p:tav>
                                        <p:tav tm="100000">
                                          <p:val>
                                            <p:strVal val="#ppt_x"/>
                                          </p:val>
                                        </p:tav>
                                      </p:tavLst>
                                    </p:anim>
                                    <p:anim calcmode="lin" valueType="num">
                                      <p:cBhvr>
                                        <p:cTn id="15" dur="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7"/>
        <p:cNvGrpSpPr/>
        <p:nvPr/>
      </p:nvGrpSpPr>
      <p:grpSpPr>
        <a:xfrm>
          <a:off x="0" y="0"/>
          <a:ext cx="0" cy="0"/>
          <a:chOff x="0" y="0"/>
          <a:chExt cx="0" cy="0"/>
        </a:xfrm>
      </p:grpSpPr>
      <p:sp>
        <p:nvSpPr>
          <p:cNvPr id="70" name="Google Shape;3041;p38"/>
          <p:cNvSpPr/>
          <p:nvPr/>
        </p:nvSpPr>
        <p:spPr>
          <a:xfrm>
            <a:off x="4685988" y="3566473"/>
            <a:ext cx="57349" cy="57458"/>
          </a:xfrm>
          <a:custGeom>
            <a:avLst/>
            <a:gdLst/>
            <a:ahLst/>
            <a:cxnLst/>
            <a:rect l="l" t="t" r="r" b="b"/>
            <a:pathLst>
              <a:path w="523" h="524" extrusionOk="0">
                <a:moveTo>
                  <a:pt x="255" y="0"/>
                </a:moveTo>
                <a:cubicBezTo>
                  <a:pt x="255" y="0"/>
                  <a:pt x="236" y="121"/>
                  <a:pt x="232" y="234"/>
                </a:cubicBezTo>
                <a:cubicBezTo>
                  <a:pt x="143" y="240"/>
                  <a:pt x="1" y="268"/>
                  <a:pt x="1" y="268"/>
                </a:cubicBezTo>
                <a:cubicBezTo>
                  <a:pt x="1" y="268"/>
                  <a:pt x="121" y="287"/>
                  <a:pt x="232" y="290"/>
                </a:cubicBezTo>
                <a:cubicBezTo>
                  <a:pt x="235" y="404"/>
                  <a:pt x="256" y="524"/>
                  <a:pt x="256" y="524"/>
                </a:cubicBezTo>
                <a:cubicBezTo>
                  <a:pt x="256" y="524"/>
                  <a:pt x="283" y="379"/>
                  <a:pt x="289" y="292"/>
                </a:cubicBezTo>
                <a:cubicBezTo>
                  <a:pt x="404" y="289"/>
                  <a:pt x="523" y="268"/>
                  <a:pt x="523" y="268"/>
                </a:cubicBezTo>
                <a:cubicBezTo>
                  <a:pt x="523" y="268"/>
                  <a:pt x="378" y="238"/>
                  <a:pt x="289" y="234"/>
                </a:cubicBezTo>
                <a:cubicBezTo>
                  <a:pt x="283" y="144"/>
                  <a:pt x="255"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044;p38"/>
          <p:cNvSpPr/>
          <p:nvPr/>
        </p:nvSpPr>
        <p:spPr>
          <a:xfrm>
            <a:off x="4454175" y="1087237"/>
            <a:ext cx="57349" cy="57458"/>
          </a:xfrm>
          <a:custGeom>
            <a:avLst/>
            <a:gdLst/>
            <a:ahLst/>
            <a:cxnLst/>
            <a:rect l="l" t="t" r="r" b="b"/>
            <a:pathLst>
              <a:path w="523" h="524" extrusionOk="0">
                <a:moveTo>
                  <a:pt x="254" y="0"/>
                </a:moveTo>
                <a:cubicBezTo>
                  <a:pt x="254" y="0"/>
                  <a:pt x="236" y="121"/>
                  <a:pt x="232" y="234"/>
                </a:cubicBezTo>
                <a:cubicBezTo>
                  <a:pt x="143" y="240"/>
                  <a:pt x="1" y="269"/>
                  <a:pt x="1" y="269"/>
                </a:cubicBezTo>
                <a:cubicBezTo>
                  <a:pt x="1" y="269"/>
                  <a:pt x="121" y="287"/>
                  <a:pt x="232" y="291"/>
                </a:cubicBezTo>
                <a:cubicBezTo>
                  <a:pt x="234" y="405"/>
                  <a:pt x="255" y="524"/>
                  <a:pt x="255" y="524"/>
                </a:cubicBezTo>
                <a:cubicBezTo>
                  <a:pt x="255" y="524"/>
                  <a:pt x="284" y="381"/>
                  <a:pt x="290" y="292"/>
                </a:cubicBezTo>
                <a:cubicBezTo>
                  <a:pt x="404" y="290"/>
                  <a:pt x="522" y="269"/>
                  <a:pt x="522" y="269"/>
                </a:cubicBezTo>
                <a:cubicBezTo>
                  <a:pt x="522" y="269"/>
                  <a:pt x="379" y="239"/>
                  <a:pt x="290" y="234"/>
                </a:cubicBezTo>
                <a:cubicBezTo>
                  <a:pt x="284" y="145"/>
                  <a:pt x="254" y="0"/>
                  <a:pt x="2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047;p38"/>
          <p:cNvSpPr/>
          <p:nvPr/>
        </p:nvSpPr>
        <p:spPr>
          <a:xfrm>
            <a:off x="3435222" y="3288258"/>
            <a:ext cx="129830" cy="129830"/>
          </a:xfrm>
          <a:custGeom>
            <a:avLst/>
            <a:gdLst/>
            <a:ahLst/>
            <a:cxnLst/>
            <a:rect l="l" t="t" r="r" b="b"/>
            <a:pathLst>
              <a:path w="1184" h="1184" extrusionOk="0">
                <a:moveTo>
                  <a:pt x="576" y="0"/>
                </a:moveTo>
                <a:cubicBezTo>
                  <a:pt x="576" y="0"/>
                  <a:pt x="533" y="272"/>
                  <a:pt x="526" y="527"/>
                </a:cubicBezTo>
                <a:cubicBezTo>
                  <a:pt x="325" y="540"/>
                  <a:pt x="0" y="607"/>
                  <a:pt x="0" y="607"/>
                </a:cubicBezTo>
                <a:cubicBezTo>
                  <a:pt x="0" y="607"/>
                  <a:pt x="271" y="649"/>
                  <a:pt x="524" y="659"/>
                </a:cubicBezTo>
                <a:cubicBezTo>
                  <a:pt x="529" y="916"/>
                  <a:pt x="576" y="1183"/>
                  <a:pt x="576" y="1183"/>
                </a:cubicBezTo>
                <a:cubicBezTo>
                  <a:pt x="576" y="1183"/>
                  <a:pt x="643" y="860"/>
                  <a:pt x="658" y="660"/>
                </a:cubicBezTo>
                <a:cubicBezTo>
                  <a:pt x="915" y="654"/>
                  <a:pt x="1183" y="607"/>
                  <a:pt x="1183" y="607"/>
                </a:cubicBezTo>
                <a:cubicBezTo>
                  <a:pt x="1183" y="607"/>
                  <a:pt x="857" y="540"/>
                  <a:pt x="658" y="527"/>
                </a:cubicBezTo>
                <a:cubicBezTo>
                  <a:pt x="643" y="326"/>
                  <a:pt x="576" y="0"/>
                  <a:pt x="5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050;p38"/>
          <p:cNvSpPr/>
          <p:nvPr/>
        </p:nvSpPr>
        <p:spPr>
          <a:xfrm>
            <a:off x="4696560" y="1086015"/>
            <a:ext cx="259330" cy="259220"/>
          </a:xfrm>
          <a:custGeom>
            <a:avLst/>
            <a:gdLst/>
            <a:ahLst/>
            <a:cxnLst/>
            <a:rect l="l" t="t" r="r" b="b"/>
            <a:pathLst>
              <a:path w="2365" h="2364" extrusionOk="0">
                <a:moveTo>
                  <a:pt x="1150" y="1"/>
                </a:moveTo>
                <a:cubicBezTo>
                  <a:pt x="1150" y="1"/>
                  <a:pt x="1065" y="546"/>
                  <a:pt x="1049" y="1052"/>
                </a:cubicBezTo>
                <a:cubicBezTo>
                  <a:pt x="648" y="1080"/>
                  <a:pt x="1" y="1214"/>
                  <a:pt x="1" y="1214"/>
                </a:cubicBezTo>
                <a:cubicBezTo>
                  <a:pt x="1" y="1214"/>
                  <a:pt x="542" y="1299"/>
                  <a:pt x="1048" y="1316"/>
                </a:cubicBezTo>
                <a:cubicBezTo>
                  <a:pt x="1059" y="1832"/>
                  <a:pt x="1150" y="2364"/>
                  <a:pt x="1150" y="2364"/>
                </a:cubicBezTo>
                <a:cubicBezTo>
                  <a:pt x="1150" y="2364"/>
                  <a:pt x="1283" y="1718"/>
                  <a:pt x="1312" y="1317"/>
                </a:cubicBezTo>
                <a:cubicBezTo>
                  <a:pt x="1829" y="1305"/>
                  <a:pt x="2365" y="1214"/>
                  <a:pt x="2365" y="1214"/>
                </a:cubicBezTo>
                <a:cubicBezTo>
                  <a:pt x="2365" y="1214"/>
                  <a:pt x="1712" y="1080"/>
                  <a:pt x="1312" y="1052"/>
                </a:cubicBezTo>
                <a:cubicBezTo>
                  <a:pt x="1284" y="651"/>
                  <a:pt x="1150" y="1"/>
                  <a:pt x="11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TextBox 35">
            <a:extLst>
              <a:ext uri="{FF2B5EF4-FFF2-40B4-BE49-F238E27FC236}">
                <a16:creationId xmlns:a16="http://schemas.microsoft.com/office/drawing/2014/main" id="{B030F64E-D154-7332-C853-4354A2B66AA6}"/>
              </a:ext>
            </a:extLst>
          </p:cNvPr>
          <p:cNvSpPr txBox="1"/>
          <p:nvPr/>
        </p:nvSpPr>
        <p:spPr>
          <a:xfrm>
            <a:off x="2400747" y="243107"/>
            <a:ext cx="4570482" cy="646331"/>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600" b="1">
                <a:solidFill>
                  <a:schemeClr val="accent5">
                    <a:lumMod val="10000"/>
                  </a:schemeClr>
                </a:solidFill>
                <a:latin typeface="+mj-lt"/>
              </a:rPr>
              <a:t>NỘI DUNG BÀI HỌC</a:t>
            </a:r>
            <a:endParaRPr lang="en-US" sz="3600" b="1" dirty="0">
              <a:solidFill>
                <a:schemeClr val="accent5">
                  <a:lumMod val="10000"/>
                </a:schemeClr>
              </a:solidFill>
              <a:latin typeface="+mj-lt"/>
            </a:endParaRPr>
          </a:p>
        </p:txBody>
      </p:sp>
      <p:sp>
        <p:nvSpPr>
          <p:cNvPr id="76" name="Rounded Rectangle 75"/>
          <p:cNvSpPr/>
          <p:nvPr/>
        </p:nvSpPr>
        <p:spPr>
          <a:xfrm>
            <a:off x="1464263" y="3625244"/>
            <a:ext cx="6464593" cy="1067072"/>
          </a:xfrm>
          <a:prstGeom prst="roundRect">
            <a:avLst/>
          </a:prstGeom>
          <a:solidFill>
            <a:srgbClr val="FFFFFF"/>
          </a:solidFill>
          <a:ln w="28575">
            <a:solidFill>
              <a:schemeClr val="accent4">
                <a:lumMod val="2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200" b="1">
                <a:solidFill>
                  <a:sysClr val="windowText" lastClr="000000"/>
                </a:solidFill>
                <a:cs typeface="Arial" panose="020B0604020202020204" pitchFamily="34" charset="0"/>
              </a:rPr>
              <a:t>LUYỆN ĐỌC LẠI</a:t>
            </a:r>
            <a:endParaRPr lang="en-US" sz="3200" dirty="0">
              <a:solidFill>
                <a:sysClr val="windowText" lastClr="000000"/>
              </a:solidFill>
              <a:cs typeface="Arial" panose="020B0604020202020204" pitchFamily="34" charset="0"/>
            </a:endParaRPr>
          </a:p>
        </p:txBody>
      </p:sp>
      <p:sp>
        <p:nvSpPr>
          <p:cNvPr id="77" name="Rounded Rectangle 76"/>
          <p:cNvSpPr/>
          <p:nvPr/>
        </p:nvSpPr>
        <p:spPr>
          <a:xfrm>
            <a:off x="1505568" y="2339621"/>
            <a:ext cx="6464593" cy="1067073"/>
          </a:xfrm>
          <a:prstGeom prst="roundRect">
            <a:avLst/>
          </a:prstGeom>
          <a:solidFill>
            <a:srgbClr val="FFFFFF"/>
          </a:solidFill>
          <a:ln w="28575">
            <a:solidFill>
              <a:schemeClr val="accent4">
                <a:lumMod val="2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200" b="1">
                <a:solidFill>
                  <a:sysClr val="windowText" lastClr="000000"/>
                </a:solidFill>
                <a:cs typeface="Arial" panose="020B0604020202020204" pitchFamily="34" charset="0"/>
              </a:rPr>
              <a:t>TRẢ LỜI CÂU HỎI</a:t>
            </a:r>
            <a:endParaRPr lang="en-US" sz="3200" dirty="0">
              <a:solidFill>
                <a:sysClr val="windowText" lastClr="000000"/>
              </a:solidFill>
              <a:cs typeface="Arial" panose="020B0604020202020204" pitchFamily="34" charset="0"/>
            </a:endParaRPr>
          </a:p>
        </p:txBody>
      </p:sp>
      <p:sp>
        <p:nvSpPr>
          <p:cNvPr id="78" name="Rounded Rectangle 77"/>
          <p:cNvSpPr/>
          <p:nvPr/>
        </p:nvSpPr>
        <p:spPr>
          <a:xfrm>
            <a:off x="1505568" y="1099521"/>
            <a:ext cx="6464593" cy="1030017"/>
          </a:xfrm>
          <a:prstGeom prst="roundRect">
            <a:avLst/>
          </a:prstGeom>
          <a:solidFill>
            <a:srgbClr val="FFFFFF"/>
          </a:solidFill>
          <a:ln w="28575">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200" b="1">
                <a:solidFill>
                  <a:sysClr val="windowText" lastClr="000000"/>
                </a:solidFill>
                <a:cs typeface="Arial" panose="020B0604020202020204" pitchFamily="34" charset="0"/>
              </a:rPr>
              <a:t>ĐỌC VĂN BẢN</a:t>
            </a:r>
            <a:endParaRPr lang="en-US" sz="3200" b="1">
              <a:solidFill>
                <a:sysClr val="windowText" lastClr="000000"/>
              </a:solidFill>
              <a:cs typeface="Arial" panose="020B0604020202020204" pitchFamily="34" charset="0"/>
            </a:endParaRPr>
          </a:p>
        </p:txBody>
      </p:sp>
      <p:sp>
        <p:nvSpPr>
          <p:cNvPr id="79" name="Oval 78"/>
          <p:cNvSpPr/>
          <p:nvPr/>
        </p:nvSpPr>
        <p:spPr>
          <a:xfrm>
            <a:off x="1233425" y="775064"/>
            <a:ext cx="582538" cy="555171"/>
          </a:xfrm>
          <a:prstGeom prst="ellipse">
            <a:avLst/>
          </a:prstGeom>
          <a:solidFill>
            <a:schemeClr val="accent4">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accent5"/>
                </a:solidFill>
              </a:rPr>
              <a:t>1</a:t>
            </a:r>
          </a:p>
        </p:txBody>
      </p:sp>
      <p:sp>
        <p:nvSpPr>
          <p:cNvPr id="80" name="Oval 79"/>
          <p:cNvSpPr/>
          <p:nvPr/>
        </p:nvSpPr>
        <p:spPr>
          <a:xfrm>
            <a:off x="1233425" y="2031661"/>
            <a:ext cx="582538" cy="555171"/>
          </a:xfrm>
          <a:prstGeom prst="ellipse">
            <a:avLst/>
          </a:prstGeom>
          <a:solidFill>
            <a:schemeClr val="accent4">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accent5"/>
                </a:solidFill>
              </a:rPr>
              <a:t>2</a:t>
            </a:r>
          </a:p>
        </p:txBody>
      </p:sp>
      <p:sp>
        <p:nvSpPr>
          <p:cNvPr id="81" name="Oval 80"/>
          <p:cNvSpPr/>
          <p:nvPr/>
        </p:nvSpPr>
        <p:spPr>
          <a:xfrm>
            <a:off x="1192120" y="3317282"/>
            <a:ext cx="582538" cy="555171"/>
          </a:xfrm>
          <a:prstGeom prst="ellipse">
            <a:avLst/>
          </a:prstGeom>
          <a:solidFill>
            <a:schemeClr val="accent4">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accent5"/>
                </a:solidFill>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500"/>
                                        <p:tgtEl>
                                          <p:spTgt spid="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fade">
                                      <p:cBhvr>
                                        <p:cTn id="12" dur="500"/>
                                        <p:tgtEl>
                                          <p:spTgt spid="7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Effect transition="in" filter="fade">
                                      <p:cBhvr>
                                        <p:cTn id="15" dur="500"/>
                                        <p:tgtEl>
                                          <p:spTgt spid="7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8"/>
                                        </p:tgtEl>
                                        <p:attrNameLst>
                                          <p:attrName>style.visibility</p:attrName>
                                        </p:attrNameLst>
                                      </p:cBhvr>
                                      <p:to>
                                        <p:strVal val="visible"/>
                                      </p:to>
                                    </p:set>
                                    <p:animEffect transition="in" filter="fade">
                                      <p:cBhvr>
                                        <p:cTn id="18" dur="500"/>
                                        <p:tgtEl>
                                          <p:spTgt spid="7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fade">
                                      <p:cBhvr>
                                        <p:cTn id="21" dur="500"/>
                                        <p:tgtEl>
                                          <p:spTgt spid="7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0"/>
                                        </p:tgtEl>
                                        <p:attrNameLst>
                                          <p:attrName>style.visibility</p:attrName>
                                        </p:attrNameLst>
                                      </p:cBhvr>
                                      <p:to>
                                        <p:strVal val="visible"/>
                                      </p:to>
                                    </p:set>
                                    <p:animEffect transition="in" filter="fade">
                                      <p:cBhvr>
                                        <p:cTn id="24" dur="500"/>
                                        <p:tgtEl>
                                          <p:spTgt spid="8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fade">
                                      <p:cBhvr>
                                        <p:cTn id="27"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animBg="1"/>
      <p:bldP spid="77" grpId="0" animBg="1"/>
      <p:bldP spid="78" grpId="0" animBg="1"/>
      <p:bldP spid="79" grpId="0" animBg="1"/>
      <p:bldP spid="80" grpId="0" animBg="1"/>
      <p:bldP spid="8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sp>
        <p:nvSpPr>
          <p:cNvPr id="920" name="Google Shape;920;p41"/>
          <p:cNvSpPr txBox="1">
            <a:spLocks noGrp="1"/>
          </p:cNvSpPr>
          <p:nvPr>
            <p:ph type="title"/>
          </p:nvPr>
        </p:nvSpPr>
        <p:spPr>
          <a:xfrm>
            <a:off x="1703171" y="2338545"/>
            <a:ext cx="5919002" cy="841800"/>
          </a:xfrm>
          <a:prstGeom prst="rect">
            <a:avLst/>
          </a:prstGeom>
        </p:spPr>
        <p:txBody>
          <a:bodyPr spcFirstLastPara="1" wrap="square" lIns="91425" tIns="91425" rIns="91425" bIns="91425" anchor="ctr" anchorCtr="0">
            <a:noAutofit/>
          </a:bodyPr>
          <a:lstStyle/>
          <a:p>
            <a:pPr lvl="0"/>
            <a:r>
              <a:rPr lang="en-US" sz="4800">
                <a:solidFill>
                  <a:schemeClr val="accent5">
                    <a:lumMod val="10000"/>
                  </a:schemeClr>
                </a:solidFill>
                <a:latin typeface="+mj-lt"/>
                <a:sym typeface="Arial"/>
              </a:rPr>
              <a:t>ĐỌC VĂN BẢN</a:t>
            </a:r>
          </a:p>
        </p:txBody>
      </p:sp>
      <p:sp>
        <p:nvSpPr>
          <p:cNvPr id="921" name="Google Shape;921;p41"/>
          <p:cNvSpPr txBox="1">
            <a:spLocks noGrp="1"/>
          </p:cNvSpPr>
          <p:nvPr>
            <p:ph type="title" idx="2"/>
          </p:nvPr>
        </p:nvSpPr>
        <p:spPr>
          <a:xfrm>
            <a:off x="3099482" y="747041"/>
            <a:ext cx="3242100" cy="133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7200">
                <a:latin typeface="+mj-lt"/>
                <a:sym typeface="Arial"/>
              </a:rPr>
              <a:t>01</a:t>
            </a:r>
            <a:endParaRPr sz="7200">
              <a:latin typeface="+mj-lt"/>
              <a:sym typeface="Arial"/>
            </a:endParaRPr>
          </a:p>
        </p:txBody>
      </p:sp>
      <p:grpSp>
        <p:nvGrpSpPr>
          <p:cNvPr id="923" name="Google Shape;923;p41"/>
          <p:cNvGrpSpPr/>
          <p:nvPr/>
        </p:nvGrpSpPr>
        <p:grpSpPr>
          <a:xfrm>
            <a:off x="6493695" y="3564302"/>
            <a:ext cx="1354232" cy="717083"/>
            <a:chOff x="5389525" y="2570008"/>
            <a:chExt cx="3406872" cy="1803983"/>
          </a:xfrm>
        </p:grpSpPr>
        <p:sp>
          <p:nvSpPr>
            <p:cNvPr id="924" name="Google Shape;924;p41"/>
            <p:cNvSpPr/>
            <p:nvPr/>
          </p:nvSpPr>
          <p:spPr>
            <a:xfrm>
              <a:off x="5392564" y="2652661"/>
              <a:ext cx="3403833" cy="1721322"/>
            </a:xfrm>
            <a:custGeom>
              <a:avLst/>
              <a:gdLst/>
              <a:ahLst/>
              <a:cxnLst/>
              <a:rect l="l" t="t" r="r" b="b"/>
              <a:pathLst>
                <a:path w="33604" h="16994" extrusionOk="0">
                  <a:moveTo>
                    <a:pt x="15106" y="1"/>
                  </a:moveTo>
                  <a:cubicBezTo>
                    <a:pt x="15061" y="1"/>
                    <a:pt x="15015" y="3"/>
                    <a:pt x="14969" y="8"/>
                  </a:cubicBezTo>
                  <a:cubicBezTo>
                    <a:pt x="14419" y="39"/>
                    <a:pt x="13870" y="69"/>
                    <a:pt x="13320" y="161"/>
                  </a:cubicBezTo>
                  <a:cubicBezTo>
                    <a:pt x="13135" y="204"/>
                    <a:pt x="12934" y="213"/>
                    <a:pt x="12730" y="213"/>
                  </a:cubicBezTo>
                  <a:cubicBezTo>
                    <a:pt x="12594" y="213"/>
                    <a:pt x="12457" y="209"/>
                    <a:pt x="12321" y="209"/>
                  </a:cubicBezTo>
                  <a:cubicBezTo>
                    <a:pt x="12084" y="209"/>
                    <a:pt x="11852" y="221"/>
                    <a:pt x="11640" y="283"/>
                  </a:cubicBezTo>
                  <a:cubicBezTo>
                    <a:pt x="11120" y="466"/>
                    <a:pt x="10723" y="1016"/>
                    <a:pt x="10204" y="1230"/>
                  </a:cubicBezTo>
                  <a:cubicBezTo>
                    <a:pt x="9715" y="1413"/>
                    <a:pt x="9135" y="1536"/>
                    <a:pt x="8676" y="1780"/>
                  </a:cubicBezTo>
                  <a:cubicBezTo>
                    <a:pt x="8188" y="2055"/>
                    <a:pt x="7546" y="2086"/>
                    <a:pt x="7088" y="2391"/>
                  </a:cubicBezTo>
                  <a:cubicBezTo>
                    <a:pt x="6630" y="2696"/>
                    <a:pt x="6599" y="3613"/>
                    <a:pt x="6202" y="3949"/>
                  </a:cubicBezTo>
                  <a:cubicBezTo>
                    <a:pt x="5774" y="4316"/>
                    <a:pt x="5255" y="4529"/>
                    <a:pt x="4858" y="4927"/>
                  </a:cubicBezTo>
                  <a:cubicBezTo>
                    <a:pt x="4491" y="5293"/>
                    <a:pt x="3850" y="5476"/>
                    <a:pt x="3483" y="5904"/>
                  </a:cubicBezTo>
                  <a:cubicBezTo>
                    <a:pt x="3147" y="6301"/>
                    <a:pt x="3147" y="7004"/>
                    <a:pt x="2842" y="7462"/>
                  </a:cubicBezTo>
                  <a:cubicBezTo>
                    <a:pt x="2536" y="7920"/>
                    <a:pt x="1925" y="8195"/>
                    <a:pt x="1681" y="8684"/>
                  </a:cubicBezTo>
                  <a:cubicBezTo>
                    <a:pt x="1406" y="9142"/>
                    <a:pt x="1100" y="9631"/>
                    <a:pt x="917" y="10150"/>
                  </a:cubicBezTo>
                  <a:cubicBezTo>
                    <a:pt x="703" y="10670"/>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7" y="16871"/>
                    <a:pt x="18207" y="16840"/>
                    <a:pt x="19002" y="16840"/>
                  </a:cubicBezTo>
                  <a:cubicBezTo>
                    <a:pt x="19796" y="16840"/>
                    <a:pt x="19796" y="16657"/>
                    <a:pt x="20590" y="16657"/>
                  </a:cubicBezTo>
                  <a:cubicBezTo>
                    <a:pt x="21385" y="16657"/>
                    <a:pt x="21385" y="16963"/>
                    <a:pt x="22179" y="16963"/>
                  </a:cubicBezTo>
                  <a:cubicBezTo>
                    <a:pt x="22973" y="16963"/>
                    <a:pt x="22973" y="16382"/>
                    <a:pt x="23798" y="16382"/>
                  </a:cubicBezTo>
                  <a:cubicBezTo>
                    <a:pt x="24592" y="16382"/>
                    <a:pt x="24592" y="16718"/>
                    <a:pt x="25386" y="16718"/>
                  </a:cubicBezTo>
                  <a:cubicBezTo>
                    <a:pt x="26181" y="16718"/>
                    <a:pt x="26181" y="16810"/>
                    <a:pt x="26975" y="16810"/>
                  </a:cubicBezTo>
                  <a:cubicBezTo>
                    <a:pt x="2776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5" y="16746"/>
                    <a:pt x="32454" y="16854"/>
                    <a:pt x="32728" y="16854"/>
                  </a:cubicBezTo>
                  <a:cubicBezTo>
                    <a:pt x="32884" y="16854"/>
                    <a:pt x="33062" y="16818"/>
                    <a:pt x="33329" y="16718"/>
                  </a:cubicBezTo>
                  <a:cubicBezTo>
                    <a:pt x="33329" y="16168"/>
                    <a:pt x="33604" y="15527"/>
                    <a:pt x="33543" y="15007"/>
                  </a:cubicBezTo>
                  <a:cubicBezTo>
                    <a:pt x="33451" y="14458"/>
                    <a:pt x="33329" y="13908"/>
                    <a:pt x="33176" y="13358"/>
                  </a:cubicBezTo>
                  <a:cubicBezTo>
                    <a:pt x="33085" y="12839"/>
                    <a:pt x="32535" y="12411"/>
                    <a:pt x="32382" y="11892"/>
                  </a:cubicBezTo>
                  <a:cubicBezTo>
                    <a:pt x="32229" y="11372"/>
                    <a:pt x="32046" y="10853"/>
                    <a:pt x="31832" y="10364"/>
                  </a:cubicBezTo>
                  <a:cubicBezTo>
                    <a:pt x="31618" y="9845"/>
                    <a:pt x="31893" y="9112"/>
                    <a:pt x="31618" y="8623"/>
                  </a:cubicBezTo>
                  <a:cubicBezTo>
                    <a:pt x="31374" y="8134"/>
                    <a:pt x="31099" y="7645"/>
                    <a:pt x="30824" y="7157"/>
                  </a:cubicBezTo>
                  <a:cubicBezTo>
                    <a:pt x="30518" y="6729"/>
                    <a:pt x="29969" y="6393"/>
                    <a:pt x="29602" y="5996"/>
                  </a:cubicBezTo>
                  <a:cubicBezTo>
                    <a:pt x="29266" y="5568"/>
                    <a:pt x="28563" y="5476"/>
                    <a:pt x="28197" y="5079"/>
                  </a:cubicBezTo>
                  <a:cubicBezTo>
                    <a:pt x="27800" y="4713"/>
                    <a:pt x="27861" y="3796"/>
                    <a:pt x="27464" y="3460"/>
                  </a:cubicBezTo>
                  <a:cubicBezTo>
                    <a:pt x="27036" y="3124"/>
                    <a:pt x="26211" y="3277"/>
                    <a:pt x="25753" y="2971"/>
                  </a:cubicBezTo>
                  <a:cubicBezTo>
                    <a:pt x="25325" y="2666"/>
                    <a:pt x="25142" y="1872"/>
                    <a:pt x="24684" y="1597"/>
                  </a:cubicBezTo>
                  <a:cubicBezTo>
                    <a:pt x="24513" y="1501"/>
                    <a:pt x="24309" y="1476"/>
                    <a:pt x="24093" y="1476"/>
                  </a:cubicBezTo>
                  <a:cubicBezTo>
                    <a:pt x="23854" y="1476"/>
                    <a:pt x="23601" y="1507"/>
                    <a:pt x="23364" y="1507"/>
                  </a:cubicBezTo>
                  <a:cubicBezTo>
                    <a:pt x="23202" y="1507"/>
                    <a:pt x="23049" y="1492"/>
                    <a:pt x="22912" y="1444"/>
                  </a:cubicBezTo>
                  <a:cubicBezTo>
                    <a:pt x="22423" y="1230"/>
                    <a:pt x="21904" y="1016"/>
                    <a:pt x="21385" y="864"/>
                  </a:cubicBezTo>
                  <a:cubicBezTo>
                    <a:pt x="20865" y="711"/>
                    <a:pt x="20346" y="741"/>
                    <a:pt x="19796" y="619"/>
                  </a:cubicBezTo>
                  <a:cubicBezTo>
                    <a:pt x="19246" y="528"/>
                    <a:pt x="18757" y="375"/>
                    <a:pt x="18207" y="314"/>
                  </a:cubicBezTo>
                  <a:cubicBezTo>
                    <a:pt x="17840" y="292"/>
                    <a:pt x="17458" y="271"/>
                    <a:pt x="17082" y="271"/>
                  </a:cubicBezTo>
                  <a:cubicBezTo>
                    <a:pt x="16926" y="271"/>
                    <a:pt x="16771" y="274"/>
                    <a:pt x="16619" y="283"/>
                  </a:cubicBezTo>
                  <a:cubicBezTo>
                    <a:pt x="16087" y="283"/>
                    <a:pt x="15606" y="1"/>
                    <a:pt x="151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25" name="Google Shape;925;p41"/>
            <p:cNvSpPr/>
            <p:nvPr/>
          </p:nvSpPr>
          <p:spPr>
            <a:xfrm>
              <a:off x="5389525" y="3411533"/>
              <a:ext cx="3406872" cy="962458"/>
            </a:xfrm>
            <a:custGeom>
              <a:avLst/>
              <a:gdLst/>
              <a:ahLst/>
              <a:cxnLst/>
              <a:rect l="l" t="t" r="r" b="b"/>
              <a:pathLst>
                <a:path w="33634" h="9502" extrusionOk="0">
                  <a:moveTo>
                    <a:pt x="31037" y="1"/>
                  </a:moveTo>
                  <a:cubicBezTo>
                    <a:pt x="30915" y="153"/>
                    <a:pt x="30793" y="306"/>
                    <a:pt x="30640" y="489"/>
                  </a:cubicBezTo>
                  <a:cubicBezTo>
                    <a:pt x="30619" y="511"/>
                    <a:pt x="30566" y="533"/>
                    <a:pt x="30516" y="533"/>
                  </a:cubicBezTo>
                  <a:cubicBezTo>
                    <a:pt x="30495" y="533"/>
                    <a:pt x="30475" y="529"/>
                    <a:pt x="30457" y="520"/>
                  </a:cubicBezTo>
                  <a:cubicBezTo>
                    <a:pt x="30365" y="948"/>
                    <a:pt x="30243" y="1345"/>
                    <a:pt x="30090" y="1711"/>
                  </a:cubicBezTo>
                  <a:cubicBezTo>
                    <a:pt x="30029" y="1833"/>
                    <a:pt x="29907" y="1895"/>
                    <a:pt x="29815" y="1895"/>
                  </a:cubicBezTo>
                  <a:cubicBezTo>
                    <a:pt x="29693" y="1864"/>
                    <a:pt x="29601" y="1803"/>
                    <a:pt x="29510" y="1772"/>
                  </a:cubicBezTo>
                  <a:cubicBezTo>
                    <a:pt x="28991" y="2475"/>
                    <a:pt x="28288" y="2994"/>
                    <a:pt x="27738" y="3666"/>
                  </a:cubicBezTo>
                  <a:cubicBezTo>
                    <a:pt x="27704" y="3717"/>
                    <a:pt x="27652" y="3740"/>
                    <a:pt x="27597" y="3740"/>
                  </a:cubicBezTo>
                  <a:cubicBezTo>
                    <a:pt x="27552" y="3740"/>
                    <a:pt x="27504" y="3724"/>
                    <a:pt x="27463" y="3697"/>
                  </a:cubicBezTo>
                  <a:cubicBezTo>
                    <a:pt x="27341" y="3636"/>
                    <a:pt x="27249" y="3605"/>
                    <a:pt x="27188" y="3544"/>
                  </a:cubicBezTo>
                  <a:cubicBezTo>
                    <a:pt x="27158" y="4400"/>
                    <a:pt x="26974" y="5408"/>
                    <a:pt x="26486" y="6019"/>
                  </a:cubicBezTo>
                  <a:cubicBezTo>
                    <a:pt x="26291" y="6254"/>
                    <a:pt x="26103" y="6349"/>
                    <a:pt x="25927" y="6349"/>
                  </a:cubicBezTo>
                  <a:cubicBezTo>
                    <a:pt x="25577" y="6349"/>
                    <a:pt x="25273" y="5977"/>
                    <a:pt x="25050" y="5591"/>
                  </a:cubicBezTo>
                  <a:cubicBezTo>
                    <a:pt x="24897" y="5774"/>
                    <a:pt x="24683" y="5988"/>
                    <a:pt x="24530" y="6171"/>
                  </a:cubicBezTo>
                  <a:cubicBezTo>
                    <a:pt x="24485" y="6202"/>
                    <a:pt x="24424" y="6217"/>
                    <a:pt x="24362" y="6217"/>
                  </a:cubicBezTo>
                  <a:cubicBezTo>
                    <a:pt x="24301" y="6217"/>
                    <a:pt x="24240" y="6202"/>
                    <a:pt x="24194" y="6171"/>
                  </a:cubicBezTo>
                  <a:cubicBezTo>
                    <a:pt x="24011" y="5927"/>
                    <a:pt x="23736" y="5744"/>
                    <a:pt x="23522" y="5499"/>
                  </a:cubicBezTo>
                  <a:cubicBezTo>
                    <a:pt x="23247" y="5774"/>
                    <a:pt x="22881" y="5927"/>
                    <a:pt x="22514" y="5927"/>
                  </a:cubicBezTo>
                  <a:cubicBezTo>
                    <a:pt x="21842" y="5958"/>
                    <a:pt x="21201" y="6141"/>
                    <a:pt x="20651" y="6538"/>
                  </a:cubicBezTo>
                  <a:cubicBezTo>
                    <a:pt x="20473" y="6644"/>
                    <a:pt x="20304" y="6689"/>
                    <a:pt x="20140" y="6689"/>
                  </a:cubicBezTo>
                  <a:cubicBezTo>
                    <a:pt x="19741" y="6689"/>
                    <a:pt x="19379" y="6423"/>
                    <a:pt x="19032" y="6141"/>
                  </a:cubicBezTo>
                  <a:cubicBezTo>
                    <a:pt x="18940" y="6385"/>
                    <a:pt x="18726" y="6568"/>
                    <a:pt x="18482" y="6660"/>
                  </a:cubicBezTo>
                  <a:cubicBezTo>
                    <a:pt x="18408" y="6685"/>
                    <a:pt x="18323" y="6692"/>
                    <a:pt x="18234" y="6692"/>
                  </a:cubicBezTo>
                  <a:cubicBezTo>
                    <a:pt x="18118" y="6692"/>
                    <a:pt x="17995" y="6680"/>
                    <a:pt x="17882" y="6680"/>
                  </a:cubicBezTo>
                  <a:cubicBezTo>
                    <a:pt x="17759" y="6680"/>
                    <a:pt x="17647" y="6694"/>
                    <a:pt x="17565" y="6752"/>
                  </a:cubicBezTo>
                  <a:cubicBezTo>
                    <a:pt x="17350" y="6935"/>
                    <a:pt x="17165" y="7000"/>
                    <a:pt x="16987" y="7000"/>
                  </a:cubicBezTo>
                  <a:cubicBezTo>
                    <a:pt x="16658" y="7000"/>
                    <a:pt x="16351" y="6779"/>
                    <a:pt x="15916" y="6660"/>
                  </a:cubicBezTo>
                  <a:cubicBezTo>
                    <a:pt x="15733" y="6568"/>
                    <a:pt x="15549" y="6446"/>
                    <a:pt x="15366" y="6324"/>
                  </a:cubicBezTo>
                  <a:cubicBezTo>
                    <a:pt x="15217" y="6233"/>
                    <a:pt x="15095" y="6196"/>
                    <a:pt x="14991" y="6196"/>
                  </a:cubicBezTo>
                  <a:cubicBezTo>
                    <a:pt x="14710" y="6196"/>
                    <a:pt x="14558" y="6468"/>
                    <a:pt x="14358" y="6691"/>
                  </a:cubicBezTo>
                  <a:cubicBezTo>
                    <a:pt x="14222" y="6804"/>
                    <a:pt x="14052" y="6867"/>
                    <a:pt x="13874" y="6867"/>
                  </a:cubicBezTo>
                  <a:cubicBezTo>
                    <a:pt x="13812" y="6867"/>
                    <a:pt x="13749" y="6859"/>
                    <a:pt x="13686" y="6843"/>
                  </a:cubicBezTo>
                  <a:cubicBezTo>
                    <a:pt x="13403" y="6769"/>
                    <a:pt x="13266" y="6702"/>
                    <a:pt x="13142" y="6702"/>
                  </a:cubicBezTo>
                  <a:cubicBezTo>
                    <a:pt x="13012" y="6702"/>
                    <a:pt x="12898" y="6777"/>
                    <a:pt x="12647" y="6996"/>
                  </a:cubicBezTo>
                  <a:cubicBezTo>
                    <a:pt x="12525" y="7088"/>
                    <a:pt x="12403" y="7149"/>
                    <a:pt x="12250" y="7179"/>
                  </a:cubicBezTo>
                  <a:cubicBezTo>
                    <a:pt x="11822" y="7149"/>
                    <a:pt x="11425" y="6996"/>
                    <a:pt x="11089" y="6752"/>
                  </a:cubicBezTo>
                  <a:cubicBezTo>
                    <a:pt x="10817" y="6561"/>
                    <a:pt x="10448" y="6055"/>
                    <a:pt x="10198" y="6055"/>
                  </a:cubicBezTo>
                  <a:cubicBezTo>
                    <a:pt x="10167" y="6055"/>
                    <a:pt x="10138" y="6063"/>
                    <a:pt x="10112" y="6080"/>
                  </a:cubicBezTo>
                  <a:cubicBezTo>
                    <a:pt x="9773" y="6299"/>
                    <a:pt x="9422" y="6530"/>
                    <a:pt x="9066" y="6530"/>
                  </a:cubicBezTo>
                  <a:cubicBezTo>
                    <a:pt x="8876" y="6530"/>
                    <a:pt x="8684" y="6464"/>
                    <a:pt x="8493" y="6294"/>
                  </a:cubicBezTo>
                  <a:cubicBezTo>
                    <a:pt x="8260" y="6082"/>
                    <a:pt x="8065" y="6001"/>
                    <a:pt x="7891" y="6001"/>
                  </a:cubicBezTo>
                  <a:cubicBezTo>
                    <a:pt x="7313" y="6001"/>
                    <a:pt x="6975" y="6905"/>
                    <a:pt x="6293" y="6905"/>
                  </a:cubicBezTo>
                  <a:cubicBezTo>
                    <a:pt x="5988" y="6905"/>
                    <a:pt x="5743" y="6752"/>
                    <a:pt x="5560" y="6538"/>
                  </a:cubicBezTo>
                  <a:cubicBezTo>
                    <a:pt x="5554" y="6528"/>
                    <a:pt x="5545" y="6523"/>
                    <a:pt x="5532" y="6523"/>
                  </a:cubicBezTo>
                  <a:cubicBezTo>
                    <a:pt x="5353" y="6523"/>
                    <a:pt x="4544" y="7493"/>
                    <a:pt x="4430" y="7607"/>
                  </a:cubicBezTo>
                  <a:cubicBezTo>
                    <a:pt x="4385" y="7652"/>
                    <a:pt x="4328" y="7672"/>
                    <a:pt x="4270" y="7672"/>
                  </a:cubicBezTo>
                  <a:cubicBezTo>
                    <a:pt x="4171" y="7672"/>
                    <a:pt x="4071" y="7612"/>
                    <a:pt x="4032" y="7515"/>
                  </a:cubicBezTo>
                  <a:cubicBezTo>
                    <a:pt x="4002" y="7332"/>
                    <a:pt x="3941" y="7179"/>
                    <a:pt x="3880" y="7027"/>
                  </a:cubicBezTo>
                  <a:cubicBezTo>
                    <a:pt x="3769" y="7052"/>
                    <a:pt x="3661" y="7064"/>
                    <a:pt x="3555" y="7064"/>
                  </a:cubicBezTo>
                  <a:cubicBezTo>
                    <a:pt x="3020" y="7064"/>
                    <a:pt x="2552" y="6758"/>
                    <a:pt x="2169" y="6324"/>
                  </a:cubicBezTo>
                  <a:cubicBezTo>
                    <a:pt x="1994" y="6120"/>
                    <a:pt x="1458" y="5249"/>
                    <a:pt x="1144" y="5249"/>
                  </a:cubicBezTo>
                  <a:cubicBezTo>
                    <a:pt x="1128" y="5249"/>
                    <a:pt x="1114" y="5251"/>
                    <a:pt x="1100" y="5255"/>
                  </a:cubicBezTo>
                  <a:cubicBezTo>
                    <a:pt x="794" y="5316"/>
                    <a:pt x="489" y="5438"/>
                    <a:pt x="153" y="5530"/>
                  </a:cubicBezTo>
                  <a:cubicBezTo>
                    <a:pt x="153" y="5652"/>
                    <a:pt x="122" y="5774"/>
                    <a:pt x="122" y="5896"/>
                  </a:cubicBezTo>
                  <a:cubicBezTo>
                    <a:pt x="0" y="6416"/>
                    <a:pt x="489" y="7027"/>
                    <a:pt x="428" y="7577"/>
                  </a:cubicBezTo>
                  <a:cubicBezTo>
                    <a:pt x="367" y="8126"/>
                    <a:pt x="61" y="8340"/>
                    <a:pt x="61" y="8890"/>
                  </a:cubicBezTo>
                  <a:cubicBezTo>
                    <a:pt x="825" y="9135"/>
                    <a:pt x="733" y="9501"/>
                    <a:pt x="1527" y="9501"/>
                  </a:cubicBezTo>
                  <a:cubicBezTo>
                    <a:pt x="2322" y="9501"/>
                    <a:pt x="2322" y="8982"/>
                    <a:pt x="3116" y="8982"/>
                  </a:cubicBezTo>
                  <a:cubicBezTo>
                    <a:pt x="3910" y="8982"/>
                    <a:pt x="3910" y="8829"/>
                    <a:pt x="4705" y="8829"/>
                  </a:cubicBezTo>
                  <a:cubicBezTo>
                    <a:pt x="5499" y="8829"/>
                    <a:pt x="5499" y="8921"/>
                    <a:pt x="6293" y="8921"/>
                  </a:cubicBezTo>
                  <a:cubicBezTo>
                    <a:pt x="7087" y="8921"/>
                    <a:pt x="7087" y="9409"/>
                    <a:pt x="7882" y="9409"/>
                  </a:cubicBezTo>
                  <a:cubicBezTo>
                    <a:pt x="8676" y="9409"/>
                    <a:pt x="8676" y="9104"/>
                    <a:pt x="9470" y="9104"/>
                  </a:cubicBezTo>
                  <a:cubicBezTo>
                    <a:pt x="10264" y="9104"/>
                    <a:pt x="10264" y="9409"/>
                    <a:pt x="11059" y="9409"/>
                  </a:cubicBezTo>
                  <a:cubicBezTo>
                    <a:pt x="11853" y="9409"/>
                    <a:pt x="11853" y="9501"/>
                    <a:pt x="12647" y="9501"/>
                  </a:cubicBezTo>
                  <a:cubicBezTo>
                    <a:pt x="13441" y="9501"/>
                    <a:pt x="13441" y="8982"/>
                    <a:pt x="14236" y="8982"/>
                  </a:cubicBezTo>
                  <a:cubicBezTo>
                    <a:pt x="15030" y="8982"/>
                    <a:pt x="15030" y="9471"/>
                    <a:pt x="15824" y="9471"/>
                  </a:cubicBezTo>
                  <a:cubicBezTo>
                    <a:pt x="16618" y="9471"/>
                    <a:pt x="16649" y="9379"/>
                    <a:pt x="17443" y="9379"/>
                  </a:cubicBezTo>
                  <a:cubicBezTo>
                    <a:pt x="18237" y="9379"/>
                    <a:pt x="18237" y="9348"/>
                    <a:pt x="19032" y="9348"/>
                  </a:cubicBezTo>
                  <a:cubicBezTo>
                    <a:pt x="19826" y="9348"/>
                    <a:pt x="19826" y="9165"/>
                    <a:pt x="20620" y="9165"/>
                  </a:cubicBezTo>
                  <a:cubicBezTo>
                    <a:pt x="21415" y="9165"/>
                    <a:pt x="21415" y="9471"/>
                    <a:pt x="22209" y="9471"/>
                  </a:cubicBezTo>
                  <a:cubicBezTo>
                    <a:pt x="23003" y="9471"/>
                    <a:pt x="23003" y="8890"/>
                    <a:pt x="23797" y="8890"/>
                  </a:cubicBezTo>
                  <a:cubicBezTo>
                    <a:pt x="24592" y="8890"/>
                    <a:pt x="24592" y="9226"/>
                    <a:pt x="25386" y="9226"/>
                  </a:cubicBezTo>
                  <a:cubicBezTo>
                    <a:pt x="26180" y="9226"/>
                    <a:pt x="26180" y="9318"/>
                    <a:pt x="26974" y="9318"/>
                  </a:cubicBezTo>
                  <a:cubicBezTo>
                    <a:pt x="27769" y="9318"/>
                    <a:pt x="27769" y="9073"/>
                    <a:pt x="28563" y="9073"/>
                  </a:cubicBezTo>
                  <a:cubicBezTo>
                    <a:pt x="29357" y="9073"/>
                    <a:pt x="29357" y="9257"/>
                    <a:pt x="30151" y="9257"/>
                  </a:cubicBezTo>
                  <a:cubicBezTo>
                    <a:pt x="30747" y="9257"/>
                    <a:pt x="30896" y="9154"/>
                    <a:pt x="31268" y="9154"/>
                  </a:cubicBezTo>
                  <a:cubicBezTo>
                    <a:pt x="31392" y="9154"/>
                    <a:pt x="31541" y="9165"/>
                    <a:pt x="31740" y="9196"/>
                  </a:cubicBezTo>
                  <a:cubicBezTo>
                    <a:pt x="32245" y="9254"/>
                    <a:pt x="32466" y="9362"/>
                    <a:pt x="32748" y="9362"/>
                  </a:cubicBezTo>
                  <a:cubicBezTo>
                    <a:pt x="32910" y="9362"/>
                    <a:pt x="33092" y="9326"/>
                    <a:pt x="33359" y="9226"/>
                  </a:cubicBezTo>
                  <a:cubicBezTo>
                    <a:pt x="33359" y="8676"/>
                    <a:pt x="33634" y="8035"/>
                    <a:pt x="33573" y="7515"/>
                  </a:cubicBezTo>
                  <a:cubicBezTo>
                    <a:pt x="33481" y="6966"/>
                    <a:pt x="33359" y="6416"/>
                    <a:pt x="33206" y="5866"/>
                  </a:cubicBezTo>
                  <a:cubicBezTo>
                    <a:pt x="33115" y="5347"/>
                    <a:pt x="32565" y="4919"/>
                    <a:pt x="32412" y="4400"/>
                  </a:cubicBezTo>
                  <a:cubicBezTo>
                    <a:pt x="32259" y="3880"/>
                    <a:pt x="32076" y="3361"/>
                    <a:pt x="31862" y="2872"/>
                  </a:cubicBezTo>
                  <a:cubicBezTo>
                    <a:pt x="31648" y="2353"/>
                    <a:pt x="31923" y="1620"/>
                    <a:pt x="31648" y="1131"/>
                  </a:cubicBezTo>
                  <a:cubicBezTo>
                    <a:pt x="31465" y="764"/>
                    <a:pt x="31282" y="367"/>
                    <a:pt x="31037" y="1"/>
                  </a:cubicBezTo>
                  <a:close/>
                </a:path>
              </a:pathLst>
            </a:custGeom>
            <a:solidFill>
              <a:srgbClr val="24962F">
                <a:alpha val="4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26" name="Google Shape;926;p41"/>
            <p:cNvSpPr/>
            <p:nvPr/>
          </p:nvSpPr>
          <p:spPr>
            <a:xfrm>
              <a:off x="5850504" y="2891708"/>
              <a:ext cx="470504" cy="482748"/>
            </a:xfrm>
            <a:custGeom>
              <a:avLst/>
              <a:gdLst/>
              <a:ahLst/>
              <a:cxnLst/>
              <a:rect l="l" t="t" r="r" b="b"/>
              <a:pathLst>
                <a:path w="4645" h="4766" extrusionOk="0">
                  <a:moveTo>
                    <a:pt x="2414" y="0"/>
                  </a:moveTo>
                  <a:cubicBezTo>
                    <a:pt x="2078" y="0"/>
                    <a:pt x="1773" y="62"/>
                    <a:pt x="1467" y="184"/>
                  </a:cubicBezTo>
                  <a:cubicBezTo>
                    <a:pt x="1223" y="275"/>
                    <a:pt x="1131" y="734"/>
                    <a:pt x="948" y="947"/>
                  </a:cubicBezTo>
                  <a:cubicBezTo>
                    <a:pt x="734" y="1131"/>
                    <a:pt x="306" y="1192"/>
                    <a:pt x="184" y="1467"/>
                  </a:cubicBezTo>
                  <a:cubicBezTo>
                    <a:pt x="62" y="1772"/>
                    <a:pt x="1" y="2078"/>
                    <a:pt x="1" y="2383"/>
                  </a:cubicBezTo>
                  <a:cubicBezTo>
                    <a:pt x="1" y="2719"/>
                    <a:pt x="62" y="3025"/>
                    <a:pt x="184" y="3300"/>
                  </a:cubicBezTo>
                  <a:cubicBezTo>
                    <a:pt x="306" y="3575"/>
                    <a:pt x="764" y="3605"/>
                    <a:pt x="978" y="3819"/>
                  </a:cubicBezTo>
                  <a:cubicBezTo>
                    <a:pt x="1131" y="4033"/>
                    <a:pt x="1345" y="4216"/>
                    <a:pt x="1589" y="4338"/>
                  </a:cubicBezTo>
                  <a:cubicBezTo>
                    <a:pt x="1864" y="4461"/>
                    <a:pt x="2109" y="4766"/>
                    <a:pt x="2414" y="4766"/>
                  </a:cubicBezTo>
                  <a:cubicBezTo>
                    <a:pt x="2689" y="4766"/>
                    <a:pt x="2903" y="4369"/>
                    <a:pt x="3178" y="4277"/>
                  </a:cubicBezTo>
                  <a:cubicBezTo>
                    <a:pt x="3453" y="4155"/>
                    <a:pt x="3758" y="4155"/>
                    <a:pt x="3972" y="3972"/>
                  </a:cubicBezTo>
                  <a:cubicBezTo>
                    <a:pt x="4186" y="3758"/>
                    <a:pt x="4339" y="3514"/>
                    <a:pt x="4461" y="3269"/>
                  </a:cubicBezTo>
                  <a:cubicBezTo>
                    <a:pt x="4583" y="2994"/>
                    <a:pt x="4461" y="2689"/>
                    <a:pt x="4461" y="2383"/>
                  </a:cubicBezTo>
                  <a:cubicBezTo>
                    <a:pt x="4461" y="2078"/>
                    <a:pt x="4644" y="1803"/>
                    <a:pt x="4522" y="1528"/>
                  </a:cubicBezTo>
                  <a:cubicBezTo>
                    <a:pt x="4400" y="1253"/>
                    <a:pt x="4094" y="1131"/>
                    <a:pt x="3880" y="947"/>
                  </a:cubicBezTo>
                  <a:cubicBezTo>
                    <a:pt x="3697" y="703"/>
                    <a:pt x="3483" y="520"/>
                    <a:pt x="3239" y="367"/>
                  </a:cubicBezTo>
                  <a:cubicBezTo>
                    <a:pt x="2995" y="275"/>
                    <a:pt x="2720" y="0"/>
                    <a:pt x="24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27" name="Google Shape;927;p41"/>
            <p:cNvSpPr/>
            <p:nvPr/>
          </p:nvSpPr>
          <p:spPr>
            <a:xfrm>
              <a:off x="5989780" y="3024804"/>
              <a:ext cx="232162" cy="219698"/>
            </a:xfrm>
            <a:custGeom>
              <a:avLst/>
              <a:gdLst/>
              <a:ahLst/>
              <a:cxnLst/>
              <a:rect l="l" t="t" r="r" b="b"/>
              <a:pathLst>
                <a:path w="2292" h="2169" extrusionOk="0">
                  <a:moveTo>
                    <a:pt x="1009" y="0"/>
                  </a:moveTo>
                  <a:cubicBezTo>
                    <a:pt x="703" y="0"/>
                    <a:pt x="428" y="92"/>
                    <a:pt x="214" y="306"/>
                  </a:cubicBezTo>
                  <a:cubicBezTo>
                    <a:pt x="31" y="489"/>
                    <a:pt x="92" y="764"/>
                    <a:pt x="92" y="1069"/>
                  </a:cubicBezTo>
                  <a:cubicBezTo>
                    <a:pt x="92" y="1375"/>
                    <a:pt x="0" y="1680"/>
                    <a:pt x="214" y="1894"/>
                  </a:cubicBezTo>
                  <a:cubicBezTo>
                    <a:pt x="428" y="2077"/>
                    <a:pt x="703" y="2169"/>
                    <a:pt x="1009" y="2169"/>
                  </a:cubicBezTo>
                  <a:cubicBezTo>
                    <a:pt x="1314" y="2169"/>
                    <a:pt x="1589" y="2108"/>
                    <a:pt x="1833" y="1925"/>
                  </a:cubicBezTo>
                  <a:cubicBezTo>
                    <a:pt x="2078" y="1711"/>
                    <a:pt x="2230" y="1405"/>
                    <a:pt x="2292" y="1069"/>
                  </a:cubicBezTo>
                  <a:cubicBezTo>
                    <a:pt x="2292" y="764"/>
                    <a:pt x="1833" y="642"/>
                    <a:pt x="1620" y="458"/>
                  </a:cubicBezTo>
                  <a:cubicBezTo>
                    <a:pt x="1436" y="244"/>
                    <a:pt x="1314" y="0"/>
                    <a:pt x="10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28" name="Google Shape;928;p41"/>
            <p:cNvSpPr/>
            <p:nvPr/>
          </p:nvSpPr>
          <p:spPr>
            <a:xfrm>
              <a:off x="6785023" y="2570008"/>
              <a:ext cx="455006" cy="434433"/>
            </a:xfrm>
            <a:custGeom>
              <a:avLst/>
              <a:gdLst/>
              <a:ahLst/>
              <a:cxnLst/>
              <a:rect l="l" t="t" r="r" b="b"/>
              <a:pathLst>
                <a:path w="4492" h="4289" extrusionOk="0">
                  <a:moveTo>
                    <a:pt x="1737" y="1"/>
                  </a:moveTo>
                  <a:cubicBezTo>
                    <a:pt x="1674" y="1"/>
                    <a:pt x="1615" y="9"/>
                    <a:pt x="1558" y="30"/>
                  </a:cubicBezTo>
                  <a:cubicBezTo>
                    <a:pt x="1039" y="366"/>
                    <a:pt x="611" y="763"/>
                    <a:pt x="275" y="1252"/>
                  </a:cubicBezTo>
                  <a:cubicBezTo>
                    <a:pt x="123" y="1527"/>
                    <a:pt x="31" y="1832"/>
                    <a:pt x="0" y="2138"/>
                  </a:cubicBezTo>
                  <a:cubicBezTo>
                    <a:pt x="61" y="2443"/>
                    <a:pt x="184" y="2749"/>
                    <a:pt x="336" y="2993"/>
                  </a:cubicBezTo>
                  <a:cubicBezTo>
                    <a:pt x="398" y="3299"/>
                    <a:pt x="550" y="3574"/>
                    <a:pt x="703" y="3849"/>
                  </a:cubicBezTo>
                  <a:cubicBezTo>
                    <a:pt x="978" y="4001"/>
                    <a:pt x="1253" y="4154"/>
                    <a:pt x="1558" y="4215"/>
                  </a:cubicBezTo>
                  <a:cubicBezTo>
                    <a:pt x="1760" y="4260"/>
                    <a:pt x="1977" y="4288"/>
                    <a:pt x="2187" y="4288"/>
                  </a:cubicBezTo>
                  <a:cubicBezTo>
                    <a:pt x="2264" y="4288"/>
                    <a:pt x="2340" y="4284"/>
                    <a:pt x="2414" y="4276"/>
                  </a:cubicBezTo>
                  <a:cubicBezTo>
                    <a:pt x="2487" y="4284"/>
                    <a:pt x="2563" y="4288"/>
                    <a:pt x="2640" y="4288"/>
                  </a:cubicBezTo>
                  <a:cubicBezTo>
                    <a:pt x="2850" y="4288"/>
                    <a:pt x="3068" y="4260"/>
                    <a:pt x="3269" y="4215"/>
                  </a:cubicBezTo>
                  <a:cubicBezTo>
                    <a:pt x="3544" y="4093"/>
                    <a:pt x="3941" y="4062"/>
                    <a:pt x="4155" y="3879"/>
                  </a:cubicBezTo>
                  <a:cubicBezTo>
                    <a:pt x="4338" y="3665"/>
                    <a:pt x="4277" y="3238"/>
                    <a:pt x="4399" y="2963"/>
                  </a:cubicBezTo>
                  <a:cubicBezTo>
                    <a:pt x="4460" y="2688"/>
                    <a:pt x="4491" y="2413"/>
                    <a:pt x="4430" y="2138"/>
                  </a:cubicBezTo>
                  <a:cubicBezTo>
                    <a:pt x="4460" y="1863"/>
                    <a:pt x="4399" y="1618"/>
                    <a:pt x="4277" y="1374"/>
                  </a:cubicBezTo>
                  <a:cubicBezTo>
                    <a:pt x="4186" y="1099"/>
                    <a:pt x="4186" y="794"/>
                    <a:pt x="3972" y="580"/>
                  </a:cubicBezTo>
                  <a:cubicBezTo>
                    <a:pt x="3788" y="366"/>
                    <a:pt x="3544" y="183"/>
                    <a:pt x="3269" y="61"/>
                  </a:cubicBezTo>
                  <a:cubicBezTo>
                    <a:pt x="3202" y="36"/>
                    <a:pt x="3131" y="26"/>
                    <a:pt x="3057" y="26"/>
                  </a:cubicBezTo>
                  <a:cubicBezTo>
                    <a:pt x="2858" y="26"/>
                    <a:pt x="2636" y="91"/>
                    <a:pt x="2414" y="91"/>
                  </a:cubicBezTo>
                  <a:cubicBezTo>
                    <a:pt x="2179" y="91"/>
                    <a:pt x="1944" y="1"/>
                    <a:pt x="17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29" name="Google Shape;929;p41"/>
            <p:cNvSpPr/>
            <p:nvPr/>
          </p:nvSpPr>
          <p:spPr>
            <a:xfrm>
              <a:off x="6930478" y="2653472"/>
              <a:ext cx="219400" cy="248059"/>
            </a:xfrm>
            <a:custGeom>
              <a:avLst/>
              <a:gdLst/>
              <a:ahLst/>
              <a:cxnLst/>
              <a:rect l="l" t="t" r="r" b="b"/>
              <a:pathLst>
                <a:path w="2166" h="2449" extrusionOk="0">
                  <a:moveTo>
                    <a:pt x="978" y="0"/>
                  </a:moveTo>
                  <a:cubicBezTo>
                    <a:pt x="672" y="0"/>
                    <a:pt x="458" y="397"/>
                    <a:pt x="275" y="611"/>
                  </a:cubicBezTo>
                  <a:cubicBezTo>
                    <a:pt x="92" y="794"/>
                    <a:pt x="92" y="1008"/>
                    <a:pt x="92" y="1314"/>
                  </a:cubicBezTo>
                  <a:cubicBezTo>
                    <a:pt x="92" y="1619"/>
                    <a:pt x="0" y="1864"/>
                    <a:pt x="214" y="2078"/>
                  </a:cubicBezTo>
                  <a:cubicBezTo>
                    <a:pt x="397" y="2291"/>
                    <a:pt x="672" y="2444"/>
                    <a:pt x="978" y="2444"/>
                  </a:cubicBezTo>
                  <a:cubicBezTo>
                    <a:pt x="1011" y="2447"/>
                    <a:pt x="1043" y="2449"/>
                    <a:pt x="1075" y="2449"/>
                  </a:cubicBezTo>
                  <a:cubicBezTo>
                    <a:pt x="1674" y="2449"/>
                    <a:pt x="2166" y="1923"/>
                    <a:pt x="2108" y="1314"/>
                  </a:cubicBezTo>
                  <a:cubicBezTo>
                    <a:pt x="2108" y="1008"/>
                    <a:pt x="1986" y="733"/>
                    <a:pt x="1772" y="520"/>
                  </a:cubicBezTo>
                  <a:cubicBezTo>
                    <a:pt x="1589" y="336"/>
                    <a:pt x="1314" y="0"/>
                    <a:pt x="9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30" name="Google Shape;930;p41"/>
            <p:cNvSpPr/>
            <p:nvPr/>
          </p:nvSpPr>
          <p:spPr>
            <a:xfrm>
              <a:off x="6327082" y="3508874"/>
              <a:ext cx="448726" cy="443245"/>
            </a:xfrm>
            <a:custGeom>
              <a:avLst/>
              <a:gdLst/>
              <a:ahLst/>
              <a:cxnLst/>
              <a:rect l="l" t="t" r="r" b="b"/>
              <a:pathLst>
                <a:path w="4430" h="4376" extrusionOk="0">
                  <a:moveTo>
                    <a:pt x="1672" y="0"/>
                  </a:moveTo>
                  <a:cubicBezTo>
                    <a:pt x="1593" y="0"/>
                    <a:pt x="1515" y="13"/>
                    <a:pt x="1436" y="48"/>
                  </a:cubicBezTo>
                  <a:cubicBezTo>
                    <a:pt x="856" y="231"/>
                    <a:pt x="397" y="659"/>
                    <a:pt x="153" y="1209"/>
                  </a:cubicBezTo>
                  <a:cubicBezTo>
                    <a:pt x="61" y="1483"/>
                    <a:pt x="0" y="1789"/>
                    <a:pt x="31" y="2094"/>
                  </a:cubicBezTo>
                  <a:cubicBezTo>
                    <a:pt x="31" y="2400"/>
                    <a:pt x="275" y="2614"/>
                    <a:pt x="397" y="2889"/>
                  </a:cubicBezTo>
                  <a:cubicBezTo>
                    <a:pt x="489" y="3164"/>
                    <a:pt x="397" y="3591"/>
                    <a:pt x="611" y="3805"/>
                  </a:cubicBezTo>
                  <a:cubicBezTo>
                    <a:pt x="794" y="4019"/>
                    <a:pt x="1192" y="4019"/>
                    <a:pt x="1467" y="4141"/>
                  </a:cubicBezTo>
                  <a:cubicBezTo>
                    <a:pt x="1668" y="4186"/>
                    <a:pt x="1869" y="4214"/>
                    <a:pt x="2070" y="4214"/>
                  </a:cubicBezTo>
                  <a:cubicBezTo>
                    <a:pt x="2144" y="4214"/>
                    <a:pt x="2218" y="4210"/>
                    <a:pt x="2291" y="4202"/>
                  </a:cubicBezTo>
                  <a:cubicBezTo>
                    <a:pt x="2549" y="4202"/>
                    <a:pt x="2849" y="4376"/>
                    <a:pt x="3102" y="4376"/>
                  </a:cubicBezTo>
                  <a:cubicBezTo>
                    <a:pt x="3149" y="4376"/>
                    <a:pt x="3195" y="4369"/>
                    <a:pt x="3238" y="4355"/>
                  </a:cubicBezTo>
                  <a:cubicBezTo>
                    <a:pt x="3544" y="4233"/>
                    <a:pt x="3788" y="4050"/>
                    <a:pt x="4033" y="3836"/>
                  </a:cubicBezTo>
                  <a:cubicBezTo>
                    <a:pt x="4246" y="3622"/>
                    <a:pt x="4277" y="3225"/>
                    <a:pt x="4369" y="2950"/>
                  </a:cubicBezTo>
                  <a:cubicBezTo>
                    <a:pt x="4430" y="2675"/>
                    <a:pt x="4430" y="2369"/>
                    <a:pt x="4369" y="2094"/>
                  </a:cubicBezTo>
                  <a:cubicBezTo>
                    <a:pt x="4430" y="1819"/>
                    <a:pt x="4430" y="1514"/>
                    <a:pt x="4369" y="1239"/>
                  </a:cubicBezTo>
                  <a:cubicBezTo>
                    <a:pt x="4277" y="964"/>
                    <a:pt x="4246" y="567"/>
                    <a:pt x="4033" y="353"/>
                  </a:cubicBezTo>
                  <a:cubicBezTo>
                    <a:pt x="3819" y="170"/>
                    <a:pt x="3391" y="231"/>
                    <a:pt x="3116" y="139"/>
                  </a:cubicBezTo>
                  <a:cubicBezTo>
                    <a:pt x="2942" y="81"/>
                    <a:pt x="2768" y="60"/>
                    <a:pt x="2593" y="60"/>
                  </a:cubicBezTo>
                  <a:cubicBezTo>
                    <a:pt x="2493" y="60"/>
                    <a:pt x="2392" y="67"/>
                    <a:pt x="2291" y="78"/>
                  </a:cubicBezTo>
                  <a:cubicBezTo>
                    <a:pt x="2073" y="78"/>
                    <a:pt x="1871" y="0"/>
                    <a:pt x="16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31" name="Google Shape;931;p41"/>
            <p:cNvSpPr/>
            <p:nvPr/>
          </p:nvSpPr>
          <p:spPr>
            <a:xfrm>
              <a:off x="6457040" y="3587881"/>
              <a:ext cx="225984" cy="253833"/>
            </a:xfrm>
            <a:custGeom>
              <a:avLst/>
              <a:gdLst/>
              <a:ahLst/>
              <a:cxnLst/>
              <a:rect l="l" t="t" r="r" b="b"/>
              <a:pathLst>
                <a:path w="2231" h="2506" extrusionOk="0">
                  <a:moveTo>
                    <a:pt x="1008" y="1"/>
                  </a:moveTo>
                  <a:cubicBezTo>
                    <a:pt x="703" y="1"/>
                    <a:pt x="397" y="337"/>
                    <a:pt x="214" y="520"/>
                  </a:cubicBezTo>
                  <a:cubicBezTo>
                    <a:pt x="0" y="734"/>
                    <a:pt x="31" y="1009"/>
                    <a:pt x="31" y="1314"/>
                  </a:cubicBezTo>
                  <a:cubicBezTo>
                    <a:pt x="0" y="1589"/>
                    <a:pt x="92" y="1864"/>
                    <a:pt x="245" y="2048"/>
                  </a:cubicBezTo>
                  <a:cubicBezTo>
                    <a:pt x="428" y="2292"/>
                    <a:pt x="703" y="2445"/>
                    <a:pt x="1008" y="2506"/>
                  </a:cubicBezTo>
                  <a:cubicBezTo>
                    <a:pt x="1314" y="2506"/>
                    <a:pt x="1650" y="2414"/>
                    <a:pt x="1925" y="2231"/>
                  </a:cubicBezTo>
                  <a:cubicBezTo>
                    <a:pt x="2108" y="1986"/>
                    <a:pt x="2230" y="1650"/>
                    <a:pt x="2230" y="1314"/>
                  </a:cubicBezTo>
                  <a:cubicBezTo>
                    <a:pt x="2230" y="978"/>
                    <a:pt x="2108" y="673"/>
                    <a:pt x="1925" y="398"/>
                  </a:cubicBezTo>
                  <a:cubicBezTo>
                    <a:pt x="1650" y="184"/>
                    <a:pt x="1344" y="31"/>
                    <a:pt x="1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32" name="Google Shape;932;p41"/>
            <p:cNvSpPr/>
            <p:nvPr/>
          </p:nvSpPr>
          <p:spPr>
            <a:xfrm>
              <a:off x="7224427" y="3636197"/>
              <a:ext cx="492079" cy="448613"/>
            </a:xfrm>
            <a:custGeom>
              <a:avLst/>
              <a:gdLst/>
              <a:ahLst/>
              <a:cxnLst/>
              <a:rect l="l" t="t" r="r" b="b"/>
              <a:pathLst>
                <a:path w="4858" h="4429" extrusionOk="0">
                  <a:moveTo>
                    <a:pt x="2858" y="1"/>
                  </a:moveTo>
                  <a:cubicBezTo>
                    <a:pt x="2728" y="1"/>
                    <a:pt x="2598" y="16"/>
                    <a:pt x="2475" y="43"/>
                  </a:cubicBezTo>
                  <a:cubicBezTo>
                    <a:pt x="2401" y="35"/>
                    <a:pt x="2325" y="31"/>
                    <a:pt x="2249" y="31"/>
                  </a:cubicBezTo>
                  <a:cubicBezTo>
                    <a:pt x="2040" y="31"/>
                    <a:pt x="1829" y="60"/>
                    <a:pt x="1650" y="104"/>
                  </a:cubicBezTo>
                  <a:cubicBezTo>
                    <a:pt x="1344" y="196"/>
                    <a:pt x="1069" y="318"/>
                    <a:pt x="825" y="501"/>
                  </a:cubicBezTo>
                  <a:cubicBezTo>
                    <a:pt x="275" y="837"/>
                    <a:pt x="0" y="1509"/>
                    <a:pt x="122" y="2151"/>
                  </a:cubicBezTo>
                  <a:cubicBezTo>
                    <a:pt x="153" y="2426"/>
                    <a:pt x="214" y="2731"/>
                    <a:pt x="367" y="3006"/>
                  </a:cubicBezTo>
                  <a:cubicBezTo>
                    <a:pt x="428" y="3312"/>
                    <a:pt x="581" y="3587"/>
                    <a:pt x="764" y="3862"/>
                  </a:cubicBezTo>
                  <a:cubicBezTo>
                    <a:pt x="978" y="4076"/>
                    <a:pt x="1253" y="4259"/>
                    <a:pt x="1528" y="4412"/>
                  </a:cubicBezTo>
                  <a:cubicBezTo>
                    <a:pt x="1564" y="4424"/>
                    <a:pt x="1601" y="4429"/>
                    <a:pt x="1640" y="4429"/>
                  </a:cubicBezTo>
                  <a:cubicBezTo>
                    <a:pt x="1897" y="4429"/>
                    <a:pt x="2209" y="4198"/>
                    <a:pt x="2475" y="4198"/>
                  </a:cubicBezTo>
                  <a:cubicBezTo>
                    <a:pt x="2750" y="4198"/>
                    <a:pt x="3025" y="4198"/>
                    <a:pt x="3269" y="4106"/>
                  </a:cubicBezTo>
                  <a:cubicBezTo>
                    <a:pt x="3544" y="3984"/>
                    <a:pt x="3910" y="4014"/>
                    <a:pt x="4124" y="3801"/>
                  </a:cubicBezTo>
                  <a:cubicBezTo>
                    <a:pt x="4338" y="3587"/>
                    <a:pt x="4277" y="3190"/>
                    <a:pt x="4369" y="2915"/>
                  </a:cubicBezTo>
                  <a:cubicBezTo>
                    <a:pt x="4460" y="2670"/>
                    <a:pt x="4827" y="2426"/>
                    <a:pt x="4827" y="2151"/>
                  </a:cubicBezTo>
                  <a:cubicBezTo>
                    <a:pt x="4857" y="1815"/>
                    <a:pt x="4827" y="1509"/>
                    <a:pt x="4705" y="1204"/>
                  </a:cubicBezTo>
                  <a:cubicBezTo>
                    <a:pt x="4613" y="899"/>
                    <a:pt x="4430" y="624"/>
                    <a:pt x="4216" y="410"/>
                  </a:cubicBezTo>
                  <a:cubicBezTo>
                    <a:pt x="4002" y="196"/>
                    <a:pt x="3605" y="165"/>
                    <a:pt x="3330" y="74"/>
                  </a:cubicBezTo>
                  <a:cubicBezTo>
                    <a:pt x="3179" y="23"/>
                    <a:pt x="301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33" name="Google Shape;933;p41"/>
            <p:cNvSpPr/>
            <p:nvPr/>
          </p:nvSpPr>
          <p:spPr>
            <a:xfrm>
              <a:off x="7348205" y="3730296"/>
              <a:ext cx="256878" cy="244514"/>
            </a:xfrm>
            <a:custGeom>
              <a:avLst/>
              <a:gdLst/>
              <a:ahLst/>
              <a:cxnLst/>
              <a:rect l="l" t="t" r="r" b="b"/>
              <a:pathLst>
                <a:path w="2536" h="2414" extrusionOk="0">
                  <a:moveTo>
                    <a:pt x="1253" y="0"/>
                  </a:moveTo>
                  <a:cubicBezTo>
                    <a:pt x="947" y="0"/>
                    <a:pt x="794" y="367"/>
                    <a:pt x="611" y="550"/>
                  </a:cubicBezTo>
                  <a:cubicBezTo>
                    <a:pt x="397" y="764"/>
                    <a:pt x="0" y="886"/>
                    <a:pt x="0" y="1191"/>
                  </a:cubicBezTo>
                  <a:cubicBezTo>
                    <a:pt x="0" y="1527"/>
                    <a:pt x="275" y="1772"/>
                    <a:pt x="489" y="1955"/>
                  </a:cubicBezTo>
                  <a:cubicBezTo>
                    <a:pt x="672" y="2200"/>
                    <a:pt x="947" y="2352"/>
                    <a:pt x="1253" y="2413"/>
                  </a:cubicBezTo>
                  <a:cubicBezTo>
                    <a:pt x="1558" y="2413"/>
                    <a:pt x="1894" y="2291"/>
                    <a:pt x="2139" y="2077"/>
                  </a:cubicBezTo>
                  <a:cubicBezTo>
                    <a:pt x="2352" y="1833"/>
                    <a:pt x="2505" y="1527"/>
                    <a:pt x="2536" y="1222"/>
                  </a:cubicBezTo>
                  <a:cubicBezTo>
                    <a:pt x="2536" y="917"/>
                    <a:pt x="2139" y="703"/>
                    <a:pt x="1955" y="519"/>
                  </a:cubicBezTo>
                  <a:cubicBezTo>
                    <a:pt x="1741" y="306"/>
                    <a:pt x="1558" y="0"/>
                    <a:pt x="12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34" name="Google Shape;934;p41"/>
            <p:cNvSpPr/>
            <p:nvPr/>
          </p:nvSpPr>
          <p:spPr>
            <a:xfrm>
              <a:off x="7722580" y="3040200"/>
              <a:ext cx="495219" cy="470492"/>
            </a:xfrm>
            <a:custGeom>
              <a:avLst/>
              <a:gdLst/>
              <a:ahLst/>
              <a:cxnLst/>
              <a:rect l="l" t="t" r="r" b="b"/>
              <a:pathLst>
                <a:path w="4889" h="4645" extrusionOk="0">
                  <a:moveTo>
                    <a:pt x="2414" y="1"/>
                  </a:moveTo>
                  <a:cubicBezTo>
                    <a:pt x="2108" y="62"/>
                    <a:pt x="1833" y="154"/>
                    <a:pt x="1559" y="337"/>
                  </a:cubicBezTo>
                  <a:cubicBezTo>
                    <a:pt x="1284" y="398"/>
                    <a:pt x="1009" y="520"/>
                    <a:pt x="764" y="703"/>
                  </a:cubicBezTo>
                  <a:cubicBezTo>
                    <a:pt x="550" y="917"/>
                    <a:pt x="367" y="1162"/>
                    <a:pt x="214" y="1437"/>
                  </a:cubicBezTo>
                  <a:cubicBezTo>
                    <a:pt x="92" y="1742"/>
                    <a:pt x="31" y="2048"/>
                    <a:pt x="1" y="2353"/>
                  </a:cubicBezTo>
                  <a:cubicBezTo>
                    <a:pt x="1" y="2689"/>
                    <a:pt x="62" y="2995"/>
                    <a:pt x="153" y="3300"/>
                  </a:cubicBezTo>
                  <a:cubicBezTo>
                    <a:pt x="276" y="3575"/>
                    <a:pt x="734" y="3636"/>
                    <a:pt x="917" y="3850"/>
                  </a:cubicBezTo>
                  <a:cubicBezTo>
                    <a:pt x="1131" y="4033"/>
                    <a:pt x="1345" y="4216"/>
                    <a:pt x="1589" y="4308"/>
                  </a:cubicBezTo>
                  <a:cubicBezTo>
                    <a:pt x="1833" y="4461"/>
                    <a:pt x="2108" y="4583"/>
                    <a:pt x="2414" y="4644"/>
                  </a:cubicBezTo>
                  <a:cubicBezTo>
                    <a:pt x="2719" y="4644"/>
                    <a:pt x="2933" y="4400"/>
                    <a:pt x="3208" y="4278"/>
                  </a:cubicBezTo>
                  <a:cubicBezTo>
                    <a:pt x="3453" y="4186"/>
                    <a:pt x="3697" y="4033"/>
                    <a:pt x="3880" y="3819"/>
                  </a:cubicBezTo>
                  <a:cubicBezTo>
                    <a:pt x="4064" y="3605"/>
                    <a:pt x="4400" y="3514"/>
                    <a:pt x="4522" y="3239"/>
                  </a:cubicBezTo>
                  <a:cubicBezTo>
                    <a:pt x="4705" y="2964"/>
                    <a:pt x="4827" y="2658"/>
                    <a:pt x="4888" y="2353"/>
                  </a:cubicBezTo>
                  <a:cubicBezTo>
                    <a:pt x="4888" y="2048"/>
                    <a:pt x="4491" y="1834"/>
                    <a:pt x="4369" y="1559"/>
                  </a:cubicBezTo>
                  <a:cubicBezTo>
                    <a:pt x="4277" y="1284"/>
                    <a:pt x="4277" y="917"/>
                    <a:pt x="4064" y="703"/>
                  </a:cubicBezTo>
                  <a:cubicBezTo>
                    <a:pt x="3880" y="490"/>
                    <a:pt x="3453" y="551"/>
                    <a:pt x="3208" y="459"/>
                  </a:cubicBezTo>
                  <a:cubicBezTo>
                    <a:pt x="2933" y="367"/>
                    <a:pt x="2719" y="1"/>
                    <a:pt x="24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35" name="Google Shape;935;p41"/>
            <p:cNvSpPr/>
            <p:nvPr/>
          </p:nvSpPr>
          <p:spPr>
            <a:xfrm>
              <a:off x="7830861" y="3183730"/>
              <a:ext cx="235302" cy="221724"/>
            </a:xfrm>
            <a:custGeom>
              <a:avLst/>
              <a:gdLst/>
              <a:ahLst/>
              <a:cxnLst/>
              <a:rect l="l" t="t" r="r" b="b"/>
              <a:pathLst>
                <a:path w="2323" h="2189" extrusionOk="0">
                  <a:moveTo>
                    <a:pt x="931" y="0"/>
                  </a:moveTo>
                  <a:cubicBezTo>
                    <a:pt x="777" y="0"/>
                    <a:pt x="635" y="27"/>
                    <a:pt x="520" y="142"/>
                  </a:cubicBezTo>
                  <a:cubicBezTo>
                    <a:pt x="337" y="325"/>
                    <a:pt x="1" y="631"/>
                    <a:pt x="1" y="936"/>
                  </a:cubicBezTo>
                  <a:cubicBezTo>
                    <a:pt x="1" y="1241"/>
                    <a:pt x="337" y="1547"/>
                    <a:pt x="520" y="1761"/>
                  </a:cubicBezTo>
                  <a:cubicBezTo>
                    <a:pt x="734" y="2005"/>
                    <a:pt x="1039" y="2158"/>
                    <a:pt x="1345" y="2188"/>
                  </a:cubicBezTo>
                  <a:cubicBezTo>
                    <a:pt x="1650" y="2188"/>
                    <a:pt x="1803" y="1791"/>
                    <a:pt x="1986" y="1608"/>
                  </a:cubicBezTo>
                  <a:cubicBezTo>
                    <a:pt x="2200" y="1425"/>
                    <a:pt x="2322" y="1180"/>
                    <a:pt x="2322" y="936"/>
                  </a:cubicBezTo>
                  <a:cubicBezTo>
                    <a:pt x="2322" y="692"/>
                    <a:pt x="2231" y="447"/>
                    <a:pt x="2017" y="264"/>
                  </a:cubicBezTo>
                  <a:cubicBezTo>
                    <a:pt x="1857" y="104"/>
                    <a:pt x="1650" y="14"/>
                    <a:pt x="1438" y="14"/>
                  </a:cubicBezTo>
                  <a:cubicBezTo>
                    <a:pt x="1407" y="14"/>
                    <a:pt x="1376" y="16"/>
                    <a:pt x="1345" y="20"/>
                  </a:cubicBezTo>
                  <a:cubicBezTo>
                    <a:pt x="1204" y="20"/>
                    <a:pt x="1063" y="0"/>
                    <a:pt x="9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936" name="Google Shape;936;p41"/>
          <p:cNvGrpSpPr/>
          <p:nvPr/>
        </p:nvGrpSpPr>
        <p:grpSpPr>
          <a:xfrm>
            <a:off x="2436304" y="3701753"/>
            <a:ext cx="1326356" cy="670138"/>
            <a:chOff x="1866724" y="1193292"/>
            <a:chExt cx="6154785" cy="3109690"/>
          </a:xfrm>
        </p:grpSpPr>
        <p:sp>
          <p:nvSpPr>
            <p:cNvPr id="937" name="Google Shape;937;p41"/>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38" name="Google Shape;938;p41"/>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939" name="Google Shape;939;p41"/>
          <p:cNvGrpSpPr/>
          <p:nvPr/>
        </p:nvGrpSpPr>
        <p:grpSpPr>
          <a:xfrm>
            <a:off x="966500" y="3494459"/>
            <a:ext cx="1810412" cy="958637"/>
            <a:chOff x="1771600" y="2570008"/>
            <a:chExt cx="3406872" cy="1803983"/>
          </a:xfrm>
        </p:grpSpPr>
        <p:sp>
          <p:nvSpPr>
            <p:cNvPr id="940" name="Google Shape;940;p41"/>
            <p:cNvSpPr/>
            <p:nvPr/>
          </p:nvSpPr>
          <p:spPr>
            <a:xfrm>
              <a:off x="1774639" y="2652661"/>
              <a:ext cx="3403833" cy="1721322"/>
            </a:xfrm>
            <a:custGeom>
              <a:avLst/>
              <a:gdLst/>
              <a:ahLst/>
              <a:cxnLst/>
              <a:rect l="l" t="t" r="r" b="b"/>
              <a:pathLst>
                <a:path w="33604" h="16994" extrusionOk="0">
                  <a:moveTo>
                    <a:pt x="15106" y="1"/>
                  </a:moveTo>
                  <a:cubicBezTo>
                    <a:pt x="15061" y="1"/>
                    <a:pt x="15015" y="3"/>
                    <a:pt x="14969" y="8"/>
                  </a:cubicBezTo>
                  <a:cubicBezTo>
                    <a:pt x="14419" y="39"/>
                    <a:pt x="13870" y="69"/>
                    <a:pt x="13320" y="161"/>
                  </a:cubicBezTo>
                  <a:cubicBezTo>
                    <a:pt x="13135" y="204"/>
                    <a:pt x="12934" y="213"/>
                    <a:pt x="12730" y="213"/>
                  </a:cubicBezTo>
                  <a:cubicBezTo>
                    <a:pt x="12594" y="213"/>
                    <a:pt x="12457" y="209"/>
                    <a:pt x="12321" y="209"/>
                  </a:cubicBezTo>
                  <a:cubicBezTo>
                    <a:pt x="12084" y="209"/>
                    <a:pt x="11852" y="221"/>
                    <a:pt x="11640" y="283"/>
                  </a:cubicBezTo>
                  <a:cubicBezTo>
                    <a:pt x="11120" y="466"/>
                    <a:pt x="10723" y="1016"/>
                    <a:pt x="10204" y="1230"/>
                  </a:cubicBezTo>
                  <a:cubicBezTo>
                    <a:pt x="9715" y="1413"/>
                    <a:pt x="9135" y="1536"/>
                    <a:pt x="8676" y="1780"/>
                  </a:cubicBezTo>
                  <a:cubicBezTo>
                    <a:pt x="8188" y="2055"/>
                    <a:pt x="7546" y="2086"/>
                    <a:pt x="7088" y="2391"/>
                  </a:cubicBezTo>
                  <a:cubicBezTo>
                    <a:pt x="6630" y="2696"/>
                    <a:pt x="6599" y="3613"/>
                    <a:pt x="6202" y="3949"/>
                  </a:cubicBezTo>
                  <a:cubicBezTo>
                    <a:pt x="5774" y="4316"/>
                    <a:pt x="5255" y="4529"/>
                    <a:pt x="4858" y="4927"/>
                  </a:cubicBezTo>
                  <a:cubicBezTo>
                    <a:pt x="4491" y="5293"/>
                    <a:pt x="3850" y="5476"/>
                    <a:pt x="3483" y="5904"/>
                  </a:cubicBezTo>
                  <a:cubicBezTo>
                    <a:pt x="3147" y="6301"/>
                    <a:pt x="3147" y="7004"/>
                    <a:pt x="2842" y="7462"/>
                  </a:cubicBezTo>
                  <a:cubicBezTo>
                    <a:pt x="2536" y="7920"/>
                    <a:pt x="1925" y="8195"/>
                    <a:pt x="1681" y="8684"/>
                  </a:cubicBezTo>
                  <a:cubicBezTo>
                    <a:pt x="1406" y="9142"/>
                    <a:pt x="1100" y="9631"/>
                    <a:pt x="917" y="10150"/>
                  </a:cubicBezTo>
                  <a:cubicBezTo>
                    <a:pt x="703" y="10670"/>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7" y="16871"/>
                    <a:pt x="18207" y="16840"/>
                    <a:pt x="19002" y="16840"/>
                  </a:cubicBezTo>
                  <a:cubicBezTo>
                    <a:pt x="19796" y="16840"/>
                    <a:pt x="19796" y="16657"/>
                    <a:pt x="20590" y="16657"/>
                  </a:cubicBezTo>
                  <a:cubicBezTo>
                    <a:pt x="21385" y="16657"/>
                    <a:pt x="21385" y="16963"/>
                    <a:pt x="22179" y="16963"/>
                  </a:cubicBezTo>
                  <a:cubicBezTo>
                    <a:pt x="22973" y="16963"/>
                    <a:pt x="22973" y="16382"/>
                    <a:pt x="23798" y="16382"/>
                  </a:cubicBezTo>
                  <a:cubicBezTo>
                    <a:pt x="24592" y="16382"/>
                    <a:pt x="24592" y="16718"/>
                    <a:pt x="25386" y="16718"/>
                  </a:cubicBezTo>
                  <a:cubicBezTo>
                    <a:pt x="26181" y="16718"/>
                    <a:pt x="26181" y="16810"/>
                    <a:pt x="26975" y="16810"/>
                  </a:cubicBezTo>
                  <a:cubicBezTo>
                    <a:pt x="2776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5" y="16746"/>
                    <a:pt x="32454" y="16854"/>
                    <a:pt x="32728" y="16854"/>
                  </a:cubicBezTo>
                  <a:cubicBezTo>
                    <a:pt x="32884" y="16854"/>
                    <a:pt x="33062" y="16818"/>
                    <a:pt x="33329" y="16718"/>
                  </a:cubicBezTo>
                  <a:cubicBezTo>
                    <a:pt x="33329" y="16168"/>
                    <a:pt x="33604" y="15527"/>
                    <a:pt x="33543" y="15007"/>
                  </a:cubicBezTo>
                  <a:cubicBezTo>
                    <a:pt x="33451" y="14458"/>
                    <a:pt x="33329" y="13908"/>
                    <a:pt x="33176" y="13358"/>
                  </a:cubicBezTo>
                  <a:cubicBezTo>
                    <a:pt x="33085" y="12839"/>
                    <a:pt x="32535" y="12411"/>
                    <a:pt x="32382" y="11892"/>
                  </a:cubicBezTo>
                  <a:cubicBezTo>
                    <a:pt x="32229" y="11372"/>
                    <a:pt x="32046" y="10853"/>
                    <a:pt x="31832" y="10364"/>
                  </a:cubicBezTo>
                  <a:cubicBezTo>
                    <a:pt x="31618" y="9845"/>
                    <a:pt x="31893" y="9112"/>
                    <a:pt x="31618" y="8623"/>
                  </a:cubicBezTo>
                  <a:cubicBezTo>
                    <a:pt x="31374" y="8134"/>
                    <a:pt x="31099" y="7645"/>
                    <a:pt x="30824" y="7157"/>
                  </a:cubicBezTo>
                  <a:cubicBezTo>
                    <a:pt x="30518" y="6729"/>
                    <a:pt x="29969" y="6393"/>
                    <a:pt x="29602" y="5996"/>
                  </a:cubicBezTo>
                  <a:cubicBezTo>
                    <a:pt x="29266" y="5568"/>
                    <a:pt x="28563" y="5476"/>
                    <a:pt x="28197" y="5079"/>
                  </a:cubicBezTo>
                  <a:cubicBezTo>
                    <a:pt x="27800" y="4713"/>
                    <a:pt x="27861" y="3796"/>
                    <a:pt x="27464" y="3460"/>
                  </a:cubicBezTo>
                  <a:cubicBezTo>
                    <a:pt x="27036" y="3124"/>
                    <a:pt x="26211" y="3277"/>
                    <a:pt x="25753" y="2971"/>
                  </a:cubicBezTo>
                  <a:cubicBezTo>
                    <a:pt x="25325" y="2666"/>
                    <a:pt x="25142" y="1872"/>
                    <a:pt x="24684" y="1597"/>
                  </a:cubicBezTo>
                  <a:cubicBezTo>
                    <a:pt x="24513" y="1501"/>
                    <a:pt x="24309" y="1476"/>
                    <a:pt x="24093" y="1476"/>
                  </a:cubicBezTo>
                  <a:cubicBezTo>
                    <a:pt x="23854" y="1476"/>
                    <a:pt x="23601" y="1507"/>
                    <a:pt x="23364" y="1507"/>
                  </a:cubicBezTo>
                  <a:cubicBezTo>
                    <a:pt x="23202" y="1507"/>
                    <a:pt x="23049" y="1492"/>
                    <a:pt x="22912" y="1444"/>
                  </a:cubicBezTo>
                  <a:cubicBezTo>
                    <a:pt x="22423" y="1230"/>
                    <a:pt x="21904" y="1016"/>
                    <a:pt x="21385" y="864"/>
                  </a:cubicBezTo>
                  <a:cubicBezTo>
                    <a:pt x="20865" y="711"/>
                    <a:pt x="20346" y="741"/>
                    <a:pt x="19796" y="619"/>
                  </a:cubicBezTo>
                  <a:cubicBezTo>
                    <a:pt x="19246" y="528"/>
                    <a:pt x="18757" y="375"/>
                    <a:pt x="18207" y="314"/>
                  </a:cubicBezTo>
                  <a:cubicBezTo>
                    <a:pt x="17840" y="292"/>
                    <a:pt x="17458" y="271"/>
                    <a:pt x="17082" y="271"/>
                  </a:cubicBezTo>
                  <a:cubicBezTo>
                    <a:pt x="16926" y="271"/>
                    <a:pt x="16771" y="274"/>
                    <a:pt x="16619" y="283"/>
                  </a:cubicBezTo>
                  <a:cubicBezTo>
                    <a:pt x="16087" y="283"/>
                    <a:pt x="15606" y="1"/>
                    <a:pt x="151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41" name="Google Shape;941;p41"/>
            <p:cNvSpPr/>
            <p:nvPr/>
          </p:nvSpPr>
          <p:spPr>
            <a:xfrm>
              <a:off x="1771600" y="3411533"/>
              <a:ext cx="3406872" cy="962458"/>
            </a:xfrm>
            <a:custGeom>
              <a:avLst/>
              <a:gdLst/>
              <a:ahLst/>
              <a:cxnLst/>
              <a:rect l="l" t="t" r="r" b="b"/>
              <a:pathLst>
                <a:path w="33634" h="9502" extrusionOk="0">
                  <a:moveTo>
                    <a:pt x="31037" y="1"/>
                  </a:moveTo>
                  <a:cubicBezTo>
                    <a:pt x="30915" y="153"/>
                    <a:pt x="30793" y="306"/>
                    <a:pt x="30640" y="489"/>
                  </a:cubicBezTo>
                  <a:cubicBezTo>
                    <a:pt x="30619" y="511"/>
                    <a:pt x="30566" y="533"/>
                    <a:pt x="30516" y="533"/>
                  </a:cubicBezTo>
                  <a:cubicBezTo>
                    <a:pt x="30495" y="533"/>
                    <a:pt x="30475" y="529"/>
                    <a:pt x="30457" y="520"/>
                  </a:cubicBezTo>
                  <a:cubicBezTo>
                    <a:pt x="30365" y="948"/>
                    <a:pt x="30243" y="1345"/>
                    <a:pt x="30090" y="1711"/>
                  </a:cubicBezTo>
                  <a:cubicBezTo>
                    <a:pt x="30029" y="1833"/>
                    <a:pt x="29907" y="1895"/>
                    <a:pt x="29815" y="1895"/>
                  </a:cubicBezTo>
                  <a:cubicBezTo>
                    <a:pt x="29693" y="1864"/>
                    <a:pt x="29601" y="1803"/>
                    <a:pt x="29510" y="1772"/>
                  </a:cubicBezTo>
                  <a:cubicBezTo>
                    <a:pt x="28991" y="2475"/>
                    <a:pt x="28288" y="2994"/>
                    <a:pt x="27738" y="3666"/>
                  </a:cubicBezTo>
                  <a:cubicBezTo>
                    <a:pt x="27704" y="3717"/>
                    <a:pt x="27652" y="3740"/>
                    <a:pt x="27597" y="3740"/>
                  </a:cubicBezTo>
                  <a:cubicBezTo>
                    <a:pt x="27552" y="3740"/>
                    <a:pt x="27504" y="3724"/>
                    <a:pt x="27463" y="3697"/>
                  </a:cubicBezTo>
                  <a:cubicBezTo>
                    <a:pt x="27341" y="3636"/>
                    <a:pt x="27249" y="3605"/>
                    <a:pt x="27188" y="3544"/>
                  </a:cubicBezTo>
                  <a:cubicBezTo>
                    <a:pt x="27158" y="4400"/>
                    <a:pt x="26974" y="5408"/>
                    <a:pt x="26486" y="6019"/>
                  </a:cubicBezTo>
                  <a:cubicBezTo>
                    <a:pt x="26291" y="6254"/>
                    <a:pt x="26103" y="6349"/>
                    <a:pt x="25927" y="6349"/>
                  </a:cubicBezTo>
                  <a:cubicBezTo>
                    <a:pt x="25577" y="6349"/>
                    <a:pt x="25273" y="5977"/>
                    <a:pt x="25050" y="5591"/>
                  </a:cubicBezTo>
                  <a:cubicBezTo>
                    <a:pt x="24897" y="5774"/>
                    <a:pt x="24683" y="5988"/>
                    <a:pt x="24530" y="6171"/>
                  </a:cubicBezTo>
                  <a:cubicBezTo>
                    <a:pt x="24485" y="6202"/>
                    <a:pt x="24424" y="6217"/>
                    <a:pt x="24362" y="6217"/>
                  </a:cubicBezTo>
                  <a:cubicBezTo>
                    <a:pt x="24301" y="6217"/>
                    <a:pt x="24240" y="6202"/>
                    <a:pt x="24194" y="6171"/>
                  </a:cubicBezTo>
                  <a:cubicBezTo>
                    <a:pt x="24011" y="5927"/>
                    <a:pt x="23736" y="5744"/>
                    <a:pt x="23522" y="5499"/>
                  </a:cubicBezTo>
                  <a:cubicBezTo>
                    <a:pt x="23247" y="5774"/>
                    <a:pt x="22881" y="5927"/>
                    <a:pt x="22514" y="5927"/>
                  </a:cubicBezTo>
                  <a:cubicBezTo>
                    <a:pt x="21842" y="5958"/>
                    <a:pt x="21201" y="6141"/>
                    <a:pt x="20651" y="6538"/>
                  </a:cubicBezTo>
                  <a:cubicBezTo>
                    <a:pt x="20473" y="6644"/>
                    <a:pt x="20304" y="6689"/>
                    <a:pt x="20140" y="6689"/>
                  </a:cubicBezTo>
                  <a:cubicBezTo>
                    <a:pt x="19741" y="6689"/>
                    <a:pt x="19379" y="6423"/>
                    <a:pt x="19032" y="6141"/>
                  </a:cubicBezTo>
                  <a:cubicBezTo>
                    <a:pt x="18940" y="6385"/>
                    <a:pt x="18726" y="6568"/>
                    <a:pt x="18482" y="6660"/>
                  </a:cubicBezTo>
                  <a:cubicBezTo>
                    <a:pt x="18408" y="6685"/>
                    <a:pt x="18323" y="6692"/>
                    <a:pt x="18234" y="6692"/>
                  </a:cubicBezTo>
                  <a:cubicBezTo>
                    <a:pt x="18118" y="6692"/>
                    <a:pt x="17995" y="6680"/>
                    <a:pt x="17882" y="6680"/>
                  </a:cubicBezTo>
                  <a:cubicBezTo>
                    <a:pt x="17759" y="6680"/>
                    <a:pt x="17647" y="6694"/>
                    <a:pt x="17565" y="6752"/>
                  </a:cubicBezTo>
                  <a:cubicBezTo>
                    <a:pt x="17350" y="6935"/>
                    <a:pt x="17165" y="7000"/>
                    <a:pt x="16987" y="7000"/>
                  </a:cubicBezTo>
                  <a:cubicBezTo>
                    <a:pt x="16658" y="7000"/>
                    <a:pt x="16351" y="6779"/>
                    <a:pt x="15916" y="6660"/>
                  </a:cubicBezTo>
                  <a:cubicBezTo>
                    <a:pt x="15733" y="6568"/>
                    <a:pt x="15549" y="6446"/>
                    <a:pt x="15366" y="6324"/>
                  </a:cubicBezTo>
                  <a:cubicBezTo>
                    <a:pt x="15217" y="6233"/>
                    <a:pt x="15095" y="6196"/>
                    <a:pt x="14991" y="6196"/>
                  </a:cubicBezTo>
                  <a:cubicBezTo>
                    <a:pt x="14710" y="6196"/>
                    <a:pt x="14558" y="6468"/>
                    <a:pt x="14358" y="6691"/>
                  </a:cubicBezTo>
                  <a:cubicBezTo>
                    <a:pt x="14222" y="6804"/>
                    <a:pt x="14052" y="6867"/>
                    <a:pt x="13874" y="6867"/>
                  </a:cubicBezTo>
                  <a:cubicBezTo>
                    <a:pt x="13812" y="6867"/>
                    <a:pt x="13749" y="6859"/>
                    <a:pt x="13686" y="6843"/>
                  </a:cubicBezTo>
                  <a:cubicBezTo>
                    <a:pt x="13403" y="6769"/>
                    <a:pt x="13266" y="6702"/>
                    <a:pt x="13142" y="6702"/>
                  </a:cubicBezTo>
                  <a:cubicBezTo>
                    <a:pt x="13012" y="6702"/>
                    <a:pt x="12898" y="6777"/>
                    <a:pt x="12647" y="6996"/>
                  </a:cubicBezTo>
                  <a:cubicBezTo>
                    <a:pt x="12525" y="7088"/>
                    <a:pt x="12403" y="7149"/>
                    <a:pt x="12250" y="7179"/>
                  </a:cubicBezTo>
                  <a:cubicBezTo>
                    <a:pt x="11822" y="7149"/>
                    <a:pt x="11425" y="6996"/>
                    <a:pt x="11089" y="6752"/>
                  </a:cubicBezTo>
                  <a:cubicBezTo>
                    <a:pt x="10817" y="6561"/>
                    <a:pt x="10448" y="6055"/>
                    <a:pt x="10198" y="6055"/>
                  </a:cubicBezTo>
                  <a:cubicBezTo>
                    <a:pt x="10167" y="6055"/>
                    <a:pt x="10138" y="6063"/>
                    <a:pt x="10112" y="6080"/>
                  </a:cubicBezTo>
                  <a:cubicBezTo>
                    <a:pt x="9773" y="6299"/>
                    <a:pt x="9422" y="6530"/>
                    <a:pt x="9066" y="6530"/>
                  </a:cubicBezTo>
                  <a:cubicBezTo>
                    <a:pt x="8876" y="6530"/>
                    <a:pt x="8684" y="6464"/>
                    <a:pt x="8493" y="6294"/>
                  </a:cubicBezTo>
                  <a:cubicBezTo>
                    <a:pt x="8260" y="6082"/>
                    <a:pt x="8065" y="6001"/>
                    <a:pt x="7891" y="6001"/>
                  </a:cubicBezTo>
                  <a:cubicBezTo>
                    <a:pt x="7313" y="6001"/>
                    <a:pt x="6975" y="6905"/>
                    <a:pt x="6293" y="6905"/>
                  </a:cubicBezTo>
                  <a:cubicBezTo>
                    <a:pt x="5988" y="6905"/>
                    <a:pt x="5743" y="6752"/>
                    <a:pt x="5560" y="6538"/>
                  </a:cubicBezTo>
                  <a:cubicBezTo>
                    <a:pt x="5554" y="6528"/>
                    <a:pt x="5545" y="6523"/>
                    <a:pt x="5532" y="6523"/>
                  </a:cubicBezTo>
                  <a:cubicBezTo>
                    <a:pt x="5353" y="6523"/>
                    <a:pt x="4544" y="7493"/>
                    <a:pt x="4430" y="7607"/>
                  </a:cubicBezTo>
                  <a:cubicBezTo>
                    <a:pt x="4385" y="7652"/>
                    <a:pt x="4328" y="7672"/>
                    <a:pt x="4270" y="7672"/>
                  </a:cubicBezTo>
                  <a:cubicBezTo>
                    <a:pt x="4171" y="7672"/>
                    <a:pt x="4071" y="7612"/>
                    <a:pt x="4032" y="7515"/>
                  </a:cubicBezTo>
                  <a:cubicBezTo>
                    <a:pt x="4002" y="7332"/>
                    <a:pt x="3941" y="7179"/>
                    <a:pt x="3880" y="7027"/>
                  </a:cubicBezTo>
                  <a:cubicBezTo>
                    <a:pt x="3769" y="7052"/>
                    <a:pt x="3661" y="7064"/>
                    <a:pt x="3555" y="7064"/>
                  </a:cubicBezTo>
                  <a:cubicBezTo>
                    <a:pt x="3020" y="7064"/>
                    <a:pt x="2552" y="6758"/>
                    <a:pt x="2169" y="6324"/>
                  </a:cubicBezTo>
                  <a:cubicBezTo>
                    <a:pt x="1994" y="6120"/>
                    <a:pt x="1458" y="5249"/>
                    <a:pt x="1144" y="5249"/>
                  </a:cubicBezTo>
                  <a:cubicBezTo>
                    <a:pt x="1128" y="5249"/>
                    <a:pt x="1114" y="5251"/>
                    <a:pt x="1100" y="5255"/>
                  </a:cubicBezTo>
                  <a:cubicBezTo>
                    <a:pt x="794" y="5316"/>
                    <a:pt x="489" y="5438"/>
                    <a:pt x="153" y="5530"/>
                  </a:cubicBezTo>
                  <a:cubicBezTo>
                    <a:pt x="153" y="5652"/>
                    <a:pt x="122" y="5774"/>
                    <a:pt x="122" y="5896"/>
                  </a:cubicBezTo>
                  <a:cubicBezTo>
                    <a:pt x="0" y="6416"/>
                    <a:pt x="489" y="7027"/>
                    <a:pt x="428" y="7577"/>
                  </a:cubicBezTo>
                  <a:cubicBezTo>
                    <a:pt x="367" y="8126"/>
                    <a:pt x="61" y="8340"/>
                    <a:pt x="61" y="8890"/>
                  </a:cubicBezTo>
                  <a:cubicBezTo>
                    <a:pt x="825" y="9135"/>
                    <a:pt x="733" y="9501"/>
                    <a:pt x="1527" y="9501"/>
                  </a:cubicBezTo>
                  <a:cubicBezTo>
                    <a:pt x="2322" y="9501"/>
                    <a:pt x="2322" y="8982"/>
                    <a:pt x="3116" y="8982"/>
                  </a:cubicBezTo>
                  <a:cubicBezTo>
                    <a:pt x="3910" y="8982"/>
                    <a:pt x="3910" y="8829"/>
                    <a:pt x="4705" y="8829"/>
                  </a:cubicBezTo>
                  <a:cubicBezTo>
                    <a:pt x="5499" y="8829"/>
                    <a:pt x="5499" y="8921"/>
                    <a:pt x="6293" y="8921"/>
                  </a:cubicBezTo>
                  <a:cubicBezTo>
                    <a:pt x="7087" y="8921"/>
                    <a:pt x="7087" y="9409"/>
                    <a:pt x="7882" y="9409"/>
                  </a:cubicBezTo>
                  <a:cubicBezTo>
                    <a:pt x="8676" y="9409"/>
                    <a:pt x="8676" y="9104"/>
                    <a:pt x="9470" y="9104"/>
                  </a:cubicBezTo>
                  <a:cubicBezTo>
                    <a:pt x="10264" y="9104"/>
                    <a:pt x="10264" y="9409"/>
                    <a:pt x="11059" y="9409"/>
                  </a:cubicBezTo>
                  <a:cubicBezTo>
                    <a:pt x="11853" y="9409"/>
                    <a:pt x="11853" y="9501"/>
                    <a:pt x="12647" y="9501"/>
                  </a:cubicBezTo>
                  <a:cubicBezTo>
                    <a:pt x="13441" y="9501"/>
                    <a:pt x="13441" y="8982"/>
                    <a:pt x="14236" y="8982"/>
                  </a:cubicBezTo>
                  <a:cubicBezTo>
                    <a:pt x="15030" y="8982"/>
                    <a:pt x="15030" y="9471"/>
                    <a:pt x="15824" y="9471"/>
                  </a:cubicBezTo>
                  <a:cubicBezTo>
                    <a:pt x="16618" y="9471"/>
                    <a:pt x="16649" y="9379"/>
                    <a:pt x="17443" y="9379"/>
                  </a:cubicBezTo>
                  <a:cubicBezTo>
                    <a:pt x="18237" y="9379"/>
                    <a:pt x="18237" y="9348"/>
                    <a:pt x="19032" y="9348"/>
                  </a:cubicBezTo>
                  <a:cubicBezTo>
                    <a:pt x="19826" y="9348"/>
                    <a:pt x="19826" y="9165"/>
                    <a:pt x="20620" y="9165"/>
                  </a:cubicBezTo>
                  <a:cubicBezTo>
                    <a:pt x="21415" y="9165"/>
                    <a:pt x="21415" y="9471"/>
                    <a:pt x="22209" y="9471"/>
                  </a:cubicBezTo>
                  <a:cubicBezTo>
                    <a:pt x="23003" y="9471"/>
                    <a:pt x="23003" y="8890"/>
                    <a:pt x="23797" y="8890"/>
                  </a:cubicBezTo>
                  <a:cubicBezTo>
                    <a:pt x="24592" y="8890"/>
                    <a:pt x="24592" y="9226"/>
                    <a:pt x="25386" y="9226"/>
                  </a:cubicBezTo>
                  <a:cubicBezTo>
                    <a:pt x="26180" y="9226"/>
                    <a:pt x="26180" y="9318"/>
                    <a:pt x="26974" y="9318"/>
                  </a:cubicBezTo>
                  <a:cubicBezTo>
                    <a:pt x="27769" y="9318"/>
                    <a:pt x="27769" y="9073"/>
                    <a:pt x="28563" y="9073"/>
                  </a:cubicBezTo>
                  <a:cubicBezTo>
                    <a:pt x="29357" y="9073"/>
                    <a:pt x="29357" y="9257"/>
                    <a:pt x="30151" y="9257"/>
                  </a:cubicBezTo>
                  <a:cubicBezTo>
                    <a:pt x="30747" y="9257"/>
                    <a:pt x="30896" y="9154"/>
                    <a:pt x="31268" y="9154"/>
                  </a:cubicBezTo>
                  <a:cubicBezTo>
                    <a:pt x="31392" y="9154"/>
                    <a:pt x="31541" y="9165"/>
                    <a:pt x="31740" y="9196"/>
                  </a:cubicBezTo>
                  <a:cubicBezTo>
                    <a:pt x="32245" y="9254"/>
                    <a:pt x="32466" y="9362"/>
                    <a:pt x="32748" y="9362"/>
                  </a:cubicBezTo>
                  <a:cubicBezTo>
                    <a:pt x="32910" y="9362"/>
                    <a:pt x="33092" y="9326"/>
                    <a:pt x="33359" y="9226"/>
                  </a:cubicBezTo>
                  <a:cubicBezTo>
                    <a:pt x="33359" y="8676"/>
                    <a:pt x="33634" y="8035"/>
                    <a:pt x="33573" y="7515"/>
                  </a:cubicBezTo>
                  <a:cubicBezTo>
                    <a:pt x="33481" y="6966"/>
                    <a:pt x="33359" y="6416"/>
                    <a:pt x="33206" y="5866"/>
                  </a:cubicBezTo>
                  <a:cubicBezTo>
                    <a:pt x="33115" y="5347"/>
                    <a:pt x="32565" y="4919"/>
                    <a:pt x="32412" y="4400"/>
                  </a:cubicBezTo>
                  <a:cubicBezTo>
                    <a:pt x="32259" y="3880"/>
                    <a:pt x="32076" y="3361"/>
                    <a:pt x="31862" y="2872"/>
                  </a:cubicBezTo>
                  <a:cubicBezTo>
                    <a:pt x="31648" y="2353"/>
                    <a:pt x="31923" y="1620"/>
                    <a:pt x="31648" y="1131"/>
                  </a:cubicBezTo>
                  <a:cubicBezTo>
                    <a:pt x="31465" y="764"/>
                    <a:pt x="31282" y="367"/>
                    <a:pt x="31037" y="1"/>
                  </a:cubicBezTo>
                  <a:close/>
                </a:path>
              </a:pathLst>
            </a:custGeom>
            <a:solidFill>
              <a:srgbClr val="24962F">
                <a:alpha val="4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42" name="Google Shape;942;p41"/>
            <p:cNvSpPr/>
            <p:nvPr/>
          </p:nvSpPr>
          <p:spPr>
            <a:xfrm>
              <a:off x="2232579" y="2891708"/>
              <a:ext cx="470504" cy="482748"/>
            </a:xfrm>
            <a:custGeom>
              <a:avLst/>
              <a:gdLst/>
              <a:ahLst/>
              <a:cxnLst/>
              <a:rect l="l" t="t" r="r" b="b"/>
              <a:pathLst>
                <a:path w="4645" h="4766" extrusionOk="0">
                  <a:moveTo>
                    <a:pt x="2414" y="0"/>
                  </a:moveTo>
                  <a:cubicBezTo>
                    <a:pt x="2078" y="0"/>
                    <a:pt x="1773" y="62"/>
                    <a:pt x="1467" y="184"/>
                  </a:cubicBezTo>
                  <a:cubicBezTo>
                    <a:pt x="1223" y="275"/>
                    <a:pt x="1131" y="734"/>
                    <a:pt x="948" y="947"/>
                  </a:cubicBezTo>
                  <a:cubicBezTo>
                    <a:pt x="734" y="1131"/>
                    <a:pt x="306" y="1192"/>
                    <a:pt x="184" y="1467"/>
                  </a:cubicBezTo>
                  <a:cubicBezTo>
                    <a:pt x="62" y="1772"/>
                    <a:pt x="1" y="2078"/>
                    <a:pt x="1" y="2383"/>
                  </a:cubicBezTo>
                  <a:cubicBezTo>
                    <a:pt x="1" y="2719"/>
                    <a:pt x="62" y="3025"/>
                    <a:pt x="184" y="3300"/>
                  </a:cubicBezTo>
                  <a:cubicBezTo>
                    <a:pt x="306" y="3575"/>
                    <a:pt x="764" y="3605"/>
                    <a:pt x="978" y="3819"/>
                  </a:cubicBezTo>
                  <a:cubicBezTo>
                    <a:pt x="1131" y="4033"/>
                    <a:pt x="1345" y="4216"/>
                    <a:pt x="1589" y="4338"/>
                  </a:cubicBezTo>
                  <a:cubicBezTo>
                    <a:pt x="1864" y="4461"/>
                    <a:pt x="2109" y="4766"/>
                    <a:pt x="2414" y="4766"/>
                  </a:cubicBezTo>
                  <a:cubicBezTo>
                    <a:pt x="2689" y="4766"/>
                    <a:pt x="2903" y="4369"/>
                    <a:pt x="3178" y="4277"/>
                  </a:cubicBezTo>
                  <a:cubicBezTo>
                    <a:pt x="3453" y="4155"/>
                    <a:pt x="3758" y="4155"/>
                    <a:pt x="3972" y="3972"/>
                  </a:cubicBezTo>
                  <a:cubicBezTo>
                    <a:pt x="4186" y="3758"/>
                    <a:pt x="4339" y="3514"/>
                    <a:pt x="4461" y="3269"/>
                  </a:cubicBezTo>
                  <a:cubicBezTo>
                    <a:pt x="4583" y="2994"/>
                    <a:pt x="4461" y="2689"/>
                    <a:pt x="4461" y="2383"/>
                  </a:cubicBezTo>
                  <a:cubicBezTo>
                    <a:pt x="4461" y="2078"/>
                    <a:pt x="4644" y="1803"/>
                    <a:pt x="4522" y="1528"/>
                  </a:cubicBezTo>
                  <a:cubicBezTo>
                    <a:pt x="4400" y="1253"/>
                    <a:pt x="4094" y="1131"/>
                    <a:pt x="3880" y="947"/>
                  </a:cubicBezTo>
                  <a:cubicBezTo>
                    <a:pt x="3697" y="703"/>
                    <a:pt x="3483" y="520"/>
                    <a:pt x="3239" y="367"/>
                  </a:cubicBezTo>
                  <a:cubicBezTo>
                    <a:pt x="2995" y="275"/>
                    <a:pt x="2720" y="0"/>
                    <a:pt x="24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43" name="Google Shape;943;p41"/>
            <p:cNvSpPr/>
            <p:nvPr/>
          </p:nvSpPr>
          <p:spPr>
            <a:xfrm>
              <a:off x="2371855" y="3024804"/>
              <a:ext cx="232162" cy="219698"/>
            </a:xfrm>
            <a:custGeom>
              <a:avLst/>
              <a:gdLst/>
              <a:ahLst/>
              <a:cxnLst/>
              <a:rect l="l" t="t" r="r" b="b"/>
              <a:pathLst>
                <a:path w="2292" h="2169" extrusionOk="0">
                  <a:moveTo>
                    <a:pt x="1009" y="0"/>
                  </a:moveTo>
                  <a:cubicBezTo>
                    <a:pt x="703" y="0"/>
                    <a:pt x="428" y="92"/>
                    <a:pt x="214" y="306"/>
                  </a:cubicBezTo>
                  <a:cubicBezTo>
                    <a:pt x="31" y="489"/>
                    <a:pt x="92" y="764"/>
                    <a:pt x="92" y="1069"/>
                  </a:cubicBezTo>
                  <a:cubicBezTo>
                    <a:pt x="92" y="1375"/>
                    <a:pt x="0" y="1680"/>
                    <a:pt x="214" y="1894"/>
                  </a:cubicBezTo>
                  <a:cubicBezTo>
                    <a:pt x="428" y="2077"/>
                    <a:pt x="703" y="2169"/>
                    <a:pt x="1009" y="2169"/>
                  </a:cubicBezTo>
                  <a:cubicBezTo>
                    <a:pt x="1314" y="2169"/>
                    <a:pt x="1589" y="2108"/>
                    <a:pt x="1833" y="1925"/>
                  </a:cubicBezTo>
                  <a:cubicBezTo>
                    <a:pt x="2078" y="1711"/>
                    <a:pt x="2230" y="1405"/>
                    <a:pt x="2292" y="1069"/>
                  </a:cubicBezTo>
                  <a:cubicBezTo>
                    <a:pt x="2292" y="764"/>
                    <a:pt x="1833" y="642"/>
                    <a:pt x="1620" y="458"/>
                  </a:cubicBezTo>
                  <a:cubicBezTo>
                    <a:pt x="1436" y="244"/>
                    <a:pt x="1314" y="0"/>
                    <a:pt x="10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44" name="Google Shape;944;p41"/>
            <p:cNvSpPr/>
            <p:nvPr/>
          </p:nvSpPr>
          <p:spPr>
            <a:xfrm>
              <a:off x="3167098" y="2570008"/>
              <a:ext cx="455006" cy="434433"/>
            </a:xfrm>
            <a:custGeom>
              <a:avLst/>
              <a:gdLst/>
              <a:ahLst/>
              <a:cxnLst/>
              <a:rect l="l" t="t" r="r" b="b"/>
              <a:pathLst>
                <a:path w="4492" h="4289" extrusionOk="0">
                  <a:moveTo>
                    <a:pt x="1737" y="1"/>
                  </a:moveTo>
                  <a:cubicBezTo>
                    <a:pt x="1674" y="1"/>
                    <a:pt x="1615" y="9"/>
                    <a:pt x="1558" y="30"/>
                  </a:cubicBezTo>
                  <a:cubicBezTo>
                    <a:pt x="1039" y="366"/>
                    <a:pt x="611" y="763"/>
                    <a:pt x="275" y="1252"/>
                  </a:cubicBezTo>
                  <a:cubicBezTo>
                    <a:pt x="123" y="1527"/>
                    <a:pt x="31" y="1832"/>
                    <a:pt x="0" y="2138"/>
                  </a:cubicBezTo>
                  <a:cubicBezTo>
                    <a:pt x="61" y="2443"/>
                    <a:pt x="184" y="2749"/>
                    <a:pt x="336" y="2993"/>
                  </a:cubicBezTo>
                  <a:cubicBezTo>
                    <a:pt x="398" y="3299"/>
                    <a:pt x="550" y="3574"/>
                    <a:pt x="703" y="3849"/>
                  </a:cubicBezTo>
                  <a:cubicBezTo>
                    <a:pt x="978" y="4001"/>
                    <a:pt x="1253" y="4154"/>
                    <a:pt x="1558" y="4215"/>
                  </a:cubicBezTo>
                  <a:cubicBezTo>
                    <a:pt x="1760" y="4260"/>
                    <a:pt x="1977" y="4288"/>
                    <a:pt x="2187" y="4288"/>
                  </a:cubicBezTo>
                  <a:cubicBezTo>
                    <a:pt x="2264" y="4288"/>
                    <a:pt x="2340" y="4284"/>
                    <a:pt x="2414" y="4276"/>
                  </a:cubicBezTo>
                  <a:cubicBezTo>
                    <a:pt x="2487" y="4284"/>
                    <a:pt x="2563" y="4288"/>
                    <a:pt x="2640" y="4288"/>
                  </a:cubicBezTo>
                  <a:cubicBezTo>
                    <a:pt x="2850" y="4288"/>
                    <a:pt x="3068" y="4260"/>
                    <a:pt x="3269" y="4215"/>
                  </a:cubicBezTo>
                  <a:cubicBezTo>
                    <a:pt x="3544" y="4093"/>
                    <a:pt x="3941" y="4062"/>
                    <a:pt x="4155" y="3879"/>
                  </a:cubicBezTo>
                  <a:cubicBezTo>
                    <a:pt x="4338" y="3665"/>
                    <a:pt x="4277" y="3238"/>
                    <a:pt x="4399" y="2963"/>
                  </a:cubicBezTo>
                  <a:cubicBezTo>
                    <a:pt x="4460" y="2688"/>
                    <a:pt x="4491" y="2413"/>
                    <a:pt x="4430" y="2138"/>
                  </a:cubicBezTo>
                  <a:cubicBezTo>
                    <a:pt x="4460" y="1863"/>
                    <a:pt x="4399" y="1618"/>
                    <a:pt x="4277" y="1374"/>
                  </a:cubicBezTo>
                  <a:cubicBezTo>
                    <a:pt x="4186" y="1099"/>
                    <a:pt x="4186" y="794"/>
                    <a:pt x="3972" y="580"/>
                  </a:cubicBezTo>
                  <a:cubicBezTo>
                    <a:pt x="3788" y="366"/>
                    <a:pt x="3544" y="183"/>
                    <a:pt x="3269" y="61"/>
                  </a:cubicBezTo>
                  <a:cubicBezTo>
                    <a:pt x="3202" y="36"/>
                    <a:pt x="3131" y="26"/>
                    <a:pt x="3057" y="26"/>
                  </a:cubicBezTo>
                  <a:cubicBezTo>
                    <a:pt x="2858" y="26"/>
                    <a:pt x="2636" y="91"/>
                    <a:pt x="2414" y="91"/>
                  </a:cubicBezTo>
                  <a:cubicBezTo>
                    <a:pt x="2179" y="91"/>
                    <a:pt x="1944" y="1"/>
                    <a:pt x="17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45" name="Google Shape;945;p41"/>
            <p:cNvSpPr/>
            <p:nvPr/>
          </p:nvSpPr>
          <p:spPr>
            <a:xfrm>
              <a:off x="3312553" y="2653472"/>
              <a:ext cx="219400" cy="248059"/>
            </a:xfrm>
            <a:custGeom>
              <a:avLst/>
              <a:gdLst/>
              <a:ahLst/>
              <a:cxnLst/>
              <a:rect l="l" t="t" r="r" b="b"/>
              <a:pathLst>
                <a:path w="2166" h="2449" extrusionOk="0">
                  <a:moveTo>
                    <a:pt x="978" y="0"/>
                  </a:moveTo>
                  <a:cubicBezTo>
                    <a:pt x="672" y="0"/>
                    <a:pt x="458" y="397"/>
                    <a:pt x="275" y="611"/>
                  </a:cubicBezTo>
                  <a:cubicBezTo>
                    <a:pt x="92" y="794"/>
                    <a:pt x="92" y="1008"/>
                    <a:pt x="92" y="1314"/>
                  </a:cubicBezTo>
                  <a:cubicBezTo>
                    <a:pt x="92" y="1619"/>
                    <a:pt x="0" y="1864"/>
                    <a:pt x="214" y="2078"/>
                  </a:cubicBezTo>
                  <a:cubicBezTo>
                    <a:pt x="397" y="2291"/>
                    <a:pt x="672" y="2444"/>
                    <a:pt x="978" y="2444"/>
                  </a:cubicBezTo>
                  <a:cubicBezTo>
                    <a:pt x="1011" y="2447"/>
                    <a:pt x="1043" y="2449"/>
                    <a:pt x="1075" y="2449"/>
                  </a:cubicBezTo>
                  <a:cubicBezTo>
                    <a:pt x="1674" y="2449"/>
                    <a:pt x="2166" y="1923"/>
                    <a:pt x="2108" y="1314"/>
                  </a:cubicBezTo>
                  <a:cubicBezTo>
                    <a:pt x="2108" y="1008"/>
                    <a:pt x="1986" y="733"/>
                    <a:pt x="1772" y="520"/>
                  </a:cubicBezTo>
                  <a:cubicBezTo>
                    <a:pt x="1589" y="336"/>
                    <a:pt x="1314" y="0"/>
                    <a:pt x="9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46" name="Google Shape;946;p41"/>
            <p:cNvSpPr/>
            <p:nvPr/>
          </p:nvSpPr>
          <p:spPr>
            <a:xfrm>
              <a:off x="2709157" y="3508874"/>
              <a:ext cx="448726" cy="443245"/>
            </a:xfrm>
            <a:custGeom>
              <a:avLst/>
              <a:gdLst/>
              <a:ahLst/>
              <a:cxnLst/>
              <a:rect l="l" t="t" r="r" b="b"/>
              <a:pathLst>
                <a:path w="4430" h="4376" extrusionOk="0">
                  <a:moveTo>
                    <a:pt x="1672" y="0"/>
                  </a:moveTo>
                  <a:cubicBezTo>
                    <a:pt x="1593" y="0"/>
                    <a:pt x="1515" y="13"/>
                    <a:pt x="1436" y="48"/>
                  </a:cubicBezTo>
                  <a:cubicBezTo>
                    <a:pt x="856" y="231"/>
                    <a:pt x="397" y="659"/>
                    <a:pt x="153" y="1209"/>
                  </a:cubicBezTo>
                  <a:cubicBezTo>
                    <a:pt x="61" y="1483"/>
                    <a:pt x="0" y="1789"/>
                    <a:pt x="31" y="2094"/>
                  </a:cubicBezTo>
                  <a:cubicBezTo>
                    <a:pt x="31" y="2400"/>
                    <a:pt x="275" y="2614"/>
                    <a:pt x="397" y="2889"/>
                  </a:cubicBezTo>
                  <a:cubicBezTo>
                    <a:pt x="489" y="3164"/>
                    <a:pt x="397" y="3591"/>
                    <a:pt x="611" y="3805"/>
                  </a:cubicBezTo>
                  <a:cubicBezTo>
                    <a:pt x="794" y="4019"/>
                    <a:pt x="1192" y="4019"/>
                    <a:pt x="1467" y="4141"/>
                  </a:cubicBezTo>
                  <a:cubicBezTo>
                    <a:pt x="1668" y="4186"/>
                    <a:pt x="1869" y="4214"/>
                    <a:pt x="2070" y="4214"/>
                  </a:cubicBezTo>
                  <a:cubicBezTo>
                    <a:pt x="2144" y="4214"/>
                    <a:pt x="2218" y="4210"/>
                    <a:pt x="2291" y="4202"/>
                  </a:cubicBezTo>
                  <a:cubicBezTo>
                    <a:pt x="2549" y="4202"/>
                    <a:pt x="2849" y="4376"/>
                    <a:pt x="3102" y="4376"/>
                  </a:cubicBezTo>
                  <a:cubicBezTo>
                    <a:pt x="3149" y="4376"/>
                    <a:pt x="3195" y="4369"/>
                    <a:pt x="3238" y="4355"/>
                  </a:cubicBezTo>
                  <a:cubicBezTo>
                    <a:pt x="3544" y="4233"/>
                    <a:pt x="3788" y="4050"/>
                    <a:pt x="4033" y="3836"/>
                  </a:cubicBezTo>
                  <a:cubicBezTo>
                    <a:pt x="4246" y="3622"/>
                    <a:pt x="4277" y="3225"/>
                    <a:pt x="4369" y="2950"/>
                  </a:cubicBezTo>
                  <a:cubicBezTo>
                    <a:pt x="4430" y="2675"/>
                    <a:pt x="4430" y="2369"/>
                    <a:pt x="4369" y="2094"/>
                  </a:cubicBezTo>
                  <a:cubicBezTo>
                    <a:pt x="4430" y="1819"/>
                    <a:pt x="4430" y="1514"/>
                    <a:pt x="4369" y="1239"/>
                  </a:cubicBezTo>
                  <a:cubicBezTo>
                    <a:pt x="4277" y="964"/>
                    <a:pt x="4246" y="567"/>
                    <a:pt x="4033" y="353"/>
                  </a:cubicBezTo>
                  <a:cubicBezTo>
                    <a:pt x="3819" y="170"/>
                    <a:pt x="3391" y="231"/>
                    <a:pt x="3116" y="139"/>
                  </a:cubicBezTo>
                  <a:cubicBezTo>
                    <a:pt x="2942" y="81"/>
                    <a:pt x="2768" y="60"/>
                    <a:pt x="2593" y="60"/>
                  </a:cubicBezTo>
                  <a:cubicBezTo>
                    <a:pt x="2493" y="60"/>
                    <a:pt x="2392" y="67"/>
                    <a:pt x="2291" y="78"/>
                  </a:cubicBezTo>
                  <a:cubicBezTo>
                    <a:pt x="2073" y="78"/>
                    <a:pt x="1871" y="0"/>
                    <a:pt x="16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47" name="Google Shape;947;p41"/>
            <p:cNvSpPr/>
            <p:nvPr/>
          </p:nvSpPr>
          <p:spPr>
            <a:xfrm>
              <a:off x="2839115" y="3587881"/>
              <a:ext cx="225984" cy="253833"/>
            </a:xfrm>
            <a:custGeom>
              <a:avLst/>
              <a:gdLst/>
              <a:ahLst/>
              <a:cxnLst/>
              <a:rect l="l" t="t" r="r" b="b"/>
              <a:pathLst>
                <a:path w="2231" h="2506" extrusionOk="0">
                  <a:moveTo>
                    <a:pt x="1008" y="1"/>
                  </a:moveTo>
                  <a:cubicBezTo>
                    <a:pt x="703" y="1"/>
                    <a:pt x="397" y="337"/>
                    <a:pt x="214" y="520"/>
                  </a:cubicBezTo>
                  <a:cubicBezTo>
                    <a:pt x="0" y="734"/>
                    <a:pt x="31" y="1009"/>
                    <a:pt x="31" y="1314"/>
                  </a:cubicBezTo>
                  <a:cubicBezTo>
                    <a:pt x="0" y="1589"/>
                    <a:pt x="92" y="1864"/>
                    <a:pt x="245" y="2048"/>
                  </a:cubicBezTo>
                  <a:cubicBezTo>
                    <a:pt x="428" y="2292"/>
                    <a:pt x="703" y="2445"/>
                    <a:pt x="1008" y="2506"/>
                  </a:cubicBezTo>
                  <a:cubicBezTo>
                    <a:pt x="1314" y="2506"/>
                    <a:pt x="1650" y="2414"/>
                    <a:pt x="1925" y="2231"/>
                  </a:cubicBezTo>
                  <a:cubicBezTo>
                    <a:pt x="2108" y="1986"/>
                    <a:pt x="2230" y="1650"/>
                    <a:pt x="2230" y="1314"/>
                  </a:cubicBezTo>
                  <a:cubicBezTo>
                    <a:pt x="2230" y="978"/>
                    <a:pt x="2108" y="673"/>
                    <a:pt x="1925" y="398"/>
                  </a:cubicBezTo>
                  <a:cubicBezTo>
                    <a:pt x="1650" y="184"/>
                    <a:pt x="1344" y="31"/>
                    <a:pt x="1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48" name="Google Shape;948;p41"/>
            <p:cNvSpPr/>
            <p:nvPr/>
          </p:nvSpPr>
          <p:spPr>
            <a:xfrm>
              <a:off x="3606502" y="3636197"/>
              <a:ext cx="492079" cy="448613"/>
            </a:xfrm>
            <a:custGeom>
              <a:avLst/>
              <a:gdLst/>
              <a:ahLst/>
              <a:cxnLst/>
              <a:rect l="l" t="t" r="r" b="b"/>
              <a:pathLst>
                <a:path w="4858" h="4429" extrusionOk="0">
                  <a:moveTo>
                    <a:pt x="2858" y="1"/>
                  </a:moveTo>
                  <a:cubicBezTo>
                    <a:pt x="2728" y="1"/>
                    <a:pt x="2598" y="16"/>
                    <a:pt x="2475" y="43"/>
                  </a:cubicBezTo>
                  <a:cubicBezTo>
                    <a:pt x="2401" y="35"/>
                    <a:pt x="2325" y="31"/>
                    <a:pt x="2249" y="31"/>
                  </a:cubicBezTo>
                  <a:cubicBezTo>
                    <a:pt x="2040" y="31"/>
                    <a:pt x="1829" y="60"/>
                    <a:pt x="1650" y="104"/>
                  </a:cubicBezTo>
                  <a:cubicBezTo>
                    <a:pt x="1344" y="196"/>
                    <a:pt x="1069" y="318"/>
                    <a:pt x="825" y="501"/>
                  </a:cubicBezTo>
                  <a:cubicBezTo>
                    <a:pt x="275" y="837"/>
                    <a:pt x="0" y="1509"/>
                    <a:pt x="122" y="2151"/>
                  </a:cubicBezTo>
                  <a:cubicBezTo>
                    <a:pt x="153" y="2426"/>
                    <a:pt x="214" y="2731"/>
                    <a:pt x="367" y="3006"/>
                  </a:cubicBezTo>
                  <a:cubicBezTo>
                    <a:pt x="428" y="3312"/>
                    <a:pt x="581" y="3587"/>
                    <a:pt x="764" y="3862"/>
                  </a:cubicBezTo>
                  <a:cubicBezTo>
                    <a:pt x="978" y="4076"/>
                    <a:pt x="1253" y="4259"/>
                    <a:pt x="1528" y="4412"/>
                  </a:cubicBezTo>
                  <a:cubicBezTo>
                    <a:pt x="1564" y="4424"/>
                    <a:pt x="1601" y="4429"/>
                    <a:pt x="1640" y="4429"/>
                  </a:cubicBezTo>
                  <a:cubicBezTo>
                    <a:pt x="1897" y="4429"/>
                    <a:pt x="2209" y="4198"/>
                    <a:pt x="2475" y="4198"/>
                  </a:cubicBezTo>
                  <a:cubicBezTo>
                    <a:pt x="2750" y="4198"/>
                    <a:pt x="3025" y="4198"/>
                    <a:pt x="3269" y="4106"/>
                  </a:cubicBezTo>
                  <a:cubicBezTo>
                    <a:pt x="3544" y="3984"/>
                    <a:pt x="3910" y="4014"/>
                    <a:pt x="4124" y="3801"/>
                  </a:cubicBezTo>
                  <a:cubicBezTo>
                    <a:pt x="4338" y="3587"/>
                    <a:pt x="4277" y="3190"/>
                    <a:pt x="4369" y="2915"/>
                  </a:cubicBezTo>
                  <a:cubicBezTo>
                    <a:pt x="4460" y="2670"/>
                    <a:pt x="4827" y="2426"/>
                    <a:pt x="4827" y="2151"/>
                  </a:cubicBezTo>
                  <a:cubicBezTo>
                    <a:pt x="4857" y="1815"/>
                    <a:pt x="4827" y="1509"/>
                    <a:pt x="4705" y="1204"/>
                  </a:cubicBezTo>
                  <a:cubicBezTo>
                    <a:pt x="4613" y="899"/>
                    <a:pt x="4430" y="624"/>
                    <a:pt x="4216" y="410"/>
                  </a:cubicBezTo>
                  <a:cubicBezTo>
                    <a:pt x="4002" y="196"/>
                    <a:pt x="3605" y="165"/>
                    <a:pt x="3330" y="74"/>
                  </a:cubicBezTo>
                  <a:cubicBezTo>
                    <a:pt x="3179" y="23"/>
                    <a:pt x="3018" y="1"/>
                    <a:pt x="28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49" name="Google Shape;949;p41"/>
            <p:cNvSpPr/>
            <p:nvPr/>
          </p:nvSpPr>
          <p:spPr>
            <a:xfrm>
              <a:off x="3730280" y="3730296"/>
              <a:ext cx="256878" cy="244514"/>
            </a:xfrm>
            <a:custGeom>
              <a:avLst/>
              <a:gdLst/>
              <a:ahLst/>
              <a:cxnLst/>
              <a:rect l="l" t="t" r="r" b="b"/>
              <a:pathLst>
                <a:path w="2536" h="2414" extrusionOk="0">
                  <a:moveTo>
                    <a:pt x="1253" y="0"/>
                  </a:moveTo>
                  <a:cubicBezTo>
                    <a:pt x="947" y="0"/>
                    <a:pt x="794" y="367"/>
                    <a:pt x="611" y="550"/>
                  </a:cubicBezTo>
                  <a:cubicBezTo>
                    <a:pt x="397" y="764"/>
                    <a:pt x="0" y="886"/>
                    <a:pt x="0" y="1191"/>
                  </a:cubicBezTo>
                  <a:cubicBezTo>
                    <a:pt x="0" y="1527"/>
                    <a:pt x="275" y="1772"/>
                    <a:pt x="489" y="1955"/>
                  </a:cubicBezTo>
                  <a:cubicBezTo>
                    <a:pt x="672" y="2200"/>
                    <a:pt x="947" y="2352"/>
                    <a:pt x="1253" y="2413"/>
                  </a:cubicBezTo>
                  <a:cubicBezTo>
                    <a:pt x="1558" y="2413"/>
                    <a:pt x="1894" y="2291"/>
                    <a:pt x="2139" y="2077"/>
                  </a:cubicBezTo>
                  <a:cubicBezTo>
                    <a:pt x="2352" y="1833"/>
                    <a:pt x="2505" y="1527"/>
                    <a:pt x="2536" y="1222"/>
                  </a:cubicBezTo>
                  <a:cubicBezTo>
                    <a:pt x="2536" y="917"/>
                    <a:pt x="2139" y="703"/>
                    <a:pt x="1955" y="519"/>
                  </a:cubicBezTo>
                  <a:cubicBezTo>
                    <a:pt x="1741" y="306"/>
                    <a:pt x="1558" y="0"/>
                    <a:pt x="12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50" name="Google Shape;950;p41"/>
            <p:cNvSpPr/>
            <p:nvPr/>
          </p:nvSpPr>
          <p:spPr>
            <a:xfrm>
              <a:off x="4104655" y="3040200"/>
              <a:ext cx="495219" cy="470492"/>
            </a:xfrm>
            <a:custGeom>
              <a:avLst/>
              <a:gdLst/>
              <a:ahLst/>
              <a:cxnLst/>
              <a:rect l="l" t="t" r="r" b="b"/>
              <a:pathLst>
                <a:path w="4889" h="4645" extrusionOk="0">
                  <a:moveTo>
                    <a:pt x="2414" y="1"/>
                  </a:moveTo>
                  <a:cubicBezTo>
                    <a:pt x="2108" y="62"/>
                    <a:pt x="1833" y="154"/>
                    <a:pt x="1559" y="337"/>
                  </a:cubicBezTo>
                  <a:cubicBezTo>
                    <a:pt x="1284" y="398"/>
                    <a:pt x="1009" y="520"/>
                    <a:pt x="764" y="703"/>
                  </a:cubicBezTo>
                  <a:cubicBezTo>
                    <a:pt x="550" y="917"/>
                    <a:pt x="367" y="1162"/>
                    <a:pt x="214" y="1437"/>
                  </a:cubicBezTo>
                  <a:cubicBezTo>
                    <a:pt x="92" y="1742"/>
                    <a:pt x="31" y="2048"/>
                    <a:pt x="1" y="2353"/>
                  </a:cubicBezTo>
                  <a:cubicBezTo>
                    <a:pt x="1" y="2689"/>
                    <a:pt x="62" y="2995"/>
                    <a:pt x="153" y="3300"/>
                  </a:cubicBezTo>
                  <a:cubicBezTo>
                    <a:pt x="276" y="3575"/>
                    <a:pt x="734" y="3636"/>
                    <a:pt x="917" y="3850"/>
                  </a:cubicBezTo>
                  <a:cubicBezTo>
                    <a:pt x="1131" y="4033"/>
                    <a:pt x="1345" y="4216"/>
                    <a:pt x="1589" y="4308"/>
                  </a:cubicBezTo>
                  <a:cubicBezTo>
                    <a:pt x="1833" y="4461"/>
                    <a:pt x="2108" y="4583"/>
                    <a:pt x="2414" y="4644"/>
                  </a:cubicBezTo>
                  <a:cubicBezTo>
                    <a:pt x="2719" y="4644"/>
                    <a:pt x="2933" y="4400"/>
                    <a:pt x="3208" y="4278"/>
                  </a:cubicBezTo>
                  <a:cubicBezTo>
                    <a:pt x="3453" y="4186"/>
                    <a:pt x="3697" y="4033"/>
                    <a:pt x="3880" y="3819"/>
                  </a:cubicBezTo>
                  <a:cubicBezTo>
                    <a:pt x="4064" y="3605"/>
                    <a:pt x="4400" y="3514"/>
                    <a:pt x="4522" y="3239"/>
                  </a:cubicBezTo>
                  <a:cubicBezTo>
                    <a:pt x="4705" y="2964"/>
                    <a:pt x="4827" y="2658"/>
                    <a:pt x="4888" y="2353"/>
                  </a:cubicBezTo>
                  <a:cubicBezTo>
                    <a:pt x="4888" y="2048"/>
                    <a:pt x="4491" y="1834"/>
                    <a:pt x="4369" y="1559"/>
                  </a:cubicBezTo>
                  <a:cubicBezTo>
                    <a:pt x="4277" y="1284"/>
                    <a:pt x="4277" y="917"/>
                    <a:pt x="4064" y="703"/>
                  </a:cubicBezTo>
                  <a:cubicBezTo>
                    <a:pt x="3880" y="490"/>
                    <a:pt x="3453" y="551"/>
                    <a:pt x="3208" y="459"/>
                  </a:cubicBezTo>
                  <a:cubicBezTo>
                    <a:pt x="2933" y="367"/>
                    <a:pt x="2719" y="1"/>
                    <a:pt x="24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51" name="Google Shape;951;p41"/>
            <p:cNvSpPr/>
            <p:nvPr/>
          </p:nvSpPr>
          <p:spPr>
            <a:xfrm>
              <a:off x="4212936" y="3183730"/>
              <a:ext cx="235302" cy="221724"/>
            </a:xfrm>
            <a:custGeom>
              <a:avLst/>
              <a:gdLst/>
              <a:ahLst/>
              <a:cxnLst/>
              <a:rect l="l" t="t" r="r" b="b"/>
              <a:pathLst>
                <a:path w="2323" h="2189" extrusionOk="0">
                  <a:moveTo>
                    <a:pt x="931" y="0"/>
                  </a:moveTo>
                  <a:cubicBezTo>
                    <a:pt x="777" y="0"/>
                    <a:pt x="635" y="27"/>
                    <a:pt x="520" y="142"/>
                  </a:cubicBezTo>
                  <a:cubicBezTo>
                    <a:pt x="337" y="325"/>
                    <a:pt x="1" y="631"/>
                    <a:pt x="1" y="936"/>
                  </a:cubicBezTo>
                  <a:cubicBezTo>
                    <a:pt x="1" y="1241"/>
                    <a:pt x="337" y="1547"/>
                    <a:pt x="520" y="1761"/>
                  </a:cubicBezTo>
                  <a:cubicBezTo>
                    <a:pt x="734" y="2005"/>
                    <a:pt x="1039" y="2158"/>
                    <a:pt x="1345" y="2188"/>
                  </a:cubicBezTo>
                  <a:cubicBezTo>
                    <a:pt x="1650" y="2188"/>
                    <a:pt x="1803" y="1791"/>
                    <a:pt x="1986" y="1608"/>
                  </a:cubicBezTo>
                  <a:cubicBezTo>
                    <a:pt x="2200" y="1425"/>
                    <a:pt x="2322" y="1180"/>
                    <a:pt x="2322" y="936"/>
                  </a:cubicBezTo>
                  <a:cubicBezTo>
                    <a:pt x="2322" y="692"/>
                    <a:pt x="2231" y="447"/>
                    <a:pt x="2017" y="264"/>
                  </a:cubicBezTo>
                  <a:cubicBezTo>
                    <a:pt x="1857" y="104"/>
                    <a:pt x="1650" y="14"/>
                    <a:pt x="1438" y="14"/>
                  </a:cubicBezTo>
                  <a:cubicBezTo>
                    <a:pt x="1407" y="14"/>
                    <a:pt x="1376" y="16"/>
                    <a:pt x="1345" y="20"/>
                  </a:cubicBezTo>
                  <a:cubicBezTo>
                    <a:pt x="1204" y="20"/>
                    <a:pt x="1063" y="0"/>
                    <a:pt x="9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sp>
        <p:nvSpPr>
          <p:cNvPr id="6" name="Rectangle 5"/>
          <p:cNvSpPr/>
          <p:nvPr/>
        </p:nvSpPr>
        <p:spPr>
          <a:xfrm>
            <a:off x="2954551" y="-37938"/>
            <a:ext cx="3441968" cy="820674"/>
          </a:xfrm>
          <a:prstGeom prst="rect">
            <a:avLst/>
          </a:prstGeom>
        </p:spPr>
        <p:txBody>
          <a:bodyPr wrap="none">
            <a:spAutoFit/>
          </a:bodyPr>
          <a:lstStyle/>
          <a:p>
            <a:pPr algn="ctr">
              <a:lnSpc>
                <a:spcPct val="150000"/>
              </a:lnSpc>
            </a:pPr>
            <a:r>
              <a:rPr lang="vi-VN" sz="3600" b="1">
                <a:solidFill>
                  <a:schemeClr val="bg2">
                    <a:lumMod val="50000"/>
                  </a:schemeClr>
                </a:solidFill>
                <a:cs typeface="Arial" panose="020B0604020202020204" pitchFamily="34" charset="0"/>
              </a:rPr>
              <a:t>ĐỌC VĂN BẢN</a:t>
            </a:r>
            <a:endParaRPr lang="en-US" sz="3600" b="1">
              <a:solidFill>
                <a:schemeClr val="bg2">
                  <a:lumMod val="50000"/>
                </a:schemeClr>
              </a:solidFill>
              <a:cs typeface="Arial" panose="020B0604020202020204" pitchFamily="34" charset="0"/>
            </a:endParaRPr>
          </a:p>
        </p:txBody>
      </p:sp>
      <p:sp>
        <p:nvSpPr>
          <p:cNvPr id="7" name="TextBox 6">
            <a:extLst>
              <a:ext uri="{FF2B5EF4-FFF2-40B4-BE49-F238E27FC236}">
                <a16:creationId xmlns:a16="http://schemas.microsoft.com/office/drawing/2014/main" id="{0605E903-F187-8D9D-7F46-B96D3A68E1A3}"/>
              </a:ext>
            </a:extLst>
          </p:cNvPr>
          <p:cNvSpPr txBox="1"/>
          <p:nvPr/>
        </p:nvSpPr>
        <p:spPr>
          <a:xfrm>
            <a:off x="-423511" y="689181"/>
            <a:ext cx="10198092" cy="699230"/>
          </a:xfrm>
          <a:prstGeom prst="rect">
            <a:avLst/>
          </a:prstGeom>
          <a:noFill/>
        </p:spPr>
        <p:txBody>
          <a:bodyPr wrap="square">
            <a:spAutoFit/>
          </a:bodyPr>
          <a:lstStyle/>
          <a:p>
            <a:pPr marL="0" lvl="0" indent="0" algn="ctr">
              <a:lnSpc>
                <a:spcPct val="150000"/>
              </a:lnSpc>
              <a:spcBef>
                <a:spcPct val="0"/>
              </a:spcBef>
            </a:pPr>
            <a:r>
              <a:rPr lang="en" sz="3000" b="1">
                <a:solidFill>
                  <a:schemeClr val="tx2"/>
                </a:solidFill>
                <a:latin typeface="Arial" panose="020B0604020202020204" pitchFamily="34" charset="0"/>
                <a:cs typeface="Arial" panose="020B0604020202020204" pitchFamily="34" charset="0"/>
              </a:rPr>
              <a:t>GIỌNG ĐỌC TRONG BÀI</a:t>
            </a:r>
            <a:endParaRPr lang="en-US" sz="3000" dirty="0">
              <a:solidFill>
                <a:schemeClr val="tx2"/>
              </a:solidFill>
              <a:latin typeface="Arial" panose="020B0604020202020204" pitchFamily="34" charset="0"/>
              <a:cs typeface="Arial" panose="020B0604020202020204" pitchFamily="34" charset="0"/>
            </a:endParaRPr>
          </a:p>
        </p:txBody>
      </p:sp>
      <p:sp>
        <p:nvSpPr>
          <p:cNvPr id="8" name="Rounded Rectangle 7"/>
          <p:cNvSpPr/>
          <p:nvPr/>
        </p:nvSpPr>
        <p:spPr>
          <a:xfrm>
            <a:off x="419100" y="1946599"/>
            <a:ext cx="8305800" cy="2930201"/>
          </a:xfrm>
          <a:prstGeom prst="roundRect">
            <a:avLst/>
          </a:prstGeom>
          <a:solidFill>
            <a:srgbClr val="FFFFFF"/>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671BA59-C2B6-848C-E08B-A5ACB240C20C}"/>
              </a:ext>
            </a:extLst>
          </p:cNvPr>
          <p:cNvSpPr txBox="1"/>
          <p:nvPr/>
        </p:nvSpPr>
        <p:spPr>
          <a:xfrm>
            <a:off x="594994" y="2115530"/>
            <a:ext cx="7954012" cy="2568717"/>
          </a:xfrm>
          <a:prstGeom prst="rect">
            <a:avLst/>
          </a:prstGeom>
          <a:noFill/>
        </p:spPr>
        <p:txBody>
          <a:bodyPr wrap="square">
            <a:spAutoFit/>
          </a:bodyPr>
          <a:lstStyle/>
          <a:p>
            <a:pPr marL="457200" lvl="0" indent="-457200" algn="just">
              <a:lnSpc>
                <a:spcPct val="150000"/>
              </a:lnSpc>
              <a:buFont typeface="Arial" panose="020B0604020202020204" pitchFamily="34" charset="0"/>
              <a:buChar char="•"/>
              <a:tabLst>
                <a:tab pos="201295" algn="l"/>
              </a:tabLst>
            </a:pPr>
            <a:r>
              <a:rPr lang="vi-VN" sz="2200" b="1">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Đọc đúng các từ ngữ chứa tiếng dễ phát âm sai: </a:t>
            </a:r>
            <a:r>
              <a:rPr lang="vi-VN" sz="2200" i="1">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hiền lành, thơm lừng, làng làng, ngọt lành...</a:t>
            </a:r>
            <a:endParaRPr lang="en-US" sz="2200" i="1">
              <a:solidFill>
                <a:schemeClr val="bg2">
                  <a:lumMod val="50000"/>
                </a:schemeClr>
              </a:solidFill>
              <a:latin typeface="Arial" panose="020B0604020202020204" pitchFamily="34" charset="0"/>
              <a:ea typeface="Calibri" panose="020F0502020204030204" pitchFamily="34" charset="0"/>
              <a:cs typeface="Arial" panose="020B0604020202020204" pitchFamily="34" charset="0"/>
            </a:endParaRPr>
          </a:p>
          <a:p>
            <a:pPr marL="457200" lvl="0" indent="-457200" algn="just">
              <a:lnSpc>
                <a:spcPct val="150000"/>
              </a:lnSpc>
              <a:buFont typeface="Arial" panose="020B0604020202020204" pitchFamily="34" charset="0"/>
              <a:buChar char="•"/>
              <a:tabLst>
                <a:tab pos="201295" algn="l"/>
              </a:tabLst>
            </a:pPr>
            <a:r>
              <a:rPr lang="vi-VN" sz="2200">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 </a:t>
            </a:r>
            <a:r>
              <a:rPr lang="vi-VN" sz="2200" b="1">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Đọc diễn cảm thể hiện tâm trạng nhân vật, giọng đọc vui tươi, tình cảm, nhãn giọng vào những từ ngữ chứa thông tin quan trọng trong câu</a:t>
            </a:r>
            <a:r>
              <a:rPr lang="en-US" sz="2200" b="1">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a:t>
            </a:r>
            <a:endParaRPr lang="vi-VN" sz="2200" b="1">
              <a:solidFill>
                <a:schemeClr val="bg2">
                  <a:lumMod val="50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id="{8671BA59-C2B6-848C-E08B-A5ACB240C20C}"/>
              </a:ext>
            </a:extLst>
          </p:cNvPr>
          <p:cNvSpPr txBox="1"/>
          <p:nvPr/>
        </p:nvSpPr>
        <p:spPr>
          <a:xfrm>
            <a:off x="4164131" y="1281354"/>
            <a:ext cx="1175207" cy="577850"/>
          </a:xfrm>
          <a:prstGeom prst="rect">
            <a:avLst/>
          </a:prstGeom>
          <a:noFill/>
        </p:spPr>
        <p:txBody>
          <a:bodyPr wrap="square">
            <a:spAutoFit/>
          </a:bodyPr>
          <a:lstStyle/>
          <a:p>
            <a:pPr marR="0" lvl="0" algn="just">
              <a:lnSpc>
                <a:spcPct val="150000"/>
              </a:lnSpc>
              <a:spcBef>
                <a:spcPts val="0"/>
              </a:spcBef>
              <a:spcAft>
                <a:spcPts val="800"/>
              </a:spcAft>
              <a:buClr>
                <a:srgbClr val="000000"/>
              </a:buClr>
              <a:tabLst>
                <a:tab pos="201295" algn="l"/>
              </a:tabLst>
            </a:pPr>
            <a:r>
              <a:rPr lang="en-US" sz="2400" b="1" u="sng">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Lưu ý:</a:t>
            </a:r>
            <a:endParaRPr lang="en-US" sz="2400" u="sng"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sp>
        <p:nvSpPr>
          <p:cNvPr id="6" name="Rectangle 5"/>
          <p:cNvSpPr/>
          <p:nvPr/>
        </p:nvSpPr>
        <p:spPr>
          <a:xfrm>
            <a:off x="2954551" y="-37938"/>
            <a:ext cx="3441968" cy="820674"/>
          </a:xfrm>
          <a:prstGeom prst="rect">
            <a:avLst/>
          </a:prstGeom>
        </p:spPr>
        <p:txBody>
          <a:bodyPr wrap="none">
            <a:spAutoFit/>
          </a:bodyPr>
          <a:lstStyle/>
          <a:p>
            <a:pPr algn="ctr">
              <a:lnSpc>
                <a:spcPct val="150000"/>
              </a:lnSpc>
            </a:pPr>
            <a:r>
              <a:rPr lang="vi-VN" sz="3600" b="1">
                <a:solidFill>
                  <a:schemeClr val="bg2">
                    <a:lumMod val="50000"/>
                  </a:schemeClr>
                </a:solidFill>
                <a:cs typeface="Arial" panose="020B0604020202020204" pitchFamily="34" charset="0"/>
              </a:rPr>
              <a:t>ĐỌC VĂN BẢN</a:t>
            </a:r>
            <a:endParaRPr lang="en-US" sz="3600" b="1">
              <a:solidFill>
                <a:schemeClr val="bg2">
                  <a:lumMod val="50000"/>
                </a:schemeClr>
              </a:solidFill>
              <a:cs typeface="Arial" panose="020B0604020202020204" pitchFamily="34" charset="0"/>
            </a:endParaRPr>
          </a:p>
        </p:txBody>
      </p:sp>
      <p:sp>
        <p:nvSpPr>
          <p:cNvPr id="7" name="TextBox 6">
            <a:extLst>
              <a:ext uri="{FF2B5EF4-FFF2-40B4-BE49-F238E27FC236}">
                <a16:creationId xmlns:a16="http://schemas.microsoft.com/office/drawing/2014/main" id="{0605E903-F187-8D9D-7F46-B96D3A68E1A3}"/>
              </a:ext>
            </a:extLst>
          </p:cNvPr>
          <p:cNvSpPr txBox="1"/>
          <p:nvPr/>
        </p:nvSpPr>
        <p:spPr>
          <a:xfrm>
            <a:off x="-423511" y="689181"/>
            <a:ext cx="10198092" cy="699230"/>
          </a:xfrm>
          <a:prstGeom prst="rect">
            <a:avLst/>
          </a:prstGeom>
          <a:noFill/>
        </p:spPr>
        <p:txBody>
          <a:bodyPr wrap="square">
            <a:spAutoFit/>
          </a:bodyPr>
          <a:lstStyle/>
          <a:p>
            <a:pPr marL="0" lvl="0" indent="0" algn="ctr">
              <a:lnSpc>
                <a:spcPct val="150000"/>
              </a:lnSpc>
              <a:spcBef>
                <a:spcPct val="0"/>
              </a:spcBef>
            </a:pPr>
            <a:r>
              <a:rPr lang="en" sz="3000" b="1">
                <a:solidFill>
                  <a:schemeClr val="tx2"/>
                </a:solidFill>
                <a:latin typeface="Arial" panose="020B0604020202020204" pitchFamily="34" charset="0"/>
                <a:cs typeface="Arial" panose="020B0604020202020204" pitchFamily="34" charset="0"/>
              </a:rPr>
              <a:t>GIỌNG ĐỌC TRONG BÀI</a:t>
            </a:r>
            <a:endParaRPr lang="en-US" sz="3000" dirty="0">
              <a:solidFill>
                <a:schemeClr val="tx2"/>
              </a:solidFill>
              <a:latin typeface="Arial" panose="020B0604020202020204" pitchFamily="34" charset="0"/>
              <a:cs typeface="Arial" panose="020B0604020202020204" pitchFamily="34" charset="0"/>
            </a:endParaRPr>
          </a:p>
        </p:txBody>
      </p:sp>
      <p:sp>
        <p:nvSpPr>
          <p:cNvPr id="8" name="Rounded Rectangle 7"/>
          <p:cNvSpPr/>
          <p:nvPr/>
        </p:nvSpPr>
        <p:spPr>
          <a:xfrm>
            <a:off x="419100" y="1946599"/>
            <a:ext cx="8305800" cy="2951222"/>
          </a:xfrm>
          <a:prstGeom prst="roundRect">
            <a:avLst>
              <a:gd name="adj" fmla="val 8513"/>
            </a:avLst>
          </a:prstGeom>
          <a:solidFill>
            <a:srgbClr val="FFFFFF"/>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671BA59-C2B6-848C-E08B-A5ACB240C20C}"/>
              </a:ext>
            </a:extLst>
          </p:cNvPr>
          <p:cNvSpPr txBox="1"/>
          <p:nvPr/>
        </p:nvSpPr>
        <p:spPr>
          <a:xfrm>
            <a:off x="594994" y="2106465"/>
            <a:ext cx="7954012" cy="2631490"/>
          </a:xfrm>
          <a:prstGeom prst="rect">
            <a:avLst/>
          </a:prstGeom>
          <a:noFill/>
        </p:spPr>
        <p:txBody>
          <a:bodyPr wrap="square">
            <a:spAutoFit/>
          </a:bodyPr>
          <a:lstStyle/>
          <a:p>
            <a:pPr lvl="0" algn="just">
              <a:lnSpc>
                <a:spcPct val="150000"/>
              </a:lnSpc>
              <a:tabLst>
                <a:tab pos="201295" algn="l"/>
              </a:tabLst>
            </a:pPr>
            <a:r>
              <a:rPr lang="vi-VN" sz="2200" b="1">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Cách ngắt giọng ở những câu dài: </a:t>
            </a:r>
          </a:p>
          <a:p>
            <a:pPr marL="342900" lvl="0" indent="-342900" algn="just">
              <a:lnSpc>
                <a:spcPct val="150000"/>
              </a:lnSpc>
              <a:buFont typeface="Arial" panose="020B0604020202020204" pitchFamily="34" charset="0"/>
              <a:buChar char="•"/>
              <a:tabLst>
                <a:tab pos="201295" algn="l"/>
              </a:tabLst>
            </a:pPr>
            <a:r>
              <a:rPr lang="vi-VN" sz="2200" i="1">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Ông nghĩ</a:t>
            </a:r>
            <a:r>
              <a:rPr lang="vi-VN" sz="2200" b="1" i="1">
                <a:solidFill>
                  <a:srgbClr val="FF0000"/>
                </a:solidFill>
                <a:latin typeface="Arial" panose="020B0604020202020204" pitchFamily="34" charset="0"/>
                <a:ea typeface="Calibri" panose="020F0502020204030204" pitchFamily="34" charset="0"/>
                <a:cs typeface="Arial" panose="020B0604020202020204" pitchFamily="34" charset="0"/>
              </a:rPr>
              <a:t>/</a:t>
            </a:r>
            <a:r>
              <a:rPr lang="vi-VN" sz="2200" i="1">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 hồi nhỏ ba nó vô cùng thích ổi</a:t>
            </a:r>
            <a:r>
              <a:rPr lang="vi-VN" sz="2200" b="1" i="1">
                <a:solidFill>
                  <a:srgbClr val="FF0000"/>
                </a:solidFill>
                <a:latin typeface="Arial" panose="020B0604020202020204" pitchFamily="34" charset="0"/>
                <a:ea typeface="Calibri" panose="020F0502020204030204" pitchFamily="34" charset="0"/>
                <a:cs typeface="Arial" panose="020B0604020202020204" pitchFamily="34" charset="0"/>
              </a:rPr>
              <a:t>/</a:t>
            </a:r>
            <a:r>
              <a:rPr lang="vi-VN" sz="2200" i="1">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 nên chắc cháu mình</a:t>
            </a:r>
            <a:r>
              <a:rPr lang="vi-VN" sz="2200" b="1" i="1">
                <a:solidFill>
                  <a:srgbClr val="FF0000"/>
                </a:solidFill>
                <a:latin typeface="Arial" panose="020B0604020202020204" pitchFamily="34" charset="0"/>
                <a:ea typeface="Calibri" panose="020F0502020204030204" pitchFamily="34" charset="0"/>
                <a:cs typeface="Arial" panose="020B0604020202020204" pitchFamily="34" charset="0"/>
              </a:rPr>
              <a:t>/</a:t>
            </a:r>
            <a:r>
              <a:rPr lang="vi-VN" sz="2200" i="1">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 cũng sẽ thích ổi như ba nó.</a:t>
            </a:r>
          </a:p>
          <a:p>
            <a:pPr marL="342900" lvl="0" indent="-342900" algn="just">
              <a:lnSpc>
                <a:spcPct val="150000"/>
              </a:lnSpc>
              <a:buFont typeface="Arial" panose="020B0604020202020204" pitchFamily="34" charset="0"/>
              <a:buChar char="•"/>
              <a:tabLst>
                <a:tab pos="201295" algn="l"/>
              </a:tabLst>
            </a:pPr>
            <a:r>
              <a:rPr lang="vi-VN" sz="2200" i="1">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Ông nội bắc chiếc ghế điều ra sân</a:t>
            </a:r>
            <a:r>
              <a:rPr lang="vi-VN" sz="2200" b="1" i="1">
                <a:solidFill>
                  <a:srgbClr val="FF0000"/>
                </a:solidFill>
                <a:latin typeface="Arial" panose="020B0604020202020204" pitchFamily="34" charset="0"/>
                <a:ea typeface="Calibri" panose="020F0502020204030204" pitchFamily="34" charset="0"/>
                <a:cs typeface="Arial" panose="020B0604020202020204" pitchFamily="34" charset="0"/>
              </a:rPr>
              <a:t>/ </a:t>
            </a:r>
            <a:r>
              <a:rPr lang="vi-VN" sz="2200" i="1">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gần cây ổi</a:t>
            </a:r>
            <a:r>
              <a:rPr lang="vi-VN" sz="2200" b="1" i="1">
                <a:solidFill>
                  <a:srgbClr val="FF0000"/>
                </a:solidFill>
                <a:latin typeface="Arial" panose="020B0604020202020204" pitchFamily="34" charset="0"/>
                <a:ea typeface="Calibri" panose="020F0502020204030204" pitchFamily="34" charset="0"/>
                <a:cs typeface="Arial" panose="020B0604020202020204" pitchFamily="34" charset="0"/>
              </a:rPr>
              <a:t>./ </a:t>
            </a:r>
            <a:r>
              <a:rPr lang="vi-VN" sz="2200" i="1">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ngồi đó vừa nghe đài/ vừa nheo nheo mắt</a:t>
            </a:r>
            <a:r>
              <a:rPr lang="vi-VN" sz="2200" b="1" i="1">
                <a:solidFill>
                  <a:srgbClr val="FF0000"/>
                </a:solidFill>
                <a:latin typeface="Arial" panose="020B0604020202020204" pitchFamily="34" charset="0"/>
                <a:ea typeface="Calibri" panose="020F0502020204030204" pitchFamily="34" charset="0"/>
                <a:cs typeface="Arial" panose="020B0604020202020204" pitchFamily="34" charset="0"/>
              </a:rPr>
              <a:t>/ </a:t>
            </a:r>
            <a:r>
              <a:rPr lang="vi-VN" sz="2200" i="1">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nhìn lũ trẻ vui chơi. </a:t>
            </a:r>
          </a:p>
        </p:txBody>
      </p:sp>
      <p:sp>
        <p:nvSpPr>
          <p:cNvPr id="10" name="TextBox 9">
            <a:extLst>
              <a:ext uri="{FF2B5EF4-FFF2-40B4-BE49-F238E27FC236}">
                <a16:creationId xmlns:a16="http://schemas.microsoft.com/office/drawing/2014/main" id="{8671BA59-C2B6-848C-E08B-A5ACB240C20C}"/>
              </a:ext>
            </a:extLst>
          </p:cNvPr>
          <p:cNvSpPr txBox="1"/>
          <p:nvPr/>
        </p:nvSpPr>
        <p:spPr>
          <a:xfrm>
            <a:off x="4164131" y="1281354"/>
            <a:ext cx="1175207" cy="577850"/>
          </a:xfrm>
          <a:prstGeom prst="rect">
            <a:avLst/>
          </a:prstGeom>
          <a:noFill/>
        </p:spPr>
        <p:txBody>
          <a:bodyPr wrap="square">
            <a:spAutoFit/>
          </a:bodyPr>
          <a:lstStyle/>
          <a:p>
            <a:pPr marR="0" lvl="0" algn="just">
              <a:lnSpc>
                <a:spcPct val="150000"/>
              </a:lnSpc>
              <a:spcBef>
                <a:spcPts val="0"/>
              </a:spcBef>
              <a:spcAft>
                <a:spcPts val="800"/>
              </a:spcAft>
              <a:buClr>
                <a:srgbClr val="000000"/>
              </a:buClr>
              <a:tabLst>
                <a:tab pos="201295" algn="l"/>
              </a:tabLst>
            </a:pPr>
            <a:r>
              <a:rPr lang="en-US" sz="2400" b="1" u="sng">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Lưu ý:</a:t>
            </a:r>
            <a:endParaRPr lang="en-US" sz="2400" u="sng"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23649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theme/theme1.xml><?xml version="1.0" encoding="utf-8"?>
<a:theme xmlns:a="http://schemas.openxmlformats.org/drawingml/2006/main" name="Lawn and Garden Month by Slidesgo">
  <a:themeElements>
    <a:clrScheme name="Simple Light">
      <a:dk1>
        <a:srgbClr val="E5F7B3"/>
      </a:dk1>
      <a:lt1>
        <a:srgbClr val="8CC63F"/>
      </a:lt1>
      <a:dk2>
        <a:srgbClr val="24962F"/>
      </a:dk2>
      <a:lt2>
        <a:srgbClr val="76512D"/>
      </a:lt2>
      <a:accent1>
        <a:srgbClr val="C69C6D"/>
      </a:accent1>
      <a:accent2>
        <a:srgbClr val="FBB03B"/>
      </a:accent2>
      <a:accent3>
        <a:srgbClr val="F15A24"/>
      </a:accent3>
      <a:accent4>
        <a:srgbClr val="E6F7FF"/>
      </a:accent4>
      <a:accent5>
        <a:srgbClr val="FDFDFD"/>
      </a:accent5>
      <a:accent6>
        <a:srgbClr val="666666"/>
      </a:accent6>
      <a:hlink>
        <a:srgbClr val="8C623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256</TotalTime>
  <Words>1523</Words>
  <Application>Microsoft Office PowerPoint</Application>
  <PresentationFormat>On-screen Show (16:9)</PresentationFormat>
  <Paragraphs>125</Paragraphs>
  <Slides>25</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Neucha</vt:lpstr>
      <vt:lpstr>Roboto Condensed</vt:lpstr>
      <vt:lpstr>Arial</vt:lpstr>
      <vt:lpstr>Calibri</vt:lpstr>
      <vt:lpstr>Antic</vt:lpstr>
      <vt:lpstr>Lawn and Garden Month by Slidesgo</vt:lpstr>
      <vt:lpstr>PowerPoint Presentation</vt:lpstr>
      <vt:lpstr>PowerPoint Presentation</vt:lpstr>
      <vt:lpstr>PowerPoint Presentation</vt:lpstr>
      <vt:lpstr>PowerPoint Presentation</vt:lpstr>
      <vt:lpstr>PowerPoint Presentation</vt:lpstr>
      <vt:lpstr>PowerPoint Presentation</vt:lpstr>
      <vt:lpstr>ĐỌC VĂN BẢN</vt:lpstr>
      <vt:lpstr>PowerPoint Presentation</vt:lpstr>
      <vt:lpstr>PowerPoint Presentation</vt:lpstr>
      <vt:lpstr>PowerPoint Presentation</vt:lpstr>
      <vt:lpstr>TRẢ LỜI CÂU HỎI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FPT SHOP</dc:creator>
  <cp:lastModifiedBy>FPT SHOP</cp:lastModifiedBy>
  <cp:revision>30</cp:revision>
  <dcterms:modified xsi:type="dcterms:W3CDTF">2026-02-03T13:54:23Z</dcterms:modified>
</cp:coreProperties>
</file>