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5" r:id="rId1"/>
  </p:sldMasterIdLst>
  <p:notesMasterIdLst>
    <p:notesMasterId r:id="rId20"/>
  </p:notesMasterIdLst>
  <p:sldIdLst>
    <p:sldId id="256" r:id="rId2"/>
    <p:sldId id="258" r:id="rId3"/>
    <p:sldId id="264" r:id="rId4"/>
    <p:sldId id="259" r:id="rId5"/>
    <p:sldId id="261" r:id="rId6"/>
    <p:sldId id="309" r:id="rId7"/>
    <p:sldId id="273" r:id="rId8"/>
    <p:sldId id="325" r:id="rId9"/>
    <p:sldId id="326" r:id="rId10"/>
    <p:sldId id="327" r:id="rId11"/>
    <p:sldId id="328" r:id="rId12"/>
    <p:sldId id="322" r:id="rId13"/>
    <p:sldId id="263" r:id="rId14"/>
    <p:sldId id="329" r:id="rId15"/>
    <p:sldId id="324" r:id="rId16"/>
    <p:sldId id="313" r:id="rId17"/>
    <p:sldId id="262" r:id="rId18"/>
    <p:sldId id="265" r:id="rId19"/>
  </p:sldIdLst>
  <p:sldSz cx="9144000" cy="5143500" type="screen16x9"/>
  <p:notesSz cx="6858000" cy="9144000"/>
  <p:embeddedFontLst>
    <p:embeddedFont>
      <p:font typeface="Gochi Hand" panose="020B0604020202020204" charset="0"/>
      <p:regular r:id="rId21"/>
    </p:embeddedFont>
    <p:embeddedFont>
      <p:font typeface="Nunito" pitchFamily="2"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449819A-373E-44F0-8405-7CC4010E7552}">
  <a:tblStyle styleId="{9449819A-373E-44F0-8405-7CC4010E755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966" y="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347D2F-CEA1-466B-B0CC-9A7CE5297F0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D0DA4D23-D69D-45DF-A02E-C637EB20AF82}">
      <dgm:prSet phldrT="[Text]" custT="1"/>
      <dgm:spPr>
        <a:solidFill>
          <a:schemeClr val="tx2"/>
        </a:solidFill>
        <a:ln>
          <a:solidFill>
            <a:schemeClr val="tx1"/>
          </a:solidFill>
        </a:ln>
      </dgm:spPr>
      <dgm:t>
        <a:bodyPr/>
        <a:lstStyle/>
        <a:p>
          <a:pPr>
            <a:lnSpc>
              <a:spcPct val="150000"/>
            </a:lnSpc>
          </a:pPr>
          <a:r>
            <a:rPr lang="vi-VN" sz="2000" i="0">
              <a:solidFill>
                <a:sysClr val="windowText" lastClr="000000"/>
              </a:solidFill>
            </a:rPr>
            <a:t>Nếu từ đứng ngay sau chủ ngữ là </a:t>
          </a:r>
          <a:r>
            <a:rPr lang="vi-VN" sz="2000" b="1" i="0" u="sng">
              <a:solidFill>
                <a:sysClr val="windowText" lastClr="000000"/>
              </a:solidFill>
            </a:rPr>
            <a:t>tính từ</a:t>
          </a:r>
          <a:r>
            <a:rPr lang="vi-VN" sz="2000" b="1" i="0" u="none">
              <a:solidFill>
                <a:sysClr val="windowText" lastClr="000000"/>
              </a:solidFill>
            </a:rPr>
            <a:t> </a:t>
          </a:r>
          <a:r>
            <a:rPr lang="vi-VN" sz="2000" i="0">
              <a:solidFill>
                <a:sysClr val="windowText" lastClr="000000"/>
              </a:solidFill>
            </a:rPr>
            <a:t>thì vị ngữ cho biết </a:t>
          </a:r>
          <a:r>
            <a:rPr lang="vi-VN" sz="2000" b="1" i="0" u="sng">
              <a:solidFill>
                <a:sysClr val="windowText" lastClr="000000"/>
              </a:solidFill>
            </a:rPr>
            <a:t>đặc điểm</a:t>
          </a:r>
          <a:r>
            <a:rPr lang="vi-VN" sz="2000" b="1" i="0" u="none">
              <a:solidFill>
                <a:sysClr val="windowText" lastClr="000000"/>
              </a:solidFill>
            </a:rPr>
            <a:t> </a:t>
          </a:r>
          <a:r>
            <a:rPr lang="vi-VN" sz="2000" i="0">
              <a:solidFill>
                <a:sysClr val="windowText" lastClr="000000"/>
              </a:solidFill>
            </a:rPr>
            <a:t>của đối tượng nêu ở chủ ngữ.</a:t>
          </a:r>
          <a:endParaRPr lang="en-US" sz="2000" i="0">
            <a:solidFill>
              <a:sysClr val="windowText" lastClr="000000"/>
            </a:solidFill>
          </a:endParaRPr>
        </a:p>
      </dgm:t>
    </dgm:pt>
    <dgm:pt modelId="{2E169A0C-E10A-4744-BE12-000B7A7F97A9}" type="parTrans" cxnId="{E212F2B4-F295-425A-AD6F-E7C7F46FB6E7}">
      <dgm:prSet/>
      <dgm:spPr/>
      <dgm:t>
        <a:bodyPr/>
        <a:lstStyle/>
        <a:p>
          <a:pPr>
            <a:lnSpc>
              <a:spcPct val="150000"/>
            </a:lnSpc>
          </a:pPr>
          <a:endParaRPr lang="en-US" sz="1800" i="0"/>
        </a:p>
      </dgm:t>
    </dgm:pt>
    <dgm:pt modelId="{CBCF70AA-C882-4262-9959-7A54DBF240A7}" type="sibTrans" cxnId="{E212F2B4-F295-425A-AD6F-E7C7F46FB6E7}">
      <dgm:prSet/>
      <dgm:spPr/>
      <dgm:t>
        <a:bodyPr/>
        <a:lstStyle/>
        <a:p>
          <a:pPr>
            <a:lnSpc>
              <a:spcPct val="150000"/>
            </a:lnSpc>
          </a:pPr>
          <a:endParaRPr lang="en-US" sz="1800" i="0"/>
        </a:p>
      </dgm:t>
    </dgm:pt>
    <dgm:pt modelId="{72E6F25F-A067-4FB9-9F09-985B9A5F239B}">
      <dgm:prSet custT="1"/>
      <dgm:spPr>
        <a:solidFill>
          <a:schemeClr val="tx2"/>
        </a:solidFill>
        <a:ln>
          <a:solidFill>
            <a:schemeClr val="tx1"/>
          </a:solidFill>
        </a:ln>
      </dgm:spPr>
      <dgm:t>
        <a:bodyPr/>
        <a:lstStyle/>
        <a:p>
          <a:pPr>
            <a:lnSpc>
              <a:spcPct val="150000"/>
            </a:lnSpc>
          </a:pPr>
          <a:r>
            <a:rPr lang="vi-VN" sz="2000" i="0">
              <a:solidFill>
                <a:sysClr val="windowText" lastClr="000000"/>
              </a:solidFill>
            </a:rPr>
            <a:t>Nếu từ đứng ngay sau chủ ngữ là </a:t>
          </a:r>
          <a:r>
            <a:rPr lang="vi-VN" sz="2000" b="1" i="0" u="sng">
              <a:solidFill>
                <a:sysClr val="windowText" lastClr="000000"/>
              </a:solidFill>
            </a:rPr>
            <a:t>động từ</a:t>
          </a:r>
          <a:r>
            <a:rPr lang="vi-VN" sz="2000" i="0">
              <a:solidFill>
                <a:sysClr val="windowText" lastClr="000000"/>
              </a:solidFill>
            </a:rPr>
            <a:t> thì vị ngữ cho biết </a:t>
          </a:r>
          <a:r>
            <a:rPr lang="vi-VN" sz="2000" b="1" i="0" u="sng">
              <a:solidFill>
                <a:sysClr val="windowText" lastClr="000000"/>
              </a:solidFill>
            </a:rPr>
            <a:t>hoạt động, trạng thái </a:t>
          </a:r>
          <a:r>
            <a:rPr lang="vi-VN" sz="2000" i="0">
              <a:solidFill>
                <a:sysClr val="windowText" lastClr="000000"/>
              </a:solidFill>
            </a:rPr>
            <a:t>của đối tượng.</a:t>
          </a:r>
          <a:endParaRPr lang="en-US" sz="2000" i="0">
            <a:solidFill>
              <a:sysClr val="windowText" lastClr="000000"/>
            </a:solidFill>
          </a:endParaRPr>
        </a:p>
      </dgm:t>
    </dgm:pt>
    <dgm:pt modelId="{37388E4C-1990-4E16-82DA-56E069E4BDD8}" type="parTrans" cxnId="{58D25C1F-59A0-42D1-A04E-A2ED786772D6}">
      <dgm:prSet/>
      <dgm:spPr/>
      <dgm:t>
        <a:bodyPr/>
        <a:lstStyle/>
        <a:p>
          <a:pPr>
            <a:lnSpc>
              <a:spcPct val="150000"/>
            </a:lnSpc>
          </a:pPr>
          <a:endParaRPr lang="en-US" sz="1800" i="0"/>
        </a:p>
      </dgm:t>
    </dgm:pt>
    <dgm:pt modelId="{2AD7BEDB-BB9A-4A98-9C58-64D70E2ACF52}" type="sibTrans" cxnId="{58D25C1F-59A0-42D1-A04E-A2ED786772D6}">
      <dgm:prSet/>
      <dgm:spPr/>
      <dgm:t>
        <a:bodyPr/>
        <a:lstStyle/>
        <a:p>
          <a:pPr>
            <a:lnSpc>
              <a:spcPct val="150000"/>
            </a:lnSpc>
          </a:pPr>
          <a:endParaRPr lang="en-US" sz="1800" i="0"/>
        </a:p>
      </dgm:t>
    </dgm:pt>
    <dgm:pt modelId="{4E86D1E7-1373-45F9-9B4F-FE60398D0D27}">
      <dgm:prSet custT="1"/>
      <dgm:spPr>
        <a:solidFill>
          <a:schemeClr val="tx2"/>
        </a:solidFill>
        <a:ln>
          <a:solidFill>
            <a:schemeClr val="tx1"/>
          </a:solidFill>
        </a:ln>
      </dgm:spPr>
      <dgm:t>
        <a:bodyPr/>
        <a:lstStyle/>
        <a:p>
          <a:pPr>
            <a:lnSpc>
              <a:spcPct val="150000"/>
            </a:lnSpc>
          </a:pPr>
          <a:r>
            <a:rPr lang="vi-VN" sz="2000" i="0">
              <a:solidFill>
                <a:sysClr val="windowText" lastClr="000000"/>
              </a:solidFill>
            </a:rPr>
            <a:t>Nếu có từ</a:t>
          </a:r>
          <a:r>
            <a:rPr lang="vi-VN" sz="2000" i="0" u="none">
              <a:solidFill>
                <a:sysClr val="windowText" lastClr="000000"/>
              </a:solidFill>
            </a:rPr>
            <a:t> </a:t>
          </a:r>
          <a:r>
            <a:rPr lang="en-US" sz="2000" b="1" i="0" u="none">
              <a:solidFill>
                <a:sysClr val="windowText" lastClr="000000"/>
              </a:solidFill>
            </a:rPr>
            <a:t>“</a:t>
          </a:r>
          <a:r>
            <a:rPr lang="vi-VN" sz="2000" b="1" i="0" u="sng">
              <a:solidFill>
                <a:sysClr val="windowText" lastClr="000000"/>
              </a:solidFill>
            </a:rPr>
            <a:t>là</a:t>
          </a:r>
          <a:r>
            <a:rPr lang="en-US" sz="2000" b="1" i="0" u="none">
              <a:solidFill>
                <a:sysClr val="windowText" lastClr="000000"/>
              </a:solidFill>
            </a:rPr>
            <a:t>”</a:t>
          </a:r>
          <a:r>
            <a:rPr lang="vi-VN" sz="2000" b="1" i="0" u="none">
              <a:solidFill>
                <a:sysClr val="windowText" lastClr="000000"/>
              </a:solidFill>
            </a:rPr>
            <a:t> </a:t>
          </a:r>
          <a:r>
            <a:rPr lang="vi-VN" sz="2000" i="0">
              <a:solidFill>
                <a:sysClr val="windowText" lastClr="000000"/>
              </a:solidFill>
            </a:rPr>
            <a:t>đứng ngay sau chủ ngữ thì bộ phận vị ngữ làm nhiệm vụ </a:t>
          </a:r>
          <a:r>
            <a:rPr lang="vi-VN" sz="2000" b="1" i="0" u="sng">
              <a:solidFill>
                <a:sysClr val="windowText" lastClr="000000"/>
              </a:solidFill>
            </a:rPr>
            <a:t>giới thiệu về đối tượng</a:t>
          </a:r>
          <a:r>
            <a:rPr lang="vi-VN" sz="2000" i="0">
              <a:solidFill>
                <a:sysClr val="windowText" lastClr="000000"/>
              </a:solidFill>
            </a:rPr>
            <a:t>...</a:t>
          </a:r>
          <a:endParaRPr lang="en-US" sz="2000" i="0">
            <a:solidFill>
              <a:sysClr val="windowText" lastClr="000000"/>
            </a:solidFill>
          </a:endParaRPr>
        </a:p>
      </dgm:t>
    </dgm:pt>
    <dgm:pt modelId="{6D850CFC-92EC-4766-8961-E1168D5A15D7}" type="parTrans" cxnId="{E34BD8D7-0C63-410B-B9A8-B9C2D0154F3C}">
      <dgm:prSet/>
      <dgm:spPr/>
      <dgm:t>
        <a:bodyPr/>
        <a:lstStyle/>
        <a:p>
          <a:pPr>
            <a:lnSpc>
              <a:spcPct val="150000"/>
            </a:lnSpc>
          </a:pPr>
          <a:endParaRPr lang="en-US" sz="1800" i="0"/>
        </a:p>
      </dgm:t>
    </dgm:pt>
    <dgm:pt modelId="{16E50D8E-B29A-4560-B24A-B7479572B217}" type="sibTrans" cxnId="{E34BD8D7-0C63-410B-B9A8-B9C2D0154F3C}">
      <dgm:prSet/>
      <dgm:spPr/>
      <dgm:t>
        <a:bodyPr/>
        <a:lstStyle/>
        <a:p>
          <a:pPr>
            <a:lnSpc>
              <a:spcPct val="150000"/>
            </a:lnSpc>
          </a:pPr>
          <a:endParaRPr lang="en-US" sz="1800" i="0"/>
        </a:p>
      </dgm:t>
    </dgm:pt>
    <dgm:pt modelId="{CF044B3C-ADB6-4516-8BA3-0E3B5BF6265E}" type="pres">
      <dgm:prSet presAssocID="{A0347D2F-CEA1-466B-B0CC-9A7CE5297F02}" presName="diagram" presStyleCnt="0">
        <dgm:presLayoutVars>
          <dgm:dir/>
          <dgm:resizeHandles val="exact"/>
        </dgm:presLayoutVars>
      </dgm:prSet>
      <dgm:spPr/>
    </dgm:pt>
    <dgm:pt modelId="{423EA30D-A42B-4CCA-B922-5AC3994ABC1C}" type="pres">
      <dgm:prSet presAssocID="{D0DA4D23-D69D-45DF-A02E-C637EB20AF82}" presName="node" presStyleLbl="node1" presStyleIdx="0" presStyleCnt="3" custScaleX="96033" custScaleY="87312">
        <dgm:presLayoutVars>
          <dgm:bulletEnabled val="1"/>
        </dgm:presLayoutVars>
      </dgm:prSet>
      <dgm:spPr/>
    </dgm:pt>
    <dgm:pt modelId="{BD38BF88-43B1-4851-9AB3-5FF0EB8C1E78}" type="pres">
      <dgm:prSet presAssocID="{CBCF70AA-C882-4262-9959-7A54DBF240A7}" presName="sibTrans" presStyleCnt="0"/>
      <dgm:spPr/>
    </dgm:pt>
    <dgm:pt modelId="{E14F5C3D-E4C6-476A-88DC-47577E8F13AF}" type="pres">
      <dgm:prSet presAssocID="{72E6F25F-A067-4FB9-9F09-985B9A5F239B}" presName="node" presStyleLbl="node1" presStyleIdx="1" presStyleCnt="3" custScaleX="96033" custScaleY="87312" custLinFactNeighborX="-6770">
        <dgm:presLayoutVars>
          <dgm:bulletEnabled val="1"/>
        </dgm:presLayoutVars>
      </dgm:prSet>
      <dgm:spPr/>
    </dgm:pt>
    <dgm:pt modelId="{D2ACDEB6-D150-47E8-BD45-01E836029AFF}" type="pres">
      <dgm:prSet presAssocID="{2AD7BEDB-BB9A-4A98-9C58-64D70E2ACF52}" presName="sibTrans" presStyleCnt="0"/>
      <dgm:spPr/>
    </dgm:pt>
    <dgm:pt modelId="{B9C4709A-BC75-4FA9-947A-AC1BA98E6F21}" type="pres">
      <dgm:prSet presAssocID="{4E86D1E7-1373-45F9-9B4F-FE60398D0D27}" presName="node" presStyleLbl="node1" presStyleIdx="2" presStyleCnt="3" custScaleX="196227" custScaleY="61731" custLinFactNeighborX="-3404" custLinFactNeighborY="-10786">
        <dgm:presLayoutVars>
          <dgm:bulletEnabled val="1"/>
        </dgm:presLayoutVars>
      </dgm:prSet>
      <dgm:spPr/>
    </dgm:pt>
  </dgm:ptLst>
  <dgm:cxnLst>
    <dgm:cxn modelId="{58D25C1F-59A0-42D1-A04E-A2ED786772D6}" srcId="{A0347D2F-CEA1-466B-B0CC-9A7CE5297F02}" destId="{72E6F25F-A067-4FB9-9F09-985B9A5F239B}" srcOrd="1" destOrd="0" parTransId="{37388E4C-1990-4E16-82DA-56E069E4BDD8}" sibTransId="{2AD7BEDB-BB9A-4A98-9C58-64D70E2ACF52}"/>
    <dgm:cxn modelId="{05946165-A994-49B7-9F01-742BCAB9443D}" type="presOf" srcId="{D0DA4D23-D69D-45DF-A02E-C637EB20AF82}" destId="{423EA30D-A42B-4CCA-B922-5AC3994ABC1C}" srcOrd="0" destOrd="0" presId="urn:microsoft.com/office/officeart/2005/8/layout/default"/>
    <dgm:cxn modelId="{84E955A4-353C-4EE6-B61F-7F4B8867F988}" type="presOf" srcId="{72E6F25F-A067-4FB9-9F09-985B9A5F239B}" destId="{E14F5C3D-E4C6-476A-88DC-47577E8F13AF}" srcOrd="0" destOrd="0" presId="urn:microsoft.com/office/officeart/2005/8/layout/default"/>
    <dgm:cxn modelId="{CEFDCBB2-E2EE-41DD-B09D-1C0AD30EAEB4}" type="presOf" srcId="{A0347D2F-CEA1-466B-B0CC-9A7CE5297F02}" destId="{CF044B3C-ADB6-4516-8BA3-0E3B5BF6265E}" srcOrd="0" destOrd="0" presId="urn:microsoft.com/office/officeart/2005/8/layout/default"/>
    <dgm:cxn modelId="{E212F2B4-F295-425A-AD6F-E7C7F46FB6E7}" srcId="{A0347D2F-CEA1-466B-B0CC-9A7CE5297F02}" destId="{D0DA4D23-D69D-45DF-A02E-C637EB20AF82}" srcOrd="0" destOrd="0" parTransId="{2E169A0C-E10A-4744-BE12-000B7A7F97A9}" sibTransId="{CBCF70AA-C882-4262-9959-7A54DBF240A7}"/>
    <dgm:cxn modelId="{E38B9AB8-22AE-4C50-83D9-A1F3D315C1FF}" type="presOf" srcId="{4E86D1E7-1373-45F9-9B4F-FE60398D0D27}" destId="{B9C4709A-BC75-4FA9-947A-AC1BA98E6F21}" srcOrd="0" destOrd="0" presId="urn:microsoft.com/office/officeart/2005/8/layout/default"/>
    <dgm:cxn modelId="{E34BD8D7-0C63-410B-B9A8-B9C2D0154F3C}" srcId="{A0347D2F-CEA1-466B-B0CC-9A7CE5297F02}" destId="{4E86D1E7-1373-45F9-9B4F-FE60398D0D27}" srcOrd="2" destOrd="0" parTransId="{6D850CFC-92EC-4766-8961-E1168D5A15D7}" sibTransId="{16E50D8E-B29A-4560-B24A-B7479572B217}"/>
    <dgm:cxn modelId="{17687F8E-84CF-44C3-A6F5-F1D7ED255E58}" type="presParOf" srcId="{CF044B3C-ADB6-4516-8BA3-0E3B5BF6265E}" destId="{423EA30D-A42B-4CCA-B922-5AC3994ABC1C}" srcOrd="0" destOrd="0" presId="urn:microsoft.com/office/officeart/2005/8/layout/default"/>
    <dgm:cxn modelId="{83B2F1D3-93C0-401F-A4E0-1F90C3F25735}" type="presParOf" srcId="{CF044B3C-ADB6-4516-8BA3-0E3B5BF6265E}" destId="{BD38BF88-43B1-4851-9AB3-5FF0EB8C1E78}" srcOrd="1" destOrd="0" presId="urn:microsoft.com/office/officeart/2005/8/layout/default"/>
    <dgm:cxn modelId="{87EAA941-0AED-4BD4-8E26-4FCFF416E87A}" type="presParOf" srcId="{CF044B3C-ADB6-4516-8BA3-0E3B5BF6265E}" destId="{E14F5C3D-E4C6-476A-88DC-47577E8F13AF}" srcOrd="2" destOrd="0" presId="urn:microsoft.com/office/officeart/2005/8/layout/default"/>
    <dgm:cxn modelId="{967FC69E-D8D0-4D85-99CC-5C6279B19373}" type="presParOf" srcId="{CF044B3C-ADB6-4516-8BA3-0E3B5BF6265E}" destId="{D2ACDEB6-D150-47E8-BD45-01E836029AFF}" srcOrd="3" destOrd="0" presId="urn:microsoft.com/office/officeart/2005/8/layout/default"/>
    <dgm:cxn modelId="{CF353017-8FC4-446E-8BF3-9C352F9AFDAC}" type="presParOf" srcId="{CF044B3C-ADB6-4516-8BA3-0E3B5BF6265E}" destId="{B9C4709A-BC75-4FA9-947A-AC1BA98E6F21}"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3EA30D-A42B-4CCA-B922-5AC3994ABC1C}">
      <dsp:nvSpPr>
        <dsp:cNvPr id="0" name=""/>
        <dsp:cNvSpPr/>
      </dsp:nvSpPr>
      <dsp:spPr>
        <a:xfrm>
          <a:off x="1993" y="157615"/>
          <a:ext cx="3620845" cy="1975216"/>
        </a:xfrm>
        <a:prstGeom prst="rect">
          <a:avLst/>
        </a:prstGeom>
        <a:solidFill>
          <a:schemeClr val="tx2"/>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150000"/>
            </a:lnSpc>
            <a:spcBef>
              <a:spcPct val="0"/>
            </a:spcBef>
            <a:spcAft>
              <a:spcPct val="35000"/>
            </a:spcAft>
            <a:buNone/>
          </a:pPr>
          <a:r>
            <a:rPr lang="vi-VN" sz="2000" i="0" kern="1200">
              <a:solidFill>
                <a:sysClr val="windowText" lastClr="000000"/>
              </a:solidFill>
            </a:rPr>
            <a:t>Nếu từ đứng ngay sau chủ ngữ là </a:t>
          </a:r>
          <a:r>
            <a:rPr lang="vi-VN" sz="2000" b="1" i="0" u="sng" kern="1200">
              <a:solidFill>
                <a:sysClr val="windowText" lastClr="000000"/>
              </a:solidFill>
            </a:rPr>
            <a:t>tính từ</a:t>
          </a:r>
          <a:r>
            <a:rPr lang="vi-VN" sz="2000" b="1" i="0" u="none" kern="1200">
              <a:solidFill>
                <a:sysClr val="windowText" lastClr="000000"/>
              </a:solidFill>
            </a:rPr>
            <a:t> </a:t>
          </a:r>
          <a:r>
            <a:rPr lang="vi-VN" sz="2000" i="0" kern="1200">
              <a:solidFill>
                <a:sysClr val="windowText" lastClr="000000"/>
              </a:solidFill>
            </a:rPr>
            <a:t>thì vị ngữ cho biết </a:t>
          </a:r>
          <a:r>
            <a:rPr lang="vi-VN" sz="2000" b="1" i="0" u="sng" kern="1200">
              <a:solidFill>
                <a:sysClr val="windowText" lastClr="000000"/>
              </a:solidFill>
            </a:rPr>
            <a:t>đặc điểm</a:t>
          </a:r>
          <a:r>
            <a:rPr lang="vi-VN" sz="2000" b="1" i="0" u="none" kern="1200">
              <a:solidFill>
                <a:sysClr val="windowText" lastClr="000000"/>
              </a:solidFill>
            </a:rPr>
            <a:t> </a:t>
          </a:r>
          <a:r>
            <a:rPr lang="vi-VN" sz="2000" i="0" kern="1200">
              <a:solidFill>
                <a:sysClr val="windowText" lastClr="000000"/>
              </a:solidFill>
            </a:rPr>
            <a:t>của đối tượng nêu ở chủ ngữ.</a:t>
          </a:r>
          <a:endParaRPr lang="en-US" sz="2000" i="0" kern="1200">
            <a:solidFill>
              <a:sysClr val="windowText" lastClr="000000"/>
            </a:solidFill>
          </a:endParaRPr>
        </a:p>
      </dsp:txBody>
      <dsp:txXfrm>
        <a:off x="1993" y="157615"/>
        <a:ext cx="3620845" cy="1975216"/>
      </dsp:txXfrm>
    </dsp:sp>
    <dsp:sp modelId="{E14F5C3D-E4C6-476A-88DC-47577E8F13AF}">
      <dsp:nvSpPr>
        <dsp:cNvPr id="0" name=""/>
        <dsp:cNvSpPr/>
      </dsp:nvSpPr>
      <dsp:spPr>
        <a:xfrm>
          <a:off x="3744624" y="157615"/>
          <a:ext cx="3620845" cy="1975216"/>
        </a:xfrm>
        <a:prstGeom prst="rect">
          <a:avLst/>
        </a:prstGeom>
        <a:solidFill>
          <a:schemeClr val="tx2"/>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150000"/>
            </a:lnSpc>
            <a:spcBef>
              <a:spcPct val="0"/>
            </a:spcBef>
            <a:spcAft>
              <a:spcPct val="35000"/>
            </a:spcAft>
            <a:buNone/>
          </a:pPr>
          <a:r>
            <a:rPr lang="vi-VN" sz="2000" i="0" kern="1200">
              <a:solidFill>
                <a:sysClr val="windowText" lastClr="000000"/>
              </a:solidFill>
            </a:rPr>
            <a:t>Nếu từ đứng ngay sau chủ ngữ là </a:t>
          </a:r>
          <a:r>
            <a:rPr lang="vi-VN" sz="2000" b="1" i="0" u="sng" kern="1200">
              <a:solidFill>
                <a:sysClr val="windowText" lastClr="000000"/>
              </a:solidFill>
            </a:rPr>
            <a:t>động từ</a:t>
          </a:r>
          <a:r>
            <a:rPr lang="vi-VN" sz="2000" i="0" kern="1200">
              <a:solidFill>
                <a:sysClr val="windowText" lastClr="000000"/>
              </a:solidFill>
            </a:rPr>
            <a:t> thì vị ngữ cho biết </a:t>
          </a:r>
          <a:r>
            <a:rPr lang="vi-VN" sz="2000" b="1" i="0" u="sng" kern="1200">
              <a:solidFill>
                <a:sysClr val="windowText" lastClr="000000"/>
              </a:solidFill>
            </a:rPr>
            <a:t>hoạt động, trạng thái </a:t>
          </a:r>
          <a:r>
            <a:rPr lang="vi-VN" sz="2000" i="0" kern="1200">
              <a:solidFill>
                <a:sysClr val="windowText" lastClr="000000"/>
              </a:solidFill>
            </a:rPr>
            <a:t>của đối tượng.</a:t>
          </a:r>
          <a:endParaRPr lang="en-US" sz="2000" i="0" kern="1200">
            <a:solidFill>
              <a:sysClr val="windowText" lastClr="000000"/>
            </a:solidFill>
          </a:endParaRPr>
        </a:p>
      </dsp:txBody>
      <dsp:txXfrm>
        <a:off x="3744624" y="157615"/>
        <a:ext cx="3620845" cy="1975216"/>
      </dsp:txXfrm>
    </dsp:sp>
    <dsp:sp modelId="{B9C4709A-BC75-4FA9-947A-AC1BA98E6F21}">
      <dsp:nvSpPr>
        <dsp:cNvPr id="0" name=""/>
        <dsp:cNvSpPr/>
      </dsp:nvSpPr>
      <dsp:spPr>
        <a:xfrm>
          <a:off x="0" y="2265867"/>
          <a:ext cx="7398578" cy="1396510"/>
        </a:xfrm>
        <a:prstGeom prst="rect">
          <a:avLst/>
        </a:prstGeom>
        <a:solidFill>
          <a:schemeClr val="tx2"/>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150000"/>
            </a:lnSpc>
            <a:spcBef>
              <a:spcPct val="0"/>
            </a:spcBef>
            <a:spcAft>
              <a:spcPct val="35000"/>
            </a:spcAft>
            <a:buNone/>
          </a:pPr>
          <a:r>
            <a:rPr lang="vi-VN" sz="2000" i="0" kern="1200">
              <a:solidFill>
                <a:sysClr val="windowText" lastClr="000000"/>
              </a:solidFill>
            </a:rPr>
            <a:t>Nếu có từ</a:t>
          </a:r>
          <a:r>
            <a:rPr lang="vi-VN" sz="2000" i="0" u="none" kern="1200">
              <a:solidFill>
                <a:sysClr val="windowText" lastClr="000000"/>
              </a:solidFill>
            </a:rPr>
            <a:t> </a:t>
          </a:r>
          <a:r>
            <a:rPr lang="en-US" sz="2000" b="1" i="0" u="none" kern="1200">
              <a:solidFill>
                <a:sysClr val="windowText" lastClr="000000"/>
              </a:solidFill>
            </a:rPr>
            <a:t>“</a:t>
          </a:r>
          <a:r>
            <a:rPr lang="vi-VN" sz="2000" b="1" i="0" u="sng" kern="1200">
              <a:solidFill>
                <a:sysClr val="windowText" lastClr="000000"/>
              </a:solidFill>
            </a:rPr>
            <a:t>là</a:t>
          </a:r>
          <a:r>
            <a:rPr lang="en-US" sz="2000" b="1" i="0" u="none" kern="1200">
              <a:solidFill>
                <a:sysClr val="windowText" lastClr="000000"/>
              </a:solidFill>
            </a:rPr>
            <a:t>”</a:t>
          </a:r>
          <a:r>
            <a:rPr lang="vi-VN" sz="2000" b="1" i="0" u="none" kern="1200">
              <a:solidFill>
                <a:sysClr val="windowText" lastClr="000000"/>
              </a:solidFill>
            </a:rPr>
            <a:t> </a:t>
          </a:r>
          <a:r>
            <a:rPr lang="vi-VN" sz="2000" i="0" kern="1200">
              <a:solidFill>
                <a:sysClr val="windowText" lastClr="000000"/>
              </a:solidFill>
            </a:rPr>
            <a:t>đứng ngay sau chủ ngữ thì bộ phận vị ngữ làm nhiệm vụ </a:t>
          </a:r>
          <a:r>
            <a:rPr lang="vi-VN" sz="2000" b="1" i="0" u="sng" kern="1200">
              <a:solidFill>
                <a:sysClr val="windowText" lastClr="000000"/>
              </a:solidFill>
            </a:rPr>
            <a:t>giới thiệu về đối tượng</a:t>
          </a:r>
          <a:r>
            <a:rPr lang="vi-VN" sz="2000" i="0" kern="1200">
              <a:solidFill>
                <a:sysClr val="windowText" lastClr="000000"/>
              </a:solidFill>
            </a:rPr>
            <a:t>...</a:t>
          </a:r>
          <a:endParaRPr lang="en-US" sz="2000" i="0" kern="1200">
            <a:solidFill>
              <a:sysClr val="windowText" lastClr="000000"/>
            </a:solidFill>
          </a:endParaRPr>
        </a:p>
      </dsp:txBody>
      <dsp:txXfrm>
        <a:off x="0" y="2265867"/>
        <a:ext cx="7398578" cy="139651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4"/>
        <p:cNvGrpSpPr/>
        <p:nvPr/>
      </p:nvGrpSpPr>
      <p:grpSpPr>
        <a:xfrm>
          <a:off x="0" y="0"/>
          <a:ext cx="0" cy="0"/>
          <a:chOff x="0" y="0"/>
          <a:chExt cx="0" cy="0"/>
        </a:xfrm>
      </p:grpSpPr>
      <p:sp>
        <p:nvSpPr>
          <p:cNvPr id="1405" name="Google Shape;140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6" name="Google Shape;140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0"/>
        <p:cNvGrpSpPr/>
        <p:nvPr/>
      </p:nvGrpSpPr>
      <p:grpSpPr>
        <a:xfrm>
          <a:off x="0" y="0"/>
          <a:ext cx="0" cy="0"/>
          <a:chOff x="0" y="0"/>
          <a:chExt cx="0" cy="0"/>
        </a:xfrm>
      </p:grpSpPr>
      <p:sp>
        <p:nvSpPr>
          <p:cNvPr id="1741" name="Google Shape;1741;gb5e3ec5bec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2" name="Google Shape;1742;gb5e3ec5bec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462864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0"/>
        <p:cNvGrpSpPr/>
        <p:nvPr/>
      </p:nvGrpSpPr>
      <p:grpSpPr>
        <a:xfrm>
          <a:off x="0" y="0"/>
          <a:ext cx="0" cy="0"/>
          <a:chOff x="0" y="0"/>
          <a:chExt cx="0" cy="0"/>
        </a:xfrm>
      </p:grpSpPr>
      <p:sp>
        <p:nvSpPr>
          <p:cNvPr id="1741" name="Google Shape;1741;gb5e3ec5bec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2" name="Google Shape;1742;gb5e3ec5bec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181600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3"/>
        <p:cNvGrpSpPr/>
        <p:nvPr/>
      </p:nvGrpSpPr>
      <p:grpSpPr>
        <a:xfrm>
          <a:off x="0" y="0"/>
          <a:ext cx="0" cy="0"/>
          <a:chOff x="0" y="0"/>
          <a:chExt cx="0" cy="0"/>
        </a:xfrm>
      </p:grpSpPr>
      <p:sp>
        <p:nvSpPr>
          <p:cNvPr id="2164" name="Google Shape;2164;gb5e6390668_2_45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5" name="Google Shape;2165;gb5e6390668_2_45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400987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0"/>
        <p:cNvGrpSpPr/>
        <p:nvPr/>
      </p:nvGrpSpPr>
      <p:grpSpPr>
        <a:xfrm>
          <a:off x="0" y="0"/>
          <a:ext cx="0" cy="0"/>
          <a:chOff x="0" y="0"/>
          <a:chExt cx="0" cy="0"/>
        </a:xfrm>
      </p:grpSpPr>
      <p:sp>
        <p:nvSpPr>
          <p:cNvPr id="1741" name="Google Shape;1741;gb5e3ec5bec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2" name="Google Shape;1742;gb5e3ec5bec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0"/>
        <p:cNvGrpSpPr/>
        <p:nvPr/>
      </p:nvGrpSpPr>
      <p:grpSpPr>
        <a:xfrm>
          <a:off x="0" y="0"/>
          <a:ext cx="0" cy="0"/>
          <a:chOff x="0" y="0"/>
          <a:chExt cx="0" cy="0"/>
        </a:xfrm>
      </p:grpSpPr>
      <p:sp>
        <p:nvSpPr>
          <p:cNvPr id="1741" name="Google Shape;1741;gb5e3ec5bec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2" name="Google Shape;1742;gb5e3ec5bec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331657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2"/>
        <p:cNvGrpSpPr/>
        <p:nvPr/>
      </p:nvGrpSpPr>
      <p:grpSpPr>
        <a:xfrm>
          <a:off x="0" y="0"/>
          <a:ext cx="0" cy="0"/>
          <a:chOff x="0" y="0"/>
          <a:chExt cx="0" cy="0"/>
        </a:xfrm>
      </p:grpSpPr>
      <p:sp>
        <p:nvSpPr>
          <p:cNvPr id="1633" name="Google Shape;1633;gaca33d7c17_0_65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4" name="Google Shape;1634;gaca33d7c17_0_65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508180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0"/>
        <p:cNvGrpSpPr/>
        <p:nvPr/>
      </p:nvGrpSpPr>
      <p:grpSpPr>
        <a:xfrm>
          <a:off x="0" y="0"/>
          <a:ext cx="0" cy="0"/>
          <a:chOff x="0" y="0"/>
          <a:chExt cx="0" cy="0"/>
        </a:xfrm>
      </p:grpSpPr>
      <p:sp>
        <p:nvSpPr>
          <p:cNvPr id="1741" name="Google Shape;1741;gb5e3ec5bec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2" name="Google Shape;1742;gb5e3ec5bec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859144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6"/>
        <p:cNvGrpSpPr/>
        <p:nvPr/>
      </p:nvGrpSpPr>
      <p:grpSpPr>
        <a:xfrm>
          <a:off x="0" y="0"/>
          <a:ext cx="0" cy="0"/>
          <a:chOff x="0" y="0"/>
          <a:chExt cx="0" cy="0"/>
        </a:xfrm>
      </p:grpSpPr>
      <p:sp>
        <p:nvSpPr>
          <p:cNvPr id="1667" name="Google Shape;1667;gb5e3ec5bec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8" name="Google Shape;1668;gb5e3ec5bec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9"/>
        <p:cNvGrpSpPr/>
        <p:nvPr/>
      </p:nvGrpSpPr>
      <p:grpSpPr>
        <a:xfrm>
          <a:off x="0" y="0"/>
          <a:ext cx="0" cy="0"/>
          <a:chOff x="0" y="0"/>
          <a:chExt cx="0" cy="0"/>
        </a:xfrm>
      </p:grpSpPr>
      <p:sp>
        <p:nvSpPr>
          <p:cNvPr id="1820" name="Google Shape;1820;gb5e3ec5bec_0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1" name="Google Shape;1821;gb5e3ec5bec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4"/>
        <p:cNvGrpSpPr/>
        <p:nvPr/>
      </p:nvGrpSpPr>
      <p:grpSpPr>
        <a:xfrm>
          <a:off x="0" y="0"/>
          <a:ext cx="0" cy="0"/>
          <a:chOff x="0" y="0"/>
          <a:chExt cx="0" cy="0"/>
        </a:xfrm>
      </p:grpSpPr>
      <p:sp>
        <p:nvSpPr>
          <p:cNvPr id="1505" name="Google Shape;1505;gaca33d7c17_0_24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6" name="Google Shape;1506;gaca33d7c17_0_24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8"/>
        <p:cNvGrpSpPr/>
        <p:nvPr/>
      </p:nvGrpSpPr>
      <p:grpSpPr>
        <a:xfrm>
          <a:off x="0" y="0"/>
          <a:ext cx="0" cy="0"/>
          <a:chOff x="0" y="0"/>
          <a:chExt cx="0" cy="0"/>
        </a:xfrm>
      </p:grpSpPr>
      <p:sp>
        <p:nvSpPr>
          <p:cNvPr id="1789" name="Google Shape;1789;gb5e3ec5bec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0" name="Google Shape;1790;gb5e3ec5bec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9"/>
        <p:cNvGrpSpPr/>
        <p:nvPr/>
      </p:nvGrpSpPr>
      <p:grpSpPr>
        <a:xfrm>
          <a:off x="0" y="0"/>
          <a:ext cx="0" cy="0"/>
          <a:chOff x="0" y="0"/>
          <a:chExt cx="0" cy="0"/>
        </a:xfrm>
      </p:grpSpPr>
      <p:sp>
        <p:nvSpPr>
          <p:cNvPr id="1550" name="Google Shape;1550;gb9fc0899eb_0_64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1" name="Google Shape;1551;gb9fc0899eb_0_64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2"/>
        <p:cNvGrpSpPr/>
        <p:nvPr/>
      </p:nvGrpSpPr>
      <p:grpSpPr>
        <a:xfrm>
          <a:off x="0" y="0"/>
          <a:ext cx="0" cy="0"/>
          <a:chOff x="0" y="0"/>
          <a:chExt cx="0" cy="0"/>
        </a:xfrm>
      </p:grpSpPr>
      <p:sp>
        <p:nvSpPr>
          <p:cNvPr id="1633" name="Google Shape;1633;gaca33d7c17_0_65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4" name="Google Shape;1634;gaca33d7c17_0_65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0"/>
        <p:cNvGrpSpPr/>
        <p:nvPr/>
      </p:nvGrpSpPr>
      <p:grpSpPr>
        <a:xfrm>
          <a:off x="0" y="0"/>
          <a:ext cx="0" cy="0"/>
          <a:chOff x="0" y="0"/>
          <a:chExt cx="0" cy="0"/>
        </a:xfrm>
      </p:grpSpPr>
      <p:sp>
        <p:nvSpPr>
          <p:cNvPr id="1741" name="Google Shape;1741;gb5e3ec5bec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2" name="Google Shape;1742;gb5e3ec5bec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370277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3"/>
        <p:cNvGrpSpPr/>
        <p:nvPr/>
      </p:nvGrpSpPr>
      <p:grpSpPr>
        <a:xfrm>
          <a:off x="0" y="0"/>
          <a:ext cx="0" cy="0"/>
          <a:chOff x="0" y="0"/>
          <a:chExt cx="0" cy="0"/>
        </a:xfrm>
      </p:grpSpPr>
      <p:sp>
        <p:nvSpPr>
          <p:cNvPr id="2164" name="Google Shape;2164;gb5e6390668_2_45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5" name="Google Shape;2165;gb5e6390668_2_45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0"/>
        <p:cNvGrpSpPr/>
        <p:nvPr/>
      </p:nvGrpSpPr>
      <p:grpSpPr>
        <a:xfrm>
          <a:off x="0" y="0"/>
          <a:ext cx="0" cy="0"/>
          <a:chOff x="0" y="0"/>
          <a:chExt cx="0" cy="0"/>
        </a:xfrm>
      </p:grpSpPr>
      <p:sp>
        <p:nvSpPr>
          <p:cNvPr id="1741" name="Google Shape;1741;gb5e3ec5bec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2" name="Google Shape;1742;gb5e3ec5bec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390974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0"/>
        <p:cNvGrpSpPr/>
        <p:nvPr/>
      </p:nvGrpSpPr>
      <p:grpSpPr>
        <a:xfrm>
          <a:off x="0" y="0"/>
          <a:ext cx="0" cy="0"/>
          <a:chOff x="0" y="0"/>
          <a:chExt cx="0" cy="0"/>
        </a:xfrm>
      </p:grpSpPr>
      <p:sp>
        <p:nvSpPr>
          <p:cNvPr id="1741" name="Google Shape;1741;gb5e3ec5bec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2" name="Google Shape;1742;gb5e3ec5bec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75848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933000" y="2733107"/>
            <a:ext cx="7278000" cy="1043100"/>
          </a:xfrm>
          <a:prstGeom prst="rect">
            <a:avLst/>
          </a:prstGeom>
        </p:spPr>
        <p:txBody>
          <a:bodyPr spcFirstLastPara="1" wrap="square" lIns="91425" tIns="91425" rIns="91425" bIns="91425" anchor="t" anchorCtr="0">
            <a:noAutofit/>
          </a:bodyPr>
          <a:lstStyle>
            <a:lvl1pPr lvl="0" algn="ctr">
              <a:spcBef>
                <a:spcPts val="0"/>
              </a:spcBef>
              <a:spcAft>
                <a:spcPts val="0"/>
              </a:spcAft>
              <a:buSzPts val="5200"/>
              <a:buNone/>
              <a:defRPr sz="6400" b="1">
                <a:latin typeface="Gochi Hand"/>
                <a:ea typeface="Gochi Hand"/>
                <a:cs typeface="Gochi Hand"/>
                <a:sym typeface="Gochi Hand"/>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2452450" y="4135175"/>
            <a:ext cx="4239000" cy="426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600">
                <a:solidFill>
                  <a:schemeClr val="lt2"/>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grpSp>
        <p:nvGrpSpPr>
          <p:cNvPr id="11" name="Google Shape;11;p2"/>
          <p:cNvGrpSpPr/>
          <p:nvPr/>
        </p:nvGrpSpPr>
        <p:grpSpPr>
          <a:xfrm rot="-2241120">
            <a:off x="7485409" y="374620"/>
            <a:ext cx="167533" cy="235734"/>
            <a:chOff x="5248950" y="2607450"/>
            <a:chExt cx="27575" cy="38800"/>
          </a:xfrm>
        </p:grpSpPr>
        <p:sp>
          <p:nvSpPr>
            <p:cNvPr id="12" name="Google Shape;12;p2"/>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4;p2"/>
          <p:cNvGrpSpPr/>
          <p:nvPr/>
        </p:nvGrpSpPr>
        <p:grpSpPr>
          <a:xfrm rot="1583875">
            <a:off x="8562185" y="4442843"/>
            <a:ext cx="159799" cy="224852"/>
            <a:chOff x="5248950" y="2607450"/>
            <a:chExt cx="27575" cy="38800"/>
          </a:xfrm>
        </p:grpSpPr>
        <p:sp>
          <p:nvSpPr>
            <p:cNvPr id="15" name="Google Shape;15;p2"/>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 name="Google Shape;17;p2"/>
          <p:cNvGrpSpPr/>
          <p:nvPr/>
        </p:nvGrpSpPr>
        <p:grpSpPr>
          <a:xfrm rot="-2700000">
            <a:off x="1551164" y="652423"/>
            <a:ext cx="104613" cy="147198"/>
            <a:chOff x="5248950" y="2607450"/>
            <a:chExt cx="27575" cy="38800"/>
          </a:xfrm>
        </p:grpSpPr>
        <p:sp>
          <p:nvSpPr>
            <p:cNvPr id="18" name="Google Shape;18;p2"/>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 name="Google Shape;20;p2"/>
          <p:cNvGrpSpPr/>
          <p:nvPr/>
        </p:nvGrpSpPr>
        <p:grpSpPr>
          <a:xfrm rot="3320916">
            <a:off x="8589994" y="783670"/>
            <a:ext cx="104615" cy="147200"/>
            <a:chOff x="5248950" y="2607450"/>
            <a:chExt cx="27575" cy="38800"/>
          </a:xfrm>
        </p:grpSpPr>
        <p:sp>
          <p:nvSpPr>
            <p:cNvPr id="21" name="Google Shape;21;p2"/>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 name="Google Shape;23;p2"/>
          <p:cNvGrpSpPr/>
          <p:nvPr/>
        </p:nvGrpSpPr>
        <p:grpSpPr>
          <a:xfrm rot="7179494">
            <a:off x="8192007" y="1857762"/>
            <a:ext cx="900754" cy="1242451"/>
            <a:chOff x="330281" y="38723"/>
            <a:chExt cx="1614914" cy="2227176"/>
          </a:xfrm>
        </p:grpSpPr>
        <p:sp>
          <p:nvSpPr>
            <p:cNvPr id="24" name="Google Shape;24;p2"/>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 name="Google Shape;27;p2"/>
          <p:cNvGrpSpPr/>
          <p:nvPr/>
        </p:nvGrpSpPr>
        <p:grpSpPr>
          <a:xfrm>
            <a:off x="198118" y="284488"/>
            <a:ext cx="924215" cy="1230069"/>
            <a:chOff x="330281" y="38723"/>
            <a:chExt cx="1614914" cy="2227176"/>
          </a:xfrm>
        </p:grpSpPr>
        <p:sp>
          <p:nvSpPr>
            <p:cNvPr id="28" name="Google Shape;28;p2"/>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 name="Google Shape;31;p2"/>
          <p:cNvSpPr/>
          <p:nvPr/>
        </p:nvSpPr>
        <p:spPr>
          <a:xfrm>
            <a:off x="-982325" y="-407400"/>
            <a:ext cx="1892097" cy="1179694"/>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7707275" y="4517475"/>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7072338" y="12637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8619775" y="37606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1531550" y="40596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 name="Google Shape;36;p2"/>
          <p:cNvGrpSpPr/>
          <p:nvPr/>
        </p:nvGrpSpPr>
        <p:grpSpPr>
          <a:xfrm rot="-263120">
            <a:off x="-731781" y="2172447"/>
            <a:ext cx="1833316" cy="3777481"/>
            <a:chOff x="6239025" y="396475"/>
            <a:chExt cx="480900" cy="990825"/>
          </a:xfrm>
        </p:grpSpPr>
        <p:sp>
          <p:nvSpPr>
            <p:cNvPr id="37" name="Google Shape;37;p2"/>
            <p:cNvSpPr/>
            <p:nvPr/>
          </p:nvSpPr>
          <p:spPr>
            <a:xfrm>
              <a:off x="6239025" y="396475"/>
              <a:ext cx="480900" cy="743850"/>
            </a:xfrm>
            <a:custGeom>
              <a:avLst/>
              <a:gdLst/>
              <a:ahLst/>
              <a:cxnLst/>
              <a:rect l="l" t="t" r="r" b="b"/>
              <a:pathLst>
                <a:path w="19236" h="29754" extrusionOk="0">
                  <a:moveTo>
                    <a:pt x="9996" y="0"/>
                  </a:moveTo>
                  <a:lnTo>
                    <a:pt x="9298" y="58"/>
                  </a:lnTo>
                  <a:lnTo>
                    <a:pt x="8601" y="233"/>
                  </a:lnTo>
                  <a:lnTo>
                    <a:pt x="7962" y="523"/>
                  </a:lnTo>
                  <a:lnTo>
                    <a:pt x="7323" y="872"/>
                  </a:lnTo>
                  <a:lnTo>
                    <a:pt x="6800" y="1337"/>
                  </a:lnTo>
                  <a:lnTo>
                    <a:pt x="6335" y="1918"/>
                  </a:lnTo>
                  <a:lnTo>
                    <a:pt x="5928" y="2557"/>
                  </a:lnTo>
                  <a:lnTo>
                    <a:pt x="5812" y="2906"/>
                  </a:lnTo>
                  <a:lnTo>
                    <a:pt x="5695" y="3313"/>
                  </a:lnTo>
                  <a:lnTo>
                    <a:pt x="5579" y="3719"/>
                  </a:lnTo>
                  <a:lnTo>
                    <a:pt x="5521" y="4126"/>
                  </a:lnTo>
                  <a:lnTo>
                    <a:pt x="5521" y="5346"/>
                  </a:lnTo>
                  <a:lnTo>
                    <a:pt x="5405" y="5928"/>
                  </a:lnTo>
                  <a:lnTo>
                    <a:pt x="5347" y="6218"/>
                  </a:lnTo>
                  <a:lnTo>
                    <a:pt x="5231" y="6451"/>
                  </a:lnTo>
                  <a:lnTo>
                    <a:pt x="4940" y="6799"/>
                  </a:lnTo>
                  <a:lnTo>
                    <a:pt x="4591" y="7148"/>
                  </a:lnTo>
                  <a:lnTo>
                    <a:pt x="3894" y="7671"/>
                  </a:lnTo>
                  <a:lnTo>
                    <a:pt x="3487" y="8078"/>
                  </a:lnTo>
                  <a:lnTo>
                    <a:pt x="3139" y="8543"/>
                  </a:lnTo>
                  <a:lnTo>
                    <a:pt x="2906" y="9007"/>
                  </a:lnTo>
                  <a:lnTo>
                    <a:pt x="2732" y="9472"/>
                  </a:lnTo>
                  <a:lnTo>
                    <a:pt x="2616" y="9937"/>
                  </a:lnTo>
                  <a:lnTo>
                    <a:pt x="2557" y="10402"/>
                  </a:lnTo>
                  <a:lnTo>
                    <a:pt x="2557" y="10867"/>
                  </a:lnTo>
                  <a:lnTo>
                    <a:pt x="2557" y="11390"/>
                  </a:lnTo>
                  <a:lnTo>
                    <a:pt x="2674" y="12378"/>
                  </a:lnTo>
                  <a:lnTo>
                    <a:pt x="2790" y="13424"/>
                  </a:lnTo>
                  <a:lnTo>
                    <a:pt x="2848" y="14412"/>
                  </a:lnTo>
                  <a:lnTo>
                    <a:pt x="2848" y="14935"/>
                  </a:lnTo>
                  <a:lnTo>
                    <a:pt x="2790" y="15458"/>
                  </a:lnTo>
                  <a:lnTo>
                    <a:pt x="2557" y="16852"/>
                  </a:lnTo>
                  <a:lnTo>
                    <a:pt x="2267" y="18073"/>
                  </a:lnTo>
                  <a:lnTo>
                    <a:pt x="2151" y="18596"/>
                  </a:lnTo>
                  <a:lnTo>
                    <a:pt x="1918" y="19119"/>
                  </a:lnTo>
                  <a:lnTo>
                    <a:pt x="1628" y="19584"/>
                  </a:lnTo>
                  <a:lnTo>
                    <a:pt x="1337" y="20049"/>
                  </a:lnTo>
                  <a:lnTo>
                    <a:pt x="756" y="20920"/>
                  </a:lnTo>
                  <a:lnTo>
                    <a:pt x="465" y="21443"/>
                  </a:lnTo>
                  <a:lnTo>
                    <a:pt x="233" y="21908"/>
                  </a:lnTo>
                  <a:lnTo>
                    <a:pt x="117" y="22315"/>
                  </a:lnTo>
                  <a:lnTo>
                    <a:pt x="59" y="22780"/>
                  </a:lnTo>
                  <a:lnTo>
                    <a:pt x="1" y="23187"/>
                  </a:lnTo>
                  <a:lnTo>
                    <a:pt x="1" y="23652"/>
                  </a:lnTo>
                  <a:lnTo>
                    <a:pt x="59" y="24116"/>
                  </a:lnTo>
                  <a:lnTo>
                    <a:pt x="175" y="24523"/>
                  </a:lnTo>
                  <a:lnTo>
                    <a:pt x="291" y="24930"/>
                  </a:lnTo>
                  <a:lnTo>
                    <a:pt x="465" y="25395"/>
                  </a:lnTo>
                  <a:lnTo>
                    <a:pt x="930" y="26150"/>
                  </a:lnTo>
                  <a:lnTo>
                    <a:pt x="1453" y="26906"/>
                  </a:lnTo>
                  <a:lnTo>
                    <a:pt x="2093" y="27545"/>
                  </a:lnTo>
                  <a:lnTo>
                    <a:pt x="2848" y="28068"/>
                  </a:lnTo>
                  <a:lnTo>
                    <a:pt x="3603" y="28533"/>
                  </a:lnTo>
                  <a:lnTo>
                    <a:pt x="4475" y="28882"/>
                  </a:lnTo>
                  <a:lnTo>
                    <a:pt x="5289" y="29172"/>
                  </a:lnTo>
                  <a:lnTo>
                    <a:pt x="6160" y="29346"/>
                  </a:lnTo>
                  <a:lnTo>
                    <a:pt x="7090" y="29521"/>
                  </a:lnTo>
                  <a:lnTo>
                    <a:pt x="8020" y="29637"/>
                  </a:lnTo>
                  <a:lnTo>
                    <a:pt x="9821" y="29695"/>
                  </a:lnTo>
                  <a:lnTo>
                    <a:pt x="11390" y="29753"/>
                  </a:lnTo>
                  <a:lnTo>
                    <a:pt x="12204" y="29695"/>
                  </a:lnTo>
                  <a:lnTo>
                    <a:pt x="13018" y="29637"/>
                  </a:lnTo>
                  <a:lnTo>
                    <a:pt x="13831" y="29521"/>
                  </a:lnTo>
                  <a:lnTo>
                    <a:pt x="14587" y="29346"/>
                  </a:lnTo>
                  <a:lnTo>
                    <a:pt x="15342" y="29114"/>
                  </a:lnTo>
                  <a:lnTo>
                    <a:pt x="16039" y="28823"/>
                  </a:lnTo>
                  <a:lnTo>
                    <a:pt x="16737" y="28417"/>
                  </a:lnTo>
                  <a:lnTo>
                    <a:pt x="17376" y="27894"/>
                  </a:lnTo>
                  <a:lnTo>
                    <a:pt x="17957" y="27371"/>
                  </a:lnTo>
                  <a:lnTo>
                    <a:pt x="18480" y="26731"/>
                  </a:lnTo>
                  <a:lnTo>
                    <a:pt x="18829" y="26034"/>
                  </a:lnTo>
                  <a:lnTo>
                    <a:pt x="19119" y="25279"/>
                  </a:lnTo>
                  <a:lnTo>
                    <a:pt x="19177" y="24930"/>
                  </a:lnTo>
                  <a:lnTo>
                    <a:pt x="19235" y="24523"/>
                  </a:lnTo>
                  <a:lnTo>
                    <a:pt x="19235" y="24116"/>
                  </a:lnTo>
                  <a:lnTo>
                    <a:pt x="19235" y="23768"/>
                  </a:lnTo>
                  <a:lnTo>
                    <a:pt x="19061" y="23070"/>
                  </a:lnTo>
                  <a:lnTo>
                    <a:pt x="18887" y="22431"/>
                  </a:lnTo>
                  <a:lnTo>
                    <a:pt x="18596" y="21850"/>
                  </a:lnTo>
                  <a:lnTo>
                    <a:pt x="18248" y="21211"/>
                  </a:lnTo>
                  <a:lnTo>
                    <a:pt x="17550" y="19991"/>
                  </a:lnTo>
                  <a:lnTo>
                    <a:pt x="17260" y="19351"/>
                  </a:lnTo>
                  <a:lnTo>
                    <a:pt x="17027" y="18712"/>
                  </a:lnTo>
                  <a:lnTo>
                    <a:pt x="16969" y="18189"/>
                  </a:lnTo>
                  <a:lnTo>
                    <a:pt x="16853" y="17724"/>
                  </a:lnTo>
                  <a:lnTo>
                    <a:pt x="16853" y="16678"/>
                  </a:lnTo>
                  <a:lnTo>
                    <a:pt x="16911" y="15690"/>
                  </a:lnTo>
                  <a:lnTo>
                    <a:pt x="17027" y="14702"/>
                  </a:lnTo>
                  <a:lnTo>
                    <a:pt x="17202" y="13714"/>
                  </a:lnTo>
                  <a:lnTo>
                    <a:pt x="17318" y="12727"/>
                  </a:lnTo>
                  <a:lnTo>
                    <a:pt x="17376" y="11681"/>
                  </a:lnTo>
                  <a:lnTo>
                    <a:pt x="17318" y="10693"/>
                  </a:lnTo>
                  <a:lnTo>
                    <a:pt x="17202" y="10053"/>
                  </a:lnTo>
                  <a:lnTo>
                    <a:pt x="16969" y="9414"/>
                  </a:lnTo>
                  <a:lnTo>
                    <a:pt x="16737" y="8891"/>
                  </a:lnTo>
                  <a:lnTo>
                    <a:pt x="16388" y="8368"/>
                  </a:lnTo>
                  <a:lnTo>
                    <a:pt x="15691" y="7322"/>
                  </a:lnTo>
                  <a:lnTo>
                    <a:pt x="15400" y="6799"/>
                  </a:lnTo>
                  <a:lnTo>
                    <a:pt x="15110" y="6218"/>
                  </a:lnTo>
                  <a:lnTo>
                    <a:pt x="14935" y="5753"/>
                  </a:lnTo>
                  <a:lnTo>
                    <a:pt x="14877" y="5288"/>
                  </a:lnTo>
                  <a:lnTo>
                    <a:pt x="14703" y="4359"/>
                  </a:lnTo>
                  <a:lnTo>
                    <a:pt x="14528" y="3429"/>
                  </a:lnTo>
                  <a:lnTo>
                    <a:pt x="14412" y="2964"/>
                  </a:lnTo>
                  <a:lnTo>
                    <a:pt x="14238" y="2499"/>
                  </a:lnTo>
                  <a:lnTo>
                    <a:pt x="14005" y="2092"/>
                  </a:lnTo>
                  <a:lnTo>
                    <a:pt x="13773" y="1802"/>
                  </a:lnTo>
                  <a:lnTo>
                    <a:pt x="13308" y="1220"/>
                  </a:lnTo>
                  <a:lnTo>
                    <a:pt x="12727" y="756"/>
                  </a:lnTo>
                  <a:lnTo>
                    <a:pt x="12088" y="407"/>
                  </a:lnTo>
                  <a:lnTo>
                    <a:pt x="11390" y="174"/>
                  </a:lnTo>
                  <a:lnTo>
                    <a:pt x="1069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6471475" y="734975"/>
              <a:ext cx="24725" cy="652325"/>
            </a:xfrm>
            <a:custGeom>
              <a:avLst/>
              <a:gdLst/>
              <a:ahLst/>
              <a:cxnLst/>
              <a:rect l="l" t="t" r="r" b="b"/>
              <a:pathLst>
                <a:path w="989" h="26093" extrusionOk="0">
                  <a:moveTo>
                    <a:pt x="233" y="0"/>
                  </a:moveTo>
                  <a:lnTo>
                    <a:pt x="117" y="58"/>
                  </a:lnTo>
                  <a:lnTo>
                    <a:pt x="58" y="116"/>
                  </a:lnTo>
                  <a:lnTo>
                    <a:pt x="0" y="174"/>
                  </a:lnTo>
                  <a:lnTo>
                    <a:pt x="0" y="233"/>
                  </a:lnTo>
                  <a:lnTo>
                    <a:pt x="523" y="25860"/>
                  </a:lnTo>
                  <a:lnTo>
                    <a:pt x="523" y="25976"/>
                  </a:lnTo>
                  <a:lnTo>
                    <a:pt x="581" y="26034"/>
                  </a:lnTo>
                  <a:lnTo>
                    <a:pt x="640" y="26092"/>
                  </a:lnTo>
                  <a:lnTo>
                    <a:pt x="814" y="26092"/>
                  </a:lnTo>
                  <a:lnTo>
                    <a:pt x="872" y="26034"/>
                  </a:lnTo>
                  <a:lnTo>
                    <a:pt x="930" y="25976"/>
                  </a:lnTo>
                  <a:lnTo>
                    <a:pt x="988" y="25860"/>
                  </a:lnTo>
                  <a:lnTo>
                    <a:pt x="465" y="233"/>
                  </a:lnTo>
                  <a:lnTo>
                    <a:pt x="465" y="174"/>
                  </a:lnTo>
                  <a:lnTo>
                    <a:pt x="407" y="58"/>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6456950" y="559175"/>
              <a:ext cx="46500" cy="42150"/>
            </a:xfrm>
            <a:custGeom>
              <a:avLst/>
              <a:gdLst/>
              <a:ahLst/>
              <a:cxnLst/>
              <a:rect l="l" t="t" r="r" b="b"/>
              <a:pathLst>
                <a:path w="1860" h="1686" extrusionOk="0">
                  <a:moveTo>
                    <a:pt x="872" y="1"/>
                  </a:moveTo>
                  <a:lnTo>
                    <a:pt x="523" y="59"/>
                  </a:lnTo>
                  <a:lnTo>
                    <a:pt x="291" y="233"/>
                  </a:lnTo>
                  <a:lnTo>
                    <a:pt x="58" y="524"/>
                  </a:lnTo>
                  <a:lnTo>
                    <a:pt x="0" y="698"/>
                  </a:lnTo>
                  <a:lnTo>
                    <a:pt x="0" y="814"/>
                  </a:lnTo>
                  <a:lnTo>
                    <a:pt x="116" y="1163"/>
                  </a:lnTo>
                  <a:lnTo>
                    <a:pt x="291" y="1453"/>
                  </a:lnTo>
                  <a:lnTo>
                    <a:pt x="523" y="1628"/>
                  </a:lnTo>
                  <a:lnTo>
                    <a:pt x="698" y="1686"/>
                  </a:lnTo>
                  <a:lnTo>
                    <a:pt x="1046" y="1686"/>
                  </a:lnTo>
                  <a:lnTo>
                    <a:pt x="1337" y="1628"/>
                  </a:lnTo>
                  <a:lnTo>
                    <a:pt x="1627" y="1453"/>
                  </a:lnTo>
                  <a:lnTo>
                    <a:pt x="1802" y="1163"/>
                  </a:lnTo>
                  <a:lnTo>
                    <a:pt x="1860" y="989"/>
                  </a:lnTo>
                  <a:lnTo>
                    <a:pt x="1860" y="814"/>
                  </a:lnTo>
                  <a:lnTo>
                    <a:pt x="1802" y="524"/>
                  </a:lnTo>
                  <a:lnTo>
                    <a:pt x="1627" y="233"/>
                  </a:lnTo>
                  <a:lnTo>
                    <a:pt x="1337" y="59"/>
                  </a:lnTo>
                  <a:lnTo>
                    <a:pt x="116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6577525" y="761125"/>
              <a:ext cx="42150" cy="42150"/>
            </a:xfrm>
            <a:custGeom>
              <a:avLst/>
              <a:gdLst/>
              <a:ahLst/>
              <a:cxnLst/>
              <a:rect l="l" t="t" r="r" b="b"/>
              <a:pathLst>
                <a:path w="1686" h="1686" extrusionOk="0">
                  <a:moveTo>
                    <a:pt x="640" y="0"/>
                  </a:moveTo>
                  <a:lnTo>
                    <a:pt x="465" y="58"/>
                  </a:lnTo>
                  <a:lnTo>
                    <a:pt x="349" y="174"/>
                  </a:lnTo>
                  <a:lnTo>
                    <a:pt x="233" y="291"/>
                  </a:lnTo>
                  <a:lnTo>
                    <a:pt x="59" y="523"/>
                  </a:lnTo>
                  <a:lnTo>
                    <a:pt x="1" y="872"/>
                  </a:lnTo>
                  <a:lnTo>
                    <a:pt x="59" y="1162"/>
                  </a:lnTo>
                  <a:lnTo>
                    <a:pt x="233" y="1453"/>
                  </a:lnTo>
                  <a:lnTo>
                    <a:pt x="349" y="1569"/>
                  </a:lnTo>
                  <a:lnTo>
                    <a:pt x="465" y="1627"/>
                  </a:lnTo>
                  <a:lnTo>
                    <a:pt x="640" y="1685"/>
                  </a:lnTo>
                  <a:lnTo>
                    <a:pt x="1047" y="1685"/>
                  </a:lnTo>
                  <a:lnTo>
                    <a:pt x="1221" y="1627"/>
                  </a:lnTo>
                  <a:lnTo>
                    <a:pt x="1337" y="1569"/>
                  </a:lnTo>
                  <a:lnTo>
                    <a:pt x="1453" y="1453"/>
                  </a:lnTo>
                  <a:lnTo>
                    <a:pt x="1628" y="1162"/>
                  </a:lnTo>
                  <a:lnTo>
                    <a:pt x="1686" y="872"/>
                  </a:lnTo>
                  <a:lnTo>
                    <a:pt x="1628" y="523"/>
                  </a:lnTo>
                  <a:lnTo>
                    <a:pt x="1453" y="291"/>
                  </a:lnTo>
                  <a:lnTo>
                    <a:pt x="1337" y="174"/>
                  </a:lnTo>
                  <a:lnTo>
                    <a:pt x="1221" y="58"/>
                  </a:lnTo>
                  <a:lnTo>
                    <a:pt x="104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6326200" y="979025"/>
              <a:ext cx="46500" cy="45075"/>
            </a:xfrm>
            <a:custGeom>
              <a:avLst/>
              <a:gdLst/>
              <a:ahLst/>
              <a:cxnLst/>
              <a:rect l="l" t="t" r="r" b="b"/>
              <a:pathLst>
                <a:path w="1860" h="1803" extrusionOk="0">
                  <a:moveTo>
                    <a:pt x="872" y="1"/>
                  </a:moveTo>
                  <a:lnTo>
                    <a:pt x="523" y="59"/>
                  </a:lnTo>
                  <a:lnTo>
                    <a:pt x="407" y="117"/>
                  </a:lnTo>
                  <a:lnTo>
                    <a:pt x="233" y="233"/>
                  </a:lnTo>
                  <a:lnTo>
                    <a:pt x="175" y="350"/>
                  </a:lnTo>
                  <a:lnTo>
                    <a:pt x="58" y="524"/>
                  </a:lnTo>
                  <a:lnTo>
                    <a:pt x="0" y="814"/>
                  </a:lnTo>
                  <a:lnTo>
                    <a:pt x="58" y="1163"/>
                  </a:lnTo>
                  <a:lnTo>
                    <a:pt x="175" y="1279"/>
                  </a:lnTo>
                  <a:lnTo>
                    <a:pt x="233" y="1454"/>
                  </a:lnTo>
                  <a:lnTo>
                    <a:pt x="407" y="1570"/>
                  </a:lnTo>
                  <a:lnTo>
                    <a:pt x="523" y="1686"/>
                  </a:lnTo>
                  <a:lnTo>
                    <a:pt x="698" y="1744"/>
                  </a:lnTo>
                  <a:lnTo>
                    <a:pt x="988" y="1802"/>
                  </a:lnTo>
                  <a:lnTo>
                    <a:pt x="1337" y="1744"/>
                  </a:lnTo>
                  <a:lnTo>
                    <a:pt x="1453" y="1686"/>
                  </a:lnTo>
                  <a:lnTo>
                    <a:pt x="1627" y="1570"/>
                  </a:lnTo>
                  <a:lnTo>
                    <a:pt x="1744" y="1454"/>
                  </a:lnTo>
                  <a:lnTo>
                    <a:pt x="1802" y="1279"/>
                  </a:lnTo>
                  <a:lnTo>
                    <a:pt x="1860" y="989"/>
                  </a:lnTo>
                  <a:lnTo>
                    <a:pt x="1802" y="640"/>
                  </a:lnTo>
                  <a:lnTo>
                    <a:pt x="1744" y="524"/>
                  </a:lnTo>
                  <a:lnTo>
                    <a:pt x="1627" y="350"/>
                  </a:lnTo>
                  <a:lnTo>
                    <a:pt x="1453" y="233"/>
                  </a:lnTo>
                  <a:lnTo>
                    <a:pt x="1337" y="117"/>
                  </a:lnTo>
                  <a:lnTo>
                    <a:pt x="1162" y="59"/>
                  </a:lnTo>
                  <a:lnTo>
                    <a:pt x="87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385750" y="862800"/>
              <a:ext cx="46525" cy="42175"/>
            </a:xfrm>
            <a:custGeom>
              <a:avLst/>
              <a:gdLst/>
              <a:ahLst/>
              <a:cxnLst/>
              <a:rect l="l" t="t" r="r" b="b"/>
              <a:pathLst>
                <a:path w="1861" h="1687" extrusionOk="0">
                  <a:moveTo>
                    <a:pt x="872" y="1"/>
                  </a:moveTo>
                  <a:lnTo>
                    <a:pt x="524" y="59"/>
                  </a:lnTo>
                  <a:lnTo>
                    <a:pt x="291" y="233"/>
                  </a:lnTo>
                  <a:lnTo>
                    <a:pt x="59" y="524"/>
                  </a:lnTo>
                  <a:lnTo>
                    <a:pt x="59" y="640"/>
                  </a:lnTo>
                  <a:lnTo>
                    <a:pt x="1" y="814"/>
                  </a:lnTo>
                  <a:lnTo>
                    <a:pt x="117" y="1163"/>
                  </a:lnTo>
                  <a:lnTo>
                    <a:pt x="291" y="1454"/>
                  </a:lnTo>
                  <a:lnTo>
                    <a:pt x="524" y="1628"/>
                  </a:lnTo>
                  <a:lnTo>
                    <a:pt x="698" y="1686"/>
                  </a:lnTo>
                  <a:lnTo>
                    <a:pt x="1047" y="1686"/>
                  </a:lnTo>
                  <a:lnTo>
                    <a:pt x="1337" y="1628"/>
                  </a:lnTo>
                  <a:lnTo>
                    <a:pt x="1628" y="1454"/>
                  </a:lnTo>
                  <a:lnTo>
                    <a:pt x="1802" y="1163"/>
                  </a:lnTo>
                  <a:lnTo>
                    <a:pt x="1860" y="989"/>
                  </a:lnTo>
                  <a:lnTo>
                    <a:pt x="1860" y="814"/>
                  </a:lnTo>
                  <a:lnTo>
                    <a:pt x="1802" y="524"/>
                  </a:lnTo>
                  <a:lnTo>
                    <a:pt x="1628" y="233"/>
                  </a:lnTo>
                  <a:lnTo>
                    <a:pt x="1337" y="59"/>
                  </a:lnTo>
                  <a:lnTo>
                    <a:pt x="122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6577525" y="967400"/>
              <a:ext cx="46525" cy="46525"/>
            </a:xfrm>
            <a:custGeom>
              <a:avLst/>
              <a:gdLst/>
              <a:ahLst/>
              <a:cxnLst/>
              <a:rect l="l" t="t" r="r" b="b"/>
              <a:pathLst>
                <a:path w="1861" h="1861" extrusionOk="0">
                  <a:moveTo>
                    <a:pt x="814" y="1"/>
                  </a:moveTo>
                  <a:lnTo>
                    <a:pt x="524" y="59"/>
                  </a:lnTo>
                  <a:lnTo>
                    <a:pt x="349" y="117"/>
                  </a:lnTo>
                  <a:lnTo>
                    <a:pt x="233" y="233"/>
                  </a:lnTo>
                  <a:lnTo>
                    <a:pt x="117" y="350"/>
                  </a:lnTo>
                  <a:lnTo>
                    <a:pt x="59" y="524"/>
                  </a:lnTo>
                  <a:lnTo>
                    <a:pt x="1" y="815"/>
                  </a:lnTo>
                  <a:lnTo>
                    <a:pt x="59" y="1163"/>
                  </a:lnTo>
                  <a:lnTo>
                    <a:pt x="117" y="1338"/>
                  </a:lnTo>
                  <a:lnTo>
                    <a:pt x="233" y="1454"/>
                  </a:lnTo>
                  <a:lnTo>
                    <a:pt x="407" y="1570"/>
                  </a:lnTo>
                  <a:lnTo>
                    <a:pt x="524" y="1686"/>
                  </a:lnTo>
                  <a:lnTo>
                    <a:pt x="640" y="1802"/>
                  </a:lnTo>
                  <a:lnTo>
                    <a:pt x="988" y="1861"/>
                  </a:lnTo>
                  <a:lnTo>
                    <a:pt x="1337" y="1802"/>
                  </a:lnTo>
                  <a:lnTo>
                    <a:pt x="1453" y="1686"/>
                  </a:lnTo>
                  <a:lnTo>
                    <a:pt x="1570" y="1570"/>
                  </a:lnTo>
                  <a:lnTo>
                    <a:pt x="1686" y="1454"/>
                  </a:lnTo>
                  <a:lnTo>
                    <a:pt x="1802" y="1338"/>
                  </a:lnTo>
                  <a:lnTo>
                    <a:pt x="1860" y="989"/>
                  </a:lnTo>
                  <a:lnTo>
                    <a:pt x="1802" y="640"/>
                  </a:lnTo>
                  <a:lnTo>
                    <a:pt x="1686" y="524"/>
                  </a:lnTo>
                  <a:lnTo>
                    <a:pt x="1570" y="408"/>
                  </a:lnTo>
                  <a:lnTo>
                    <a:pt x="1453" y="233"/>
                  </a:lnTo>
                  <a:lnTo>
                    <a:pt x="1337" y="117"/>
                  </a:lnTo>
                  <a:lnTo>
                    <a:pt x="1163" y="59"/>
                  </a:lnTo>
                  <a:lnTo>
                    <a:pt x="81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6472925" y="888950"/>
              <a:ext cx="94450" cy="164200"/>
            </a:xfrm>
            <a:custGeom>
              <a:avLst/>
              <a:gdLst/>
              <a:ahLst/>
              <a:cxnLst/>
              <a:rect l="l" t="t" r="r" b="b"/>
              <a:pathLst>
                <a:path w="3778" h="6568" extrusionOk="0">
                  <a:moveTo>
                    <a:pt x="3487" y="1"/>
                  </a:moveTo>
                  <a:lnTo>
                    <a:pt x="3371" y="59"/>
                  </a:lnTo>
                  <a:lnTo>
                    <a:pt x="3313" y="117"/>
                  </a:lnTo>
                  <a:lnTo>
                    <a:pt x="59" y="6219"/>
                  </a:lnTo>
                  <a:lnTo>
                    <a:pt x="0" y="6277"/>
                  </a:lnTo>
                  <a:lnTo>
                    <a:pt x="59" y="6393"/>
                  </a:lnTo>
                  <a:lnTo>
                    <a:pt x="59" y="6451"/>
                  </a:lnTo>
                  <a:lnTo>
                    <a:pt x="175" y="6509"/>
                  </a:lnTo>
                  <a:lnTo>
                    <a:pt x="233" y="6568"/>
                  </a:lnTo>
                  <a:lnTo>
                    <a:pt x="349" y="6509"/>
                  </a:lnTo>
                  <a:lnTo>
                    <a:pt x="465" y="6393"/>
                  </a:lnTo>
                  <a:lnTo>
                    <a:pt x="3720" y="350"/>
                  </a:lnTo>
                  <a:lnTo>
                    <a:pt x="3778" y="233"/>
                  </a:lnTo>
                  <a:lnTo>
                    <a:pt x="3720" y="175"/>
                  </a:lnTo>
                  <a:lnTo>
                    <a:pt x="3720" y="59"/>
                  </a:lnTo>
                  <a:lnTo>
                    <a:pt x="36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6378500" y="774200"/>
              <a:ext cx="106075" cy="52325"/>
            </a:xfrm>
            <a:custGeom>
              <a:avLst/>
              <a:gdLst/>
              <a:ahLst/>
              <a:cxnLst/>
              <a:rect l="l" t="t" r="r" b="b"/>
              <a:pathLst>
                <a:path w="4243" h="2093" extrusionOk="0">
                  <a:moveTo>
                    <a:pt x="175" y="0"/>
                  </a:moveTo>
                  <a:lnTo>
                    <a:pt x="116" y="58"/>
                  </a:lnTo>
                  <a:lnTo>
                    <a:pt x="0" y="116"/>
                  </a:lnTo>
                  <a:lnTo>
                    <a:pt x="0" y="233"/>
                  </a:lnTo>
                  <a:lnTo>
                    <a:pt x="0" y="291"/>
                  </a:lnTo>
                  <a:lnTo>
                    <a:pt x="58" y="349"/>
                  </a:lnTo>
                  <a:lnTo>
                    <a:pt x="116" y="465"/>
                  </a:lnTo>
                  <a:lnTo>
                    <a:pt x="1046" y="930"/>
                  </a:lnTo>
                  <a:lnTo>
                    <a:pt x="1976" y="1395"/>
                  </a:lnTo>
                  <a:lnTo>
                    <a:pt x="2964" y="1743"/>
                  </a:lnTo>
                  <a:lnTo>
                    <a:pt x="3952" y="2034"/>
                  </a:lnTo>
                  <a:lnTo>
                    <a:pt x="4010" y="2092"/>
                  </a:lnTo>
                  <a:lnTo>
                    <a:pt x="4126" y="2034"/>
                  </a:lnTo>
                  <a:lnTo>
                    <a:pt x="4242" y="1918"/>
                  </a:lnTo>
                  <a:lnTo>
                    <a:pt x="4242" y="1802"/>
                  </a:lnTo>
                  <a:lnTo>
                    <a:pt x="4184" y="1743"/>
                  </a:lnTo>
                  <a:lnTo>
                    <a:pt x="4126" y="1627"/>
                  </a:lnTo>
                  <a:lnTo>
                    <a:pt x="4068" y="1627"/>
                  </a:lnTo>
                  <a:lnTo>
                    <a:pt x="3080" y="1337"/>
                  </a:lnTo>
                  <a:lnTo>
                    <a:pt x="2150" y="930"/>
                  </a:lnTo>
                  <a:lnTo>
                    <a:pt x="1221" y="523"/>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 name="Google Shape;46;p2"/>
          <p:cNvSpPr/>
          <p:nvPr/>
        </p:nvSpPr>
        <p:spPr>
          <a:xfrm>
            <a:off x="8763625" y="1392050"/>
            <a:ext cx="1892097" cy="1179694"/>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933000" y="2509775"/>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 name="Google Shape;48;p2"/>
          <p:cNvGrpSpPr/>
          <p:nvPr/>
        </p:nvGrpSpPr>
        <p:grpSpPr>
          <a:xfrm rot="288696" flipH="1">
            <a:off x="7867796" y="3276445"/>
            <a:ext cx="1517007" cy="3125969"/>
            <a:chOff x="6239025" y="396475"/>
            <a:chExt cx="480900" cy="990825"/>
          </a:xfrm>
        </p:grpSpPr>
        <p:sp>
          <p:nvSpPr>
            <p:cNvPr id="49" name="Google Shape;49;p2"/>
            <p:cNvSpPr/>
            <p:nvPr/>
          </p:nvSpPr>
          <p:spPr>
            <a:xfrm>
              <a:off x="6239025" y="396475"/>
              <a:ext cx="480900" cy="743850"/>
            </a:xfrm>
            <a:custGeom>
              <a:avLst/>
              <a:gdLst/>
              <a:ahLst/>
              <a:cxnLst/>
              <a:rect l="l" t="t" r="r" b="b"/>
              <a:pathLst>
                <a:path w="19236" h="29754" extrusionOk="0">
                  <a:moveTo>
                    <a:pt x="9996" y="0"/>
                  </a:moveTo>
                  <a:lnTo>
                    <a:pt x="9298" y="58"/>
                  </a:lnTo>
                  <a:lnTo>
                    <a:pt x="8601" y="233"/>
                  </a:lnTo>
                  <a:lnTo>
                    <a:pt x="7962" y="523"/>
                  </a:lnTo>
                  <a:lnTo>
                    <a:pt x="7323" y="872"/>
                  </a:lnTo>
                  <a:lnTo>
                    <a:pt x="6800" y="1337"/>
                  </a:lnTo>
                  <a:lnTo>
                    <a:pt x="6335" y="1918"/>
                  </a:lnTo>
                  <a:lnTo>
                    <a:pt x="5928" y="2557"/>
                  </a:lnTo>
                  <a:lnTo>
                    <a:pt x="5812" y="2906"/>
                  </a:lnTo>
                  <a:lnTo>
                    <a:pt x="5695" y="3313"/>
                  </a:lnTo>
                  <a:lnTo>
                    <a:pt x="5579" y="3719"/>
                  </a:lnTo>
                  <a:lnTo>
                    <a:pt x="5521" y="4126"/>
                  </a:lnTo>
                  <a:lnTo>
                    <a:pt x="5521" y="5346"/>
                  </a:lnTo>
                  <a:lnTo>
                    <a:pt x="5405" y="5928"/>
                  </a:lnTo>
                  <a:lnTo>
                    <a:pt x="5347" y="6218"/>
                  </a:lnTo>
                  <a:lnTo>
                    <a:pt x="5231" y="6451"/>
                  </a:lnTo>
                  <a:lnTo>
                    <a:pt x="4940" y="6799"/>
                  </a:lnTo>
                  <a:lnTo>
                    <a:pt x="4591" y="7148"/>
                  </a:lnTo>
                  <a:lnTo>
                    <a:pt x="3894" y="7671"/>
                  </a:lnTo>
                  <a:lnTo>
                    <a:pt x="3487" y="8078"/>
                  </a:lnTo>
                  <a:lnTo>
                    <a:pt x="3139" y="8543"/>
                  </a:lnTo>
                  <a:lnTo>
                    <a:pt x="2906" y="9007"/>
                  </a:lnTo>
                  <a:lnTo>
                    <a:pt x="2732" y="9472"/>
                  </a:lnTo>
                  <a:lnTo>
                    <a:pt x="2616" y="9937"/>
                  </a:lnTo>
                  <a:lnTo>
                    <a:pt x="2557" y="10402"/>
                  </a:lnTo>
                  <a:lnTo>
                    <a:pt x="2557" y="10867"/>
                  </a:lnTo>
                  <a:lnTo>
                    <a:pt x="2557" y="11390"/>
                  </a:lnTo>
                  <a:lnTo>
                    <a:pt x="2674" y="12378"/>
                  </a:lnTo>
                  <a:lnTo>
                    <a:pt x="2790" y="13424"/>
                  </a:lnTo>
                  <a:lnTo>
                    <a:pt x="2848" y="14412"/>
                  </a:lnTo>
                  <a:lnTo>
                    <a:pt x="2848" y="14935"/>
                  </a:lnTo>
                  <a:lnTo>
                    <a:pt x="2790" y="15458"/>
                  </a:lnTo>
                  <a:lnTo>
                    <a:pt x="2557" y="16852"/>
                  </a:lnTo>
                  <a:lnTo>
                    <a:pt x="2267" y="18073"/>
                  </a:lnTo>
                  <a:lnTo>
                    <a:pt x="2151" y="18596"/>
                  </a:lnTo>
                  <a:lnTo>
                    <a:pt x="1918" y="19119"/>
                  </a:lnTo>
                  <a:lnTo>
                    <a:pt x="1628" y="19584"/>
                  </a:lnTo>
                  <a:lnTo>
                    <a:pt x="1337" y="20049"/>
                  </a:lnTo>
                  <a:lnTo>
                    <a:pt x="756" y="20920"/>
                  </a:lnTo>
                  <a:lnTo>
                    <a:pt x="465" y="21443"/>
                  </a:lnTo>
                  <a:lnTo>
                    <a:pt x="233" y="21908"/>
                  </a:lnTo>
                  <a:lnTo>
                    <a:pt x="117" y="22315"/>
                  </a:lnTo>
                  <a:lnTo>
                    <a:pt x="59" y="22780"/>
                  </a:lnTo>
                  <a:lnTo>
                    <a:pt x="1" y="23187"/>
                  </a:lnTo>
                  <a:lnTo>
                    <a:pt x="1" y="23652"/>
                  </a:lnTo>
                  <a:lnTo>
                    <a:pt x="59" y="24116"/>
                  </a:lnTo>
                  <a:lnTo>
                    <a:pt x="175" y="24523"/>
                  </a:lnTo>
                  <a:lnTo>
                    <a:pt x="291" y="24930"/>
                  </a:lnTo>
                  <a:lnTo>
                    <a:pt x="465" y="25395"/>
                  </a:lnTo>
                  <a:lnTo>
                    <a:pt x="930" y="26150"/>
                  </a:lnTo>
                  <a:lnTo>
                    <a:pt x="1453" y="26906"/>
                  </a:lnTo>
                  <a:lnTo>
                    <a:pt x="2093" y="27545"/>
                  </a:lnTo>
                  <a:lnTo>
                    <a:pt x="2848" y="28068"/>
                  </a:lnTo>
                  <a:lnTo>
                    <a:pt x="3603" y="28533"/>
                  </a:lnTo>
                  <a:lnTo>
                    <a:pt x="4475" y="28882"/>
                  </a:lnTo>
                  <a:lnTo>
                    <a:pt x="5289" y="29172"/>
                  </a:lnTo>
                  <a:lnTo>
                    <a:pt x="6160" y="29346"/>
                  </a:lnTo>
                  <a:lnTo>
                    <a:pt x="7090" y="29521"/>
                  </a:lnTo>
                  <a:lnTo>
                    <a:pt x="8020" y="29637"/>
                  </a:lnTo>
                  <a:lnTo>
                    <a:pt x="9821" y="29695"/>
                  </a:lnTo>
                  <a:lnTo>
                    <a:pt x="11390" y="29753"/>
                  </a:lnTo>
                  <a:lnTo>
                    <a:pt x="12204" y="29695"/>
                  </a:lnTo>
                  <a:lnTo>
                    <a:pt x="13018" y="29637"/>
                  </a:lnTo>
                  <a:lnTo>
                    <a:pt x="13831" y="29521"/>
                  </a:lnTo>
                  <a:lnTo>
                    <a:pt x="14587" y="29346"/>
                  </a:lnTo>
                  <a:lnTo>
                    <a:pt x="15342" y="29114"/>
                  </a:lnTo>
                  <a:lnTo>
                    <a:pt x="16039" y="28823"/>
                  </a:lnTo>
                  <a:lnTo>
                    <a:pt x="16737" y="28417"/>
                  </a:lnTo>
                  <a:lnTo>
                    <a:pt x="17376" y="27894"/>
                  </a:lnTo>
                  <a:lnTo>
                    <a:pt x="17957" y="27371"/>
                  </a:lnTo>
                  <a:lnTo>
                    <a:pt x="18480" y="26731"/>
                  </a:lnTo>
                  <a:lnTo>
                    <a:pt x="18829" y="26034"/>
                  </a:lnTo>
                  <a:lnTo>
                    <a:pt x="19119" y="25279"/>
                  </a:lnTo>
                  <a:lnTo>
                    <a:pt x="19177" y="24930"/>
                  </a:lnTo>
                  <a:lnTo>
                    <a:pt x="19235" y="24523"/>
                  </a:lnTo>
                  <a:lnTo>
                    <a:pt x="19235" y="24116"/>
                  </a:lnTo>
                  <a:lnTo>
                    <a:pt x="19235" y="23768"/>
                  </a:lnTo>
                  <a:lnTo>
                    <a:pt x="19061" y="23070"/>
                  </a:lnTo>
                  <a:lnTo>
                    <a:pt x="18887" y="22431"/>
                  </a:lnTo>
                  <a:lnTo>
                    <a:pt x="18596" y="21850"/>
                  </a:lnTo>
                  <a:lnTo>
                    <a:pt x="18248" y="21211"/>
                  </a:lnTo>
                  <a:lnTo>
                    <a:pt x="17550" y="19991"/>
                  </a:lnTo>
                  <a:lnTo>
                    <a:pt x="17260" y="19351"/>
                  </a:lnTo>
                  <a:lnTo>
                    <a:pt x="17027" y="18712"/>
                  </a:lnTo>
                  <a:lnTo>
                    <a:pt x="16969" y="18189"/>
                  </a:lnTo>
                  <a:lnTo>
                    <a:pt x="16853" y="17724"/>
                  </a:lnTo>
                  <a:lnTo>
                    <a:pt x="16853" y="16678"/>
                  </a:lnTo>
                  <a:lnTo>
                    <a:pt x="16911" y="15690"/>
                  </a:lnTo>
                  <a:lnTo>
                    <a:pt x="17027" y="14702"/>
                  </a:lnTo>
                  <a:lnTo>
                    <a:pt x="17202" y="13714"/>
                  </a:lnTo>
                  <a:lnTo>
                    <a:pt x="17318" y="12727"/>
                  </a:lnTo>
                  <a:lnTo>
                    <a:pt x="17376" y="11681"/>
                  </a:lnTo>
                  <a:lnTo>
                    <a:pt x="17318" y="10693"/>
                  </a:lnTo>
                  <a:lnTo>
                    <a:pt x="17202" y="10053"/>
                  </a:lnTo>
                  <a:lnTo>
                    <a:pt x="16969" y="9414"/>
                  </a:lnTo>
                  <a:lnTo>
                    <a:pt x="16737" y="8891"/>
                  </a:lnTo>
                  <a:lnTo>
                    <a:pt x="16388" y="8368"/>
                  </a:lnTo>
                  <a:lnTo>
                    <a:pt x="15691" y="7322"/>
                  </a:lnTo>
                  <a:lnTo>
                    <a:pt x="15400" y="6799"/>
                  </a:lnTo>
                  <a:lnTo>
                    <a:pt x="15110" y="6218"/>
                  </a:lnTo>
                  <a:lnTo>
                    <a:pt x="14935" y="5753"/>
                  </a:lnTo>
                  <a:lnTo>
                    <a:pt x="14877" y="5288"/>
                  </a:lnTo>
                  <a:lnTo>
                    <a:pt x="14703" y="4359"/>
                  </a:lnTo>
                  <a:lnTo>
                    <a:pt x="14528" y="3429"/>
                  </a:lnTo>
                  <a:lnTo>
                    <a:pt x="14412" y="2964"/>
                  </a:lnTo>
                  <a:lnTo>
                    <a:pt x="14238" y="2499"/>
                  </a:lnTo>
                  <a:lnTo>
                    <a:pt x="14005" y="2092"/>
                  </a:lnTo>
                  <a:lnTo>
                    <a:pt x="13773" y="1802"/>
                  </a:lnTo>
                  <a:lnTo>
                    <a:pt x="13308" y="1220"/>
                  </a:lnTo>
                  <a:lnTo>
                    <a:pt x="12727" y="756"/>
                  </a:lnTo>
                  <a:lnTo>
                    <a:pt x="12088" y="407"/>
                  </a:lnTo>
                  <a:lnTo>
                    <a:pt x="11390" y="174"/>
                  </a:lnTo>
                  <a:lnTo>
                    <a:pt x="1069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6471475" y="734975"/>
              <a:ext cx="24725" cy="652325"/>
            </a:xfrm>
            <a:custGeom>
              <a:avLst/>
              <a:gdLst/>
              <a:ahLst/>
              <a:cxnLst/>
              <a:rect l="l" t="t" r="r" b="b"/>
              <a:pathLst>
                <a:path w="989" h="26093" extrusionOk="0">
                  <a:moveTo>
                    <a:pt x="233" y="0"/>
                  </a:moveTo>
                  <a:lnTo>
                    <a:pt x="117" y="58"/>
                  </a:lnTo>
                  <a:lnTo>
                    <a:pt x="58" y="116"/>
                  </a:lnTo>
                  <a:lnTo>
                    <a:pt x="0" y="174"/>
                  </a:lnTo>
                  <a:lnTo>
                    <a:pt x="0" y="233"/>
                  </a:lnTo>
                  <a:lnTo>
                    <a:pt x="523" y="25860"/>
                  </a:lnTo>
                  <a:lnTo>
                    <a:pt x="523" y="25976"/>
                  </a:lnTo>
                  <a:lnTo>
                    <a:pt x="581" y="26034"/>
                  </a:lnTo>
                  <a:lnTo>
                    <a:pt x="640" y="26092"/>
                  </a:lnTo>
                  <a:lnTo>
                    <a:pt x="814" y="26092"/>
                  </a:lnTo>
                  <a:lnTo>
                    <a:pt x="872" y="26034"/>
                  </a:lnTo>
                  <a:lnTo>
                    <a:pt x="930" y="25976"/>
                  </a:lnTo>
                  <a:lnTo>
                    <a:pt x="988" y="25860"/>
                  </a:lnTo>
                  <a:lnTo>
                    <a:pt x="465" y="233"/>
                  </a:lnTo>
                  <a:lnTo>
                    <a:pt x="465" y="174"/>
                  </a:lnTo>
                  <a:lnTo>
                    <a:pt x="407" y="58"/>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6456950" y="559175"/>
              <a:ext cx="46500" cy="42150"/>
            </a:xfrm>
            <a:custGeom>
              <a:avLst/>
              <a:gdLst/>
              <a:ahLst/>
              <a:cxnLst/>
              <a:rect l="l" t="t" r="r" b="b"/>
              <a:pathLst>
                <a:path w="1860" h="1686" extrusionOk="0">
                  <a:moveTo>
                    <a:pt x="872" y="1"/>
                  </a:moveTo>
                  <a:lnTo>
                    <a:pt x="523" y="59"/>
                  </a:lnTo>
                  <a:lnTo>
                    <a:pt x="291" y="233"/>
                  </a:lnTo>
                  <a:lnTo>
                    <a:pt x="58" y="524"/>
                  </a:lnTo>
                  <a:lnTo>
                    <a:pt x="0" y="698"/>
                  </a:lnTo>
                  <a:lnTo>
                    <a:pt x="0" y="814"/>
                  </a:lnTo>
                  <a:lnTo>
                    <a:pt x="116" y="1163"/>
                  </a:lnTo>
                  <a:lnTo>
                    <a:pt x="291" y="1453"/>
                  </a:lnTo>
                  <a:lnTo>
                    <a:pt x="523" y="1628"/>
                  </a:lnTo>
                  <a:lnTo>
                    <a:pt x="698" y="1686"/>
                  </a:lnTo>
                  <a:lnTo>
                    <a:pt x="1046" y="1686"/>
                  </a:lnTo>
                  <a:lnTo>
                    <a:pt x="1337" y="1628"/>
                  </a:lnTo>
                  <a:lnTo>
                    <a:pt x="1627" y="1453"/>
                  </a:lnTo>
                  <a:lnTo>
                    <a:pt x="1802" y="1163"/>
                  </a:lnTo>
                  <a:lnTo>
                    <a:pt x="1860" y="989"/>
                  </a:lnTo>
                  <a:lnTo>
                    <a:pt x="1860" y="814"/>
                  </a:lnTo>
                  <a:lnTo>
                    <a:pt x="1802" y="524"/>
                  </a:lnTo>
                  <a:lnTo>
                    <a:pt x="1627" y="233"/>
                  </a:lnTo>
                  <a:lnTo>
                    <a:pt x="1337" y="59"/>
                  </a:lnTo>
                  <a:lnTo>
                    <a:pt x="116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6577525" y="761125"/>
              <a:ext cx="42150" cy="42150"/>
            </a:xfrm>
            <a:custGeom>
              <a:avLst/>
              <a:gdLst/>
              <a:ahLst/>
              <a:cxnLst/>
              <a:rect l="l" t="t" r="r" b="b"/>
              <a:pathLst>
                <a:path w="1686" h="1686" extrusionOk="0">
                  <a:moveTo>
                    <a:pt x="640" y="0"/>
                  </a:moveTo>
                  <a:lnTo>
                    <a:pt x="465" y="58"/>
                  </a:lnTo>
                  <a:lnTo>
                    <a:pt x="349" y="174"/>
                  </a:lnTo>
                  <a:lnTo>
                    <a:pt x="233" y="291"/>
                  </a:lnTo>
                  <a:lnTo>
                    <a:pt x="59" y="523"/>
                  </a:lnTo>
                  <a:lnTo>
                    <a:pt x="1" y="872"/>
                  </a:lnTo>
                  <a:lnTo>
                    <a:pt x="59" y="1162"/>
                  </a:lnTo>
                  <a:lnTo>
                    <a:pt x="233" y="1453"/>
                  </a:lnTo>
                  <a:lnTo>
                    <a:pt x="349" y="1569"/>
                  </a:lnTo>
                  <a:lnTo>
                    <a:pt x="465" y="1627"/>
                  </a:lnTo>
                  <a:lnTo>
                    <a:pt x="640" y="1685"/>
                  </a:lnTo>
                  <a:lnTo>
                    <a:pt x="1047" y="1685"/>
                  </a:lnTo>
                  <a:lnTo>
                    <a:pt x="1221" y="1627"/>
                  </a:lnTo>
                  <a:lnTo>
                    <a:pt x="1337" y="1569"/>
                  </a:lnTo>
                  <a:lnTo>
                    <a:pt x="1453" y="1453"/>
                  </a:lnTo>
                  <a:lnTo>
                    <a:pt x="1628" y="1162"/>
                  </a:lnTo>
                  <a:lnTo>
                    <a:pt x="1686" y="872"/>
                  </a:lnTo>
                  <a:lnTo>
                    <a:pt x="1628" y="523"/>
                  </a:lnTo>
                  <a:lnTo>
                    <a:pt x="1453" y="291"/>
                  </a:lnTo>
                  <a:lnTo>
                    <a:pt x="1337" y="174"/>
                  </a:lnTo>
                  <a:lnTo>
                    <a:pt x="1221" y="58"/>
                  </a:lnTo>
                  <a:lnTo>
                    <a:pt x="104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6326200" y="979025"/>
              <a:ext cx="46500" cy="45075"/>
            </a:xfrm>
            <a:custGeom>
              <a:avLst/>
              <a:gdLst/>
              <a:ahLst/>
              <a:cxnLst/>
              <a:rect l="l" t="t" r="r" b="b"/>
              <a:pathLst>
                <a:path w="1860" h="1803" extrusionOk="0">
                  <a:moveTo>
                    <a:pt x="872" y="1"/>
                  </a:moveTo>
                  <a:lnTo>
                    <a:pt x="523" y="59"/>
                  </a:lnTo>
                  <a:lnTo>
                    <a:pt x="407" y="117"/>
                  </a:lnTo>
                  <a:lnTo>
                    <a:pt x="233" y="233"/>
                  </a:lnTo>
                  <a:lnTo>
                    <a:pt x="175" y="350"/>
                  </a:lnTo>
                  <a:lnTo>
                    <a:pt x="58" y="524"/>
                  </a:lnTo>
                  <a:lnTo>
                    <a:pt x="0" y="814"/>
                  </a:lnTo>
                  <a:lnTo>
                    <a:pt x="58" y="1163"/>
                  </a:lnTo>
                  <a:lnTo>
                    <a:pt x="175" y="1279"/>
                  </a:lnTo>
                  <a:lnTo>
                    <a:pt x="233" y="1454"/>
                  </a:lnTo>
                  <a:lnTo>
                    <a:pt x="407" y="1570"/>
                  </a:lnTo>
                  <a:lnTo>
                    <a:pt x="523" y="1686"/>
                  </a:lnTo>
                  <a:lnTo>
                    <a:pt x="698" y="1744"/>
                  </a:lnTo>
                  <a:lnTo>
                    <a:pt x="988" y="1802"/>
                  </a:lnTo>
                  <a:lnTo>
                    <a:pt x="1337" y="1744"/>
                  </a:lnTo>
                  <a:lnTo>
                    <a:pt x="1453" y="1686"/>
                  </a:lnTo>
                  <a:lnTo>
                    <a:pt x="1627" y="1570"/>
                  </a:lnTo>
                  <a:lnTo>
                    <a:pt x="1744" y="1454"/>
                  </a:lnTo>
                  <a:lnTo>
                    <a:pt x="1802" y="1279"/>
                  </a:lnTo>
                  <a:lnTo>
                    <a:pt x="1860" y="989"/>
                  </a:lnTo>
                  <a:lnTo>
                    <a:pt x="1802" y="640"/>
                  </a:lnTo>
                  <a:lnTo>
                    <a:pt x="1744" y="524"/>
                  </a:lnTo>
                  <a:lnTo>
                    <a:pt x="1627" y="350"/>
                  </a:lnTo>
                  <a:lnTo>
                    <a:pt x="1453" y="233"/>
                  </a:lnTo>
                  <a:lnTo>
                    <a:pt x="1337" y="117"/>
                  </a:lnTo>
                  <a:lnTo>
                    <a:pt x="1162" y="59"/>
                  </a:lnTo>
                  <a:lnTo>
                    <a:pt x="87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6385750" y="862800"/>
              <a:ext cx="46525" cy="42175"/>
            </a:xfrm>
            <a:custGeom>
              <a:avLst/>
              <a:gdLst/>
              <a:ahLst/>
              <a:cxnLst/>
              <a:rect l="l" t="t" r="r" b="b"/>
              <a:pathLst>
                <a:path w="1861" h="1687" extrusionOk="0">
                  <a:moveTo>
                    <a:pt x="872" y="1"/>
                  </a:moveTo>
                  <a:lnTo>
                    <a:pt x="524" y="59"/>
                  </a:lnTo>
                  <a:lnTo>
                    <a:pt x="291" y="233"/>
                  </a:lnTo>
                  <a:lnTo>
                    <a:pt x="59" y="524"/>
                  </a:lnTo>
                  <a:lnTo>
                    <a:pt x="59" y="640"/>
                  </a:lnTo>
                  <a:lnTo>
                    <a:pt x="1" y="814"/>
                  </a:lnTo>
                  <a:lnTo>
                    <a:pt x="117" y="1163"/>
                  </a:lnTo>
                  <a:lnTo>
                    <a:pt x="291" y="1454"/>
                  </a:lnTo>
                  <a:lnTo>
                    <a:pt x="524" y="1628"/>
                  </a:lnTo>
                  <a:lnTo>
                    <a:pt x="698" y="1686"/>
                  </a:lnTo>
                  <a:lnTo>
                    <a:pt x="1047" y="1686"/>
                  </a:lnTo>
                  <a:lnTo>
                    <a:pt x="1337" y="1628"/>
                  </a:lnTo>
                  <a:lnTo>
                    <a:pt x="1628" y="1454"/>
                  </a:lnTo>
                  <a:lnTo>
                    <a:pt x="1802" y="1163"/>
                  </a:lnTo>
                  <a:lnTo>
                    <a:pt x="1860" y="989"/>
                  </a:lnTo>
                  <a:lnTo>
                    <a:pt x="1860" y="814"/>
                  </a:lnTo>
                  <a:lnTo>
                    <a:pt x="1802" y="524"/>
                  </a:lnTo>
                  <a:lnTo>
                    <a:pt x="1628" y="233"/>
                  </a:lnTo>
                  <a:lnTo>
                    <a:pt x="1337" y="59"/>
                  </a:lnTo>
                  <a:lnTo>
                    <a:pt x="122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6577525" y="967400"/>
              <a:ext cx="46525" cy="46525"/>
            </a:xfrm>
            <a:custGeom>
              <a:avLst/>
              <a:gdLst/>
              <a:ahLst/>
              <a:cxnLst/>
              <a:rect l="l" t="t" r="r" b="b"/>
              <a:pathLst>
                <a:path w="1861" h="1861" extrusionOk="0">
                  <a:moveTo>
                    <a:pt x="814" y="1"/>
                  </a:moveTo>
                  <a:lnTo>
                    <a:pt x="524" y="59"/>
                  </a:lnTo>
                  <a:lnTo>
                    <a:pt x="349" y="117"/>
                  </a:lnTo>
                  <a:lnTo>
                    <a:pt x="233" y="233"/>
                  </a:lnTo>
                  <a:lnTo>
                    <a:pt x="117" y="350"/>
                  </a:lnTo>
                  <a:lnTo>
                    <a:pt x="59" y="524"/>
                  </a:lnTo>
                  <a:lnTo>
                    <a:pt x="1" y="815"/>
                  </a:lnTo>
                  <a:lnTo>
                    <a:pt x="59" y="1163"/>
                  </a:lnTo>
                  <a:lnTo>
                    <a:pt x="117" y="1338"/>
                  </a:lnTo>
                  <a:lnTo>
                    <a:pt x="233" y="1454"/>
                  </a:lnTo>
                  <a:lnTo>
                    <a:pt x="407" y="1570"/>
                  </a:lnTo>
                  <a:lnTo>
                    <a:pt x="524" y="1686"/>
                  </a:lnTo>
                  <a:lnTo>
                    <a:pt x="640" y="1802"/>
                  </a:lnTo>
                  <a:lnTo>
                    <a:pt x="988" y="1861"/>
                  </a:lnTo>
                  <a:lnTo>
                    <a:pt x="1337" y="1802"/>
                  </a:lnTo>
                  <a:lnTo>
                    <a:pt x="1453" y="1686"/>
                  </a:lnTo>
                  <a:lnTo>
                    <a:pt x="1570" y="1570"/>
                  </a:lnTo>
                  <a:lnTo>
                    <a:pt x="1686" y="1454"/>
                  </a:lnTo>
                  <a:lnTo>
                    <a:pt x="1802" y="1338"/>
                  </a:lnTo>
                  <a:lnTo>
                    <a:pt x="1860" y="989"/>
                  </a:lnTo>
                  <a:lnTo>
                    <a:pt x="1802" y="640"/>
                  </a:lnTo>
                  <a:lnTo>
                    <a:pt x="1686" y="524"/>
                  </a:lnTo>
                  <a:lnTo>
                    <a:pt x="1570" y="408"/>
                  </a:lnTo>
                  <a:lnTo>
                    <a:pt x="1453" y="233"/>
                  </a:lnTo>
                  <a:lnTo>
                    <a:pt x="1337" y="117"/>
                  </a:lnTo>
                  <a:lnTo>
                    <a:pt x="1163" y="59"/>
                  </a:lnTo>
                  <a:lnTo>
                    <a:pt x="81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6472925" y="888950"/>
              <a:ext cx="94450" cy="164200"/>
            </a:xfrm>
            <a:custGeom>
              <a:avLst/>
              <a:gdLst/>
              <a:ahLst/>
              <a:cxnLst/>
              <a:rect l="l" t="t" r="r" b="b"/>
              <a:pathLst>
                <a:path w="3778" h="6568" extrusionOk="0">
                  <a:moveTo>
                    <a:pt x="3487" y="1"/>
                  </a:moveTo>
                  <a:lnTo>
                    <a:pt x="3371" y="59"/>
                  </a:lnTo>
                  <a:lnTo>
                    <a:pt x="3313" y="117"/>
                  </a:lnTo>
                  <a:lnTo>
                    <a:pt x="59" y="6219"/>
                  </a:lnTo>
                  <a:lnTo>
                    <a:pt x="0" y="6277"/>
                  </a:lnTo>
                  <a:lnTo>
                    <a:pt x="59" y="6393"/>
                  </a:lnTo>
                  <a:lnTo>
                    <a:pt x="59" y="6451"/>
                  </a:lnTo>
                  <a:lnTo>
                    <a:pt x="175" y="6509"/>
                  </a:lnTo>
                  <a:lnTo>
                    <a:pt x="233" y="6568"/>
                  </a:lnTo>
                  <a:lnTo>
                    <a:pt x="349" y="6509"/>
                  </a:lnTo>
                  <a:lnTo>
                    <a:pt x="465" y="6393"/>
                  </a:lnTo>
                  <a:lnTo>
                    <a:pt x="3720" y="350"/>
                  </a:lnTo>
                  <a:lnTo>
                    <a:pt x="3778" y="233"/>
                  </a:lnTo>
                  <a:lnTo>
                    <a:pt x="3720" y="175"/>
                  </a:lnTo>
                  <a:lnTo>
                    <a:pt x="3720" y="59"/>
                  </a:lnTo>
                  <a:lnTo>
                    <a:pt x="36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6378500" y="774200"/>
              <a:ext cx="106075" cy="52325"/>
            </a:xfrm>
            <a:custGeom>
              <a:avLst/>
              <a:gdLst/>
              <a:ahLst/>
              <a:cxnLst/>
              <a:rect l="l" t="t" r="r" b="b"/>
              <a:pathLst>
                <a:path w="4243" h="2093" extrusionOk="0">
                  <a:moveTo>
                    <a:pt x="175" y="0"/>
                  </a:moveTo>
                  <a:lnTo>
                    <a:pt x="116" y="58"/>
                  </a:lnTo>
                  <a:lnTo>
                    <a:pt x="0" y="116"/>
                  </a:lnTo>
                  <a:lnTo>
                    <a:pt x="0" y="233"/>
                  </a:lnTo>
                  <a:lnTo>
                    <a:pt x="0" y="291"/>
                  </a:lnTo>
                  <a:lnTo>
                    <a:pt x="58" y="349"/>
                  </a:lnTo>
                  <a:lnTo>
                    <a:pt x="116" y="465"/>
                  </a:lnTo>
                  <a:lnTo>
                    <a:pt x="1046" y="930"/>
                  </a:lnTo>
                  <a:lnTo>
                    <a:pt x="1976" y="1395"/>
                  </a:lnTo>
                  <a:lnTo>
                    <a:pt x="2964" y="1743"/>
                  </a:lnTo>
                  <a:lnTo>
                    <a:pt x="3952" y="2034"/>
                  </a:lnTo>
                  <a:lnTo>
                    <a:pt x="4010" y="2092"/>
                  </a:lnTo>
                  <a:lnTo>
                    <a:pt x="4126" y="2034"/>
                  </a:lnTo>
                  <a:lnTo>
                    <a:pt x="4242" y="1918"/>
                  </a:lnTo>
                  <a:lnTo>
                    <a:pt x="4242" y="1802"/>
                  </a:lnTo>
                  <a:lnTo>
                    <a:pt x="4184" y="1743"/>
                  </a:lnTo>
                  <a:lnTo>
                    <a:pt x="4126" y="1627"/>
                  </a:lnTo>
                  <a:lnTo>
                    <a:pt x="4068" y="1627"/>
                  </a:lnTo>
                  <a:lnTo>
                    <a:pt x="3080" y="1337"/>
                  </a:lnTo>
                  <a:lnTo>
                    <a:pt x="2150" y="930"/>
                  </a:lnTo>
                  <a:lnTo>
                    <a:pt x="1221" y="523"/>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hree columns">
  <p:cSld name="CUSTOM_23">
    <p:spTree>
      <p:nvGrpSpPr>
        <p:cNvPr id="1" name="Shape 533"/>
        <p:cNvGrpSpPr/>
        <p:nvPr/>
      </p:nvGrpSpPr>
      <p:grpSpPr>
        <a:xfrm>
          <a:off x="0" y="0"/>
          <a:ext cx="0" cy="0"/>
          <a:chOff x="0" y="0"/>
          <a:chExt cx="0" cy="0"/>
        </a:xfrm>
      </p:grpSpPr>
      <p:sp>
        <p:nvSpPr>
          <p:cNvPr id="534" name="Google Shape;534;p17"/>
          <p:cNvSpPr txBox="1">
            <a:spLocks noGrp="1"/>
          </p:cNvSpPr>
          <p:nvPr>
            <p:ph type="subTitle" idx="1"/>
          </p:nvPr>
        </p:nvSpPr>
        <p:spPr>
          <a:xfrm>
            <a:off x="1457075" y="2676525"/>
            <a:ext cx="1791300" cy="3762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2"/>
              </a:buClr>
              <a:buSzPts val="2400"/>
              <a:buFont typeface="Gochi Hand"/>
              <a:buNone/>
              <a:defRPr sz="2400">
                <a:latin typeface="Gochi Hand"/>
                <a:ea typeface="Gochi Hand"/>
                <a:cs typeface="Gochi Hand"/>
                <a:sym typeface="Gochi Hand"/>
              </a:defRPr>
            </a:lvl1pPr>
            <a:lvl2pPr lvl="1" algn="ctr" rtl="0">
              <a:spcBef>
                <a:spcPts val="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2pPr>
            <a:lvl3pPr lvl="2"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3pPr>
            <a:lvl4pPr lvl="3"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4pPr>
            <a:lvl5pPr lvl="4"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5pPr>
            <a:lvl6pPr lvl="5"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6pPr>
            <a:lvl7pPr lvl="6"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7pPr>
            <a:lvl8pPr lvl="7"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8pPr>
            <a:lvl9pPr lvl="8" algn="ctr" rtl="0">
              <a:spcBef>
                <a:spcPts val="1600"/>
              </a:spcBef>
              <a:spcAft>
                <a:spcPts val="1600"/>
              </a:spcAft>
              <a:buClr>
                <a:schemeClr val="dk2"/>
              </a:buClr>
              <a:buSzPts val="2400"/>
              <a:buFont typeface="Gochi Hand"/>
              <a:buNone/>
              <a:defRPr sz="2400">
                <a:solidFill>
                  <a:schemeClr val="dk2"/>
                </a:solidFill>
                <a:latin typeface="Gochi Hand"/>
                <a:ea typeface="Gochi Hand"/>
                <a:cs typeface="Gochi Hand"/>
                <a:sym typeface="Gochi Hand"/>
              </a:defRPr>
            </a:lvl9pPr>
          </a:lstStyle>
          <a:p>
            <a:endParaRPr/>
          </a:p>
        </p:txBody>
      </p:sp>
      <p:sp>
        <p:nvSpPr>
          <p:cNvPr id="535" name="Google Shape;535;p17"/>
          <p:cNvSpPr txBox="1">
            <a:spLocks noGrp="1"/>
          </p:cNvSpPr>
          <p:nvPr>
            <p:ph type="subTitle" idx="2"/>
          </p:nvPr>
        </p:nvSpPr>
        <p:spPr>
          <a:xfrm>
            <a:off x="1457087" y="3160000"/>
            <a:ext cx="1791300" cy="70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536" name="Google Shape;536;p17"/>
          <p:cNvSpPr txBox="1">
            <a:spLocks noGrp="1"/>
          </p:cNvSpPr>
          <p:nvPr>
            <p:ph type="subTitle" idx="3"/>
          </p:nvPr>
        </p:nvSpPr>
        <p:spPr>
          <a:xfrm>
            <a:off x="3680137" y="2676525"/>
            <a:ext cx="1791300" cy="3762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2"/>
              </a:buClr>
              <a:buSzPts val="2400"/>
              <a:buFont typeface="Gochi Hand"/>
              <a:buNone/>
              <a:defRPr sz="2400">
                <a:latin typeface="Gochi Hand"/>
                <a:ea typeface="Gochi Hand"/>
                <a:cs typeface="Gochi Hand"/>
                <a:sym typeface="Gochi Hand"/>
              </a:defRPr>
            </a:lvl1pPr>
            <a:lvl2pPr lvl="1" algn="ctr" rtl="0">
              <a:spcBef>
                <a:spcPts val="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2pPr>
            <a:lvl3pPr lvl="2"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3pPr>
            <a:lvl4pPr lvl="3"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4pPr>
            <a:lvl5pPr lvl="4"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5pPr>
            <a:lvl6pPr lvl="5"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6pPr>
            <a:lvl7pPr lvl="6"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7pPr>
            <a:lvl8pPr lvl="7"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8pPr>
            <a:lvl9pPr lvl="8" algn="ctr" rtl="0">
              <a:spcBef>
                <a:spcPts val="1600"/>
              </a:spcBef>
              <a:spcAft>
                <a:spcPts val="1600"/>
              </a:spcAft>
              <a:buClr>
                <a:schemeClr val="dk2"/>
              </a:buClr>
              <a:buSzPts val="2400"/>
              <a:buFont typeface="Gochi Hand"/>
              <a:buNone/>
              <a:defRPr sz="2400">
                <a:solidFill>
                  <a:schemeClr val="dk2"/>
                </a:solidFill>
                <a:latin typeface="Gochi Hand"/>
                <a:ea typeface="Gochi Hand"/>
                <a:cs typeface="Gochi Hand"/>
                <a:sym typeface="Gochi Hand"/>
              </a:defRPr>
            </a:lvl9pPr>
          </a:lstStyle>
          <a:p>
            <a:endParaRPr/>
          </a:p>
        </p:txBody>
      </p:sp>
      <p:sp>
        <p:nvSpPr>
          <p:cNvPr id="537" name="Google Shape;537;p17"/>
          <p:cNvSpPr txBox="1">
            <a:spLocks noGrp="1"/>
          </p:cNvSpPr>
          <p:nvPr>
            <p:ph type="subTitle" idx="4"/>
          </p:nvPr>
        </p:nvSpPr>
        <p:spPr>
          <a:xfrm>
            <a:off x="3676350" y="3160000"/>
            <a:ext cx="1791300" cy="70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538" name="Google Shape;538;p17"/>
          <p:cNvSpPr txBox="1">
            <a:spLocks noGrp="1"/>
          </p:cNvSpPr>
          <p:nvPr>
            <p:ph type="subTitle" idx="5"/>
          </p:nvPr>
        </p:nvSpPr>
        <p:spPr>
          <a:xfrm>
            <a:off x="5903199" y="2676525"/>
            <a:ext cx="1791300" cy="3762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2"/>
              </a:buClr>
              <a:buSzPts val="2400"/>
              <a:buFont typeface="Gochi Hand"/>
              <a:buNone/>
              <a:defRPr sz="2400">
                <a:latin typeface="Gochi Hand"/>
                <a:ea typeface="Gochi Hand"/>
                <a:cs typeface="Gochi Hand"/>
                <a:sym typeface="Gochi Hand"/>
              </a:defRPr>
            </a:lvl1pPr>
            <a:lvl2pPr lvl="1" algn="ctr" rtl="0">
              <a:spcBef>
                <a:spcPts val="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2pPr>
            <a:lvl3pPr lvl="2"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3pPr>
            <a:lvl4pPr lvl="3"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4pPr>
            <a:lvl5pPr lvl="4"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5pPr>
            <a:lvl6pPr lvl="5"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6pPr>
            <a:lvl7pPr lvl="6"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7pPr>
            <a:lvl8pPr lvl="7" algn="ctr"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8pPr>
            <a:lvl9pPr lvl="8" algn="ctr" rtl="0">
              <a:spcBef>
                <a:spcPts val="1600"/>
              </a:spcBef>
              <a:spcAft>
                <a:spcPts val="1600"/>
              </a:spcAft>
              <a:buClr>
                <a:schemeClr val="dk2"/>
              </a:buClr>
              <a:buSzPts val="2400"/>
              <a:buFont typeface="Gochi Hand"/>
              <a:buNone/>
              <a:defRPr sz="2400">
                <a:solidFill>
                  <a:schemeClr val="dk2"/>
                </a:solidFill>
                <a:latin typeface="Gochi Hand"/>
                <a:ea typeface="Gochi Hand"/>
                <a:cs typeface="Gochi Hand"/>
                <a:sym typeface="Gochi Hand"/>
              </a:defRPr>
            </a:lvl9pPr>
          </a:lstStyle>
          <a:p>
            <a:endParaRPr/>
          </a:p>
        </p:txBody>
      </p:sp>
      <p:sp>
        <p:nvSpPr>
          <p:cNvPr id="539" name="Google Shape;539;p17"/>
          <p:cNvSpPr txBox="1">
            <a:spLocks noGrp="1"/>
          </p:cNvSpPr>
          <p:nvPr>
            <p:ph type="subTitle" idx="6"/>
          </p:nvPr>
        </p:nvSpPr>
        <p:spPr>
          <a:xfrm>
            <a:off x="5895625" y="3160000"/>
            <a:ext cx="1791300" cy="70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grpSp>
        <p:nvGrpSpPr>
          <p:cNvPr id="540" name="Google Shape;540;p17"/>
          <p:cNvGrpSpPr/>
          <p:nvPr/>
        </p:nvGrpSpPr>
        <p:grpSpPr>
          <a:xfrm>
            <a:off x="5556995" y="4266068"/>
            <a:ext cx="3275298" cy="1153214"/>
            <a:chOff x="5142175" y="4369850"/>
            <a:chExt cx="1625700" cy="572400"/>
          </a:xfrm>
        </p:grpSpPr>
        <p:sp>
          <p:nvSpPr>
            <p:cNvPr id="541" name="Google Shape;541;p17"/>
            <p:cNvSpPr/>
            <p:nvPr/>
          </p:nvSpPr>
          <p:spPr>
            <a:xfrm>
              <a:off x="5142175" y="4503500"/>
              <a:ext cx="1625700" cy="49425"/>
            </a:xfrm>
            <a:custGeom>
              <a:avLst/>
              <a:gdLst/>
              <a:ahLst/>
              <a:cxnLst/>
              <a:rect l="l" t="t" r="r" b="b"/>
              <a:pathLst>
                <a:path w="65028" h="1977" extrusionOk="0">
                  <a:moveTo>
                    <a:pt x="1" y="0"/>
                  </a:moveTo>
                  <a:lnTo>
                    <a:pt x="465" y="1976"/>
                  </a:lnTo>
                  <a:lnTo>
                    <a:pt x="64620" y="1976"/>
                  </a:lnTo>
                  <a:lnTo>
                    <a:pt x="6502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17"/>
            <p:cNvSpPr/>
            <p:nvPr/>
          </p:nvSpPr>
          <p:spPr>
            <a:xfrm>
              <a:off x="5142175" y="4709800"/>
              <a:ext cx="1625700" cy="49400"/>
            </a:xfrm>
            <a:custGeom>
              <a:avLst/>
              <a:gdLst/>
              <a:ahLst/>
              <a:cxnLst/>
              <a:rect l="l" t="t" r="r" b="b"/>
              <a:pathLst>
                <a:path w="65028" h="1976" extrusionOk="0">
                  <a:moveTo>
                    <a:pt x="1" y="0"/>
                  </a:moveTo>
                  <a:lnTo>
                    <a:pt x="465" y="1976"/>
                  </a:lnTo>
                  <a:lnTo>
                    <a:pt x="64620" y="1976"/>
                  </a:lnTo>
                  <a:lnTo>
                    <a:pt x="6502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17"/>
            <p:cNvSpPr/>
            <p:nvPr/>
          </p:nvSpPr>
          <p:spPr>
            <a:xfrm>
              <a:off x="5240975" y="4369850"/>
              <a:ext cx="107525" cy="572400"/>
            </a:xfrm>
            <a:custGeom>
              <a:avLst/>
              <a:gdLst/>
              <a:ahLst/>
              <a:cxnLst/>
              <a:rect l="l" t="t" r="r" b="b"/>
              <a:pathLst>
                <a:path w="4301" h="22896" extrusionOk="0">
                  <a:moveTo>
                    <a:pt x="0" y="0"/>
                  </a:moveTo>
                  <a:lnTo>
                    <a:pt x="1627" y="22896"/>
                  </a:lnTo>
                  <a:lnTo>
                    <a:pt x="4300" y="22896"/>
                  </a:lnTo>
                  <a:lnTo>
                    <a:pt x="325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17"/>
            <p:cNvSpPr/>
            <p:nvPr/>
          </p:nvSpPr>
          <p:spPr>
            <a:xfrm>
              <a:off x="5840975" y="4369850"/>
              <a:ext cx="93000" cy="572400"/>
            </a:xfrm>
            <a:custGeom>
              <a:avLst/>
              <a:gdLst/>
              <a:ahLst/>
              <a:cxnLst/>
              <a:rect l="l" t="t" r="r" b="b"/>
              <a:pathLst>
                <a:path w="3720" h="22896" extrusionOk="0">
                  <a:moveTo>
                    <a:pt x="0" y="0"/>
                  </a:moveTo>
                  <a:lnTo>
                    <a:pt x="1046" y="22896"/>
                  </a:lnTo>
                  <a:lnTo>
                    <a:pt x="3719" y="22896"/>
                  </a:lnTo>
                  <a:lnTo>
                    <a:pt x="319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17"/>
            <p:cNvSpPr/>
            <p:nvPr/>
          </p:nvSpPr>
          <p:spPr>
            <a:xfrm>
              <a:off x="6496175" y="4369850"/>
              <a:ext cx="94450" cy="572400"/>
            </a:xfrm>
            <a:custGeom>
              <a:avLst/>
              <a:gdLst/>
              <a:ahLst/>
              <a:cxnLst/>
              <a:rect l="l" t="t" r="r" b="b"/>
              <a:pathLst>
                <a:path w="3778" h="22896" extrusionOk="0">
                  <a:moveTo>
                    <a:pt x="523" y="0"/>
                  </a:moveTo>
                  <a:lnTo>
                    <a:pt x="0" y="22896"/>
                  </a:lnTo>
                  <a:lnTo>
                    <a:pt x="2673" y="22896"/>
                  </a:lnTo>
                  <a:lnTo>
                    <a:pt x="3778" y="0"/>
                  </a:lnTo>
                  <a:close/>
                </a:path>
              </a:pathLst>
            </a:custGeom>
            <a:solidFill>
              <a:srgbClr val="CC7F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6" name="Google Shape;546;p17"/>
          <p:cNvGrpSpPr/>
          <p:nvPr/>
        </p:nvGrpSpPr>
        <p:grpSpPr>
          <a:xfrm>
            <a:off x="-551684" y="4152667"/>
            <a:ext cx="3275298" cy="1153214"/>
            <a:chOff x="5142175" y="4369850"/>
            <a:chExt cx="1625700" cy="572400"/>
          </a:xfrm>
        </p:grpSpPr>
        <p:sp>
          <p:nvSpPr>
            <p:cNvPr id="547" name="Google Shape;547;p17"/>
            <p:cNvSpPr/>
            <p:nvPr/>
          </p:nvSpPr>
          <p:spPr>
            <a:xfrm>
              <a:off x="5142175" y="4503500"/>
              <a:ext cx="1625700" cy="49425"/>
            </a:xfrm>
            <a:custGeom>
              <a:avLst/>
              <a:gdLst/>
              <a:ahLst/>
              <a:cxnLst/>
              <a:rect l="l" t="t" r="r" b="b"/>
              <a:pathLst>
                <a:path w="65028" h="1977" extrusionOk="0">
                  <a:moveTo>
                    <a:pt x="1" y="0"/>
                  </a:moveTo>
                  <a:lnTo>
                    <a:pt x="465" y="1976"/>
                  </a:lnTo>
                  <a:lnTo>
                    <a:pt x="64620" y="1976"/>
                  </a:lnTo>
                  <a:lnTo>
                    <a:pt x="6502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17"/>
            <p:cNvSpPr/>
            <p:nvPr/>
          </p:nvSpPr>
          <p:spPr>
            <a:xfrm>
              <a:off x="5142175" y="4709800"/>
              <a:ext cx="1625700" cy="49400"/>
            </a:xfrm>
            <a:custGeom>
              <a:avLst/>
              <a:gdLst/>
              <a:ahLst/>
              <a:cxnLst/>
              <a:rect l="l" t="t" r="r" b="b"/>
              <a:pathLst>
                <a:path w="65028" h="1976" extrusionOk="0">
                  <a:moveTo>
                    <a:pt x="1" y="0"/>
                  </a:moveTo>
                  <a:lnTo>
                    <a:pt x="465" y="1976"/>
                  </a:lnTo>
                  <a:lnTo>
                    <a:pt x="64620" y="1976"/>
                  </a:lnTo>
                  <a:lnTo>
                    <a:pt x="6502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17"/>
            <p:cNvSpPr/>
            <p:nvPr/>
          </p:nvSpPr>
          <p:spPr>
            <a:xfrm>
              <a:off x="5240975" y="4369850"/>
              <a:ext cx="107525" cy="572400"/>
            </a:xfrm>
            <a:custGeom>
              <a:avLst/>
              <a:gdLst/>
              <a:ahLst/>
              <a:cxnLst/>
              <a:rect l="l" t="t" r="r" b="b"/>
              <a:pathLst>
                <a:path w="4301" h="22896" extrusionOk="0">
                  <a:moveTo>
                    <a:pt x="0" y="0"/>
                  </a:moveTo>
                  <a:lnTo>
                    <a:pt x="1627" y="22896"/>
                  </a:lnTo>
                  <a:lnTo>
                    <a:pt x="4300" y="22896"/>
                  </a:lnTo>
                  <a:lnTo>
                    <a:pt x="3254" y="0"/>
                  </a:lnTo>
                  <a:close/>
                </a:path>
              </a:pathLst>
            </a:custGeom>
            <a:solidFill>
              <a:srgbClr val="CC7F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17"/>
            <p:cNvSpPr/>
            <p:nvPr/>
          </p:nvSpPr>
          <p:spPr>
            <a:xfrm>
              <a:off x="5840975" y="4369850"/>
              <a:ext cx="93000" cy="572400"/>
            </a:xfrm>
            <a:custGeom>
              <a:avLst/>
              <a:gdLst/>
              <a:ahLst/>
              <a:cxnLst/>
              <a:rect l="l" t="t" r="r" b="b"/>
              <a:pathLst>
                <a:path w="3720" h="22896" extrusionOk="0">
                  <a:moveTo>
                    <a:pt x="0" y="0"/>
                  </a:moveTo>
                  <a:lnTo>
                    <a:pt x="1046" y="22896"/>
                  </a:lnTo>
                  <a:lnTo>
                    <a:pt x="3719" y="22896"/>
                  </a:lnTo>
                  <a:lnTo>
                    <a:pt x="319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17"/>
            <p:cNvSpPr/>
            <p:nvPr/>
          </p:nvSpPr>
          <p:spPr>
            <a:xfrm>
              <a:off x="6496175" y="4369850"/>
              <a:ext cx="94450" cy="572400"/>
            </a:xfrm>
            <a:custGeom>
              <a:avLst/>
              <a:gdLst/>
              <a:ahLst/>
              <a:cxnLst/>
              <a:rect l="l" t="t" r="r" b="b"/>
              <a:pathLst>
                <a:path w="3778" h="22896" extrusionOk="0">
                  <a:moveTo>
                    <a:pt x="523" y="0"/>
                  </a:moveTo>
                  <a:lnTo>
                    <a:pt x="0" y="22896"/>
                  </a:lnTo>
                  <a:lnTo>
                    <a:pt x="2673" y="22896"/>
                  </a:lnTo>
                  <a:lnTo>
                    <a:pt x="3778"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2" name="Google Shape;552;p17"/>
          <p:cNvGrpSpPr/>
          <p:nvPr/>
        </p:nvGrpSpPr>
        <p:grpSpPr>
          <a:xfrm rot="-2241120">
            <a:off x="8738497" y="374620"/>
            <a:ext cx="167533" cy="235734"/>
            <a:chOff x="5248950" y="2607450"/>
            <a:chExt cx="27575" cy="38800"/>
          </a:xfrm>
        </p:grpSpPr>
        <p:sp>
          <p:nvSpPr>
            <p:cNvPr id="553" name="Google Shape;553;p17"/>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17"/>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5" name="Google Shape;555;p17"/>
          <p:cNvGrpSpPr/>
          <p:nvPr/>
        </p:nvGrpSpPr>
        <p:grpSpPr>
          <a:xfrm rot="-2700000">
            <a:off x="492264" y="460448"/>
            <a:ext cx="104613" cy="147198"/>
            <a:chOff x="5248950" y="2607450"/>
            <a:chExt cx="27575" cy="38800"/>
          </a:xfrm>
        </p:grpSpPr>
        <p:sp>
          <p:nvSpPr>
            <p:cNvPr id="556" name="Google Shape;556;p17"/>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17"/>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8" name="Google Shape;558;p17"/>
          <p:cNvGrpSpPr/>
          <p:nvPr/>
        </p:nvGrpSpPr>
        <p:grpSpPr>
          <a:xfrm rot="3488692">
            <a:off x="3920212" y="4108050"/>
            <a:ext cx="900823" cy="1242470"/>
            <a:chOff x="330281" y="38723"/>
            <a:chExt cx="1614914" cy="2227176"/>
          </a:xfrm>
        </p:grpSpPr>
        <p:sp>
          <p:nvSpPr>
            <p:cNvPr id="559" name="Google Shape;559;p17"/>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17"/>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17"/>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2" name="Google Shape;562;p17"/>
          <p:cNvSpPr/>
          <p:nvPr/>
        </p:nvSpPr>
        <p:spPr>
          <a:xfrm>
            <a:off x="7460425" y="39913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17"/>
          <p:cNvSpPr/>
          <p:nvPr/>
        </p:nvSpPr>
        <p:spPr>
          <a:xfrm>
            <a:off x="8185463" y="38974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17"/>
          <p:cNvSpPr/>
          <p:nvPr/>
        </p:nvSpPr>
        <p:spPr>
          <a:xfrm>
            <a:off x="2963438" y="4691475"/>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17"/>
          <p:cNvSpPr/>
          <p:nvPr/>
        </p:nvSpPr>
        <p:spPr>
          <a:xfrm>
            <a:off x="817800" y="3662638"/>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6" name="Google Shape;566;p17"/>
          <p:cNvGrpSpPr/>
          <p:nvPr/>
        </p:nvGrpSpPr>
        <p:grpSpPr>
          <a:xfrm rot="3488692">
            <a:off x="94162" y="1041112"/>
            <a:ext cx="900823" cy="1242470"/>
            <a:chOff x="330281" y="38723"/>
            <a:chExt cx="1614914" cy="2227176"/>
          </a:xfrm>
        </p:grpSpPr>
        <p:sp>
          <p:nvSpPr>
            <p:cNvPr id="567" name="Google Shape;567;p17"/>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17"/>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17"/>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0" name="Google Shape;570;p17"/>
          <p:cNvGrpSpPr/>
          <p:nvPr/>
        </p:nvGrpSpPr>
        <p:grpSpPr>
          <a:xfrm>
            <a:off x="7851960" y="2600326"/>
            <a:ext cx="1796017" cy="3700632"/>
            <a:chOff x="6239025" y="396475"/>
            <a:chExt cx="480900" cy="990825"/>
          </a:xfrm>
        </p:grpSpPr>
        <p:sp>
          <p:nvSpPr>
            <p:cNvPr id="571" name="Google Shape;571;p17"/>
            <p:cNvSpPr/>
            <p:nvPr/>
          </p:nvSpPr>
          <p:spPr>
            <a:xfrm>
              <a:off x="6239025" y="396475"/>
              <a:ext cx="480900" cy="743850"/>
            </a:xfrm>
            <a:custGeom>
              <a:avLst/>
              <a:gdLst/>
              <a:ahLst/>
              <a:cxnLst/>
              <a:rect l="l" t="t" r="r" b="b"/>
              <a:pathLst>
                <a:path w="19236" h="29754" extrusionOk="0">
                  <a:moveTo>
                    <a:pt x="9996" y="0"/>
                  </a:moveTo>
                  <a:lnTo>
                    <a:pt x="9298" y="58"/>
                  </a:lnTo>
                  <a:lnTo>
                    <a:pt x="8601" y="233"/>
                  </a:lnTo>
                  <a:lnTo>
                    <a:pt x="7962" y="523"/>
                  </a:lnTo>
                  <a:lnTo>
                    <a:pt x="7323" y="872"/>
                  </a:lnTo>
                  <a:lnTo>
                    <a:pt x="6800" y="1337"/>
                  </a:lnTo>
                  <a:lnTo>
                    <a:pt x="6335" y="1918"/>
                  </a:lnTo>
                  <a:lnTo>
                    <a:pt x="5928" y="2557"/>
                  </a:lnTo>
                  <a:lnTo>
                    <a:pt x="5812" y="2906"/>
                  </a:lnTo>
                  <a:lnTo>
                    <a:pt x="5695" y="3313"/>
                  </a:lnTo>
                  <a:lnTo>
                    <a:pt x="5579" y="3719"/>
                  </a:lnTo>
                  <a:lnTo>
                    <a:pt x="5521" y="4126"/>
                  </a:lnTo>
                  <a:lnTo>
                    <a:pt x="5521" y="5346"/>
                  </a:lnTo>
                  <a:lnTo>
                    <a:pt x="5405" y="5928"/>
                  </a:lnTo>
                  <a:lnTo>
                    <a:pt x="5347" y="6218"/>
                  </a:lnTo>
                  <a:lnTo>
                    <a:pt x="5231" y="6451"/>
                  </a:lnTo>
                  <a:lnTo>
                    <a:pt x="4940" y="6799"/>
                  </a:lnTo>
                  <a:lnTo>
                    <a:pt x="4591" y="7148"/>
                  </a:lnTo>
                  <a:lnTo>
                    <a:pt x="3894" y="7671"/>
                  </a:lnTo>
                  <a:lnTo>
                    <a:pt x="3487" y="8078"/>
                  </a:lnTo>
                  <a:lnTo>
                    <a:pt x="3139" y="8543"/>
                  </a:lnTo>
                  <a:lnTo>
                    <a:pt x="2906" y="9007"/>
                  </a:lnTo>
                  <a:lnTo>
                    <a:pt x="2732" y="9472"/>
                  </a:lnTo>
                  <a:lnTo>
                    <a:pt x="2616" y="9937"/>
                  </a:lnTo>
                  <a:lnTo>
                    <a:pt x="2557" y="10402"/>
                  </a:lnTo>
                  <a:lnTo>
                    <a:pt x="2557" y="10867"/>
                  </a:lnTo>
                  <a:lnTo>
                    <a:pt x="2557" y="11390"/>
                  </a:lnTo>
                  <a:lnTo>
                    <a:pt x="2674" y="12378"/>
                  </a:lnTo>
                  <a:lnTo>
                    <a:pt x="2790" y="13424"/>
                  </a:lnTo>
                  <a:lnTo>
                    <a:pt x="2848" y="14412"/>
                  </a:lnTo>
                  <a:lnTo>
                    <a:pt x="2848" y="14935"/>
                  </a:lnTo>
                  <a:lnTo>
                    <a:pt x="2790" y="15458"/>
                  </a:lnTo>
                  <a:lnTo>
                    <a:pt x="2557" y="16852"/>
                  </a:lnTo>
                  <a:lnTo>
                    <a:pt x="2267" y="18073"/>
                  </a:lnTo>
                  <a:lnTo>
                    <a:pt x="2151" y="18596"/>
                  </a:lnTo>
                  <a:lnTo>
                    <a:pt x="1918" y="19119"/>
                  </a:lnTo>
                  <a:lnTo>
                    <a:pt x="1628" y="19584"/>
                  </a:lnTo>
                  <a:lnTo>
                    <a:pt x="1337" y="20049"/>
                  </a:lnTo>
                  <a:lnTo>
                    <a:pt x="756" y="20920"/>
                  </a:lnTo>
                  <a:lnTo>
                    <a:pt x="465" y="21443"/>
                  </a:lnTo>
                  <a:lnTo>
                    <a:pt x="233" y="21908"/>
                  </a:lnTo>
                  <a:lnTo>
                    <a:pt x="117" y="22315"/>
                  </a:lnTo>
                  <a:lnTo>
                    <a:pt x="59" y="22780"/>
                  </a:lnTo>
                  <a:lnTo>
                    <a:pt x="1" y="23187"/>
                  </a:lnTo>
                  <a:lnTo>
                    <a:pt x="1" y="23652"/>
                  </a:lnTo>
                  <a:lnTo>
                    <a:pt x="59" y="24116"/>
                  </a:lnTo>
                  <a:lnTo>
                    <a:pt x="175" y="24523"/>
                  </a:lnTo>
                  <a:lnTo>
                    <a:pt x="291" y="24930"/>
                  </a:lnTo>
                  <a:lnTo>
                    <a:pt x="465" y="25395"/>
                  </a:lnTo>
                  <a:lnTo>
                    <a:pt x="930" y="26150"/>
                  </a:lnTo>
                  <a:lnTo>
                    <a:pt x="1453" y="26906"/>
                  </a:lnTo>
                  <a:lnTo>
                    <a:pt x="2093" y="27545"/>
                  </a:lnTo>
                  <a:lnTo>
                    <a:pt x="2848" y="28068"/>
                  </a:lnTo>
                  <a:lnTo>
                    <a:pt x="3603" y="28533"/>
                  </a:lnTo>
                  <a:lnTo>
                    <a:pt x="4475" y="28882"/>
                  </a:lnTo>
                  <a:lnTo>
                    <a:pt x="5289" y="29172"/>
                  </a:lnTo>
                  <a:lnTo>
                    <a:pt x="6160" y="29346"/>
                  </a:lnTo>
                  <a:lnTo>
                    <a:pt x="7090" y="29521"/>
                  </a:lnTo>
                  <a:lnTo>
                    <a:pt x="8020" y="29637"/>
                  </a:lnTo>
                  <a:lnTo>
                    <a:pt x="9821" y="29695"/>
                  </a:lnTo>
                  <a:lnTo>
                    <a:pt x="11390" y="29753"/>
                  </a:lnTo>
                  <a:lnTo>
                    <a:pt x="12204" y="29695"/>
                  </a:lnTo>
                  <a:lnTo>
                    <a:pt x="13018" y="29637"/>
                  </a:lnTo>
                  <a:lnTo>
                    <a:pt x="13831" y="29521"/>
                  </a:lnTo>
                  <a:lnTo>
                    <a:pt x="14587" y="29346"/>
                  </a:lnTo>
                  <a:lnTo>
                    <a:pt x="15342" y="29114"/>
                  </a:lnTo>
                  <a:lnTo>
                    <a:pt x="16039" y="28823"/>
                  </a:lnTo>
                  <a:lnTo>
                    <a:pt x="16737" y="28417"/>
                  </a:lnTo>
                  <a:lnTo>
                    <a:pt x="17376" y="27894"/>
                  </a:lnTo>
                  <a:lnTo>
                    <a:pt x="17957" y="27371"/>
                  </a:lnTo>
                  <a:lnTo>
                    <a:pt x="18480" y="26731"/>
                  </a:lnTo>
                  <a:lnTo>
                    <a:pt x="18829" y="26034"/>
                  </a:lnTo>
                  <a:lnTo>
                    <a:pt x="19119" y="25279"/>
                  </a:lnTo>
                  <a:lnTo>
                    <a:pt x="19177" y="24930"/>
                  </a:lnTo>
                  <a:lnTo>
                    <a:pt x="19235" y="24523"/>
                  </a:lnTo>
                  <a:lnTo>
                    <a:pt x="19235" y="24116"/>
                  </a:lnTo>
                  <a:lnTo>
                    <a:pt x="19235" y="23768"/>
                  </a:lnTo>
                  <a:lnTo>
                    <a:pt x="19061" y="23070"/>
                  </a:lnTo>
                  <a:lnTo>
                    <a:pt x="18887" y="22431"/>
                  </a:lnTo>
                  <a:lnTo>
                    <a:pt x="18596" y="21850"/>
                  </a:lnTo>
                  <a:lnTo>
                    <a:pt x="18248" y="21211"/>
                  </a:lnTo>
                  <a:lnTo>
                    <a:pt x="17550" y="19991"/>
                  </a:lnTo>
                  <a:lnTo>
                    <a:pt x="17260" y="19351"/>
                  </a:lnTo>
                  <a:lnTo>
                    <a:pt x="17027" y="18712"/>
                  </a:lnTo>
                  <a:lnTo>
                    <a:pt x="16969" y="18189"/>
                  </a:lnTo>
                  <a:lnTo>
                    <a:pt x="16853" y="17724"/>
                  </a:lnTo>
                  <a:lnTo>
                    <a:pt x="16853" y="16678"/>
                  </a:lnTo>
                  <a:lnTo>
                    <a:pt x="16911" y="15690"/>
                  </a:lnTo>
                  <a:lnTo>
                    <a:pt x="17027" y="14702"/>
                  </a:lnTo>
                  <a:lnTo>
                    <a:pt x="17202" y="13714"/>
                  </a:lnTo>
                  <a:lnTo>
                    <a:pt x="17318" y="12727"/>
                  </a:lnTo>
                  <a:lnTo>
                    <a:pt x="17376" y="11681"/>
                  </a:lnTo>
                  <a:lnTo>
                    <a:pt x="17318" y="10693"/>
                  </a:lnTo>
                  <a:lnTo>
                    <a:pt x="17202" y="10053"/>
                  </a:lnTo>
                  <a:lnTo>
                    <a:pt x="16969" y="9414"/>
                  </a:lnTo>
                  <a:lnTo>
                    <a:pt x="16737" y="8891"/>
                  </a:lnTo>
                  <a:lnTo>
                    <a:pt x="16388" y="8368"/>
                  </a:lnTo>
                  <a:lnTo>
                    <a:pt x="15691" y="7322"/>
                  </a:lnTo>
                  <a:lnTo>
                    <a:pt x="15400" y="6799"/>
                  </a:lnTo>
                  <a:lnTo>
                    <a:pt x="15110" y="6218"/>
                  </a:lnTo>
                  <a:lnTo>
                    <a:pt x="14935" y="5753"/>
                  </a:lnTo>
                  <a:lnTo>
                    <a:pt x="14877" y="5288"/>
                  </a:lnTo>
                  <a:lnTo>
                    <a:pt x="14703" y="4359"/>
                  </a:lnTo>
                  <a:lnTo>
                    <a:pt x="14528" y="3429"/>
                  </a:lnTo>
                  <a:lnTo>
                    <a:pt x="14412" y="2964"/>
                  </a:lnTo>
                  <a:lnTo>
                    <a:pt x="14238" y="2499"/>
                  </a:lnTo>
                  <a:lnTo>
                    <a:pt x="14005" y="2092"/>
                  </a:lnTo>
                  <a:lnTo>
                    <a:pt x="13773" y="1802"/>
                  </a:lnTo>
                  <a:lnTo>
                    <a:pt x="13308" y="1220"/>
                  </a:lnTo>
                  <a:lnTo>
                    <a:pt x="12727" y="756"/>
                  </a:lnTo>
                  <a:lnTo>
                    <a:pt x="12088" y="407"/>
                  </a:lnTo>
                  <a:lnTo>
                    <a:pt x="11390" y="174"/>
                  </a:lnTo>
                  <a:lnTo>
                    <a:pt x="1069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17"/>
            <p:cNvSpPr/>
            <p:nvPr/>
          </p:nvSpPr>
          <p:spPr>
            <a:xfrm>
              <a:off x="6471475" y="734975"/>
              <a:ext cx="24725" cy="652325"/>
            </a:xfrm>
            <a:custGeom>
              <a:avLst/>
              <a:gdLst/>
              <a:ahLst/>
              <a:cxnLst/>
              <a:rect l="l" t="t" r="r" b="b"/>
              <a:pathLst>
                <a:path w="989" h="26093" extrusionOk="0">
                  <a:moveTo>
                    <a:pt x="233" y="0"/>
                  </a:moveTo>
                  <a:lnTo>
                    <a:pt x="117" y="58"/>
                  </a:lnTo>
                  <a:lnTo>
                    <a:pt x="58" y="116"/>
                  </a:lnTo>
                  <a:lnTo>
                    <a:pt x="0" y="174"/>
                  </a:lnTo>
                  <a:lnTo>
                    <a:pt x="0" y="233"/>
                  </a:lnTo>
                  <a:lnTo>
                    <a:pt x="523" y="25860"/>
                  </a:lnTo>
                  <a:lnTo>
                    <a:pt x="523" y="25976"/>
                  </a:lnTo>
                  <a:lnTo>
                    <a:pt x="581" y="26034"/>
                  </a:lnTo>
                  <a:lnTo>
                    <a:pt x="640" y="26092"/>
                  </a:lnTo>
                  <a:lnTo>
                    <a:pt x="814" y="26092"/>
                  </a:lnTo>
                  <a:lnTo>
                    <a:pt x="872" y="26034"/>
                  </a:lnTo>
                  <a:lnTo>
                    <a:pt x="930" y="25976"/>
                  </a:lnTo>
                  <a:lnTo>
                    <a:pt x="988" y="25860"/>
                  </a:lnTo>
                  <a:lnTo>
                    <a:pt x="465" y="233"/>
                  </a:lnTo>
                  <a:lnTo>
                    <a:pt x="465" y="174"/>
                  </a:lnTo>
                  <a:lnTo>
                    <a:pt x="407" y="58"/>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17"/>
            <p:cNvSpPr/>
            <p:nvPr/>
          </p:nvSpPr>
          <p:spPr>
            <a:xfrm>
              <a:off x="6456950" y="559175"/>
              <a:ext cx="46500" cy="42150"/>
            </a:xfrm>
            <a:custGeom>
              <a:avLst/>
              <a:gdLst/>
              <a:ahLst/>
              <a:cxnLst/>
              <a:rect l="l" t="t" r="r" b="b"/>
              <a:pathLst>
                <a:path w="1860" h="1686" extrusionOk="0">
                  <a:moveTo>
                    <a:pt x="872" y="1"/>
                  </a:moveTo>
                  <a:lnTo>
                    <a:pt x="523" y="59"/>
                  </a:lnTo>
                  <a:lnTo>
                    <a:pt x="291" y="233"/>
                  </a:lnTo>
                  <a:lnTo>
                    <a:pt x="58" y="524"/>
                  </a:lnTo>
                  <a:lnTo>
                    <a:pt x="0" y="698"/>
                  </a:lnTo>
                  <a:lnTo>
                    <a:pt x="0" y="814"/>
                  </a:lnTo>
                  <a:lnTo>
                    <a:pt x="116" y="1163"/>
                  </a:lnTo>
                  <a:lnTo>
                    <a:pt x="291" y="1453"/>
                  </a:lnTo>
                  <a:lnTo>
                    <a:pt x="523" y="1628"/>
                  </a:lnTo>
                  <a:lnTo>
                    <a:pt x="698" y="1686"/>
                  </a:lnTo>
                  <a:lnTo>
                    <a:pt x="1046" y="1686"/>
                  </a:lnTo>
                  <a:lnTo>
                    <a:pt x="1337" y="1628"/>
                  </a:lnTo>
                  <a:lnTo>
                    <a:pt x="1627" y="1453"/>
                  </a:lnTo>
                  <a:lnTo>
                    <a:pt x="1802" y="1163"/>
                  </a:lnTo>
                  <a:lnTo>
                    <a:pt x="1860" y="989"/>
                  </a:lnTo>
                  <a:lnTo>
                    <a:pt x="1860" y="814"/>
                  </a:lnTo>
                  <a:lnTo>
                    <a:pt x="1802" y="524"/>
                  </a:lnTo>
                  <a:lnTo>
                    <a:pt x="1627" y="233"/>
                  </a:lnTo>
                  <a:lnTo>
                    <a:pt x="1337" y="59"/>
                  </a:lnTo>
                  <a:lnTo>
                    <a:pt x="116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17"/>
            <p:cNvSpPr/>
            <p:nvPr/>
          </p:nvSpPr>
          <p:spPr>
            <a:xfrm>
              <a:off x="6577525" y="761125"/>
              <a:ext cx="42150" cy="42150"/>
            </a:xfrm>
            <a:custGeom>
              <a:avLst/>
              <a:gdLst/>
              <a:ahLst/>
              <a:cxnLst/>
              <a:rect l="l" t="t" r="r" b="b"/>
              <a:pathLst>
                <a:path w="1686" h="1686" extrusionOk="0">
                  <a:moveTo>
                    <a:pt x="640" y="0"/>
                  </a:moveTo>
                  <a:lnTo>
                    <a:pt x="465" y="58"/>
                  </a:lnTo>
                  <a:lnTo>
                    <a:pt x="349" y="174"/>
                  </a:lnTo>
                  <a:lnTo>
                    <a:pt x="233" y="291"/>
                  </a:lnTo>
                  <a:lnTo>
                    <a:pt x="59" y="523"/>
                  </a:lnTo>
                  <a:lnTo>
                    <a:pt x="1" y="872"/>
                  </a:lnTo>
                  <a:lnTo>
                    <a:pt x="59" y="1162"/>
                  </a:lnTo>
                  <a:lnTo>
                    <a:pt x="233" y="1453"/>
                  </a:lnTo>
                  <a:lnTo>
                    <a:pt x="349" y="1569"/>
                  </a:lnTo>
                  <a:lnTo>
                    <a:pt x="465" y="1627"/>
                  </a:lnTo>
                  <a:lnTo>
                    <a:pt x="640" y="1685"/>
                  </a:lnTo>
                  <a:lnTo>
                    <a:pt x="1047" y="1685"/>
                  </a:lnTo>
                  <a:lnTo>
                    <a:pt x="1221" y="1627"/>
                  </a:lnTo>
                  <a:lnTo>
                    <a:pt x="1337" y="1569"/>
                  </a:lnTo>
                  <a:lnTo>
                    <a:pt x="1453" y="1453"/>
                  </a:lnTo>
                  <a:lnTo>
                    <a:pt x="1628" y="1162"/>
                  </a:lnTo>
                  <a:lnTo>
                    <a:pt x="1686" y="872"/>
                  </a:lnTo>
                  <a:lnTo>
                    <a:pt x="1628" y="523"/>
                  </a:lnTo>
                  <a:lnTo>
                    <a:pt x="1453" y="291"/>
                  </a:lnTo>
                  <a:lnTo>
                    <a:pt x="1337" y="174"/>
                  </a:lnTo>
                  <a:lnTo>
                    <a:pt x="1221" y="58"/>
                  </a:lnTo>
                  <a:lnTo>
                    <a:pt x="104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17"/>
            <p:cNvSpPr/>
            <p:nvPr/>
          </p:nvSpPr>
          <p:spPr>
            <a:xfrm>
              <a:off x="6326200" y="979025"/>
              <a:ext cx="46500" cy="45075"/>
            </a:xfrm>
            <a:custGeom>
              <a:avLst/>
              <a:gdLst/>
              <a:ahLst/>
              <a:cxnLst/>
              <a:rect l="l" t="t" r="r" b="b"/>
              <a:pathLst>
                <a:path w="1860" h="1803" extrusionOk="0">
                  <a:moveTo>
                    <a:pt x="872" y="1"/>
                  </a:moveTo>
                  <a:lnTo>
                    <a:pt x="523" y="59"/>
                  </a:lnTo>
                  <a:lnTo>
                    <a:pt x="407" y="117"/>
                  </a:lnTo>
                  <a:lnTo>
                    <a:pt x="233" y="233"/>
                  </a:lnTo>
                  <a:lnTo>
                    <a:pt x="175" y="350"/>
                  </a:lnTo>
                  <a:lnTo>
                    <a:pt x="58" y="524"/>
                  </a:lnTo>
                  <a:lnTo>
                    <a:pt x="0" y="814"/>
                  </a:lnTo>
                  <a:lnTo>
                    <a:pt x="58" y="1163"/>
                  </a:lnTo>
                  <a:lnTo>
                    <a:pt x="175" y="1279"/>
                  </a:lnTo>
                  <a:lnTo>
                    <a:pt x="233" y="1454"/>
                  </a:lnTo>
                  <a:lnTo>
                    <a:pt x="407" y="1570"/>
                  </a:lnTo>
                  <a:lnTo>
                    <a:pt x="523" y="1686"/>
                  </a:lnTo>
                  <a:lnTo>
                    <a:pt x="698" y="1744"/>
                  </a:lnTo>
                  <a:lnTo>
                    <a:pt x="988" y="1802"/>
                  </a:lnTo>
                  <a:lnTo>
                    <a:pt x="1337" y="1744"/>
                  </a:lnTo>
                  <a:lnTo>
                    <a:pt x="1453" y="1686"/>
                  </a:lnTo>
                  <a:lnTo>
                    <a:pt x="1627" y="1570"/>
                  </a:lnTo>
                  <a:lnTo>
                    <a:pt x="1744" y="1454"/>
                  </a:lnTo>
                  <a:lnTo>
                    <a:pt x="1802" y="1279"/>
                  </a:lnTo>
                  <a:lnTo>
                    <a:pt x="1860" y="989"/>
                  </a:lnTo>
                  <a:lnTo>
                    <a:pt x="1802" y="640"/>
                  </a:lnTo>
                  <a:lnTo>
                    <a:pt x="1744" y="524"/>
                  </a:lnTo>
                  <a:lnTo>
                    <a:pt x="1627" y="350"/>
                  </a:lnTo>
                  <a:lnTo>
                    <a:pt x="1453" y="233"/>
                  </a:lnTo>
                  <a:lnTo>
                    <a:pt x="1337" y="117"/>
                  </a:lnTo>
                  <a:lnTo>
                    <a:pt x="1162" y="59"/>
                  </a:lnTo>
                  <a:lnTo>
                    <a:pt x="87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17"/>
            <p:cNvSpPr/>
            <p:nvPr/>
          </p:nvSpPr>
          <p:spPr>
            <a:xfrm>
              <a:off x="6385750" y="862800"/>
              <a:ext cx="46525" cy="42175"/>
            </a:xfrm>
            <a:custGeom>
              <a:avLst/>
              <a:gdLst/>
              <a:ahLst/>
              <a:cxnLst/>
              <a:rect l="l" t="t" r="r" b="b"/>
              <a:pathLst>
                <a:path w="1861" h="1687" extrusionOk="0">
                  <a:moveTo>
                    <a:pt x="872" y="1"/>
                  </a:moveTo>
                  <a:lnTo>
                    <a:pt x="524" y="59"/>
                  </a:lnTo>
                  <a:lnTo>
                    <a:pt x="291" y="233"/>
                  </a:lnTo>
                  <a:lnTo>
                    <a:pt x="59" y="524"/>
                  </a:lnTo>
                  <a:lnTo>
                    <a:pt x="59" y="640"/>
                  </a:lnTo>
                  <a:lnTo>
                    <a:pt x="1" y="814"/>
                  </a:lnTo>
                  <a:lnTo>
                    <a:pt x="117" y="1163"/>
                  </a:lnTo>
                  <a:lnTo>
                    <a:pt x="291" y="1454"/>
                  </a:lnTo>
                  <a:lnTo>
                    <a:pt x="524" y="1628"/>
                  </a:lnTo>
                  <a:lnTo>
                    <a:pt x="698" y="1686"/>
                  </a:lnTo>
                  <a:lnTo>
                    <a:pt x="1047" y="1686"/>
                  </a:lnTo>
                  <a:lnTo>
                    <a:pt x="1337" y="1628"/>
                  </a:lnTo>
                  <a:lnTo>
                    <a:pt x="1628" y="1454"/>
                  </a:lnTo>
                  <a:lnTo>
                    <a:pt x="1802" y="1163"/>
                  </a:lnTo>
                  <a:lnTo>
                    <a:pt x="1860" y="989"/>
                  </a:lnTo>
                  <a:lnTo>
                    <a:pt x="1860" y="814"/>
                  </a:lnTo>
                  <a:lnTo>
                    <a:pt x="1802" y="524"/>
                  </a:lnTo>
                  <a:lnTo>
                    <a:pt x="1628" y="233"/>
                  </a:lnTo>
                  <a:lnTo>
                    <a:pt x="1337" y="59"/>
                  </a:lnTo>
                  <a:lnTo>
                    <a:pt x="122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17"/>
            <p:cNvSpPr/>
            <p:nvPr/>
          </p:nvSpPr>
          <p:spPr>
            <a:xfrm>
              <a:off x="6577525" y="967400"/>
              <a:ext cx="46525" cy="46525"/>
            </a:xfrm>
            <a:custGeom>
              <a:avLst/>
              <a:gdLst/>
              <a:ahLst/>
              <a:cxnLst/>
              <a:rect l="l" t="t" r="r" b="b"/>
              <a:pathLst>
                <a:path w="1861" h="1861" extrusionOk="0">
                  <a:moveTo>
                    <a:pt x="814" y="1"/>
                  </a:moveTo>
                  <a:lnTo>
                    <a:pt x="524" y="59"/>
                  </a:lnTo>
                  <a:lnTo>
                    <a:pt x="349" y="117"/>
                  </a:lnTo>
                  <a:lnTo>
                    <a:pt x="233" y="233"/>
                  </a:lnTo>
                  <a:lnTo>
                    <a:pt x="117" y="350"/>
                  </a:lnTo>
                  <a:lnTo>
                    <a:pt x="59" y="524"/>
                  </a:lnTo>
                  <a:lnTo>
                    <a:pt x="1" y="815"/>
                  </a:lnTo>
                  <a:lnTo>
                    <a:pt x="59" y="1163"/>
                  </a:lnTo>
                  <a:lnTo>
                    <a:pt x="117" y="1338"/>
                  </a:lnTo>
                  <a:lnTo>
                    <a:pt x="233" y="1454"/>
                  </a:lnTo>
                  <a:lnTo>
                    <a:pt x="407" y="1570"/>
                  </a:lnTo>
                  <a:lnTo>
                    <a:pt x="524" y="1686"/>
                  </a:lnTo>
                  <a:lnTo>
                    <a:pt x="640" y="1802"/>
                  </a:lnTo>
                  <a:lnTo>
                    <a:pt x="988" y="1861"/>
                  </a:lnTo>
                  <a:lnTo>
                    <a:pt x="1337" y="1802"/>
                  </a:lnTo>
                  <a:lnTo>
                    <a:pt x="1453" y="1686"/>
                  </a:lnTo>
                  <a:lnTo>
                    <a:pt x="1570" y="1570"/>
                  </a:lnTo>
                  <a:lnTo>
                    <a:pt x="1686" y="1454"/>
                  </a:lnTo>
                  <a:lnTo>
                    <a:pt x="1802" y="1338"/>
                  </a:lnTo>
                  <a:lnTo>
                    <a:pt x="1860" y="989"/>
                  </a:lnTo>
                  <a:lnTo>
                    <a:pt x="1802" y="640"/>
                  </a:lnTo>
                  <a:lnTo>
                    <a:pt x="1686" y="524"/>
                  </a:lnTo>
                  <a:lnTo>
                    <a:pt x="1570" y="408"/>
                  </a:lnTo>
                  <a:lnTo>
                    <a:pt x="1453" y="233"/>
                  </a:lnTo>
                  <a:lnTo>
                    <a:pt x="1337" y="117"/>
                  </a:lnTo>
                  <a:lnTo>
                    <a:pt x="1163" y="59"/>
                  </a:lnTo>
                  <a:lnTo>
                    <a:pt x="81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17"/>
            <p:cNvSpPr/>
            <p:nvPr/>
          </p:nvSpPr>
          <p:spPr>
            <a:xfrm>
              <a:off x="6472925" y="888950"/>
              <a:ext cx="94450" cy="164200"/>
            </a:xfrm>
            <a:custGeom>
              <a:avLst/>
              <a:gdLst/>
              <a:ahLst/>
              <a:cxnLst/>
              <a:rect l="l" t="t" r="r" b="b"/>
              <a:pathLst>
                <a:path w="3778" h="6568" extrusionOk="0">
                  <a:moveTo>
                    <a:pt x="3487" y="1"/>
                  </a:moveTo>
                  <a:lnTo>
                    <a:pt x="3371" y="59"/>
                  </a:lnTo>
                  <a:lnTo>
                    <a:pt x="3313" y="117"/>
                  </a:lnTo>
                  <a:lnTo>
                    <a:pt x="59" y="6219"/>
                  </a:lnTo>
                  <a:lnTo>
                    <a:pt x="0" y="6277"/>
                  </a:lnTo>
                  <a:lnTo>
                    <a:pt x="59" y="6393"/>
                  </a:lnTo>
                  <a:lnTo>
                    <a:pt x="59" y="6451"/>
                  </a:lnTo>
                  <a:lnTo>
                    <a:pt x="175" y="6509"/>
                  </a:lnTo>
                  <a:lnTo>
                    <a:pt x="233" y="6568"/>
                  </a:lnTo>
                  <a:lnTo>
                    <a:pt x="349" y="6509"/>
                  </a:lnTo>
                  <a:lnTo>
                    <a:pt x="465" y="6393"/>
                  </a:lnTo>
                  <a:lnTo>
                    <a:pt x="3720" y="350"/>
                  </a:lnTo>
                  <a:lnTo>
                    <a:pt x="3778" y="233"/>
                  </a:lnTo>
                  <a:lnTo>
                    <a:pt x="3720" y="175"/>
                  </a:lnTo>
                  <a:lnTo>
                    <a:pt x="3720" y="59"/>
                  </a:lnTo>
                  <a:lnTo>
                    <a:pt x="36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7"/>
            <p:cNvSpPr/>
            <p:nvPr/>
          </p:nvSpPr>
          <p:spPr>
            <a:xfrm>
              <a:off x="6378500" y="774200"/>
              <a:ext cx="106075" cy="52325"/>
            </a:xfrm>
            <a:custGeom>
              <a:avLst/>
              <a:gdLst/>
              <a:ahLst/>
              <a:cxnLst/>
              <a:rect l="l" t="t" r="r" b="b"/>
              <a:pathLst>
                <a:path w="4243" h="2093" extrusionOk="0">
                  <a:moveTo>
                    <a:pt x="175" y="0"/>
                  </a:moveTo>
                  <a:lnTo>
                    <a:pt x="116" y="58"/>
                  </a:lnTo>
                  <a:lnTo>
                    <a:pt x="0" y="116"/>
                  </a:lnTo>
                  <a:lnTo>
                    <a:pt x="0" y="233"/>
                  </a:lnTo>
                  <a:lnTo>
                    <a:pt x="0" y="291"/>
                  </a:lnTo>
                  <a:lnTo>
                    <a:pt x="58" y="349"/>
                  </a:lnTo>
                  <a:lnTo>
                    <a:pt x="116" y="465"/>
                  </a:lnTo>
                  <a:lnTo>
                    <a:pt x="1046" y="930"/>
                  </a:lnTo>
                  <a:lnTo>
                    <a:pt x="1976" y="1395"/>
                  </a:lnTo>
                  <a:lnTo>
                    <a:pt x="2964" y="1743"/>
                  </a:lnTo>
                  <a:lnTo>
                    <a:pt x="3952" y="2034"/>
                  </a:lnTo>
                  <a:lnTo>
                    <a:pt x="4010" y="2092"/>
                  </a:lnTo>
                  <a:lnTo>
                    <a:pt x="4126" y="2034"/>
                  </a:lnTo>
                  <a:lnTo>
                    <a:pt x="4242" y="1918"/>
                  </a:lnTo>
                  <a:lnTo>
                    <a:pt x="4242" y="1802"/>
                  </a:lnTo>
                  <a:lnTo>
                    <a:pt x="4184" y="1743"/>
                  </a:lnTo>
                  <a:lnTo>
                    <a:pt x="4126" y="1627"/>
                  </a:lnTo>
                  <a:lnTo>
                    <a:pt x="4068" y="1627"/>
                  </a:lnTo>
                  <a:lnTo>
                    <a:pt x="3080" y="1337"/>
                  </a:lnTo>
                  <a:lnTo>
                    <a:pt x="2150" y="930"/>
                  </a:lnTo>
                  <a:lnTo>
                    <a:pt x="1221" y="523"/>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0" name="Google Shape;580;p17"/>
          <p:cNvGrpSpPr/>
          <p:nvPr/>
        </p:nvGrpSpPr>
        <p:grpSpPr>
          <a:xfrm>
            <a:off x="-1058190" y="2808739"/>
            <a:ext cx="1796017" cy="3700632"/>
            <a:chOff x="6239025" y="396475"/>
            <a:chExt cx="480900" cy="990825"/>
          </a:xfrm>
        </p:grpSpPr>
        <p:sp>
          <p:nvSpPr>
            <p:cNvPr id="581" name="Google Shape;581;p17"/>
            <p:cNvSpPr/>
            <p:nvPr/>
          </p:nvSpPr>
          <p:spPr>
            <a:xfrm>
              <a:off x="6239025" y="396475"/>
              <a:ext cx="480900" cy="743850"/>
            </a:xfrm>
            <a:custGeom>
              <a:avLst/>
              <a:gdLst/>
              <a:ahLst/>
              <a:cxnLst/>
              <a:rect l="l" t="t" r="r" b="b"/>
              <a:pathLst>
                <a:path w="19236" h="29754" extrusionOk="0">
                  <a:moveTo>
                    <a:pt x="9996" y="0"/>
                  </a:moveTo>
                  <a:lnTo>
                    <a:pt x="9298" y="58"/>
                  </a:lnTo>
                  <a:lnTo>
                    <a:pt x="8601" y="233"/>
                  </a:lnTo>
                  <a:lnTo>
                    <a:pt x="7962" y="523"/>
                  </a:lnTo>
                  <a:lnTo>
                    <a:pt x="7323" y="872"/>
                  </a:lnTo>
                  <a:lnTo>
                    <a:pt x="6800" y="1337"/>
                  </a:lnTo>
                  <a:lnTo>
                    <a:pt x="6335" y="1918"/>
                  </a:lnTo>
                  <a:lnTo>
                    <a:pt x="5928" y="2557"/>
                  </a:lnTo>
                  <a:lnTo>
                    <a:pt x="5812" y="2906"/>
                  </a:lnTo>
                  <a:lnTo>
                    <a:pt x="5695" y="3313"/>
                  </a:lnTo>
                  <a:lnTo>
                    <a:pt x="5579" y="3719"/>
                  </a:lnTo>
                  <a:lnTo>
                    <a:pt x="5521" y="4126"/>
                  </a:lnTo>
                  <a:lnTo>
                    <a:pt x="5521" y="5346"/>
                  </a:lnTo>
                  <a:lnTo>
                    <a:pt x="5405" y="5928"/>
                  </a:lnTo>
                  <a:lnTo>
                    <a:pt x="5347" y="6218"/>
                  </a:lnTo>
                  <a:lnTo>
                    <a:pt x="5231" y="6451"/>
                  </a:lnTo>
                  <a:lnTo>
                    <a:pt x="4940" y="6799"/>
                  </a:lnTo>
                  <a:lnTo>
                    <a:pt x="4591" y="7148"/>
                  </a:lnTo>
                  <a:lnTo>
                    <a:pt x="3894" y="7671"/>
                  </a:lnTo>
                  <a:lnTo>
                    <a:pt x="3487" y="8078"/>
                  </a:lnTo>
                  <a:lnTo>
                    <a:pt x="3139" y="8543"/>
                  </a:lnTo>
                  <a:lnTo>
                    <a:pt x="2906" y="9007"/>
                  </a:lnTo>
                  <a:lnTo>
                    <a:pt x="2732" y="9472"/>
                  </a:lnTo>
                  <a:lnTo>
                    <a:pt x="2616" y="9937"/>
                  </a:lnTo>
                  <a:lnTo>
                    <a:pt x="2557" y="10402"/>
                  </a:lnTo>
                  <a:lnTo>
                    <a:pt x="2557" y="10867"/>
                  </a:lnTo>
                  <a:lnTo>
                    <a:pt x="2557" y="11390"/>
                  </a:lnTo>
                  <a:lnTo>
                    <a:pt x="2674" y="12378"/>
                  </a:lnTo>
                  <a:lnTo>
                    <a:pt x="2790" y="13424"/>
                  </a:lnTo>
                  <a:lnTo>
                    <a:pt x="2848" y="14412"/>
                  </a:lnTo>
                  <a:lnTo>
                    <a:pt x="2848" y="14935"/>
                  </a:lnTo>
                  <a:lnTo>
                    <a:pt x="2790" y="15458"/>
                  </a:lnTo>
                  <a:lnTo>
                    <a:pt x="2557" y="16852"/>
                  </a:lnTo>
                  <a:lnTo>
                    <a:pt x="2267" y="18073"/>
                  </a:lnTo>
                  <a:lnTo>
                    <a:pt x="2151" y="18596"/>
                  </a:lnTo>
                  <a:lnTo>
                    <a:pt x="1918" y="19119"/>
                  </a:lnTo>
                  <a:lnTo>
                    <a:pt x="1628" y="19584"/>
                  </a:lnTo>
                  <a:lnTo>
                    <a:pt x="1337" y="20049"/>
                  </a:lnTo>
                  <a:lnTo>
                    <a:pt x="756" y="20920"/>
                  </a:lnTo>
                  <a:lnTo>
                    <a:pt x="465" y="21443"/>
                  </a:lnTo>
                  <a:lnTo>
                    <a:pt x="233" y="21908"/>
                  </a:lnTo>
                  <a:lnTo>
                    <a:pt x="117" y="22315"/>
                  </a:lnTo>
                  <a:lnTo>
                    <a:pt x="59" y="22780"/>
                  </a:lnTo>
                  <a:lnTo>
                    <a:pt x="1" y="23187"/>
                  </a:lnTo>
                  <a:lnTo>
                    <a:pt x="1" y="23652"/>
                  </a:lnTo>
                  <a:lnTo>
                    <a:pt x="59" y="24116"/>
                  </a:lnTo>
                  <a:lnTo>
                    <a:pt x="175" y="24523"/>
                  </a:lnTo>
                  <a:lnTo>
                    <a:pt x="291" y="24930"/>
                  </a:lnTo>
                  <a:lnTo>
                    <a:pt x="465" y="25395"/>
                  </a:lnTo>
                  <a:lnTo>
                    <a:pt x="930" y="26150"/>
                  </a:lnTo>
                  <a:lnTo>
                    <a:pt x="1453" y="26906"/>
                  </a:lnTo>
                  <a:lnTo>
                    <a:pt x="2093" y="27545"/>
                  </a:lnTo>
                  <a:lnTo>
                    <a:pt x="2848" y="28068"/>
                  </a:lnTo>
                  <a:lnTo>
                    <a:pt x="3603" y="28533"/>
                  </a:lnTo>
                  <a:lnTo>
                    <a:pt x="4475" y="28882"/>
                  </a:lnTo>
                  <a:lnTo>
                    <a:pt x="5289" y="29172"/>
                  </a:lnTo>
                  <a:lnTo>
                    <a:pt x="6160" y="29346"/>
                  </a:lnTo>
                  <a:lnTo>
                    <a:pt x="7090" y="29521"/>
                  </a:lnTo>
                  <a:lnTo>
                    <a:pt x="8020" y="29637"/>
                  </a:lnTo>
                  <a:lnTo>
                    <a:pt x="9821" y="29695"/>
                  </a:lnTo>
                  <a:lnTo>
                    <a:pt x="11390" y="29753"/>
                  </a:lnTo>
                  <a:lnTo>
                    <a:pt x="12204" y="29695"/>
                  </a:lnTo>
                  <a:lnTo>
                    <a:pt x="13018" y="29637"/>
                  </a:lnTo>
                  <a:lnTo>
                    <a:pt x="13831" y="29521"/>
                  </a:lnTo>
                  <a:lnTo>
                    <a:pt x="14587" y="29346"/>
                  </a:lnTo>
                  <a:lnTo>
                    <a:pt x="15342" y="29114"/>
                  </a:lnTo>
                  <a:lnTo>
                    <a:pt x="16039" y="28823"/>
                  </a:lnTo>
                  <a:lnTo>
                    <a:pt x="16737" y="28417"/>
                  </a:lnTo>
                  <a:lnTo>
                    <a:pt x="17376" y="27894"/>
                  </a:lnTo>
                  <a:lnTo>
                    <a:pt x="17957" y="27371"/>
                  </a:lnTo>
                  <a:lnTo>
                    <a:pt x="18480" y="26731"/>
                  </a:lnTo>
                  <a:lnTo>
                    <a:pt x="18829" y="26034"/>
                  </a:lnTo>
                  <a:lnTo>
                    <a:pt x="19119" y="25279"/>
                  </a:lnTo>
                  <a:lnTo>
                    <a:pt x="19177" y="24930"/>
                  </a:lnTo>
                  <a:lnTo>
                    <a:pt x="19235" y="24523"/>
                  </a:lnTo>
                  <a:lnTo>
                    <a:pt x="19235" y="24116"/>
                  </a:lnTo>
                  <a:lnTo>
                    <a:pt x="19235" y="23768"/>
                  </a:lnTo>
                  <a:lnTo>
                    <a:pt x="19061" y="23070"/>
                  </a:lnTo>
                  <a:lnTo>
                    <a:pt x="18887" y="22431"/>
                  </a:lnTo>
                  <a:lnTo>
                    <a:pt x="18596" y="21850"/>
                  </a:lnTo>
                  <a:lnTo>
                    <a:pt x="18248" y="21211"/>
                  </a:lnTo>
                  <a:lnTo>
                    <a:pt x="17550" y="19991"/>
                  </a:lnTo>
                  <a:lnTo>
                    <a:pt x="17260" y="19351"/>
                  </a:lnTo>
                  <a:lnTo>
                    <a:pt x="17027" y="18712"/>
                  </a:lnTo>
                  <a:lnTo>
                    <a:pt x="16969" y="18189"/>
                  </a:lnTo>
                  <a:lnTo>
                    <a:pt x="16853" y="17724"/>
                  </a:lnTo>
                  <a:lnTo>
                    <a:pt x="16853" y="16678"/>
                  </a:lnTo>
                  <a:lnTo>
                    <a:pt x="16911" y="15690"/>
                  </a:lnTo>
                  <a:lnTo>
                    <a:pt x="17027" y="14702"/>
                  </a:lnTo>
                  <a:lnTo>
                    <a:pt x="17202" y="13714"/>
                  </a:lnTo>
                  <a:lnTo>
                    <a:pt x="17318" y="12727"/>
                  </a:lnTo>
                  <a:lnTo>
                    <a:pt x="17376" y="11681"/>
                  </a:lnTo>
                  <a:lnTo>
                    <a:pt x="17318" y="10693"/>
                  </a:lnTo>
                  <a:lnTo>
                    <a:pt x="17202" y="10053"/>
                  </a:lnTo>
                  <a:lnTo>
                    <a:pt x="16969" y="9414"/>
                  </a:lnTo>
                  <a:lnTo>
                    <a:pt x="16737" y="8891"/>
                  </a:lnTo>
                  <a:lnTo>
                    <a:pt x="16388" y="8368"/>
                  </a:lnTo>
                  <a:lnTo>
                    <a:pt x="15691" y="7322"/>
                  </a:lnTo>
                  <a:lnTo>
                    <a:pt x="15400" y="6799"/>
                  </a:lnTo>
                  <a:lnTo>
                    <a:pt x="15110" y="6218"/>
                  </a:lnTo>
                  <a:lnTo>
                    <a:pt x="14935" y="5753"/>
                  </a:lnTo>
                  <a:lnTo>
                    <a:pt x="14877" y="5288"/>
                  </a:lnTo>
                  <a:lnTo>
                    <a:pt x="14703" y="4359"/>
                  </a:lnTo>
                  <a:lnTo>
                    <a:pt x="14528" y="3429"/>
                  </a:lnTo>
                  <a:lnTo>
                    <a:pt x="14412" y="2964"/>
                  </a:lnTo>
                  <a:lnTo>
                    <a:pt x="14238" y="2499"/>
                  </a:lnTo>
                  <a:lnTo>
                    <a:pt x="14005" y="2092"/>
                  </a:lnTo>
                  <a:lnTo>
                    <a:pt x="13773" y="1802"/>
                  </a:lnTo>
                  <a:lnTo>
                    <a:pt x="13308" y="1220"/>
                  </a:lnTo>
                  <a:lnTo>
                    <a:pt x="12727" y="756"/>
                  </a:lnTo>
                  <a:lnTo>
                    <a:pt x="12088" y="407"/>
                  </a:lnTo>
                  <a:lnTo>
                    <a:pt x="11390" y="174"/>
                  </a:lnTo>
                  <a:lnTo>
                    <a:pt x="1069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7"/>
            <p:cNvSpPr/>
            <p:nvPr/>
          </p:nvSpPr>
          <p:spPr>
            <a:xfrm>
              <a:off x="6471475" y="734975"/>
              <a:ext cx="24725" cy="652325"/>
            </a:xfrm>
            <a:custGeom>
              <a:avLst/>
              <a:gdLst/>
              <a:ahLst/>
              <a:cxnLst/>
              <a:rect l="l" t="t" r="r" b="b"/>
              <a:pathLst>
                <a:path w="989" h="26093" extrusionOk="0">
                  <a:moveTo>
                    <a:pt x="233" y="0"/>
                  </a:moveTo>
                  <a:lnTo>
                    <a:pt x="117" y="58"/>
                  </a:lnTo>
                  <a:lnTo>
                    <a:pt x="58" y="116"/>
                  </a:lnTo>
                  <a:lnTo>
                    <a:pt x="0" y="174"/>
                  </a:lnTo>
                  <a:lnTo>
                    <a:pt x="0" y="233"/>
                  </a:lnTo>
                  <a:lnTo>
                    <a:pt x="523" y="25860"/>
                  </a:lnTo>
                  <a:lnTo>
                    <a:pt x="523" y="25976"/>
                  </a:lnTo>
                  <a:lnTo>
                    <a:pt x="581" y="26034"/>
                  </a:lnTo>
                  <a:lnTo>
                    <a:pt x="640" y="26092"/>
                  </a:lnTo>
                  <a:lnTo>
                    <a:pt x="814" y="26092"/>
                  </a:lnTo>
                  <a:lnTo>
                    <a:pt x="872" y="26034"/>
                  </a:lnTo>
                  <a:lnTo>
                    <a:pt x="930" y="25976"/>
                  </a:lnTo>
                  <a:lnTo>
                    <a:pt x="988" y="25860"/>
                  </a:lnTo>
                  <a:lnTo>
                    <a:pt x="465" y="233"/>
                  </a:lnTo>
                  <a:lnTo>
                    <a:pt x="465" y="174"/>
                  </a:lnTo>
                  <a:lnTo>
                    <a:pt x="407" y="58"/>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7"/>
            <p:cNvSpPr/>
            <p:nvPr/>
          </p:nvSpPr>
          <p:spPr>
            <a:xfrm>
              <a:off x="6456950" y="559175"/>
              <a:ext cx="46500" cy="42150"/>
            </a:xfrm>
            <a:custGeom>
              <a:avLst/>
              <a:gdLst/>
              <a:ahLst/>
              <a:cxnLst/>
              <a:rect l="l" t="t" r="r" b="b"/>
              <a:pathLst>
                <a:path w="1860" h="1686" extrusionOk="0">
                  <a:moveTo>
                    <a:pt x="872" y="1"/>
                  </a:moveTo>
                  <a:lnTo>
                    <a:pt x="523" y="59"/>
                  </a:lnTo>
                  <a:lnTo>
                    <a:pt x="291" y="233"/>
                  </a:lnTo>
                  <a:lnTo>
                    <a:pt x="58" y="524"/>
                  </a:lnTo>
                  <a:lnTo>
                    <a:pt x="0" y="698"/>
                  </a:lnTo>
                  <a:lnTo>
                    <a:pt x="0" y="814"/>
                  </a:lnTo>
                  <a:lnTo>
                    <a:pt x="116" y="1163"/>
                  </a:lnTo>
                  <a:lnTo>
                    <a:pt x="291" y="1453"/>
                  </a:lnTo>
                  <a:lnTo>
                    <a:pt x="523" y="1628"/>
                  </a:lnTo>
                  <a:lnTo>
                    <a:pt x="698" y="1686"/>
                  </a:lnTo>
                  <a:lnTo>
                    <a:pt x="1046" y="1686"/>
                  </a:lnTo>
                  <a:lnTo>
                    <a:pt x="1337" y="1628"/>
                  </a:lnTo>
                  <a:lnTo>
                    <a:pt x="1627" y="1453"/>
                  </a:lnTo>
                  <a:lnTo>
                    <a:pt x="1802" y="1163"/>
                  </a:lnTo>
                  <a:lnTo>
                    <a:pt x="1860" y="989"/>
                  </a:lnTo>
                  <a:lnTo>
                    <a:pt x="1860" y="814"/>
                  </a:lnTo>
                  <a:lnTo>
                    <a:pt x="1802" y="524"/>
                  </a:lnTo>
                  <a:lnTo>
                    <a:pt x="1627" y="233"/>
                  </a:lnTo>
                  <a:lnTo>
                    <a:pt x="1337" y="59"/>
                  </a:lnTo>
                  <a:lnTo>
                    <a:pt x="116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7"/>
            <p:cNvSpPr/>
            <p:nvPr/>
          </p:nvSpPr>
          <p:spPr>
            <a:xfrm>
              <a:off x="6577525" y="761125"/>
              <a:ext cx="42150" cy="42150"/>
            </a:xfrm>
            <a:custGeom>
              <a:avLst/>
              <a:gdLst/>
              <a:ahLst/>
              <a:cxnLst/>
              <a:rect l="l" t="t" r="r" b="b"/>
              <a:pathLst>
                <a:path w="1686" h="1686" extrusionOk="0">
                  <a:moveTo>
                    <a:pt x="640" y="0"/>
                  </a:moveTo>
                  <a:lnTo>
                    <a:pt x="465" y="58"/>
                  </a:lnTo>
                  <a:lnTo>
                    <a:pt x="349" y="174"/>
                  </a:lnTo>
                  <a:lnTo>
                    <a:pt x="233" y="291"/>
                  </a:lnTo>
                  <a:lnTo>
                    <a:pt x="59" y="523"/>
                  </a:lnTo>
                  <a:lnTo>
                    <a:pt x="1" y="872"/>
                  </a:lnTo>
                  <a:lnTo>
                    <a:pt x="59" y="1162"/>
                  </a:lnTo>
                  <a:lnTo>
                    <a:pt x="233" y="1453"/>
                  </a:lnTo>
                  <a:lnTo>
                    <a:pt x="349" y="1569"/>
                  </a:lnTo>
                  <a:lnTo>
                    <a:pt x="465" y="1627"/>
                  </a:lnTo>
                  <a:lnTo>
                    <a:pt x="640" y="1685"/>
                  </a:lnTo>
                  <a:lnTo>
                    <a:pt x="1047" y="1685"/>
                  </a:lnTo>
                  <a:lnTo>
                    <a:pt x="1221" y="1627"/>
                  </a:lnTo>
                  <a:lnTo>
                    <a:pt x="1337" y="1569"/>
                  </a:lnTo>
                  <a:lnTo>
                    <a:pt x="1453" y="1453"/>
                  </a:lnTo>
                  <a:lnTo>
                    <a:pt x="1628" y="1162"/>
                  </a:lnTo>
                  <a:lnTo>
                    <a:pt x="1686" y="872"/>
                  </a:lnTo>
                  <a:lnTo>
                    <a:pt x="1628" y="523"/>
                  </a:lnTo>
                  <a:lnTo>
                    <a:pt x="1453" y="291"/>
                  </a:lnTo>
                  <a:lnTo>
                    <a:pt x="1337" y="174"/>
                  </a:lnTo>
                  <a:lnTo>
                    <a:pt x="1221" y="58"/>
                  </a:lnTo>
                  <a:lnTo>
                    <a:pt x="104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7"/>
            <p:cNvSpPr/>
            <p:nvPr/>
          </p:nvSpPr>
          <p:spPr>
            <a:xfrm>
              <a:off x="6326200" y="979025"/>
              <a:ext cx="46500" cy="45075"/>
            </a:xfrm>
            <a:custGeom>
              <a:avLst/>
              <a:gdLst/>
              <a:ahLst/>
              <a:cxnLst/>
              <a:rect l="l" t="t" r="r" b="b"/>
              <a:pathLst>
                <a:path w="1860" h="1803" extrusionOk="0">
                  <a:moveTo>
                    <a:pt x="872" y="1"/>
                  </a:moveTo>
                  <a:lnTo>
                    <a:pt x="523" y="59"/>
                  </a:lnTo>
                  <a:lnTo>
                    <a:pt x="407" y="117"/>
                  </a:lnTo>
                  <a:lnTo>
                    <a:pt x="233" y="233"/>
                  </a:lnTo>
                  <a:lnTo>
                    <a:pt x="175" y="350"/>
                  </a:lnTo>
                  <a:lnTo>
                    <a:pt x="58" y="524"/>
                  </a:lnTo>
                  <a:lnTo>
                    <a:pt x="0" y="814"/>
                  </a:lnTo>
                  <a:lnTo>
                    <a:pt x="58" y="1163"/>
                  </a:lnTo>
                  <a:lnTo>
                    <a:pt x="175" y="1279"/>
                  </a:lnTo>
                  <a:lnTo>
                    <a:pt x="233" y="1454"/>
                  </a:lnTo>
                  <a:lnTo>
                    <a:pt x="407" y="1570"/>
                  </a:lnTo>
                  <a:lnTo>
                    <a:pt x="523" y="1686"/>
                  </a:lnTo>
                  <a:lnTo>
                    <a:pt x="698" y="1744"/>
                  </a:lnTo>
                  <a:lnTo>
                    <a:pt x="988" y="1802"/>
                  </a:lnTo>
                  <a:lnTo>
                    <a:pt x="1337" y="1744"/>
                  </a:lnTo>
                  <a:lnTo>
                    <a:pt x="1453" y="1686"/>
                  </a:lnTo>
                  <a:lnTo>
                    <a:pt x="1627" y="1570"/>
                  </a:lnTo>
                  <a:lnTo>
                    <a:pt x="1744" y="1454"/>
                  </a:lnTo>
                  <a:lnTo>
                    <a:pt x="1802" y="1279"/>
                  </a:lnTo>
                  <a:lnTo>
                    <a:pt x="1860" y="989"/>
                  </a:lnTo>
                  <a:lnTo>
                    <a:pt x="1802" y="640"/>
                  </a:lnTo>
                  <a:lnTo>
                    <a:pt x="1744" y="524"/>
                  </a:lnTo>
                  <a:lnTo>
                    <a:pt x="1627" y="350"/>
                  </a:lnTo>
                  <a:lnTo>
                    <a:pt x="1453" y="233"/>
                  </a:lnTo>
                  <a:lnTo>
                    <a:pt x="1337" y="117"/>
                  </a:lnTo>
                  <a:lnTo>
                    <a:pt x="1162" y="59"/>
                  </a:lnTo>
                  <a:lnTo>
                    <a:pt x="87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7"/>
            <p:cNvSpPr/>
            <p:nvPr/>
          </p:nvSpPr>
          <p:spPr>
            <a:xfrm>
              <a:off x="6385750" y="862800"/>
              <a:ext cx="46525" cy="42175"/>
            </a:xfrm>
            <a:custGeom>
              <a:avLst/>
              <a:gdLst/>
              <a:ahLst/>
              <a:cxnLst/>
              <a:rect l="l" t="t" r="r" b="b"/>
              <a:pathLst>
                <a:path w="1861" h="1687" extrusionOk="0">
                  <a:moveTo>
                    <a:pt x="872" y="1"/>
                  </a:moveTo>
                  <a:lnTo>
                    <a:pt x="524" y="59"/>
                  </a:lnTo>
                  <a:lnTo>
                    <a:pt x="291" y="233"/>
                  </a:lnTo>
                  <a:lnTo>
                    <a:pt x="59" y="524"/>
                  </a:lnTo>
                  <a:lnTo>
                    <a:pt x="59" y="640"/>
                  </a:lnTo>
                  <a:lnTo>
                    <a:pt x="1" y="814"/>
                  </a:lnTo>
                  <a:lnTo>
                    <a:pt x="117" y="1163"/>
                  </a:lnTo>
                  <a:lnTo>
                    <a:pt x="291" y="1454"/>
                  </a:lnTo>
                  <a:lnTo>
                    <a:pt x="524" y="1628"/>
                  </a:lnTo>
                  <a:lnTo>
                    <a:pt x="698" y="1686"/>
                  </a:lnTo>
                  <a:lnTo>
                    <a:pt x="1047" y="1686"/>
                  </a:lnTo>
                  <a:lnTo>
                    <a:pt x="1337" y="1628"/>
                  </a:lnTo>
                  <a:lnTo>
                    <a:pt x="1628" y="1454"/>
                  </a:lnTo>
                  <a:lnTo>
                    <a:pt x="1802" y="1163"/>
                  </a:lnTo>
                  <a:lnTo>
                    <a:pt x="1860" y="989"/>
                  </a:lnTo>
                  <a:lnTo>
                    <a:pt x="1860" y="814"/>
                  </a:lnTo>
                  <a:lnTo>
                    <a:pt x="1802" y="524"/>
                  </a:lnTo>
                  <a:lnTo>
                    <a:pt x="1628" y="233"/>
                  </a:lnTo>
                  <a:lnTo>
                    <a:pt x="1337" y="59"/>
                  </a:lnTo>
                  <a:lnTo>
                    <a:pt x="122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7"/>
            <p:cNvSpPr/>
            <p:nvPr/>
          </p:nvSpPr>
          <p:spPr>
            <a:xfrm>
              <a:off x="6577525" y="967400"/>
              <a:ext cx="46525" cy="46525"/>
            </a:xfrm>
            <a:custGeom>
              <a:avLst/>
              <a:gdLst/>
              <a:ahLst/>
              <a:cxnLst/>
              <a:rect l="l" t="t" r="r" b="b"/>
              <a:pathLst>
                <a:path w="1861" h="1861" extrusionOk="0">
                  <a:moveTo>
                    <a:pt x="814" y="1"/>
                  </a:moveTo>
                  <a:lnTo>
                    <a:pt x="524" y="59"/>
                  </a:lnTo>
                  <a:lnTo>
                    <a:pt x="349" y="117"/>
                  </a:lnTo>
                  <a:lnTo>
                    <a:pt x="233" y="233"/>
                  </a:lnTo>
                  <a:lnTo>
                    <a:pt x="117" y="350"/>
                  </a:lnTo>
                  <a:lnTo>
                    <a:pt x="59" y="524"/>
                  </a:lnTo>
                  <a:lnTo>
                    <a:pt x="1" y="815"/>
                  </a:lnTo>
                  <a:lnTo>
                    <a:pt x="59" y="1163"/>
                  </a:lnTo>
                  <a:lnTo>
                    <a:pt x="117" y="1338"/>
                  </a:lnTo>
                  <a:lnTo>
                    <a:pt x="233" y="1454"/>
                  </a:lnTo>
                  <a:lnTo>
                    <a:pt x="407" y="1570"/>
                  </a:lnTo>
                  <a:lnTo>
                    <a:pt x="524" y="1686"/>
                  </a:lnTo>
                  <a:lnTo>
                    <a:pt x="640" y="1802"/>
                  </a:lnTo>
                  <a:lnTo>
                    <a:pt x="988" y="1861"/>
                  </a:lnTo>
                  <a:lnTo>
                    <a:pt x="1337" y="1802"/>
                  </a:lnTo>
                  <a:lnTo>
                    <a:pt x="1453" y="1686"/>
                  </a:lnTo>
                  <a:lnTo>
                    <a:pt x="1570" y="1570"/>
                  </a:lnTo>
                  <a:lnTo>
                    <a:pt x="1686" y="1454"/>
                  </a:lnTo>
                  <a:lnTo>
                    <a:pt x="1802" y="1338"/>
                  </a:lnTo>
                  <a:lnTo>
                    <a:pt x="1860" y="989"/>
                  </a:lnTo>
                  <a:lnTo>
                    <a:pt x="1802" y="640"/>
                  </a:lnTo>
                  <a:lnTo>
                    <a:pt x="1686" y="524"/>
                  </a:lnTo>
                  <a:lnTo>
                    <a:pt x="1570" y="408"/>
                  </a:lnTo>
                  <a:lnTo>
                    <a:pt x="1453" y="233"/>
                  </a:lnTo>
                  <a:lnTo>
                    <a:pt x="1337" y="117"/>
                  </a:lnTo>
                  <a:lnTo>
                    <a:pt x="1163" y="59"/>
                  </a:lnTo>
                  <a:lnTo>
                    <a:pt x="81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17"/>
            <p:cNvSpPr/>
            <p:nvPr/>
          </p:nvSpPr>
          <p:spPr>
            <a:xfrm>
              <a:off x="6472925" y="888950"/>
              <a:ext cx="94450" cy="164200"/>
            </a:xfrm>
            <a:custGeom>
              <a:avLst/>
              <a:gdLst/>
              <a:ahLst/>
              <a:cxnLst/>
              <a:rect l="l" t="t" r="r" b="b"/>
              <a:pathLst>
                <a:path w="3778" h="6568" extrusionOk="0">
                  <a:moveTo>
                    <a:pt x="3487" y="1"/>
                  </a:moveTo>
                  <a:lnTo>
                    <a:pt x="3371" y="59"/>
                  </a:lnTo>
                  <a:lnTo>
                    <a:pt x="3313" y="117"/>
                  </a:lnTo>
                  <a:lnTo>
                    <a:pt x="59" y="6219"/>
                  </a:lnTo>
                  <a:lnTo>
                    <a:pt x="0" y="6277"/>
                  </a:lnTo>
                  <a:lnTo>
                    <a:pt x="59" y="6393"/>
                  </a:lnTo>
                  <a:lnTo>
                    <a:pt x="59" y="6451"/>
                  </a:lnTo>
                  <a:lnTo>
                    <a:pt x="175" y="6509"/>
                  </a:lnTo>
                  <a:lnTo>
                    <a:pt x="233" y="6568"/>
                  </a:lnTo>
                  <a:lnTo>
                    <a:pt x="349" y="6509"/>
                  </a:lnTo>
                  <a:lnTo>
                    <a:pt x="465" y="6393"/>
                  </a:lnTo>
                  <a:lnTo>
                    <a:pt x="3720" y="350"/>
                  </a:lnTo>
                  <a:lnTo>
                    <a:pt x="3778" y="233"/>
                  </a:lnTo>
                  <a:lnTo>
                    <a:pt x="3720" y="175"/>
                  </a:lnTo>
                  <a:lnTo>
                    <a:pt x="3720" y="59"/>
                  </a:lnTo>
                  <a:lnTo>
                    <a:pt x="36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7"/>
            <p:cNvSpPr/>
            <p:nvPr/>
          </p:nvSpPr>
          <p:spPr>
            <a:xfrm>
              <a:off x="6378500" y="774200"/>
              <a:ext cx="106075" cy="52325"/>
            </a:xfrm>
            <a:custGeom>
              <a:avLst/>
              <a:gdLst/>
              <a:ahLst/>
              <a:cxnLst/>
              <a:rect l="l" t="t" r="r" b="b"/>
              <a:pathLst>
                <a:path w="4243" h="2093" extrusionOk="0">
                  <a:moveTo>
                    <a:pt x="175" y="0"/>
                  </a:moveTo>
                  <a:lnTo>
                    <a:pt x="116" y="58"/>
                  </a:lnTo>
                  <a:lnTo>
                    <a:pt x="0" y="116"/>
                  </a:lnTo>
                  <a:lnTo>
                    <a:pt x="0" y="233"/>
                  </a:lnTo>
                  <a:lnTo>
                    <a:pt x="0" y="291"/>
                  </a:lnTo>
                  <a:lnTo>
                    <a:pt x="58" y="349"/>
                  </a:lnTo>
                  <a:lnTo>
                    <a:pt x="116" y="465"/>
                  </a:lnTo>
                  <a:lnTo>
                    <a:pt x="1046" y="930"/>
                  </a:lnTo>
                  <a:lnTo>
                    <a:pt x="1976" y="1395"/>
                  </a:lnTo>
                  <a:lnTo>
                    <a:pt x="2964" y="1743"/>
                  </a:lnTo>
                  <a:lnTo>
                    <a:pt x="3952" y="2034"/>
                  </a:lnTo>
                  <a:lnTo>
                    <a:pt x="4010" y="2092"/>
                  </a:lnTo>
                  <a:lnTo>
                    <a:pt x="4126" y="2034"/>
                  </a:lnTo>
                  <a:lnTo>
                    <a:pt x="4242" y="1918"/>
                  </a:lnTo>
                  <a:lnTo>
                    <a:pt x="4242" y="1802"/>
                  </a:lnTo>
                  <a:lnTo>
                    <a:pt x="4184" y="1743"/>
                  </a:lnTo>
                  <a:lnTo>
                    <a:pt x="4126" y="1627"/>
                  </a:lnTo>
                  <a:lnTo>
                    <a:pt x="4068" y="1627"/>
                  </a:lnTo>
                  <a:lnTo>
                    <a:pt x="3080" y="1337"/>
                  </a:lnTo>
                  <a:lnTo>
                    <a:pt x="2150" y="930"/>
                  </a:lnTo>
                  <a:lnTo>
                    <a:pt x="1221" y="523"/>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0" name="Google Shape;590;p17"/>
          <p:cNvGrpSpPr/>
          <p:nvPr/>
        </p:nvGrpSpPr>
        <p:grpSpPr>
          <a:xfrm rot="3488692">
            <a:off x="8500387" y="937262"/>
            <a:ext cx="900823" cy="1242470"/>
            <a:chOff x="330281" y="38723"/>
            <a:chExt cx="1614914" cy="2227176"/>
          </a:xfrm>
        </p:grpSpPr>
        <p:sp>
          <p:nvSpPr>
            <p:cNvPr id="591" name="Google Shape;591;p17"/>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17"/>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17"/>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4" name="Google Shape;594;p17"/>
          <p:cNvSpPr txBox="1">
            <a:spLocks noGrp="1"/>
          </p:cNvSpPr>
          <p:nvPr>
            <p:ph type="title"/>
          </p:nvPr>
        </p:nvSpPr>
        <p:spPr>
          <a:xfrm>
            <a:off x="311700" y="445025"/>
            <a:ext cx="8520600" cy="572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200"/>
              <a:buNone/>
              <a:defRPr b="1"/>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1">
  <p:cSld name="CUSTOM_21_1">
    <p:spTree>
      <p:nvGrpSpPr>
        <p:cNvPr id="1" name="Shape 1271"/>
        <p:cNvGrpSpPr/>
        <p:nvPr/>
      </p:nvGrpSpPr>
      <p:grpSpPr>
        <a:xfrm>
          <a:off x="0" y="0"/>
          <a:ext cx="0" cy="0"/>
          <a:chOff x="0" y="0"/>
          <a:chExt cx="0" cy="0"/>
        </a:xfrm>
      </p:grpSpPr>
      <p:grpSp>
        <p:nvGrpSpPr>
          <p:cNvPr id="1272" name="Google Shape;1272;p35"/>
          <p:cNvGrpSpPr/>
          <p:nvPr/>
        </p:nvGrpSpPr>
        <p:grpSpPr>
          <a:xfrm rot="3320949">
            <a:off x="9086424" y="2338001"/>
            <a:ext cx="154298" cy="217108"/>
            <a:chOff x="5248950" y="2607450"/>
            <a:chExt cx="27575" cy="38800"/>
          </a:xfrm>
        </p:grpSpPr>
        <p:sp>
          <p:nvSpPr>
            <p:cNvPr id="1273" name="Google Shape;1273;p35"/>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35"/>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75" name="Google Shape;1275;p35"/>
          <p:cNvGrpSpPr/>
          <p:nvPr/>
        </p:nvGrpSpPr>
        <p:grpSpPr>
          <a:xfrm rot="7179494">
            <a:off x="7705682" y="2391212"/>
            <a:ext cx="900754" cy="1242451"/>
            <a:chOff x="330281" y="38723"/>
            <a:chExt cx="1614914" cy="2227176"/>
          </a:xfrm>
        </p:grpSpPr>
        <p:sp>
          <p:nvSpPr>
            <p:cNvPr id="1276" name="Google Shape;1276;p35"/>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1277;p35"/>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35"/>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79" name="Google Shape;1279;p35"/>
          <p:cNvGrpSpPr/>
          <p:nvPr/>
        </p:nvGrpSpPr>
        <p:grpSpPr>
          <a:xfrm>
            <a:off x="843143" y="-133449"/>
            <a:ext cx="924215" cy="1230069"/>
            <a:chOff x="330281" y="38723"/>
            <a:chExt cx="1614914" cy="2227176"/>
          </a:xfrm>
        </p:grpSpPr>
        <p:sp>
          <p:nvSpPr>
            <p:cNvPr id="1280" name="Google Shape;1280;p35"/>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35"/>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35"/>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83" name="Google Shape;1283;p35"/>
          <p:cNvSpPr/>
          <p:nvPr/>
        </p:nvSpPr>
        <p:spPr>
          <a:xfrm>
            <a:off x="-965525" y="-426125"/>
            <a:ext cx="1892097" cy="1179694"/>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35"/>
          <p:cNvSpPr/>
          <p:nvPr/>
        </p:nvSpPr>
        <p:spPr>
          <a:xfrm>
            <a:off x="8457850" y="1669450"/>
            <a:ext cx="1844086" cy="1191581"/>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85" name="Google Shape;1285;p35"/>
          <p:cNvGrpSpPr/>
          <p:nvPr/>
        </p:nvGrpSpPr>
        <p:grpSpPr>
          <a:xfrm rot="-5118020">
            <a:off x="724374" y="2590167"/>
            <a:ext cx="900759" cy="1242486"/>
            <a:chOff x="330281" y="38723"/>
            <a:chExt cx="1614914" cy="2227176"/>
          </a:xfrm>
        </p:grpSpPr>
        <p:sp>
          <p:nvSpPr>
            <p:cNvPr id="1286" name="Google Shape;1286;p35"/>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35"/>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35"/>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9" name="Google Shape;1289;p35"/>
          <p:cNvGrpSpPr/>
          <p:nvPr/>
        </p:nvGrpSpPr>
        <p:grpSpPr>
          <a:xfrm rot="-2241120">
            <a:off x="6881534" y="363720"/>
            <a:ext cx="167533" cy="235734"/>
            <a:chOff x="5248950" y="2607450"/>
            <a:chExt cx="27575" cy="38800"/>
          </a:xfrm>
        </p:grpSpPr>
        <p:sp>
          <p:nvSpPr>
            <p:cNvPr id="1290" name="Google Shape;1290;p35"/>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35"/>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2" name="Google Shape;1292;p35"/>
          <p:cNvGrpSpPr/>
          <p:nvPr/>
        </p:nvGrpSpPr>
        <p:grpSpPr>
          <a:xfrm rot="1583875">
            <a:off x="8562185" y="4442843"/>
            <a:ext cx="159799" cy="224852"/>
            <a:chOff x="5248950" y="2607450"/>
            <a:chExt cx="27575" cy="38800"/>
          </a:xfrm>
        </p:grpSpPr>
        <p:sp>
          <p:nvSpPr>
            <p:cNvPr id="1293" name="Google Shape;1293;p35"/>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35"/>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5" name="Google Shape;1295;p35"/>
          <p:cNvGrpSpPr/>
          <p:nvPr/>
        </p:nvGrpSpPr>
        <p:grpSpPr>
          <a:xfrm rot="4025085">
            <a:off x="701273" y="4694761"/>
            <a:ext cx="105656" cy="148667"/>
            <a:chOff x="5248950" y="2607450"/>
            <a:chExt cx="27575" cy="38800"/>
          </a:xfrm>
        </p:grpSpPr>
        <p:sp>
          <p:nvSpPr>
            <p:cNvPr id="1296" name="Google Shape;1296;p35"/>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35"/>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8" name="Google Shape;1298;p35"/>
          <p:cNvGrpSpPr/>
          <p:nvPr/>
        </p:nvGrpSpPr>
        <p:grpSpPr>
          <a:xfrm rot="-5243946">
            <a:off x="-84370" y="2799655"/>
            <a:ext cx="167534" cy="235732"/>
            <a:chOff x="5248950" y="2607450"/>
            <a:chExt cx="27575" cy="38800"/>
          </a:xfrm>
        </p:grpSpPr>
        <p:sp>
          <p:nvSpPr>
            <p:cNvPr id="1299" name="Google Shape;1299;p35"/>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35"/>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01" name="Google Shape;1301;p35"/>
          <p:cNvGrpSpPr/>
          <p:nvPr/>
        </p:nvGrpSpPr>
        <p:grpSpPr>
          <a:xfrm rot="-2700000">
            <a:off x="1974639" y="463473"/>
            <a:ext cx="104613" cy="147198"/>
            <a:chOff x="5248950" y="2607450"/>
            <a:chExt cx="27575" cy="38800"/>
          </a:xfrm>
        </p:grpSpPr>
        <p:sp>
          <p:nvSpPr>
            <p:cNvPr id="1302" name="Google Shape;1302;p35"/>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35"/>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04" name="Google Shape;1304;p35"/>
          <p:cNvGrpSpPr/>
          <p:nvPr/>
        </p:nvGrpSpPr>
        <p:grpSpPr>
          <a:xfrm rot="3320916">
            <a:off x="8639394" y="1145770"/>
            <a:ext cx="104615" cy="147200"/>
            <a:chOff x="5248950" y="2607450"/>
            <a:chExt cx="27575" cy="38800"/>
          </a:xfrm>
        </p:grpSpPr>
        <p:sp>
          <p:nvSpPr>
            <p:cNvPr id="1305" name="Google Shape;1305;p35"/>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35"/>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07" name="Google Shape;1307;p35"/>
          <p:cNvSpPr/>
          <p:nvPr/>
        </p:nvSpPr>
        <p:spPr>
          <a:xfrm>
            <a:off x="455550" y="39260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35"/>
          <p:cNvSpPr/>
          <p:nvPr/>
        </p:nvSpPr>
        <p:spPr>
          <a:xfrm>
            <a:off x="7707275" y="4517475"/>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35"/>
          <p:cNvSpPr/>
          <p:nvPr/>
        </p:nvSpPr>
        <p:spPr>
          <a:xfrm>
            <a:off x="7707275" y="753563"/>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35"/>
          <p:cNvSpPr/>
          <p:nvPr/>
        </p:nvSpPr>
        <p:spPr>
          <a:xfrm>
            <a:off x="8619775" y="37606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35"/>
          <p:cNvSpPr/>
          <p:nvPr/>
        </p:nvSpPr>
        <p:spPr>
          <a:xfrm>
            <a:off x="455550" y="1181588"/>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35"/>
          <p:cNvSpPr/>
          <p:nvPr/>
        </p:nvSpPr>
        <p:spPr>
          <a:xfrm>
            <a:off x="4890875" y="4615925"/>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35"/>
          <p:cNvSpPr/>
          <p:nvPr/>
        </p:nvSpPr>
        <p:spPr>
          <a:xfrm>
            <a:off x="5795300" y="424565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2">
  <p:cSld name="TITLE_1">
    <p:spTree>
      <p:nvGrpSpPr>
        <p:cNvPr id="1" name="Shape 1314"/>
        <p:cNvGrpSpPr/>
        <p:nvPr/>
      </p:nvGrpSpPr>
      <p:grpSpPr>
        <a:xfrm>
          <a:off x="0" y="0"/>
          <a:ext cx="0" cy="0"/>
          <a:chOff x="0" y="0"/>
          <a:chExt cx="0" cy="0"/>
        </a:xfrm>
      </p:grpSpPr>
      <p:sp>
        <p:nvSpPr>
          <p:cNvPr id="1315" name="Google Shape;1315;p36"/>
          <p:cNvSpPr txBox="1">
            <a:spLocks noGrp="1"/>
          </p:cNvSpPr>
          <p:nvPr>
            <p:ph type="subTitle" idx="1"/>
          </p:nvPr>
        </p:nvSpPr>
        <p:spPr>
          <a:xfrm>
            <a:off x="2805900" y="4135185"/>
            <a:ext cx="3532200" cy="426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a:solidFill>
                  <a:schemeClr val="lt2"/>
                </a:solidFill>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grpSp>
        <p:nvGrpSpPr>
          <p:cNvPr id="1316" name="Google Shape;1316;p36"/>
          <p:cNvGrpSpPr/>
          <p:nvPr/>
        </p:nvGrpSpPr>
        <p:grpSpPr>
          <a:xfrm rot="-2241120">
            <a:off x="7485409" y="374620"/>
            <a:ext cx="167533" cy="235734"/>
            <a:chOff x="5248950" y="2607450"/>
            <a:chExt cx="27575" cy="38800"/>
          </a:xfrm>
        </p:grpSpPr>
        <p:sp>
          <p:nvSpPr>
            <p:cNvPr id="1317" name="Google Shape;1317;p36"/>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36"/>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19" name="Google Shape;1319;p36"/>
          <p:cNvGrpSpPr/>
          <p:nvPr/>
        </p:nvGrpSpPr>
        <p:grpSpPr>
          <a:xfrm rot="1583875">
            <a:off x="8562185" y="4442843"/>
            <a:ext cx="159799" cy="224852"/>
            <a:chOff x="5248950" y="2607450"/>
            <a:chExt cx="27575" cy="38800"/>
          </a:xfrm>
        </p:grpSpPr>
        <p:sp>
          <p:nvSpPr>
            <p:cNvPr id="1320" name="Google Shape;1320;p36"/>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36"/>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22" name="Google Shape;1322;p36"/>
          <p:cNvGrpSpPr/>
          <p:nvPr/>
        </p:nvGrpSpPr>
        <p:grpSpPr>
          <a:xfrm rot="-2700000">
            <a:off x="1551164" y="652423"/>
            <a:ext cx="104613" cy="147198"/>
            <a:chOff x="5248950" y="2607450"/>
            <a:chExt cx="27575" cy="38800"/>
          </a:xfrm>
        </p:grpSpPr>
        <p:sp>
          <p:nvSpPr>
            <p:cNvPr id="1323" name="Google Shape;1323;p36"/>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36"/>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25" name="Google Shape;1325;p36"/>
          <p:cNvGrpSpPr/>
          <p:nvPr/>
        </p:nvGrpSpPr>
        <p:grpSpPr>
          <a:xfrm rot="3320916">
            <a:off x="8589994" y="783670"/>
            <a:ext cx="104615" cy="147200"/>
            <a:chOff x="5248950" y="2607450"/>
            <a:chExt cx="27575" cy="38800"/>
          </a:xfrm>
        </p:grpSpPr>
        <p:sp>
          <p:nvSpPr>
            <p:cNvPr id="1326" name="Google Shape;1326;p36"/>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36"/>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28" name="Google Shape;1328;p36"/>
          <p:cNvGrpSpPr/>
          <p:nvPr/>
        </p:nvGrpSpPr>
        <p:grpSpPr>
          <a:xfrm rot="7179494">
            <a:off x="8192007" y="1857762"/>
            <a:ext cx="900754" cy="1242451"/>
            <a:chOff x="330281" y="38723"/>
            <a:chExt cx="1614914" cy="2227176"/>
          </a:xfrm>
        </p:grpSpPr>
        <p:sp>
          <p:nvSpPr>
            <p:cNvPr id="1329" name="Google Shape;1329;p36"/>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36"/>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36"/>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32" name="Google Shape;1332;p36"/>
          <p:cNvGrpSpPr/>
          <p:nvPr/>
        </p:nvGrpSpPr>
        <p:grpSpPr>
          <a:xfrm>
            <a:off x="198118" y="284488"/>
            <a:ext cx="924215" cy="1230069"/>
            <a:chOff x="330281" y="38723"/>
            <a:chExt cx="1614914" cy="2227176"/>
          </a:xfrm>
        </p:grpSpPr>
        <p:sp>
          <p:nvSpPr>
            <p:cNvPr id="1333" name="Google Shape;1333;p36"/>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36"/>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36"/>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36" name="Google Shape;1336;p36"/>
          <p:cNvSpPr/>
          <p:nvPr/>
        </p:nvSpPr>
        <p:spPr>
          <a:xfrm>
            <a:off x="-982325" y="-407400"/>
            <a:ext cx="1892097" cy="1179694"/>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36"/>
          <p:cNvSpPr/>
          <p:nvPr/>
        </p:nvSpPr>
        <p:spPr>
          <a:xfrm>
            <a:off x="7707275" y="4517475"/>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36"/>
          <p:cNvSpPr/>
          <p:nvPr/>
        </p:nvSpPr>
        <p:spPr>
          <a:xfrm>
            <a:off x="7072338" y="12637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36"/>
          <p:cNvSpPr/>
          <p:nvPr/>
        </p:nvSpPr>
        <p:spPr>
          <a:xfrm>
            <a:off x="8619775" y="37606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36"/>
          <p:cNvSpPr/>
          <p:nvPr/>
        </p:nvSpPr>
        <p:spPr>
          <a:xfrm>
            <a:off x="1531550" y="40596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41" name="Google Shape;1341;p36"/>
          <p:cNvGrpSpPr/>
          <p:nvPr/>
        </p:nvGrpSpPr>
        <p:grpSpPr>
          <a:xfrm rot="-263120">
            <a:off x="-731781" y="2172447"/>
            <a:ext cx="1833316" cy="3777481"/>
            <a:chOff x="6239025" y="396475"/>
            <a:chExt cx="480900" cy="990825"/>
          </a:xfrm>
        </p:grpSpPr>
        <p:sp>
          <p:nvSpPr>
            <p:cNvPr id="1342" name="Google Shape;1342;p36"/>
            <p:cNvSpPr/>
            <p:nvPr/>
          </p:nvSpPr>
          <p:spPr>
            <a:xfrm>
              <a:off x="6239025" y="396475"/>
              <a:ext cx="480900" cy="743850"/>
            </a:xfrm>
            <a:custGeom>
              <a:avLst/>
              <a:gdLst/>
              <a:ahLst/>
              <a:cxnLst/>
              <a:rect l="l" t="t" r="r" b="b"/>
              <a:pathLst>
                <a:path w="19236" h="29754" extrusionOk="0">
                  <a:moveTo>
                    <a:pt x="9996" y="0"/>
                  </a:moveTo>
                  <a:lnTo>
                    <a:pt x="9298" y="58"/>
                  </a:lnTo>
                  <a:lnTo>
                    <a:pt x="8601" y="233"/>
                  </a:lnTo>
                  <a:lnTo>
                    <a:pt x="7962" y="523"/>
                  </a:lnTo>
                  <a:lnTo>
                    <a:pt x="7323" y="872"/>
                  </a:lnTo>
                  <a:lnTo>
                    <a:pt x="6800" y="1337"/>
                  </a:lnTo>
                  <a:lnTo>
                    <a:pt x="6335" y="1918"/>
                  </a:lnTo>
                  <a:lnTo>
                    <a:pt x="5928" y="2557"/>
                  </a:lnTo>
                  <a:lnTo>
                    <a:pt x="5812" y="2906"/>
                  </a:lnTo>
                  <a:lnTo>
                    <a:pt x="5695" y="3313"/>
                  </a:lnTo>
                  <a:lnTo>
                    <a:pt x="5579" y="3719"/>
                  </a:lnTo>
                  <a:lnTo>
                    <a:pt x="5521" y="4126"/>
                  </a:lnTo>
                  <a:lnTo>
                    <a:pt x="5521" y="5346"/>
                  </a:lnTo>
                  <a:lnTo>
                    <a:pt x="5405" y="5928"/>
                  </a:lnTo>
                  <a:lnTo>
                    <a:pt x="5347" y="6218"/>
                  </a:lnTo>
                  <a:lnTo>
                    <a:pt x="5231" y="6451"/>
                  </a:lnTo>
                  <a:lnTo>
                    <a:pt x="4940" y="6799"/>
                  </a:lnTo>
                  <a:lnTo>
                    <a:pt x="4591" y="7148"/>
                  </a:lnTo>
                  <a:lnTo>
                    <a:pt x="3894" y="7671"/>
                  </a:lnTo>
                  <a:lnTo>
                    <a:pt x="3487" y="8078"/>
                  </a:lnTo>
                  <a:lnTo>
                    <a:pt x="3139" y="8543"/>
                  </a:lnTo>
                  <a:lnTo>
                    <a:pt x="2906" y="9007"/>
                  </a:lnTo>
                  <a:lnTo>
                    <a:pt x="2732" y="9472"/>
                  </a:lnTo>
                  <a:lnTo>
                    <a:pt x="2616" y="9937"/>
                  </a:lnTo>
                  <a:lnTo>
                    <a:pt x="2557" y="10402"/>
                  </a:lnTo>
                  <a:lnTo>
                    <a:pt x="2557" y="10867"/>
                  </a:lnTo>
                  <a:lnTo>
                    <a:pt x="2557" y="11390"/>
                  </a:lnTo>
                  <a:lnTo>
                    <a:pt x="2674" y="12378"/>
                  </a:lnTo>
                  <a:lnTo>
                    <a:pt x="2790" y="13424"/>
                  </a:lnTo>
                  <a:lnTo>
                    <a:pt x="2848" y="14412"/>
                  </a:lnTo>
                  <a:lnTo>
                    <a:pt x="2848" y="14935"/>
                  </a:lnTo>
                  <a:lnTo>
                    <a:pt x="2790" y="15458"/>
                  </a:lnTo>
                  <a:lnTo>
                    <a:pt x="2557" y="16852"/>
                  </a:lnTo>
                  <a:lnTo>
                    <a:pt x="2267" y="18073"/>
                  </a:lnTo>
                  <a:lnTo>
                    <a:pt x="2151" y="18596"/>
                  </a:lnTo>
                  <a:lnTo>
                    <a:pt x="1918" y="19119"/>
                  </a:lnTo>
                  <a:lnTo>
                    <a:pt x="1628" y="19584"/>
                  </a:lnTo>
                  <a:lnTo>
                    <a:pt x="1337" y="20049"/>
                  </a:lnTo>
                  <a:lnTo>
                    <a:pt x="756" y="20920"/>
                  </a:lnTo>
                  <a:lnTo>
                    <a:pt x="465" y="21443"/>
                  </a:lnTo>
                  <a:lnTo>
                    <a:pt x="233" y="21908"/>
                  </a:lnTo>
                  <a:lnTo>
                    <a:pt x="117" y="22315"/>
                  </a:lnTo>
                  <a:lnTo>
                    <a:pt x="59" y="22780"/>
                  </a:lnTo>
                  <a:lnTo>
                    <a:pt x="1" y="23187"/>
                  </a:lnTo>
                  <a:lnTo>
                    <a:pt x="1" y="23652"/>
                  </a:lnTo>
                  <a:lnTo>
                    <a:pt x="59" y="24116"/>
                  </a:lnTo>
                  <a:lnTo>
                    <a:pt x="175" y="24523"/>
                  </a:lnTo>
                  <a:lnTo>
                    <a:pt x="291" y="24930"/>
                  </a:lnTo>
                  <a:lnTo>
                    <a:pt x="465" y="25395"/>
                  </a:lnTo>
                  <a:lnTo>
                    <a:pt x="930" y="26150"/>
                  </a:lnTo>
                  <a:lnTo>
                    <a:pt x="1453" y="26906"/>
                  </a:lnTo>
                  <a:lnTo>
                    <a:pt x="2093" y="27545"/>
                  </a:lnTo>
                  <a:lnTo>
                    <a:pt x="2848" y="28068"/>
                  </a:lnTo>
                  <a:lnTo>
                    <a:pt x="3603" y="28533"/>
                  </a:lnTo>
                  <a:lnTo>
                    <a:pt x="4475" y="28882"/>
                  </a:lnTo>
                  <a:lnTo>
                    <a:pt x="5289" y="29172"/>
                  </a:lnTo>
                  <a:lnTo>
                    <a:pt x="6160" y="29346"/>
                  </a:lnTo>
                  <a:lnTo>
                    <a:pt x="7090" y="29521"/>
                  </a:lnTo>
                  <a:lnTo>
                    <a:pt x="8020" y="29637"/>
                  </a:lnTo>
                  <a:lnTo>
                    <a:pt x="9821" y="29695"/>
                  </a:lnTo>
                  <a:lnTo>
                    <a:pt x="11390" y="29753"/>
                  </a:lnTo>
                  <a:lnTo>
                    <a:pt x="12204" y="29695"/>
                  </a:lnTo>
                  <a:lnTo>
                    <a:pt x="13018" y="29637"/>
                  </a:lnTo>
                  <a:lnTo>
                    <a:pt x="13831" y="29521"/>
                  </a:lnTo>
                  <a:lnTo>
                    <a:pt x="14587" y="29346"/>
                  </a:lnTo>
                  <a:lnTo>
                    <a:pt x="15342" y="29114"/>
                  </a:lnTo>
                  <a:lnTo>
                    <a:pt x="16039" y="28823"/>
                  </a:lnTo>
                  <a:lnTo>
                    <a:pt x="16737" y="28417"/>
                  </a:lnTo>
                  <a:lnTo>
                    <a:pt x="17376" y="27894"/>
                  </a:lnTo>
                  <a:lnTo>
                    <a:pt x="17957" y="27371"/>
                  </a:lnTo>
                  <a:lnTo>
                    <a:pt x="18480" y="26731"/>
                  </a:lnTo>
                  <a:lnTo>
                    <a:pt x="18829" y="26034"/>
                  </a:lnTo>
                  <a:lnTo>
                    <a:pt x="19119" y="25279"/>
                  </a:lnTo>
                  <a:lnTo>
                    <a:pt x="19177" y="24930"/>
                  </a:lnTo>
                  <a:lnTo>
                    <a:pt x="19235" y="24523"/>
                  </a:lnTo>
                  <a:lnTo>
                    <a:pt x="19235" y="24116"/>
                  </a:lnTo>
                  <a:lnTo>
                    <a:pt x="19235" y="23768"/>
                  </a:lnTo>
                  <a:lnTo>
                    <a:pt x="19061" y="23070"/>
                  </a:lnTo>
                  <a:lnTo>
                    <a:pt x="18887" y="22431"/>
                  </a:lnTo>
                  <a:lnTo>
                    <a:pt x="18596" y="21850"/>
                  </a:lnTo>
                  <a:lnTo>
                    <a:pt x="18248" y="21211"/>
                  </a:lnTo>
                  <a:lnTo>
                    <a:pt x="17550" y="19991"/>
                  </a:lnTo>
                  <a:lnTo>
                    <a:pt x="17260" y="19351"/>
                  </a:lnTo>
                  <a:lnTo>
                    <a:pt x="17027" y="18712"/>
                  </a:lnTo>
                  <a:lnTo>
                    <a:pt x="16969" y="18189"/>
                  </a:lnTo>
                  <a:lnTo>
                    <a:pt x="16853" y="17724"/>
                  </a:lnTo>
                  <a:lnTo>
                    <a:pt x="16853" y="16678"/>
                  </a:lnTo>
                  <a:lnTo>
                    <a:pt x="16911" y="15690"/>
                  </a:lnTo>
                  <a:lnTo>
                    <a:pt x="17027" y="14702"/>
                  </a:lnTo>
                  <a:lnTo>
                    <a:pt x="17202" y="13714"/>
                  </a:lnTo>
                  <a:lnTo>
                    <a:pt x="17318" y="12727"/>
                  </a:lnTo>
                  <a:lnTo>
                    <a:pt x="17376" y="11681"/>
                  </a:lnTo>
                  <a:lnTo>
                    <a:pt x="17318" y="10693"/>
                  </a:lnTo>
                  <a:lnTo>
                    <a:pt x="17202" y="10053"/>
                  </a:lnTo>
                  <a:lnTo>
                    <a:pt x="16969" y="9414"/>
                  </a:lnTo>
                  <a:lnTo>
                    <a:pt x="16737" y="8891"/>
                  </a:lnTo>
                  <a:lnTo>
                    <a:pt x="16388" y="8368"/>
                  </a:lnTo>
                  <a:lnTo>
                    <a:pt x="15691" y="7322"/>
                  </a:lnTo>
                  <a:lnTo>
                    <a:pt x="15400" y="6799"/>
                  </a:lnTo>
                  <a:lnTo>
                    <a:pt x="15110" y="6218"/>
                  </a:lnTo>
                  <a:lnTo>
                    <a:pt x="14935" y="5753"/>
                  </a:lnTo>
                  <a:lnTo>
                    <a:pt x="14877" y="5288"/>
                  </a:lnTo>
                  <a:lnTo>
                    <a:pt x="14703" y="4359"/>
                  </a:lnTo>
                  <a:lnTo>
                    <a:pt x="14528" y="3429"/>
                  </a:lnTo>
                  <a:lnTo>
                    <a:pt x="14412" y="2964"/>
                  </a:lnTo>
                  <a:lnTo>
                    <a:pt x="14238" y="2499"/>
                  </a:lnTo>
                  <a:lnTo>
                    <a:pt x="14005" y="2092"/>
                  </a:lnTo>
                  <a:lnTo>
                    <a:pt x="13773" y="1802"/>
                  </a:lnTo>
                  <a:lnTo>
                    <a:pt x="13308" y="1220"/>
                  </a:lnTo>
                  <a:lnTo>
                    <a:pt x="12727" y="756"/>
                  </a:lnTo>
                  <a:lnTo>
                    <a:pt x="12088" y="407"/>
                  </a:lnTo>
                  <a:lnTo>
                    <a:pt x="11390" y="174"/>
                  </a:lnTo>
                  <a:lnTo>
                    <a:pt x="1069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36"/>
            <p:cNvSpPr/>
            <p:nvPr/>
          </p:nvSpPr>
          <p:spPr>
            <a:xfrm>
              <a:off x="6471475" y="734975"/>
              <a:ext cx="24725" cy="652325"/>
            </a:xfrm>
            <a:custGeom>
              <a:avLst/>
              <a:gdLst/>
              <a:ahLst/>
              <a:cxnLst/>
              <a:rect l="l" t="t" r="r" b="b"/>
              <a:pathLst>
                <a:path w="989" h="26093" extrusionOk="0">
                  <a:moveTo>
                    <a:pt x="233" y="0"/>
                  </a:moveTo>
                  <a:lnTo>
                    <a:pt x="117" y="58"/>
                  </a:lnTo>
                  <a:lnTo>
                    <a:pt x="58" y="116"/>
                  </a:lnTo>
                  <a:lnTo>
                    <a:pt x="0" y="174"/>
                  </a:lnTo>
                  <a:lnTo>
                    <a:pt x="0" y="233"/>
                  </a:lnTo>
                  <a:lnTo>
                    <a:pt x="523" y="25860"/>
                  </a:lnTo>
                  <a:lnTo>
                    <a:pt x="523" y="25976"/>
                  </a:lnTo>
                  <a:lnTo>
                    <a:pt x="581" y="26034"/>
                  </a:lnTo>
                  <a:lnTo>
                    <a:pt x="640" y="26092"/>
                  </a:lnTo>
                  <a:lnTo>
                    <a:pt x="814" y="26092"/>
                  </a:lnTo>
                  <a:lnTo>
                    <a:pt x="872" y="26034"/>
                  </a:lnTo>
                  <a:lnTo>
                    <a:pt x="930" y="25976"/>
                  </a:lnTo>
                  <a:lnTo>
                    <a:pt x="988" y="25860"/>
                  </a:lnTo>
                  <a:lnTo>
                    <a:pt x="465" y="233"/>
                  </a:lnTo>
                  <a:lnTo>
                    <a:pt x="465" y="174"/>
                  </a:lnTo>
                  <a:lnTo>
                    <a:pt x="407" y="58"/>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36"/>
            <p:cNvSpPr/>
            <p:nvPr/>
          </p:nvSpPr>
          <p:spPr>
            <a:xfrm>
              <a:off x="6456950" y="559175"/>
              <a:ext cx="46500" cy="42150"/>
            </a:xfrm>
            <a:custGeom>
              <a:avLst/>
              <a:gdLst/>
              <a:ahLst/>
              <a:cxnLst/>
              <a:rect l="l" t="t" r="r" b="b"/>
              <a:pathLst>
                <a:path w="1860" h="1686" extrusionOk="0">
                  <a:moveTo>
                    <a:pt x="872" y="1"/>
                  </a:moveTo>
                  <a:lnTo>
                    <a:pt x="523" y="59"/>
                  </a:lnTo>
                  <a:lnTo>
                    <a:pt x="291" y="233"/>
                  </a:lnTo>
                  <a:lnTo>
                    <a:pt x="58" y="524"/>
                  </a:lnTo>
                  <a:lnTo>
                    <a:pt x="0" y="698"/>
                  </a:lnTo>
                  <a:lnTo>
                    <a:pt x="0" y="814"/>
                  </a:lnTo>
                  <a:lnTo>
                    <a:pt x="116" y="1163"/>
                  </a:lnTo>
                  <a:lnTo>
                    <a:pt x="291" y="1453"/>
                  </a:lnTo>
                  <a:lnTo>
                    <a:pt x="523" y="1628"/>
                  </a:lnTo>
                  <a:lnTo>
                    <a:pt x="698" y="1686"/>
                  </a:lnTo>
                  <a:lnTo>
                    <a:pt x="1046" y="1686"/>
                  </a:lnTo>
                  <a:lnTo>
                    <a:pt x="1337" y="1628"/>
                  </a:lnTo>
                  <a:lnTo>
                    <a:pt x="1627" y="1453"/>
                  </a:lnTo>
                  <a:lnTo>
                    <a:pt x="1802" y="1163"/>
                  </a:lnTo>
                  <a:lnTo>
                    <a:pt x="1860" y="989"/>
                  </a:lnTo>
                  <a:lnTo>
                    <a:pt x="1860" y="814"/>
                  </a:lnTo>
                  <a:lnTo>
                    <a:pt x="1802" y="524"/>
                  </a:lnTo>
                  <a:lnTo>
                    <a:pt x="1627" y="233"/>
                  </a:lnTo>
                  <a:lnTo>
                    <a:pt x="1337" y="59"/>
                  </a:lnTo>
                  <a:lnTo>
                    <a:pt x="116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36"/>
            <p:cNvSpPr/>
            <p:nvPr/>
          </p:nvSpPr>
          <p:spPr>
            <a:xfrm>
              <a:off x="6577525" y="761125"/>
              <a:ext cx="42150" cy="42150"/>
            </a:xfrm>
            <a:custGeom>
              <a:avLst/>
              <a:gdLst/>
              <a:ahLst/>
              <a:cxnLst/>
              <a:rect l="l" t="t" r="r" b="b"/>
              <a:pathLst>
                <a:path w="1686" h="1686" extrusionOk="0">
                  <a:moveTo>
                    <a:pt x="640" y="0"/>
                  </a:moveTo>
                  <a:lnTo>
                    <a:pt x="465" y="58"/>
                  </a:lnTo>
                  <a:lnTo>
                    <a:pt x="349" y="174"/>
                  </a:lnTo>
                  <a:lnTo>
                    <a:pt x="233" y="291"/>
                  </a:lnTo>
                  <a:lnTo>
                    <a:pt x="59" y="523"/>
                  </a:lnTo>
                  <a:lnTo>
                    <a:pt x="1" y="872"/>
                  </a:lnTo>
                  <a:lnTo>
                    <a:pt x="59" y="1162"/>
                  </a:lnTo>
                  <a:lnTo>
                    <a:pt x="233" y="1453"/>
                  </a:lnTo>
                  <a:lnTo>
                    <a:pt x="349" y="1569"/>
                  </a:lnTo>
                  <a:lnTo>
                    <a:pt x="465" y="1627"/>
                  </a:lnTo>
                  <a:lnTo>
                    <a:pt x="640" y="1685"/>
                  </a:lnTo>
                  <a:lnTo>
                    <a:pt x="1047" y="1685"/>
                  </a:lnTo>
                  <a:lnTo>
                    <a:pt x="1221" y="1627"/>
                  </a:lnTo>
                  <a:lnTo>
                    <a:pt x="1337" y="1569"/>
                  </a:lnTo>
                  <a:lnTo>
                    <a:pt x="1453" y="1453"/>
                  </a:lnTo>
                  <a:lnTo>
                    <a:pt x="1628" y="1162"/>
                  </a:lnTo>
                  <a:lnTo>
                    <a:pt x="1686" y="872"/>
                  </a:lnTo>
                  <a:lnTo>
                    <a:pt x="1628" y="523"/>
                  </a:lnTo>
                  <a:lnTo>
                    <a:pt x="1453" y="291"/>
                  </a:lnTo>
                  <a:lnTo>
                    <a:pt x="1337" y="174"/>
                  </a:lnTo>
                  <a:lnTo>
                    <a:pt x="1221" y="58"/>
                  </a:lnTo>
                  <a:lnTo>
                    <a:pt x="104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36"/>
            <p:cNvSpPr/>
            <p:nvPr/>
          </p:nvSpPr>
          <p:spPr>
            <a:xfrm>
              <a:off x="6326200" y="979025"/>
              <a:ext cx="46500" cy="45075"/>
            </a:xfrm>
            <a:custGeom>
              <a:avLst/>
              <a:gdLst/>
              <a:ahLst/>
              <a:cxnLst/>
              <a:rect l="l" t="t" r="r" b="b"/>
              <a:pathLst>
                <a:path w="1860" h="1803" extrusionOk="0">
                  <a:moveTo>
                    <a:pt x="872" y="1"/>
                  </a:moveTo>
                  <a:lnTo>
                    <a:pt x="523" y="59"/>
                  </a:lnTo>
                  <a:lnTo>
                    <a:pt x="407" y="117"/>
                  </a:lnTo>
                  <a:lnTo>
                    <a:pt x="233" y="233"/>
                  </a:lnTo>
                  <a:lnTo>
                    <a:pt x="175" y="350"/>
                  </a:lnTo>
                  <a:lnTo>
                    <a:pt x="58" y="524"/>
                  </a:lnTo>
                  <a:lnTo>
                    <a:pt x="0" y="814"/>
                  </a:lnTo>
                  <a:lnTo>
                    <a:pt x="58" y="1163"/>
                  </a:lnTo>
                  <a:lnTo>
                    <a:pt x="175" y="1279"/>
                  </a:lnTo>
                  <a:lnTo>
                    <a:pt x="233" y="1454"/>
                  </a:lnTo>
                  <a:lnTo>
                    <a:pt x="407" y="1570"/>
                  </a:lnTo>
                  <a:lnTo>
                    <a:pt x="523" y="1686"/>
                  </a:lnTo>
                  <a:lnTo>
                    <a:pt x="698" y="1744"/>
                  </a:lnTo>
                  <a:lnTo>
                    <a:pt x="988" y="1802"/>
                  </a:lnTo>
                  <a:lnTo>
                    <a:pt x="1337" y="1744"/>
                  </a:lnTo>
                  <a:lnTo>
                    <a:pt x="1453" y="1686"/>
                  </a:lnTo>
                  <a:lnTo>
                    <a:pt x="1627" y="1570"/>
                  </a:lnTo>
                  <a:lnTo>
                    <a:pt x="1744" y="1454"/>
                  </a:lnTo>
                  <a:lnTo>
                    <a:pt x="1802" y="1279"/>
                  </a:lnTo>
                  <a:lnTo>
                    <a:pt x="1860" y="989"/>
                  </a:lnTo>
                  <a:lnTo>
                    <a:pt x="1802" y="640"/>
                  </a:lnTo>
                  <a:lnTo>
                    <a:pt x="1744" y="524"/>
                  </a:lnTo>
                  <a:lnTo>
                    <a:pt x="1627" y="350"/>
                  </a:lnTo>
                  <a:lnTo>
                    <a:pt x="1453" y="233"/>
                  </a:lnTo>
                  <a:lnTo>
                    <a:pt x="1337" y="117"/>
                  </a:lnTo>
                  <a:lnTo>
                    <a:pt x="1162" y="59"/>
                  </a:lnTo>
                  <a:lnTo>
                    <a:pt x="87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36"/>
            <p:cNvSpPr/>
            <p:nvPr/>
          </p:nvSpPr>
          <p:spPr>
            <a:xfrm>
              <a:off x="6385750" y="862800"/>
              <a:ext cx="46525" cy="42175"/>
            </a:xfrm>
            <a:custGeom>
              <a:avLst/>
              <a:gdLst/>
              <a:ahLst/>
              <a:cxnLst/>
              <a:rect l="l" t="t" r="r" b="b"/>
              <a:pathLst>
                <a:path w="1861" h="1687" extrusionOk="0">
                  <a:moveTo>
                    <a:pt x="872" y="1"/>
                  </a:moveTo>
                  <a:lnTo>
                    <a:pt x="524" y="59"/>
                  </a:lnTo>
                  <a:lnTo>
                    <a:pt x="291" y="233"/>
                  </a:lnTo>
                  <a:lnTo>
                    <a:pt x="59" y="524"/>
                  </a:lnTo>
                  <a:lnTo>
                    <a:pt x="59" y="640"/>
                  </a:lnTo>
                  <a:lnTo>
                    <a:pt x="1" y="814"/>
                  </a:lnTo>
                  <a:lnTo>
                    <a:pt x="117" y="1163"/>
                  </a:lnTo>
                  <a:lnTo>
                    <a:pt x="291" y="1454"/>
                  </a:lnTo>
                  <a:lnTo>
                    <a:pt x="524" y="1628"/>
                  </a:lnTo>
                  <a:lnTo>
                    <a:pt x="698" y="1686"/>
                  </a:lnTo>
                  <a:lnTo>
                    <a:pt x="1047" y="1686"/>
                  </a:lnTo>
                  <a:lnTo>
                    <a:pt x="1337" y="1628"/>
                  </a:lnTo>
                  <a:lnTo>
                    <a:pt x="1628" y="1454"/>
                  </a:lnTo>
                  <a:lnTo>
                    <a:pt x="1802" y="1163"/>
                  </a:lnTo>
                  <a:lnTo>
                    <a:pt x="1860" y="989"/>
                  </a:lnTo>
                  <a:lnTo>
                    <a:pt x="1860" y="814"/>
                  </a:lnTo>
                  <a:lnTo>
                    <a:pt x="1802" y="524"/>
                  </a:lnTo>
                  <a:lnTo>
                    <a:pt x="1628" y="233"/>
                  </a:lnTo>
                  <a:lnTo>
                    <a:pt x="1337" y="59"/>
                  </a:lnTo>
                  <a:lnTo>
                    <a:pt x="122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36"/>
            <p:cNvSpPr/>
            <p:nvPr/>
          </p:nvSpPr>
          <p:spPr>
            <a:xfrm>
              <a:off x="6577525" y="967400"/>
              <a:ext cx="46525" cy="46525"/>
            </a:xfrm>
            <a:custGeom>
              <a:avLst/>
              <a:gdLst/>
              <a:ahLst/>
              <a:cxnLst/>
              <a:rect l="l" t="t" r="r" b="b"/>
              <a:pathLst>
                <a:path w="1861" h="1861" extrusionOk="0">
                  <a:moveTo>
                    <a:pt x="814" y="1"/>
                  </a:moveTo>
                  <a:lnTo>
                    <a:pt x="524" y="59"/>
                  </a:lnTo>
                  <a:lnTo>
                    <a:pt x="349" y="117"/>
                  </a:lnTo>
                  <a:lnTo>
                    <a:pt x="233" y="233"/>
                  </a:lnTo>
                  <a:lnTo>
                    <a:pt x="117" y="350"/>
                  </a:lnTo>
                  <a:lnTo>
                    <a:pt x="59" y="524"/>
                  </a:lnTo>
                  <a:lnTo>
                    <a:pt x="1" y="815"/>
                  </a:lnTo>
                  <a:lnTo>
                    <a:pt x="59" y="1163"/>
                  </a:lnTo>
                  <a:lnTo>
                    <a:pt x="117" y="1338"/>
                  </a:lnTo>
                  <a:lnTo>
                    <a:pt x="233" y="1454"/>
                  </a:lnTo>
                  <a:lnTo>
                    <a:pt x="407" y="1570"/>
                  </a:lnTo>
                  <a:lnTo>
                    <a:pt x="524" y="1686"/>
                  </a:lnTo>
                  <a:lnTo>
                    <a:pt x="640" y="1802"/>
                  </a:lnTo>
                  <a:lnTo>
                    <a:pt x="988" y="1861"/>
                  </a:lnTo>
                  <a:lnTo>
                    <a:pt x="1337" y="1802"/>
                  </a:lnTo>
                  <a:lnTo>
                    <a:pt x="1453" y="1686"/>
                  </a:lnTo>
                  <a:lnTo>
                    <a:pt x="1570" y="1570"/>
                  </a:lnTo>
                  <a:lnTo>
                    <a:pt x="1686" y="1454"/>
                  </a:lnTo>
                  <a:lnTo>
                    <a:pt x="1802" y="1338"/>
                  </a:lnTo>
                  <a:lnTo>
                    <a:pt x="1860" y="989"/>
                  </a:lnTo>
                  <a:lnTo>
                    <a:pt x="1802" y="640"/>
                  </a:lnTo>
                  <a:lnTo>
                    <a:pt x="1686" y="524"/>
                  </a:lnTo>
                  <a:lnTo>
                    <a:pt x="1570" y="408"/>
                  </a:lnTo>
                  <a:lnTo>
                    <a:pt x="1453" y="233"/>
                  </a:lnTo>
                  <a:lnTo>
                    <a:pt x="1337" y="117"/>
                  </a:lnTo>
                  <a:lnTo>
                    <a:pt x="1163" y="59"/>
                  </a:lnTo>
                  <a:lnTo>
                    <a:pt x="81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9" name="Google Shape;1349;p36"/>
            <p:cNvSpPr/>
            <p:nvPr/>
          </p:nvSpPr>
          <p:spPr>
            <a:xfrm>
              <a:off x="6472925" y="888950"/>
              <a:ext cx="94450" cy="164200"/>
            </a:xfrm>
            <a:custGeom>
              <a:avLst/>
              <a:gdLst/>
              <a:ahLst/>
              <a:cxnLst/>
              <a:rect l="l" t="t" r="r" b="b"/>
              <a:pathLst>
                <a:path w="3778" h="6568" extrusionOk="0">
                  <a:moveTo>
                    <a:pt x="3487" y="1"/>
                  </a:moveTo>
                  <a:lnTo>
                    <a:pt x="3371" y="59"/>
                  </a:lnTo>
                  <a:lnTo>
                    <a:pt x="3313" y="117"/>
                  </a:lnTo>
                  <a:lnTo>
                    <a:pt x="59" y="6219"/>
                  </a:lnTo>
                  <a:lnTo>
                    <a:pt x="0" y="6277"/>
                  </a:lnTo>
                  <a:lnTo>
                    <a:pt x="59" y="6393"/>
                  </a:lnTo>
                  <a:lnTo>
                    <a:pt x="59" y="6451"/>
                  </a:lnTo>
                  <a:lnTo>
                    <a:pt x="175" y="6509"/>
                  </a:lnTo>
                  <a:lnTo>
                    <a:pt x="233" y="6568"/>
                  </a:lnTo>
                  <a:lnTo>
                    <a:pt x="349" y="6509"/>
                  </a:lnTo>
                  <a:lnTo>
                    <a:pt x="465" y="6393"/>
                  </a:lnTo>
                  <a:lnTo>
                    <a:pt x="3720" y="350"/>
                  </a:lnTo>
                  <a:lnTo>
                    <a:pt x="3778" y="233"/>
                  </a:lnTo>
                  <a:lnTo>
                    <a:pt x="3720" y="175"/>
                  </a:lnTo>
                  <a:lnTo>
                    <a:pt x="3720" y="59"/>
                  </a:lnTo>
                  <a:lnTo>
                    <a:pt x="36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36"/>
            <p:cNvSpPr/>
            <p:nvPr/>
          </p:nvSpPr>
          <p:spPr>
            <a:xfrm>
              <a:off x="6378500" y="774200"/>
              <a:ext cx="106075" cy="52325"/>
            </a:xfrm>
            <a:custGeom>
              <a:avLst/>
              <a:gdLst/>
              <a:ahLst/>
              <a:cxnLst/>
              <a:rect l="l" t="t" r="r" b="b"/>
              <a:pathLst>
                <a:path w="4243" h="2093" extrusionOk="0">
                  <a:moveTo>
                    <a:pt x="175" y="0"/>
                  </a:moveTo>
                  <a:lnTo>
                    <a:pt x="116" y="58"/>
                  </a:lnTo>
                  <a:lnTo>
                    <a:pt x="0" y="116"/>
                  </a:lnTo>
                  <a:lnTo>
                    <a:pt x="0" y="233"/>
                  </a:lnTo>
                  <a:lnTo>
                    <a:pt x="0" y="291"/>
                  </a:lnTo>
                  <a:lnTo>
                    <a:pt x="58" y="349"/>
                  </a:lnTo>
                  <a:lnTo>
                    <a:pt x="116" y="465"/>
                  </a:lnTo>
                  <a:lnTo>
                    <a:pt x="1046" y="930"/>
                  </a:lnTo>
                  <a:lnTo>
                    <a:pt x="1976" y="1395"/>
                  </a:lnTo>
                  <a:lnTo>
                    <a:pt x="2964" y="1743"/>
                  </a:lnTo>
                  <a:lnTo>
                    <a:pt x="3952" y="2034"/>
                  </a:lnTo>
                  <a:lnTo>
                    <a:pt x="4010" y="2092"/>
                  </a:lnTo>
                  <a:lnTo>
                    <a:pt x="4126" y="2034"/>
                  </a:lnTo>
                  <a:lnTo>
                    <a:pt x="4242" y="1918"/>
                  </a:lnTo>
                  <a:lnTo>
                    <a:pt x="4242" y="1802"/>
                  </a:lnTo>
                  <a:lnTo>
                    <a:pt x="4184" y="1743"/>
                  </a:lnTo>
                  <a:lnTo>
                    <a:pt x="4126" y="1627"/>
                  </a:lnTo>
                  <a:lnTo>
                    <a:pt x="4068" y="1627"/>
                  </a:lnTo>
                  <a:lnTo>
                    <a:pt x="3080" y="1337"/>
                  </a:lnTo>
                  <a:lnTo>
                    <a:pt x="2150" y="930"/>
                  </a:lnTo>
                  <a:lnTo>
                    <a:pt x="1221" y="523"/>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51" name="Google Shape;1351;p36"/>
          <p:cNvSpPr/>
          <p:nvPr/>
        </p:nvSpPr>
        <p:spPr>
          <a:xfrm>
            <a:off x="8763625" y="1392050"/>
            <a:ext cx="1892097" cy="1179694"/>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36"/>
          <p:cNvSpPr/>
          <p:nvPr/>
        </p:nvSpPr>
        <p:spPr>
          <a:xfrm>
            <a:off x="933000" y="2509775"/>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53" name="Google Shape;1353;p36"/>
          <p:cNvGrpSpPr/>
          <p:nvPr/>
        </p:nvGrpSpPr>
        <p:grpSpPr>
          <a:xfrm rot="288696" flipH="1">
            <a:off x="7867796" y="3276445"/>
            <a:ext cx="1517007" cy="3125969"/>
            <a:chOff x="6239025" y="396475"/>
            <a:chExt cx="480900" cy="990825"/>
          </a:xfrm>
        </p:grpSpPr>
        <p:sp>
          <p:nvSpPr>
            <p:cNvPr id="1354" name="Google Shape;1354;p36"/>
            <p:cNvSpPr/>
            <p:nvPr/>
          </p:nvSpPr>
          <p:spPr>
            <a:xfrm>
              <a:off x="6239025" y="396475"/>
              <a:ext cx="480900" cy="743850"/>
            </a:xfrm>
            <a:custGeom>
              <a:avLst/>
              <a:gdLst/>
              <a:ahLst/>
              <a:cxnLst/>
              <a:rect l="l" t="t" r="r" b="b"/>
              <a:pathLst>
                <a:path w="19236" h="29754" extrusionOk="0">
                  <a:moveTo>
                    <a:pt x="9996" y="0"/>
                  </a:moveTo>
                  <a:lnTo>
                    <a:pt x="9298" y="58"/>
                  </a:lnTo>
                  <a:lnTo>
                    <a:pt x="8601" y="233"/>
                  </a:lnTo>
                  <a:lnTo>
                    <a:pt x="7962" y="523"/>
                  </a:lnTo>
                  <a:lnTo>
                    <a:pt x="7323" y="872"/>
                  </a:lnTo>
                  <a:lnTo>
                    <a:pt x="6800" y="1337"/>
                  </a:lnTo>
                  <a:lnTo>
                    <a:pt x="6335" y="1918"/>
                  </a:lnTo>
                  <a:lnTo>
                    <a:pt x="5928" y="2557"/>
                  </a:lnTo>
                  <a:lnTo>
                    <a:pt x="5812" y="2906"/>
                  </a:lnTo>
                  <a:lnTo>
                    <a:pt x="5695" y="3313"/>
                  </a:lnTo>
                  <a:lnTo>
                    <a:pt x="5579" y="3719"/>
                  </a:lnTo>
                  <a:lnTo>
                    <a:pt x="5521" y="4126"/>
                  </a:lnTo>
                  <a:lnTo>
                    <a:pt x="5521" y="5346"/>
                  </a:lnTo>
                  <a:lnTo>
                    <a:pt x="5405" y="5928"/>
                  </a:lnTo>
                  <a:lnTo>
                    <a:pt x="5347" y="6218"/>
                  </a:lnTo>
                  <a:lnTo>
                    <a:pt x="5231" y="6451"/>
                  </a:lnTo>
                  <a:lnTo>
                    <a:pt x="4940" y="6799"/>
                  </a:lnTo>
                  <a:lnTo>
                    <a:pt x="4591" y="7148"/>
                  </a:lnTo>
                  <a:lnTo>
                    <a:pt x="3894" y="7671"/>
                  </a:lnTo>
                  <a:lnTo>
                    <a:pt x="3487" y="8078"/>
                  </a:lnTo>
                  <a:lnTo>
                    <a:pt x="3139" y="8543"/>
                  </a:lnTo>
                  <a:lnTo>
                    <a:pt x="2906" y="9007"/>
                  </a:lnTo>
                  <a:lnTo>
                    <a:pt x="2732" y="9472"/>
                  </a:lnTo>
                  <a:lnTo>
                    <a:pt x="2616" y="9937"/>
                  </a:lnTo>
                  <a:lnTo>
                    <a:pt x="2557" y="10402"/>
                  </a:lnTo>
                  <a:lnTo>
                    <a:pt x="2557" y="10867"/>
                  </a:lnTo>
                  <a:lnTo>
                    <a:pt x="2557" y="11390"/>
                  </a:lnTo>
                  <a:lnTo>
                    <a:pt x="2674" y="12378"/>
                  </a:lnTo>
                  <a:lnTo>
                    <a:pt x="2790" y="13424"/>
                  </a:lnTo>
                  <a:lnTo>
                    <a:pt x="2848" y="14412"/>
                  </a:lnTo>
                  <a:lnTo>
                    <a:pt x="2848" y="14935"/>
                  </a:lnTo>
                  <a:lnTo>
                    <a:pt x="2790" y="15458"/>
                  </a:lnTo>
                  <a:lnTo>
                    <a:pt x="2557" y="16852"/>
                  </a:lnTo>
                  <a:lnTo>
                    <a:pt x="2267" y="18073"/>
                  </a:lnTo>
                  <a:lnTo>
                    <a:pt x="2151" y="18596"/>
                  </a:lnTo>
                  <a:lnTo>
                    <a:pt x="1918" y="19119"/>
                  </a:lnTo>
                  <a:lnTo>
                    <a:pt x="1628" y="19584"/>
                  </a:lnTo>
                  <a:lnTo>
                    <a:pt x="1337" y="20049"/>
                  </a:lnTo>
                  <a:lnTo>
                    <a:pt x="756" y="20920"/>
                  </a:lnTo>
                  <a:lnTo>
                    <a:pt x="465" y="21443"/>
                  </a:lnTo>
                  <a:lnTo>
                    <a:pt x="233" y="21908"/>
                  </a:lnTo>
                  <a:lnTo>
                    <a:pt x="117" y="22315"/>
                  </a:lnTo>
                  <a:lnTo>
                    <a:pt x="59" y="22780"/>
                  </a:lnTo>
                  <a:lnTo>
                    <a:pt x="1" y="23187"/>
                  </a:lnTo>
                  <a:lnTo>
                    <a:pt x="1" y="23652"/>
                  </a:lnTo>
                  <a:lnTo>
                    <a:pt x="59" y="24116"/>
                  </a:lnTo>
                  <a:lnTo>
                    <a:pt x="175" y="24523"/>
                  </a:lnTo>
                  <a:lnTo>
                    <a:pt x="291" y="24930"/>
                  </a:lnTo>
                  <a:lnTo>
                    <a:pt x="465" y="25395"/>
                  </a:lnTo>
                  <a:lnTo>
                    <a:pt x="930" y="26150"/>
                  </a:lnTo>
                  <a:lnTo>
                    <a:pt x="1453" y="26906"/>
                  </a:lnTo>
                  <a:lnTo>
                    <a:pt x="2093" y="27545"/>
                  </a:lnTo>
                  <a:lnTo>
                    <a:pt x="2848" y="28068"/>
                  </a:lnTo>
                  <a:lnTo>
                    <a:pt x="3603" y="28533"/>
                  </a:lnTo>
                  <a:lnTo>
                    <a:pt x="4475" y="28882"/>
                  </a:lnTo>
                  <a:lnTo>
                    <a:pt x="5289" y="29172"/>
                  </a:lnTo>
                  <a:lnTo>
                    <a:pt x="6160" y="29346"/>
                  </a:lnTo>
                  <a:lnTo>
                    <a:pt x="7090" y="29521"/>
                  </a:lnTo>
                  <a:lnTo>
                    <a:pt x="8020" y="29637"/>
                  </a:lnTo>
                  <a:lnTo>
                    <a:pt x="9821" y="29695"/>
                  </a:lnTo>
                  <a:lnTo>
                    <a:pt x="11390" y="29753"/>
                  </a:lnTo>
                  <a:lnTo>
                    <a:pt x="12204" y="29695"/>
                  </a:lnTo>
                  <a:lnTo>
                    <a:pt x="13018" y="29637"/>
                  </a:lnTo>
                  <a:lnTo>
                    <a:pt x="13831" y="29521"/>
                  </a:lnTo>
                  <a:lnTo>
                    <a:pt x="14587" y="29346"/>
                  </a:lnTo>
                  <a:lnTo>
                    <a:pt x="15342" y="29114"/>
                  </a:lnTo>
                  <a:lnTo>
                    <a:pt x="16039" y="28823"/>
                  </a:lnTo>
                  <a:lnTo>
                    <a:pt x="16737" y="28417"/>
                  </a:lnTo>
                  <a:lnTo>
                    <a:pt x="17376" y="27894"/>
                  </a:lnTo>
                  <a:lnTo>
                    <a:pt x="17957" y="27371"/>
                  </a:lnTo>
                  <a:lnTo>
                    <a:pt x="18480" y="26731"/>
                  </a:lnTo>
                  <a:lnTo>
                    <a:pt x="18829" y="26034"/>
                  </a:lnTo>
                  <a:lnTo>
                    <a:pt x="19119" y="25279"/>
                  </a:lnTo>
                  <a:lnTo>
                    <a:pt x="19177" y="24930"/>
                  </a:lnTo>
                  <a:lnTo>
                    <a:pt x="19235" y="24523"/>
                  </a:lnTo>
                  <a:lnTo>
                    <a:pt x="19235" y="24116"/>
                  </a:lnTo>
                  <a:lnTo>
                    <a:pt x="19235" y="23768"/>
                  </a:lnTo>
                  <a:lnTo>
                    <a:pt x="19061" y="23070"/>
                  </a:lnTo>
                  <a:lnTo>
                    <a:pt x="18887" y="22431"/>
                  </a:lnTo>
                  <a:lnTo>
                    <a:pt x="18596" y="21850"/>
                  </a:lnTo>
                  <a:lnTo>
                    <a:pt x="18248" y="21211"/>
                  </a:lnTo>
                  <a:lnTo>
                    <a:pt x="17550" y="19991"/>
                  </a:lnTo>
                  <a:lnTo>
                    <a:pt x="17260" y="19351"/>
                  </a:lnTo>
                  <a:lnTo>
                    <a:pt x="17027" y="18712"/>
                  </a:lnTo>
                  <a:lnTo>
                    <a:pt x="16969" y="18189"/>
                  </a:lnTo>
                  <a:lnTo>
                    <a:pt x="16853" y="17724"/>
                  </a:lnTo>
                  <a:lnTo>
                    <a:pt x="16853" y="16678"/>
                  </a:lnTo>
                  <a:lnTo>
                    <a:pt x="16911" y="15690"/>
                  </a:lnTo>
                  <a:lnTo>
                    <a:pt x="17027" y="14702"/>
                  </a:lnTo>
                  <a:lnTo>
                    <a:pt x="17202" y="13714"/>
                  </a:lnTo>
                  <a:lnTo>
                    <a:pt x="17318" y="12727"/>
                  </a:lnTo>
                  <a:lnTo>
                    <a:pt x="17376" y="11681"/>
                  </a:lnTo>
                  <a:lnTo>
                    <a:pt x="17318" y="10693"/>
                  </a:lnTo>
                  <a:lnTo>
                    <a:pt x="17202" y="10053"/>
                  </a:lnTo>
                  <a:lnTo>
                    <a:pt x="16969" y="9414"/>
                  </a:lnTo>
                  <a:lnTo>
                    <a:pt x="16737" y="8891"/>
                  </a:lnTo>
                  <a:lnTo>
                    <a:pt x="16388" y="8368"/>
                  </a:lnTo>
                  <a:lnTo>
                    <a:pt x="15691" y="7322"/>
                  </a:lnTo>
                  <a:lnTo>
                    <a:pt x="15400" y="6799"/>
                  </a:lnTo>
                  <a:lnTo>
                    <a:pt x="15110" y="6218"/>
                  </a:lnTo>
                  <a:lnTo>
                    <a:pt x="14935" y="5753"/>
                  </a:lnTo>
                  <a:lnTo>
                    <a:pt x="14877" y="5288"/>
                  </a:lnTo>
                  <a:lnTo>
                    <a:pt x="14703" y="4359"/>
                  </a:lnTo>
                  <a:lnTo>
                    <a:pt x="14528" y="3429"/>
                  </a:lnTo>
                  <a:lnTo>
                    <a:pt x="14412" y="2964"/>
                  </a:lnTo>
                  <a:lnTo>
                    <a:pt x="14238" y="2499"/>
                  </a:lnTo>
                  <a:lnTo>
                    <a:pt x="14005" y="2092"/>
                  </a:lnTo>
                  <a:lnTo>
                    <a:pt x="13773" y="1802"/>
                  </a:lnTo>
                  <a:lnTo>
                    <a:pt x="13308" y="1220"/>
                  </a:lnTo>
                  <a:lnTo>
                    <a:pt x="12727" y="756"/>
                  </a:lnTo>
                  <a:lnTo>
                    <a:pt x="12088" y="407"/>
                  </a:lnTo>
                  <a:lnTo>
                    <a:pt x="11390" y="174"/>
                  </a:lnTo>
                  <a:lnTo>
                    <a:pt x="1069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5" name="Google Shape;1355;p36"/>
            <p:cNvSpPr/>
            <p:nvPr/>
          </p:nvSpPr>
          <p:spPr>
            <a:xfrm>
              <a:off x="6471475" y="734975"/>
              <a:ext cx="24725" cy="652325"/>
            </a:xfrm>
            <a:custGeom>
              <a:avLst/>
              <a:gdLst/>
              <a:ahLst/>
              <a:cxnLst/>
              <a:rect l="l" t="t" r="r" b="b"/>
              <a:pathLst>
                <a:path w="989" h="26093" extrusionOk="0">
                  <a:moveTo>
                    <a:pt x="233" y="0"/>
                  </a:moveTo>
                  <a:lnTo>
                    <a:pt x="117" y="58"/>
                  </a:lnTo>
                  <a:lnTo>
                    <a:pt x="58" y="116"/>
                  </a:lnTo>
                  <a:lnTo>
                    <a:pt x="0" y="174"/>
                  </a:lnTo>
                  <a:lnTo>
                    <a:pt x="0" y="233"/>
                  </a:lnTo>
                  <a:lnTo>
                    <a:pt x="523" y="25860"/>
                  </a:lnTo>
                  <a:lnTo>
                    <a:pt x="523" y="25976"/>
                  </a:lnTo>
                  <a:lnTo>
                    <a:pt x="581" y="26034"/>
                  </a:lnTo>
                  <a:lnTo>
                    <a:pt x="640" y="26092"/>
                  </a:lnTo>
                  <a:lnTo>
                    <a:pt x="814" y="26092"/>
                  </a:lnTo>
                  <a:lnTo>
                    <a:pt x="872" y="26034"/>
                  </a:lnTo>
                  <a:lnTo>
                    <a:pt x="930" y="25976"/>
                  </a:lnTo>
                  <a:lnTo>
                    <a:pt x="988" y="25860"/>
                  </a:lnTo>
                  <a:lnTo>
                    <a:pt x="465" y="233"/>
                  </a:lnTo>
                  <a:lnTo>
                    <a:pt x="465" y="174"/>
                  </a:lnTo>
                  <a:lnTo>
                    <a:pt x="407" y="58"/>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36"/>
            <p:cNvSpPr/>
            <p:nvPr/>
          </p:nvSpPr>
          <p:spPr>
            <a:xfrm>
              <a:off x="6456950" y="559175"/>
              <a:ext cx="46500" cy="42150"/>
            </a:xfrm>
            <a:custGeom>
              <a:avLst/>
              <a:gdLst/>
              <a:ahLst/>
              <a:cxnLst/>
              <a:rect l="l" t="t" r="r" b="b"/>
              <a:pathLst>
                <a:path w="1860" h="1686" extrusionOk="0">
                  <a:moveTo>
                    <a:pt x="872" y="1"/>
                  </a:moveTo>
                  <a:lnTo>
                    <a:pt x="523" y="59"/>
                  </a:lnTo>
                  <a:lnTo>
                    <a:pt x="291" y="233"/>
                  </a:lnTo>
                  <a:lnTo>
                    <a:pt x="58" y="524"/>
                  </a:lnTo>
                  <a:lnTo>
                    <a:pt x="0" y="698"/>
                  </a:lnTo>
                  <a:lnTo>
                    <a:pt x="0" y="814"/>
                  </a:lnTo>
                  <a:lnTo>
                    <a:pt x="116" y="1163"/>
                  </a:lnTo>
                  <a:lnTo>
                    <a:pt x="291" y="1453"/>
                  </a:lnTo>
                  <a:lnTo>
                    <a:pt x="523" y="1628"/>
                  </a:lnTo>
                  <a:lnTo>
                    <a:pt x="698" y="1686"/>
                  </a:lnTo>
                  <a:lnTo>
                    <a:pt x="1046" y="1686"/>
                  </a:lnTo>
                  <a:lnTo>
                    <a:pt x="1337" y="1628"/>
                  </a:lnTo>
                  <a:lnTo>
                    <a:pt x="1627" y="1453"/>
                  </a:lnTo>
                  <a:lnTo>
                    <a:pt x="1802" y="1163"/>
                  </a:lnTo>
                  <a:lnTo>
                    <a:pt x="1860" y="989"/>
                  </a:lnTo>
                  <a:lnTo>
                    <a:pt x="1860" y="814"/>
                  </a:lnTo>
                  <a:lnTo>
                    <a:pt x="1802" y="524"/>
                  </a:lnTo>
                  <a:lnTo>
                    <a:pt x="1627" y="233"/>
                  </a:lnTo>
                  <a:lnTo>
                    <a:pt x="1337" y="59"/>
                  </a:lnTo>
                  <a:lnTo>
                    <a:pt x="116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36"/>
            <p:cNvSpPr/>
            <p:nvPr/>
          </p:nvSpPr>
          <p:spPr>
            <a:xfrm>
              <a:off x="6577525" y="761125"/>
              <a:ext cx="42150" cy="42150"/>
            </a:xfrm>
            <a:custGeom>
              <a:avLst/>
              <a:gdLst/>
              <a:ahLst/>
              <a:cxnLst/>
              <a:rect l="l" t="t" r="r" b="b"/>
              <a:pathLst>
                <a:path w="1686" h="1686" extrusionOk="0">
                  <a:moveTo>
                    <a:pt x="640" y="0"/>
                  </a:moveTo>
                  <a:lnTo>
                    <a:pt x="465" y="58"/>
                  </a:lnTo>
                  <a:lnTo>
                    <a:pt x="349" y="174"/>
                  </a:lnTo>
                  <a:lnTo>
                    <a:pt x="233" y="291"/>
                  </a:lnTo>
                  <a:lnTo>
                    <a:pt x="59" y="523"/>
                  </a:lnTo>
                  <a:lnTo>
                    <a:pt x="1" y="872"/>
                  </a:lnTo>
                  <a:lnTo>
                    <a:pt x="59" y="1162"/>
                  </a:lnTo>
                  <a:lnTo>
                    <a:pt x="233" y="1453"/>
                  </a:lnTo>
                  <a:lnTo>
                    <a:pt x="349" y="1569"/>
                  </a:lnTo>
                  <a:lnTo>
                    <a:pt x="465" y="1627"/>
                  </a:lnTo>
                  <a:lnTo>
                    <a:pt x="640" y="1685"/>
                  </a:lnTo>
                  <a:lnTo>
                    <a:pt x="1047" y="1685"/>
                  </a:lnTo>
                  <a:lnTo>
                    <a:pt x="1221" y="1627"/>
                  </a:lnTo>
                  <a:lnTo>
                    <a:pt x="1337" y="1569"/>
                  </a:lnTo>
                  <a:lnTo>
                    <a:pt x="1453" y="1453"/>
                  </a:lnTo>
                  <a:lnTo>
                    <a:pt x="1628" y="1162"/>
                  </a:lnTo>
                  <a:lnTo>
                    <a:pt x="1686" y="872"/>
                  </a:lnTo>
                  <a:lnTo>
                    <a:pt x="1628" y="523"/>
                  </a:lnTo>
                  <a:lnTo>
                    <a:pt x="1453" y="291"/>
                  </a:lnTo>
                  <a:lnTo>
                    <a:pt x="1337" y="174"/>
                  </a:lnTo>
                  <a:lnTo>
                    <a:pt x="1221" y="58"/>
                  </a:lnTo>
                  <a:lnTo>
                    <a:pt x="104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36"/>
            <p:cNvSpPr/>
            <p:nvPr/>
          </p:nvSpPr>
          <p:spPr>
            <a:xfrm>
              <a:off x="6326200" y="979025"/>
              <a:ext cx="46500" cy="45075"/>
            </a:xfrm>
            <a:custGeom>
              <a:avLst/>
              <a:gdLst/>
              <a:ahLst/>
              <a:cxnLst/>
              <a:rect l="l" t="t" r="r" b="b"/>
              <a:pathLst>
                <a:path w="1860" h="1803" extrusionOk="0">
                  <a:moveTo>
                    <a:pt x="872" y="1"/>
                  </a:moveTo>
                  <a:lnTo>
                    <a:pt x="523" y="59"/>
                  </a:lnTo>
                  <a:lnTo>
                    <a:pt x="407" y="117"/>
                  </a:lnTo>
                  <a:lnTo>
                    <a:pt x="233" y="233"/>
                  </a:lnTo>
                  <a:lnTo>
                    <a:pt x="175" y="350"/>
                  </a:lnTo>
                  <a:lnTo>
                    <a:pt x="58" y="524"/>
                  </a:lnTo>
                  <a:lnTo>
                    <a:pt x="0" y="814"/>
                  </a:lnTo>
                  <a:lnTo>
                    <a:pt x="58" y="1163"/>
                  </a:lnTo>
                  <a:lnTo>
                    <a:pt x="175" y="1279"/>
                  </a:lnTo>
                  <a:lnTo>
                    <a:pt x="233" y="1454"/>
                  </a:lnTo>
                  <a:lnTo>
                    <a:pt x="407" y="1570"/>
                  </a:lnTo>
                  <a:lnTo>
                    <a:pt x="523" y="1686"/>
                  </a:lnTo>
                  <a:lnTo>
                    <a:pt x="698" y="1744"/>
                  </a:lnTo>
                  <a:lnTo>
                    <a:pt x="988" y="1802"/>
                  </a:lnTo>
                  <a:lnTo>
                    <a:pt x="1337" y="1744"/>
                  </a:lnTo>
                  <a:lnTo>
                    <a:pt x="1453" y="1686"/>
                  </a:lnTo>
                  <a:lnTo>
                    <a:pt x="1627" y="1570"/>
                  </a:lnTo>
                  <a:lnTo>
                    <a:pt x="1744" y="1454"/>
                  </a:lnTo>
                  <a:lnTo>
                    <a:pt x="1802" y="1279"/>
                  </a:lnTo>
                  <a:lnTo>
                    <a:pt x="1860" y="989"/>
                  </a:lnTo>
                  <a:lnTo>
                    <a:pt x="1802" y="640"/>
                  </a:lnTo>
                  <a:lnTo>
                    <a:pt x="1744" y="524"/>
                  </a:lnTo>
                  <a:lnTo>
                    <a:pt x="1627" y="350"/>
                  </a:lnTo>
                  <a:lnTo>
                    <a:pt x="1453" y="233"/>
                  </a:lnTo>
                  <a:lnTo>
                    <a:pt x="1337" y="117"/>
                  </a:lnTo>
                  <a:lnTo>
                    <a:pt x="1162" y="59"/>
                  </a:lnTo>
                  <a:lnTo>
                    <a:pt x="87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9" name="Google Shape;1359;p36"/>
            <p:cNvSpPr/>
            <p:nvPr/>
          </p:nvSpPr>
          <p:spPr>
            <a:xfrm>
              <a:off x="6385750" y="862800"/>
              <a:ext cx="46525" cy="42175"/>
            </a:xfrm>
            <a:custGeom>
              <a:avLst/>
              <a:gdLst/>
              <a:ahLst/>
              <a:cxnLst/>
              <a:rect l="l" t="t" r="r" b="b"/>
              <a:pathLst>
                <a:path w="1861" h="1687" extrusionOk="0">
                  <a:moveTo>
                    <a:pt x="872" y="1"/>
                  </a:moveTo>
                  <a:lnTo>
                    <a:pt x="524" y="59"/>
                  </a:lnTo>
                  <a:lnTo>
                    <a:pt x="291" y="233"/>
                  </a:lnTo>
                  <a:lnTo>
                    <a:pt x="59" y="524"/>
                  </a:lnTo>
                  <a:lnTo>
                    <a:pt x="59" y="640"/>
                  </a:lnTo>
                  <a:lnTo>
                    <a:pt x="1" y="814"/>
                  </a:lnTo>
                  <a:lnTo>
                    <a:pt x="117" y="1163"/>
                  </a:lnTo>
                  <a:lnTo>
                    <a:pt x="291" y="1454"/>
                  </a:lnTo>
                  <a:lnTo>
                    <a:pt x="524" y="1628"/>
                  </a:lnTo>
                  <a:lnTo>
                    <a:pt x="698" y="1686"/>
                  </a:lnTo>
                  <a:lnTo>
                    <a:pt x="1047" y="1686"/>
                  </a:lnTo>
                  <a:lnTo>
                    <a:pt x="1337" y="1628"/>
                  </a:lnTo>
                  <a:lnTo>
                    <a:pt x="1628" y="1454"/>
                  </a:lnTo>
                  <a:lnTo>
                    <a:pt x="1802" y="1163"/>
                  </a:lnTo>
                  <a:lnTo>
                    <a:pt x="1860" y="989"/>
                  </a:lnTo>
                  <a:lnTo>
                    <a:pt x="1860" y="814"/>
                  </a:lnTo>
                  <a:lnTo>
                    <a:pt x="1802" y="524"/>
                  </a:lnTo>
                  <a:lnTo>
                    <a:pt x="1628" y="233"/>
                  </a:lnTo>
                  <a:lnTo>
                    <a:pt x="1337" y="59"/>
                  </a:lnTo>
                  <a:lnTo>
                    <a:pt x="122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36"/>
            <p:cNvSpPr/>
            <p:nvPr/>
          </p:nvSpPr>
          <p:spPr>
            <a:xfrm>
              <a:off x="6577525" y="967400"/>
              <a:ext cx="46525" cy="46525"/>
            </a:xfrm>
            <a:custGeom>
              <a:avLst/>
              <a:gdLst/>
              <a:ahLst/>
              <a:cxnLst/>
              <a:rect l="l" t="t" r="r" b="b"/>
              <a:pathLst>
                <a:path w="1861" h="1861" extrusionOk="0">
                  <a:moveTo>
                    <a:pt x="814" y="1"/>
                  </a:moveTo>
                  <a:lnTo>
                    <a:pt x="524" y="59"/>
                  </a:lnTo>
                  <a:lnTo>
                    <a:pt x="349" y="117"/>
                  </a:lnTo>
                  <a:lnTo>
                    <a:pt x="233" y="233"/>
                  </a:lnTo>
                  <a:lnTo>
                    <a:pt x="117" y="350"/>
                  </a:lnTo>
                  <a:lnTo>
                    <a:pt x="59" y="524"/>
                  </a:lnTo>
                  <a:lnTo>
                    <a:pt x="1" y="815"/>
                  </a:lnTo>
                  <a:lnTo>
                    <a:pt x="59" y="1163"/>
                  </a:lnTo>
                  <a:lnTo>
                    <a:pt x="117" y="1338"/>
                  </a:lnTo>
                  <a:lnTo>
                    <a:pt x="233" y="1454"/>
                  </a:lnTo>
                  <a:lnTo>
                    <a:pt x="407" y="1570"/>
                  </a:lnTo>
                  <a:lnTo>
                    <a:pt x="524" y="1686"/>
                  </a:lnTo>
                  <a:lnTo>
                    <a:pt x="640" y="1802"/>
                  </a:lnTo>
                  <a:lnTo>
                    <a:pt x="988" y="1861"/>
                  </a:lnTo>
                  <a:lnTo>
                    <a:pt x="1337" y="1802"/>
                  </a:lnTo>
                  <a:lnTo>
                    <a:pt x="1453" y="1686"/>
                  </a:lnTo>
                  <a:lnTo>
                    <a:pt x="1570" y="1570"/>
                  </a:lnTo>
                  <a:lnTo>
                    <a:pt x="1686" y="1454"/>
                  </a:lnTo>
                  <a:lnTo>
                    <a:pt x="1802" y="1338"/>
                  </a:lnTo>
                  <a:lnTo>
                    <a:pt x="1860" y="989"/>
                  </a:lnTo>
                  <a:lnTo>
                    <a:pt x="1802" y="640"/>
                  </a:lnTo>
                  <a:lnTo>
                    <a:pt x="1686" y="524"/>
                  </a:lnTo>
                  <a:lnTo>
                    <a:pt x="1570" y="408"/>
                  </a:lnTo>
                  <a:lnTo>
                    <a:pt x="1453" y="233"/>
                  </a:lnTo>
                  <a:lnTo>
                    <a:pt x="1337" y="117"/>
                  </a:lnTo>
                  <a:lnTo>
                    <a:pt x="1163" y="59"/>
                  </a:lnTo>
                  <a:lnTo>
                    <a:pt x="81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36"/>
            <p:cNvSpPr/>
            <p:nvPr/>
          </p:nvSpPr>
          <p:spPr>
            <a:xfrm>
              <a:off x="6472925" y="888950"/>
              <a:ext cx="94450" cy="164200"/>
            </a:xfrm>
            <a:custGeom>
              <a:avLst/>
              <a:gdLst/>
              <a:ahLst/>
              <a:cxnLst/>
              <a:rect l="l" t="t" r="r" b="b"/>
              <a:pathLst>
                <a:path w="3778" h="6568" extrusionOk="0">
                  <a:moveTo>
                    <a:pt x="3487" y="1"/>
                  </a:moveTo>
                  <a:lnTo>
                    <a:pt x="3371" y="59"/>
                  </a:lnTo>
                  <a:lnTo>
                    <a:pt x="3313" y="117"/>
                  </a:lnTo>
                  <a:lnTo>
                    <a:pt x="59" y="6219"/>
                  </a:lnTo>
                  <a:lnTo>
                    <a:pt x="0" y="6277"/>
                  </a:lnTo>
                  <a:lnTo>
                    <a:pt x="59" y="6393"/>
                  </a:lnTo>
                  <a:lnTo>
                    <a:pt x="59" y="6451"/>
                  </a:lnTo>
                  <a:lnTo>
                    <a:pt x="175" y="6509"/>
                  </a:lnTo>
                  <a:lnTo>
                    <a:pt x="233" y="6568"/>
                  </a:lnTo>
                  <a:lnTo>
                    <a:pt x="349" y="6509"/>
                  </a:lnTo>
                  <a:lnTo>
                    <a:pt x="465" y="6393"/>
                  </a:lnTo>
                  <a:lnTo>
                    <a:pt x="3720" y="350"/>
                  </a:lnTo>
                  <a:lnTo>
                    <a:pt x="3778" y="233"/>
                  </a:lnTo>
                  <a:lnTo>
                    <a:pt x="3720" y="175"/>
                  </a:lnTo>
                  <a:lnTo>
                    <a:pt x="3720" y="59"/>
                  </a:lnTo>
                  <a:lnTo>
                    <a:pt x="36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36"/>
            <p:cNvSpPr/>
            <p:nvPr/>
          </p:nvSpPr>
          <p:spPr>
            <a:xfrm>
              <a:off x="6378500" y="774200"/>
              <a:ext cx="106075" cy="52325"/>
            </a:xfrm>
            <a:custGeom>
              <a:avLst/>
              <a:gdLst/>
              <a:ahLst/>
              <a:cxnLst/>
              <a:rect l="l" t="t" r="r" b="b"/>
              <a:pathLst>
                <a:path w="4243" h="2093" extrusionOk="0">
                  <a:moveTo>
                    <a:pt x="175" y="0"/>
                  </a:moveTo>
                  <a:lnTo>
                    <a:pt x="116" y="58"/>
                  </a:lnTo>
                  <a:lnTo>
                    <a:pt x="0" y="116"/>
                  </a:lnTo>
                  <a:lnTo>
                    <a:pt x="0" y="233"/>
                  </a:lnTo>
                  <a:lnTo>
                    <a:pt x="0" y="291"/>
                  </a:lnTo>
                  <a:lnTo>
                    <a:pt x="58" y="349"/>
                  </a:lnTo>
                  <a:lnTo>
                    <a:pt x="116" y="465"/>
                  </a:lnTo>
                  <a:lnTo>
                    <a:pt x="1046" y="930"/>
                  </a:lnTo>
                  <a:lnTo>
                    <a:pt x="1976" y="1395"/>
                  </a:lnTo>
                  <a:lnTo>
                    <a:pt x="2964" y="1743"/>
                  </a:lnTo>
                  <a:lnTo>
                    <a:pt x="3952" y="2034"/>
                  </a:lnTo>
                  <a:lnTo>
                    <a:pt x="4010" y="2092"/>
                  </a:lnTo>
                  <a:lnTo>
                    <a:pt x="4126" y="2034"/>
                  </a:lnTo>
                  <a:lnTo>
                    <a:pt x="4242" y="1918"/>
                  </a:lnTo>
                  <a:lnTo>
                    <a:pt x="4242" y="1802"/>
                  </a:lnTo>
                  <a:lnTo>
                    <a:pt x="4184" y="1743"/>
                  </a:lnTo>
                  <a:lnTo>
                    <a:pt x="4126" y="1627"/>
                  </a:lnTo>
                  <a:lnTo>
                    <a:pt x="4068" y="1627"/>
                  </a:lnTo>
                  <a:lnTo>
                    <a:pt x="3080" y="1337"/>
                  </a:lnTo>
                  <a:lnTo>
                    <a:pt x="2150" y="930"/>
                  </a:lnTo>
                  <a:lnTo>
                    <a:pt x="1221" y="523"/>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3">
  <p:cSld name="SECTION_HEADER_1_1">
    <p:spTree>
      <p:nvGrpSpPr>
        <p:cNvPr id="1" name="Shape 1363"/>
        <p:cNvGrpSpPr/>
        <p:nvPr/>
      </p:nvGrpSpPr>
      <p:grpSpPr>
        <a:xfrm>
          <a:off x="0" y="0"/>
          <a:ext cx="0" cy="0"/>
          <a:chOff x="0" y="0"/>
          <a:chExt cx="0" cy="0"/>
        </a:xfrm>
      </p:grpSpPr>
      <p:grpSp>
        <p:nvGrpSpPr>
          <p:cNvPr id="1364" name="Google Shape;1364;p37"/>
          <p:cNvGrpSpPr/>
          <p:nvPr/>
        </p:nvGrpSpPr>
        <p:grpSpPr>
          <a:xfrm rot="7179494">
            <a:off x="7817307" y="163912"/>
            <a:ext cx="900754" cy="1242451"/>
            <a:chOff x="330281" y="38723"/>
            <a:chExt cx="1614914" cy="2227176"/>
          </a:xfrm>
        </p:grpSpPr>
        <p:sp>
          <p:nvSpPr>
            <p:cNvPr id="1365" name="Google Shape;1365;p37"/>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37"/>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37"/>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68" name="Google Shape;1368;p37"/>
          <p:cNvGrpSpPr/>
          <p:nvPr/>
        </p:nvGrpSpPr>
        <p:grpSpPr>
          <a:xfrm rot="-4940312">
            <a:off x="3996688" y="3920049"/>
            <a:ext cx="924230" cy="1230127"/>
            <a:chOff x="330281" y="38723"/>
            <a:chExt cx="1614914" cy="2227176"/>
          </a:xfrm>
        </p:grpSpPr>
        <p:sp>
          <p:nvSpPr>
            <p:cNvPr id="1369" name="Google Shape;1369;p37"/>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37"/>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37"/>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72" name="Google Shape;1372;p37"/>
          <p:cNvSpPr/>
          <p:nvPr/>
        </p:nvSpPr>
        <p:spPr>
          <a:xfrm>
            <a:off x="3512750" y="-696600"/>
            <a:ext cx="1892097" cy="1179694"/>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37"/>
          <p:cNvSpPr/>
          <p:nvPr/>
        </p:nvSpPr>
        <p:spPr>
          <a:xfrm>
            <a:off x="5525025" y="4606425"/>
            <a:ext cx="1844086" cy="1191581"/>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4" name="Google Shape;1374;p37"/>
          <p:cNvGrpSpPr/>
          <p:nvPr/>
        </p:nvGrpSpPr>
        <p:grpSpPr>
          <a:xfrm rot="-5856778">
            <a:off x="4008398" y="805683"/>
            <a:ext cx="900826" cy="1242356"/>
            <a:chOff x="330281" y="38723"/>
            <a:chExt cx="1614914" cy="2227176"/>
          </a:xfrm>
        </p:grpSpPr>
        <p:sp>
          <p:nvSpPr>
            <p:cNvPr id="1375" name="Google Shape;1375;p37"/>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37"/>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37"/>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78" name="Google Shape;1378;p37"/>
          <p:cNvGrpSpPr/>
          <p:nvPr/>
        </p:nvGrpSpPr>
        <p:grpSpPr>
          <a:xfrm rot="-2241120">
            <a:off x="7485409" y="374620"/>
            <a:ext cx="167533" cy="235734"/>
            <a:chOff x="5248950" y="2607450"/>
            <a:chExt cx="27575" cy="38800"/>
          </a:xfrm>
        </p:grpSpPr>
        <p:sp>
          <p:nvSpPr>
            <p:cNvPr id="1379" name="Google Shape;1379;p37"/>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37"/>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1" name="Google Shape;1381;p37"/>
          <p:cNvGrpSpPr/>
          <p:nvPr/>
        </p:nvGrpSpPr>
        <p:grpSpPr>
          <a:xfrm rot="1583875">
            <a:off x="8562185" y="4442843"/>
            <a:ext cx="159799" cy="224852"/>
            <a:chOff x="5248950" y="2607450"/>
            <a:chExt cx="27575" cy="38800"/>
          </a:xfrm>
        </p:grpSpPr>
        <p:sp>
          <p:nvSpPr>
            <p:cNvPr id="1382" name="Google Shape;1382;p37"/>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37"/>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4" name="Google Shape;1384;p37"/>
          <p:cNvGrpSpPr/>
          <p:nvPr/>
        </p:nvGrpSpPr>
        <p:grpSpPr>
          <a:xfrm rot="4025085">
            <a:off x="701273" y="4694761"/>
            <a:ext cx="105656" cy="148667"/>
            <a:chOff x="5248950" y="2607450"/>
            <a:chExt cx="27575" cy="38800"/>
          </a:xfrm>
        </p:grpSpPr>
        <p:sp>
          <p:nvSpPr>
            <p:cNvPr id="1385" name="Google Shape;1385;p37"/>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37"/>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7" name="Google Shape;1387;p37"/>
          <p:cNvGrpSpPr/>
          <p:nvPr/>
        </p:nvGrpSpPr>
        <p:grpSpPr>
          <a:xfrm rot="-5243946">
            <a:off x="-84370" y="2799655"/>
            <a:ext cx="167534" cy="235732"/>
            <a:chOff x="5248950" y="2607450"/>
            <a:chExt cx="27575" cy="38800"/>
          </a:xfrm>
        </p:grpSpPr>
        <p:sp>
          <p:nvSpPr>
            <p:cNvPr id="1388" name="Google Shape;1388;p37"/>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37"/>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90" name="Google Shape;1390;p37"/>
          <p:cNvGrpSpPr/>
          <p:nvPr/>
        </p:nvGrpSpPr>
        <p:grpSpPr>
          <a:xfrm rot="-2700000">
            <a:off x="1974639" y="463473"/>
            <a:ext cx="104613" cy="147198"/>
            <a:chOff x="5248950" y="2607450"/>
            <a:chExt cx="27575" cy="38800"/>
          </a:xfrm>
        </p:grpSpPr>
        <p:sp>
          <p:nvSpPr>
            <p:cNvPr id="1391" name="Google Shape;1391;p37"/>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37"/>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93" name="Google Shape;1393;p37"/>
          <p:cNvGrpSpPr/>
          <p:nvPr/>
        </p:nvGrpSpPr>
        <p:grpSpPr>
          <a:xfrm rot="3320916">
            <a:off x="8639381" y="548345"/>
            <a:ext cx="104615" cy="147200"/>
            <a:chOff x="5248950" y="2607450"/>
            <a:chExt cx="27575" cy="38800"/>
          </a:xfrm>
        </p:grpSpPr>
        <p:sp>
          <p:nvSpPr>
            <p:cNvPr id="1394" name="Google Shape;1394;p37"/>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37"/>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6" name="Google Shape;1396;p37"/>
          <p:cNvSpPr/>
          <p:nvPr/>
        </p:nvSpPr>
        <p:spPr>
          <a:xfrm>
            <a:off x="311700" y="41392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37"/>
          <p:cNvSpPr/>
          <p:nvPr/>
        </p:nvSpPr>
        <p:spPr>
          <a:xfrm>
            <a:off x="7707275" y="4517475"/>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37"/>
          <p:cNvSpPr/>
          <p:nvPr/>
        </p:nvSpPr>
        <p:spPr>
          <a:xfrm>
            <a:off x="8732600" y="1957488"/>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37"/>
          <p:cNvSpPr/>
          <p:nvPr/>
        </p:nvSpPr>
        <p:spPr>
          <a:xfrm>
            <a:off x="441125" y="82255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8"/>
        <p:cNvGrpSpPr/>
        <p:nvPr/>
      </p:nvGrpSpPr>
      <p:grpSpPr>
        <a:xfrm>
          <a:off x="0" y="0"/>
          <a:ext cx="0" cy="0"/>
          <a:chOff x="0" y="0"/>
          <a:chExt cx="0" cy="0"/>
        </a:xfrm>
      </p:grpSpPr>
      <p:sp>
        <p:nvSpPr>
          <p:cNvPr id="59" name="Google Shape;59;p3"/>
          <p:cNvSpPr txBox="1">
            <a:spLocks noGrp="1"/>
          </p:cNvSpPr>
          <p:nvPr>
            <p:ph type="title" hasCustomPrompt="1"/>
          </p:nvPr>
        </p:nvSpPr>
        <p:spPr>
          <a:xfrm>
            <a:off x="1152418" y="745845"/>
            <a:ext cx="1268700" cy="943500"/>
          </a:xfrm>
          <a:prstGeom prst="rect">
            <a:avLst/>
          </a:prstGeom>
        </p:spPr>
        <p:txBody>
          <a:bodyPr spcFirstLastPara="1" wrap="square" lIns="91425" tIns="91425" rIns="91425" bIns="91425" anchor="ctr" anchorCtr="0">
            <a:noAutofit/>
          </a:bodyPr>
          <a:lstStyle>
            <a:lvl1pPr lvl="0" rtl="0">
              <a:spcBef>
                <a:spcPts val="0"/>
              </a:spcBef>
              <a:spcAft>
                <a:spcPts val="0"/>
              </a:spcAft>
              <a:buSzPts val="6900"/>
              <a:buNone/>
              <a:defRPr sz="7700" b="0">
                <a:solidFill>
                  <a:schemeClr val="lt2"/>
                </a:solidFill>
              </a:defRPr>
            </a:lvl1pPr>
            <a:lvl2pPr lvl="1" rtl="0">
              <a:spcBef>
                <a:spcPts val="0"/>
              </a:spcBef>
              <a:spcAft>
                <a:spcPts val="0"/>
              </a:spcAft>
              <a:buSzPts val="6900"/>
              <a:buNone/>
              <a:defRPr sz="6900"/>
            </a:lvl2pPr>
            <a:lvl3pPr lvl="2" rtl="0">
              <a:spcBef>
                <a:spcPts val="0"/>
              </a:spcBef>
              <a:spcAft>
                <a:spcPts val="0"/>
              </a:spcAft>
              <a:buSzPts val="6900"/>
              <a:buNone/>
              <a:defRPr sz="6900"/>
            </a:lvl3pPr>
            <a:lvl4pPr lvl="3" rtl="0">
              <a:spcBef>
                <a:spcPts val="0"/>
              </a:spcBef>
              <a:spcAft>
                <a:spcPts val="0"/>
              </a:spcAft>
              <a:buSzPts val="6900"/>
              <a:buNone/>
              <a:defRPr sz="6900"/>
            </a:lvl4pPr>
            <a:lvl5pPr lvl="4" rtl="0">
              <a:spcBef>
                <a:spcPts val="0"/>
              </a:spcBef>
              <a:spcAft>
                <a:spcPts val="0"/>
              </a:spcAft>
              <a:buSzPts val="6900"/>
              <a:buNone/>
              <a:defRPr sz="6900"/>
            </a:lvl5pPr>
            <a:lvl6pPr lvl="5" rtl="0">
              <a:spcBef>
                <a:spcPts val="0"/>
              </a:spcBef>
              <a:spcAft>
                <a:spcPts val="0"/>
              </a:spcAft>
              <a:buSzPts val="6900"/>
              <a:buNone/>
              <a:defRPr sz="6900"/>
            </a:lvl6pPr>
            <a:lvl7pPr lvl="6" rtl="0">
              <a:spcBef>
                <a:spcPts val="0"/>
              </a:spcBef>
              <a:spcAft>
                <a:spcPts val="0"/>
              </a:spcAft>
              <a:buSzPts val="6900"/>
              <a:buNone/>
              <a:defRPr sz="6900"/>
            </a:lvl7pPr>
            <a:lvl8pPr lvl="7" rtl="0">
              <a:spcBef>
                <a:spcPts val="0"/>
              </a:spcBef>
              <a:spcAft>
                <a:spcPts val="0"/>
              </a:spcAft>
              <a:buSzPts val="6900"/>
              <a:buNone/>
              <a:defRPr sz="6900"/>
            </a:lvl8pPr>
            <a:lvl9pPr lvl="8" rtl="0">
              <a:spcBef>
                <a:spcPts val="0"/>
              </a:spcBef>
              <a:spcAft>
                <a:spcPts val="0"/>
              </a:spcAft>
              <a:buSzPts val="6900"/>
              <a:buNone/>
              <a:defRPr sz="6900"/>
            </a:lvl9pPr>
          </a:lstStyle>
          <a:p>
            <a:r>
              <a:t>xx%</a:t>
            </a:r>
          </a:p>
        </p:txBody>
      </p:sp>
      <p:sp>
        <p:nvSpPr>
          <p:cNvPr id="60" name="Google Shape;60;p3"/>
          <p:cNvSpPr txBox="1">
            <a:spLocks noGrp="1"/>
          </p:cNvSpPr>
          <p:nvPr>
            <p:ph type="title" idx="2"/>
          </p:nvPr>
        </p:nvSpPr>
        <p:spPr>
          <a:xfrm>
            <a:off x="874550" y="1804425"/>
            <a:ext cx="4530300" cy="16353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sz="5800">
                <a:solidFill>
                  <a:schemeClr val="dk1"/>
                </a:solidFill>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61" name="Google Shape;61;p3"/>
          <p:cNvSpPr txBox="1">
            <a:spLocks noGrp="1"/>
          </p:cNvSpPr>
          <p:nvPr>
            <p:ph type="subTitle" idx="1"/>
          </p:nvPr>
        </p:nvSpPr>
        <p:spPr>
          <a:xfrm>
            <a:off x="874550" y="3759275"/>
            <a:ext cx="2589300" cy="714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2"/>
              </a:buClr>
              <a:buSzPts val="1400"/>
              <a:buNone/>
              <a:defRPr sz="1600"/>
            </a:lvl1pPr>
            <a:lvl2pPr lvl="1" rtl="0">
              <a:spcBef>
                <a:spcPts val="0"/>
              </a:spcBef>
              <a:spcAft>
                <a:spcPts val="0"/>
              </a:spcAft>
              <a:buClr>
                <a:schemeClr val="dk2"/>
              </a:buClr>
              <a:buSzPts val="1400"/>
              <a:buNone/>
              <a:defRPr>
                <a:solidFill>
                  <a:schemeClr val="dk2"/>
                </a:solidFill>
              </a:defRPr>
            </a:lvl2pPr>
            <a:lvl3pPr lvl="2" rtl="0">
              <a:spcBef>
                <a:spcPts val="1600"/>
              </a:spcBef>
              <a:spcAft>
                <a:spcPts val="0"/>
              </a:spcAft>
              <a:buClr>
                <a:schemeClr val="dk2"/>
              </a:buClr>
              <a:buSzPts val="1400"/>
              <a:buNone/>
              <a:defRPr>
                <a:solidFill>
                  <a:schemeClr val="dk2"/>
                </a:solidFill>
              </a:defRPr>
            </a:lvl3pPr>
            <a:lvl4pPr lvl="3" rtl="0">
              <a:spcBef>
                <a:spcPts val="1600"/>
              </a:spcBef>
              <a:spcAft>
                <a:spcPts val="0"/>
              </a:spcAft>
              <a:buClr>
                <a:schemeClr val="dk2"/>
              </a:buClr>
              <a:buSzPts val="1400"/>
              <a:buNone/>
              <a:defRPr>
                <a:solidFill>
                  <a:schemeClr val="dk2"/>
                </a:solidFill>
              </a:defRPr>
            </a:lvl4pPr>
            <a:lvl5pPr lvl="4" rtl="0">
              <a:spcBef>
                <a:spcPts val="1600"/>
              </a:spcBef>
              <a:spcAft>
                <a:spcPts val="0"/>
              </a:spcAft>
              <a:buClr>
                <a:schemeClr val="dk2"/>
              </a:buClr>
              <a:buSzPts val="1400"/>
              <a:buNone/>
              <a:defRPr>
                <a:solidFill>
                  <a:schemeClr val="dk2"/>
                </a:solidFill>
              </a:defRPr>
            </a:lvl5pPr>
            <a:lvl6pPr lvl="5" rtl="0">
              <a:spcBef>
                <a:spcPts val="1600"/>
              </a:spcBef>
              <a:spcAft>
                <a:spcPts val="0"/>
              </a:spcAft>
              <a:buClr>
                <a:schemeClr val="dk2"/>
              </a:buClr>
              <a:buSzPts val="1400"/>
              <a:buNone/>
              <a:defRPr>
                <a:solidFill>
                  <a:schemeClr val="dk2"/>
                </a:solidFill>
              </a:defRPr>
            </a:lvl6pPr>
            <a:lvl7pPr lvl="6" rtl="0">
              <a:spcBef>
                <a:spcPts val="1600"/>
              </a:spcBef>
              <a:spcAft>
                <a:spcPts val="0"/>
              </a:spcAft>
              <a:buClr>
                <a:schemeClr val="dk2"/>
              </a:buClr>
              <a:buSzPts val="1400"/>
              <a:buNone/>
              <a:defRPr>
                <a:solidFill>
                  <a:schemeClr val="dk2"/>
                </a:solidFill>
              </a:defRPr>
            </a:lvl7pPr>
            <a:lvl8pPr lvl="7" rtl="0">
              <a:spcBef>
                <a:spcPts val="1600"/>
              </a:spcBef>
              <a:spcAft>
                <a:spcPts val="0"/>
              </a:spcAft>
              <a:buClr>
                <a:schemeClr val="dk2"/>
              </a:buClr>
              <a:buSzPts val="1400"/>
              <a:buNone/>
              <a:defRPr>
                <a:solidFill>
                  <a:schemeClr val="dk2"/>
                </a:solidFill>
              </a:defRPr>
            </a:lvl8pPr>
            <a:lvl9pPr lvl="8" rtl="0">
              <a:spcBef>
                <a:spcPts val="1600"/>
              </a:spcBef>
              <a:spcAft>
                <a:spcPts val="1600"/>
              </a:spcAft>
              <a:buClr>
                <a:schemeClr val="dk2"/>
              </a:buClr>
              <a:buSzPts val="1400"/>
              <a:buNone/>
              <a:defRPr>
                <a:solidFill>
                  <a:schemeClr val="dk2"/>
                </a:solidFill>
              </a:defRPr>
            </a:lvl9pPr>
          </a:lstStyle>
          <a:p>
            <a:endParaRPr/>
          </a:p>
        </p:txBody>
      </p:sp>
      <p:grpSp>
        <p:nvGrpSpPr>
          <p:cNvPr id="62" name="Google Shape;62;p3"/>
          <p:cNvGrpSpPr/>
          <p:nvPr/>
        </p:nvGrpSpPr>
        <p:grpSpPr>
          <a:xfrm rot="7179494">
            <a:off x="7817307" y="163912"/>
            <a:ext cx="900754" cy="1242451"/>
            <a:chOff x="330281" y="38723"/>
            <a:chExt cx="1614914" cy="2227176"/>
          </a:xfrm>
        </p:grpSpPr>
        <p:sp>
          <p:nvSpPr>
            <p:cNvPr id="63" name="Google Shape;63;p3"/>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 name="Google Shape;66;p3"/>
          <p:cNvGrpSpPr/>
          <p:nvPr/>
        </p:nvGrpSpPr>
        <p:grpSpPr>
          <a:xfrm rot="-4940312">
            <a:off x="3996688" y="3920049"/>
            <a:ext cx="924230" cy="1230127"/>
            <a:chOff x="330281" y="38723"/>
            <a:chExt cx="1614914" cy="2227176"/>
          </a:xfrm>
        </p:grpSpPr>
        <p:sp>
          <p:nvSpPr>
            <p:cNvPr id="67" name="Google Shape;67;p3"/>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0" name="Google Shape;70;p3"/>
          <p:cNvSpPr/>
          <p:nvPr/>
        </p:nvSpPr>
        <p:spPr>
          <a:xfrm>
            <a:off x="3512750" y="-696600"/>
            <a:ext cx="1892097" cy="1179694"/>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
          <p:cNvSpPr/>
          <p:nvPr/>
        </p:nvSpPr>
        <p:spPr>
          <a:xfrm>
            <a:off x="5525025" y="4606425"/>
            <a:ext cx="1844086" cy="1191581"/>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 name="Google Shape;72;p3"/>
          <p:cNvGrpSpPr/>
          <p:nvPr/>
        </p:nvGrpSpPr>
        <p:grpSpPr>
          <a:xfrm rot="-5856778">
            <a:off x="3086798" y="596383"/>
            <a:ext cx="900826" cy="1242356"/>
            <a:chOff x="330281" y="38723"/>
            <a:chExt cx="1614914" cy="2227176"/>
          </a:xfrm>
        </p:grpSpPr>
        <p:sp>
          <p:nvSpPr>
            <p:cNvPr id="73" name="Google Shape;73;p3"/>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 name="Google Shape;76;p3"/>
          <p:cNvGrpSpPr/>
          <p:nvPr/>
        </p:nvGrpSpPr>
        <p:grpSpPr>
          <a:xfrm rot="-2241120">
            <a:off x="7485409" y="374620"/>
            <a:ext cx="167533" cy="235734"/>
            <a:chOff x="5248950" y="2607450"/>
            <a:chExt cx="27575" cy="38800"/>
          </a:xfrm>
        </p:grpSpPr>
        <p:sp>
          <p:nvSpPr>
            <p:cNvPr id="77" name="Google Shape;77;p3"/>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 name="Google Shape;79;p3"/>
          <p:cNvGrpSpPr/>
          <p:nvPr/>
        </p:nvGrpSpPr>
        <p:grpSpPr>
          <a:xfrm rot="1583875">
            <a:off x="8562185" y="4442843"/>
            <a:ext cx="159799" cy="224852"/>
            <a:chOff x="5248950" y="2607450"/>
            <a:chExt cx="27575" cy="38800"/>
          </a:xfrm>
        </p:grpSpPr>
        <p:sp>
          <p:nvSpPr>
            <p:cNvPr id="80" name="Google Shape;80;p3"/>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 name="Google Shape;82;p3"/>
          <p:cNvGrpSpPr/>
          <p:nvPr/>
        </p:nvGrpSpPr>
        <p:grpSpPr>
          <a:xfrm rot="4025085">
            <a:off x="701273" y="4694761"/>
            <a:ext cx="105656" cy="148667"/>
            <a:chOff x="5248950" y="2607450"/>
            <a:chExt cx="27575" cy="38800"/>
          </a:xfrm>
        </p:grpSpPr>
        <p:sp>
          <p:nvSpPr>
            <p:cNvPr id="83" name="Google Shape;83;p3"/>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5" name="Google Shape;85;p3"/>
          <p:cNvGrpSpPr/>
          <p:nvPr/>
        </p:nvGrpSpPr>
        <p:grpSpPr>
          <a:xfrm rot="-5243946">
            <a:off x="-84370" y="2799655"/>
            <a:ext cx="167534" cy="235732"/>
            <a:chOff x="5248950" y="2607450"/>
            <a:chExt cx="27575" cy="38800"/>
          </a:xfrm>
        </p:grpSpPr>
        <p:sp>
          <p:nvSpPr>
            <p:cNvPr id="86" name="Google Shape;86;p3"/>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 name="Google Shape;88;p3"/>
          <p:cNvGrpSpPr/>
          <p:nvPr/>
        </p:nvGrpSpPr>
        <p:grpSpPr>
          <a:xfrm rot="-2700000">
            <a:off x="1974639" y="463473"/>
            <a:ext cx="104613" cy="147198"/>
            <a:chOff x="5248950" y="2607450"/>
            <a:chExt cx="27575" cy="38800"/>
          </a:xfrm>
        </p:grpSpPr>
        <p:sp>
          <p:nvSpPr>
            <p:cNvPr id="89" name="Google Shape;89;p3"/>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 name="Google Shape;91;p3"/>
          <p:cNvGrpSpPr/>
          <p:nvPr/>
        </p:nvGrpSpPr>
        <p:grpSpPr>
          <a:xfrm rot="3320916">
            <a:off x="8639381" y="548345"/>
            <a:ext cx="104615" cy="147200"/>
            <a:chOff x="5248950" y="2607450"/>
            <a:chExt cx="27575" cy="38800"/>
          </a:xfrm>
        </p:grpSpPr>
        <p:sp>
          <p:nvSpPr>
            <p:cNvPr id="92" name="Google Shape;92;p3"/>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4" name="Google Shape;94;p3"/>
          <p:cNvSpPr/>
          <p:nvPr/>
        </p:nvSpPr>
        <p:spPr>
          <a:xfrm>
            <a:off x="311700" y="41392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7707275" y="4517475"/>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8732600" y="1957488"/>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441125" y="82255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24"/>
        <p:cNvGrpSpPr/>
        <p:nvPr/>
      </p:nvGrpSpPr>
      <p:grpSpPr>
        <a:xfrm>
          <a:off x="0" y="0"/>
          <a:ext cx="0" cy="0"/>
          <a:chOff x="0" y="0"/>
          <a:chExt cx="0" cy="0"/>
        </a:xfrm>
      </p:grpSpPr>
      <p:sp>
        <p:nvSpPr>
          <p:cNvPr id="125" name="Google Shape;125;p5"/>
          <p:cNvSpPr txBox="1">
            <a:spLocks noGrp="1"/>
          </p:cNvSpPr>
          <p:nvPr>
            <p:ph type="subTitle" idx="1"/>
          </p:nvPr>
        </p:nvSpPr>
        <p:spPr>
          <a:xfrm>
            <a:off x="1744675" y="3171022"/>
            <a:ext cx="2502300" cy="3762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2"/>
              </a:buClr>
              <a:buSzPts val="2400"/>
              <a:buFont typeface="Gochi Hand"/>
              <a:buNone/>
              <a:defRPr sz="2400">
                <a:latin typeface="Gochi Hand"/>
                <a:ea typeface="Gochi Hand"/>
                <a:cs typeface="Gochi Hand"/>
                <a:sym typeface="Gochi Hand"/>
              </a:defRPr>
            </a:lvl1pPr>
            <a:lvl2pPr lvl="1">
              <a:spcBef>
                <a:spcPts val="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2pPr>
            <a:lvl3pPr lvl="2">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3pPr>
            <a:lvl4pPr lvl="3">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4pPr>
            <a:lvl5pPr lvl="4">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5pPr>
            <a:lvl6pPr lvl="5">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6pPr>
            <a:lvl7pPr lvl="6">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7pPr>
            <a:lvl8pPr lvl="7">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8pPr>
            <a:lvl9pPr lvl="8">
              <a:spcBef>
                <a:spcPts val="1600"/>
              </a:spcBef>
              <a:spcAft>
                <a:spcPts val="1600"/>
              </a:spcAft>
              <a:buClr>
                <a:schemeClr val="dk2"/>
              </a:buClr>
              <a:buSzPts val="2400"/>
              <a:buFont typeface="Gochi Hand"/>
              <a:buNone/>
              <a:defRPr sz="2400">
                <a:solidFill>
                  <a:schemeClr val="dk2"/>
                </a:solidFill>
                <a:latin typeface="Gochi Hand"/>
                <a:ea typeface="Gochi Hand"/>
                <a:cs typeface="Gochi Hand"/>
                <a:sym typeface="Gochi Hand"/>
              </a:defRPr>
            </a:lvl9pPr>
          </a:lstStyle>
          <a:p>
            <a:endParaRPr/>
          </a:p>
        </p:txBody>
      </p:sp>
      <p:sp>
        <p:nvSpPr>
          <p:cNvPr id="126" name="Google Shape;126;p5"/>
          <p:cNvSpPr txBox="1">
            <a:spLocks noGrp="1"/>
          </p:cNvSpPr>
          <p:nvPr>
            <p:ph type="subTitle" idx="2"/>
          </p:nvPr>
        </p:nvSpPr>
        <p:spPr>
          <a:xfrm>
            <a:off x="1744675" y="3588625"/>
            <a:ext cx="2502300" cy="933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600"/>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127" name="Google Shape;127;p5"/>
          <p:cNvSpPr txBox="1">
            <a:spLocks noGrp="1"/>
          </p:cNvSpPr>
          <p:nvPr>
            <p:ph type="subTitle" idx="3"/>
          </p:nvPr>
        </p:nvSpPr>
        <p:spPr>
          <a:xfrm>
            <a:off x="5091591" y="3171022"/>
            <a:ext cx="2502300" cy="3762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2"/>
              </a:buClr>
              <a:buSzPts val="2400"/>
              <a:buFont typeface="Gochi Hand"/>
              <a:buNone/>
              <a:defRPr sz="2400">
                <a:latin typeface="Gochi Hand"/>
                <a:ea typeface="Gochi Hand"/>
                <a:cs typeface="Gochi Hand"/>
                <a:sym typeface="Gochi Hand"/>
              </a:defRPr>
            </a:lvl1pPr>
            <a:lvl2pPr lvl="1" rtl="0">
              <a:spcBef>
                <a:spcPts val="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2pPr>
            <a:lvl3pPr lvl="2"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3pPr>
            <a:lvl4pPr lvl="3"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4pPr>
            <a:lvl5pPr lvl="4"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5pPr>
            <a:lvl6pPr lvl="5"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6pPr>
            <a:lvl7pPr lvl="6"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7pPr>
            <a:lvl8pPr lvl="7" rtl="0">
              <a:spcBef>
                <a:spcPts val="1600"/>
              </a:spcBef>
              <a:spcAft>
                <a:spcPts val="0"/>
              </a:spcAft>
              <a:buClr>
                <a:schemeClr val="dk2"/>
              </a:buClr>
              <a:buSzPts val="2400"/>
              <a:buFont typeface="Gochi Hand"/>
              <a:buNone/>
              <a:defRPr sz="2400">
                <a:solidFill>
                  <a:schemeClr val="dk2"/>
                </a:solidFill>
                <a:latin typeface="Gochi Hand"/>
                <a:ea typeface="Gochi Hand"/>
                <a:cs typeface="Gochi Hand"/>
                <a:sym typeface="Gochi Hand"/>
              </a:defRPr>
            </a:lvl8pPr>
            <a:lvl9pPr lvl="8" rtl="0">
              <a:spcBef>
                <a:spcPts val="1600"/>
              </a:spcBef>
              <a:spcAft>
                <a:spcPts val="1600"/>
              </a:spcAft>
              <a:buClr>
                <a:schemeClr val="dk2"/>
              </a:buClr>
              <a:buSzPts val="2400"/>
              <a:buFont typeface="Gochi Hand"/>
              <a:buNone/>
              <a:defRPr sz="2400">
                <a:solidFill>
                  <a:schemeClr val="dk2"/>
                </a:solidFill>
                <a:latin typeface="Gochi Hand"/>
                <a:ea typeface="Gochi Hand"/>
                <a:cs typeface="Gochi Hand"/>
                <a:sym typeface="Gochi Hand"/>
              </a:defRPr>
            </a:lvl9pPr>
          </a:lstStyle>
          <a:p>
            <a:endParaRPr/>
          </a:p>
        </p:txBody>
      </p:sp>
      <p:sp>
        <p:nvSpPr>
          <p:cNvPr id="128" name="Google Shape;128;p5"/>
          <p:cNvSpPr txBox="1">
            <a:spLocks noGrp="1"/>
          </p:cNvSpPr>
          <p:nvPr>
            <p:ph type="subTitle" idx="4"/>
          </p:nvPr>
        </p:nvSpPr>
        <p:spPr>
          <a:xfrm>
            <a:off x="5091600" y="3588625"/>
            <a:ext cx="2502300" cy="933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600"/>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grpSp>
        <p:nvGrpSpPr>
          <p:cNvPr id="129" name="Google Shape;129;p5"/>
          <p:cNvGrpSpPr/>
          <p:nvPr/>
        </p:nvGrpSpPr>
        <p:grpSpPr>
          <a:xfrm rot="-2241120">
            <a:off x="8738497" y="374620"/>
            <a:ext cx="167533" cy="235734"/>
            <a:chOff x="5248950" y="2607450"/>
            <a:chExt cx="27575" cy="38800"/>
          </a:xfrm>
        </p:grpSpPr>
        <p:sp>
          <p:nvSpPr>
            <p:cNvPr id="130" name="Google Shape;130;p5"/>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5"/>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2" name="Google Shape;132;p5"/>
          <p:cNvGrpSpPr/>
          <p:nvPr/>
        </p:nvGrpSpPr>
        <p:grpSpPr>
          <a:xfrm rot="-2700000">
            <a:off x="492264" y="460448"/>
            <a:ext cx="104613" cy="147198"/>
            <a:chOff x="5248950" y="2607450"/>
            <a:chExt cx="27575" cy="38800"/>
          </a:xfrm>
        </p:grpSpPr>
        <p:sp>
          <p:nvSpPr>
            <p:cNvPr id="133" name="Google Shape;133;p5"/>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5"/>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5" name="Google Shape;135;p5"/>
          <p:cNvGrpSpPr/>
          <p:nvPr/>
        </p:nvGrpSpPr>
        <p:grpSpPr>
          <a:xfrm rot="3488692">
            <a:off x="3920212" y="4108050"/>
            <a:ext cx="900823" cy="1242470"/>
            <a:chOff x="330281" y="38723"/>
            <a:chExt cx="1614914" cy="2227176"/>
          </a:xfrm>
        </p:grpSpPr>
        <p:sp>
          <p:nvSpPr>
            <p:cNvPr id="136" name="Google Shape;136;p5"/>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5"/>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5"/>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 name="Google Shape;139;p5"/>
          <p:cNvSpPr/>
          <p:nvPr/>
        </p:nvSpPr>
        <p:spPr>
          <a:xfrm>
            <a:off x="5787225" y="46915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5"/>
          <p:cNvSpPr/>
          <p:nvPr/>
        </p:nvSpPr>
        <p:spPr>
          <a:xfrm>
            <a:off x="7545113" y="453085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5"/>
          <p:cNvSpPr/>
          <p:nvPr/>
        </p:nvSpPr>
        <p:spPr>
          <a:xfrm>
            <a:off x="1692500" y="46915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5"/>
          <p:cNvSpPr/>
          <p:nvPr/>
        </p:nvSpPr>
        <p:spPr>
          <a:xfrm>
            <a:off x="311700" y="3456088"/>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3" name="Google Shape;143;p5"/>
          <p:cNvGrpSpPr/>
          <p:nvPr/>
        </p:nvGrpSpPr>
        <p:grpSpPr>
          <a:xfrm rot="3488692">
            <a:off x="-426263" y="1239987"/>
            <a:ext cx="900823" cy="1242470"/>
            <a:chOff x="330281" y="38723"/>
            <a:chExt cx="1614914" cy="2227176"/>
          </a:xfrm>
        </p:grpSpPr>
        <p:sp>
          <p:nvSpPr>
            <p:cNvPr id="144" name="Google Shape;144;p5"/>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5"/>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5"/>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 name="Google Shape;147;p5"/>
          <p:cNvGrpSpPr/>
          <p:nvPr/>
        </p:nvGrpSpPr>
        <p:grpSpPr>
          <a:xfrm rot="3488692">
            <a:off x="8748287" y="833987"/>
            <a:ext cx="900823" cy="1242470"/>
            <a:chOff x="330281" y="38723"/>
            <a:chExt cx="1614914" cy="2227176"/>
          </a:xfrm>
        </p:grpSpPr>
        <p:sp>
          <p:nvSpPr>
            <p:cNvPr id="148" name="Google Shape;148;p5"/>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5"/>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5"/>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1" name="Google Shape;151;p5"/>
          <p:cNvSpPr/>
          <p:nvPr/>
        </p:nvSpPr>
        <p:spPr>
          <a:xfrm>
            <a:off x="-1002975" y="4260125"/>
            <a:ext cx="1892097" cy="1179694"/>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5"/>
          <p:cNvSpPr/>
          <p:nvPr/>
        </p:nvSpPr>
        <p:spPr>
          <a:xfrm>
            <a:off x="8431350" y="4260125"/>
            <a:ext cx="1892097" cy="1179694"/>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5"/>
          <p:cNvSpPr txBox="1">
            <a:spLocks noGrp="1"/>
          </p:cNvSpPr>
          <p:nvPr>
            <p:ph type="title"/>
          </p:nvPr>
        </p:nvSpPr>
        <p:spPr>
          <a:xfrm>
            <a:off x="311700" y="445025"/>
            <a:ext cx="8520600" cy="572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200"/>
              <a:buNone/>
              <a:defRPr b="1"/>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78"/>
        <p:cNvGrpSpPr/>
        <p:nvPr/>
      </p:nvGrpSpPr>
      <p:grpSpPr>
        <a:xfrm>
          <a:off x="0" y="0"/>
          <a:ext cx="0" cy="0"/>
          <a:chOff x="0" y="0"/>
          <a:chExt cx="0" cy="0"/>
        </a:xfrm>
      </p:grpSpPr>
      <p:sp>
        <p:nvSpPr>
          <p:cNvPr id="179" name="Google Shape;179;p7"/>
          <p:cNvSpPr txBox="1">
            <a:spLocks noGrp="1"/>
          </p:cNvSpPr>
          <p:nvPr>
            <p:ph type="title"/>
          </p:nvPr>
        </p:nvSpPr>
        <p:spPr>
          <a:xfrm>
            <a:off x="1893425" y="1364070"/>
            <a:ext cx="5357100" cy="168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12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80" name="Google Shape;180;p7"/>
          <p:cNvSpPr txBox="1">
            <a:spLocks noGrp="1"/>
          </p:cNvSpPr>
          <p:nvPr>
            <p:ph type="subTitle" idx="1"/>
          </p:nvPr>
        </p:nvSpPr>
        <p:spPr>
          <a:xfrm>
            <a:off x="2275675" y="3037830"/>
            <a:ext cx="4592700" cy="741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600"/>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grpSp>
        <p:nvGrpSpPr>
          <p:cNvPr id="181" name="Google Shape;181;p7"/>
          <p:cNvGrpSpPr/>
          <p:nvPr/>
        </p:nvGrpSpPr>
        <p:grpSpPr>
          <a:xfrm rot="7179494">
            <a:off x="7403820" y="3286475"/>
            <a:ext cx="900754" cy="1242451"/>
            <a:chOff x="330281" y="38723"/>
            <a:chExt cx="1614914" cy="2227176"/>
          </a:xfrm>
        </p:grpSpPr>
        <p:sp>
          <p:nvSpPr>
            <p:cNvPr id="182" name="Google Shape;182;p7"/>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7"/>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7"/>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5" name="Google Shape;185;p7"/>
          <p:cNvGrpSpPr/>
          <p:nvPr/>
        </p:nvGrpSpPr>
        <p:grpSpPr>
          <a:xfrm>
            <a:off x="686105" y="410551"/>
            <a:ext cx="924215" cy="1230069"/>
            <a:chOff x="330281" y="38723"/>
            <a:chExt cx="1614914" cy="2227176"/>
          </a:xfrm>
        </p:grpSpPr>
        <p:sp>
          <p:nvSpPr>
            <p:cNvPr id="186" name="Google Shape;186;p7"/>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7"/>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7"/>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9" name="Google Shape;189;p7"/>
          <p:cNvGrpSpPr/>
          <p:nvPr/>
        </p:nvGrpSpPr>
        <p:grpSpPr>
          <a:xfrm rot="-2241120">
            <a:off x="7485409" y="374620"/>
            <a:ext cx="167533" cy="235734"/>
            <a:chOff x="5248950" y="2607450"/>
            <a:chExt cx="27575" cy="38800"/>
          </a:xfrm>
        </p:grpSpPr>
        <p:sp>
          <p:nvSpPr>
            <p:cNvPr id="190" name="Google Shape;190;p7"/>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7"/>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2" name="Google Shape;192;p7"/>
          <p:cNvGrpSpPr/>
          <p:nvPr/>
        </p:nvGrpSpPr>
        <p:grpSpPr>
          <a:xfrm rot="1583875">
            <a:off x="8562185" y="4442843"/>
            <a:ext cx="159799" cy="224852"/>
            <a:chOff x="5248950" y="2607450"/>
            <a:chExt cx="27575" cy="38800"/>
          </a:xfrm>
        </p:grpSpPr>
        <p:sp>
          <p:nvSpPr>
            <p:cNvPr id="193" name="Google Shape;193;p7"/>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7"/>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5" name="Google Shape;195;p7"/>
          <p:cNvGrpSpPr/>
          <p:nvPr/>
        </p:nvGrpSpPr>
        <p:grpSpPr>
          <a:xfrm rot="4025085">
            <a:off x="540311" y="4647486"/>
            <a:ext cx="105656" cy="148667"/>
            <a:chOff x="5248950" y="2607450"/>
            <a:chExt cx="27575" cy="38800"/>
          </a:xfrm>
        </p:grpSpPr>
        <p:sp>
          <p:nvSpPr>
            <p:cNvPr id="196" name="Google Shape;196;p7"/>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7"/>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 name="Google Shape;198;p7"/>
          <p:cNvGrpSpPr/>
          <p:nvPr/>
        </p:nvGrpSpPr>
        <p:grpSpPr>
          <a:xfrm rot="-5243946">
            <a:off x="462830" y="508230"/>
            <a:ext cx="167534" cy="235732"/>
            <a:chOff x="5248950" y="2607450"/>
            <a:chExt cx="27575" cy="38800"/>
          </a:xfrm>
        </p:grpSpPr>
        <p:sp>
          <p:nvSpPr>
            <p:cNvPr id="199" name="Google Shape;199;p7"/>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7"/>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 name="Google Shape;201;p7"/>
          <p:cNvGrpSpPr/>
          <p:nvPr/>
        </p:nvGrpSpPr>
        <p:grpSpPr>
          <a:xfrm rot="-2700000">
            <a:off x="1930139" y="287898"/>
            <a:ext cx="104613" cy="147198"/>
            <a:chOff x="5248950" y="2607450"/>
            <a:chExt cx="27575" cy="38800"/>
          </a:xfrm>
        </p:grpSpPr>
        <p:sp>
          <p:nvSpPr>
            <p:cNvPr id="202" name="Google Shape;202;p7"/>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7"/>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4" name="Google Shape;204;p7"/>
          <p:cNvGrpSpPr/>
          <p:nvPr/>
        </p:nvGrpSpPr>
        <p:grpSpPr>
          <a:xfrm rot="3320916">
            <a:off x="8589994" y="783670"/>
            <a:ext cx="104615" cy="147200"/>
            <a:chOff x="5248950" y="2607450"/>
            <a:chExt cx="27575" cy="38800"/>
          </a:xfrm>
        </p:grpSpPr>
        <p:sp>
          <p:nvSpPr>
            <p:cNvPr id="205" name="Google Shape;205;p7"/>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7"/>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7" name="Google Shape;207;p7"/>
          <p:cNvSpPr/>
          <p:nvPr/>
        </p:nvSpPr>
        <p:spPr>
          <a:xfrm>
            <a:off x="281200" y="37936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7"/>
          <p:cNvSpPr/>
          <p:nvPr/>
        </p:nvSpPr>
        <p:spPr>
          <a:xfrm>
            <a:off x="6273600" y="636988"/>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7"/>
          <p:cNvSpPr/>
          <p:nvPr/>
        </p:nvSpPr>
        <p:spPr>
          <a:xfrm>
            <a:off x="5579650" y="4824425"/>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7"/>
          <p:cNvSpPr/>
          <p:nvPr/>
        </p:nvSpPr>
        <p:spPr>
          <a:xfrm>
            <a:off x="8457850" y="1438975"/>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7"/>
          <p:cNvSpPr/>
          <p:nvPr/>
        </p:nvSpPr>
        <p:spPr>
          <a:xfrm>
            <a:off x="4178625" y="4568638"/>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7"/>
          <p:cNvSpPr/>
          <p:nvPr/>
        </p:nvSpPr>
        <p:spPr>
          <a:xfrm>
            <a:off x="1593675" y="151455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15"/>
        <p:cNvGrpSpPr/>
        <p:nvPr/>
      </p:nvGrpSpPr>
      <p:grpSpPr>
        <a:xfrm>
          <a:off x="0" y="0"/>
          <a:ext cx="0" cy="0"/>
          <a:chOff x="0" y="0"/>
          <a:chExt cx="0" cy="0"/>
        </a:xfrm>
      </p:grpSpPr>
      <p:sp>
        <p:nvSpPr>
          <p:cNvPr id="216" name="Google Shape;216;p9"/>
          <p:cNvSpPr txBox="1">
            <a:spLocks noGrp="1"/>
          </p:cNvSpPr>
          <p:nvPr>
            <p:ph type="title"/>
          </p:nvPr>
        </p:nvSpPr>
        <p:spPr>
          <a:xfrm>
            <a:off x="4566175" y="1150700"/>
            <a:ext cx="3563700" cy="1704900"/>
          </a:xfrm>
          <a:prstGeom prst="rect">
            <a:avLst/>
          </a:prstGeom>
        </p:spPr>
        <p:txBody>
          <a:bodyPr spcFirstLastPara="1" wrap="square" lIns="91425" tIns="91425" rIns="91425" bIns="91425" anchor="b" anchorCtr="0">
            <a:noAutofit/>
          </a:bodyPr>
          <a:lstStyle>
            <a:lvl1pPr lvl="0">
              <a:spcBef>
                <a:spcPts val="0"/>
              </a:spcBef>
              <a:spcAft>
                <a:spcPts val="0"/>
              </a:spcAft>
              <a:buSzPts val="4200"/>
              <a:buNone/>
              <a:defRPr sz="35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217" name="Google Shape;217;p9"/>
          <p:cNvSpPr txBox="1">
            <a:spLocks noGrp="1"/>
          </p:cNvSpPr>
          <p:nvPr>
            <p:ph type="subTitle" idx="1"/>
          </p:nvPr>
        </p:nvSpPr>
        <p:spPr>
          <a:xfrm>
            <a:off x="4566175" y="2943325"/>
            <a:ext cx="3563700" cy="9483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400"/>
              <a:buNone/>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grpSp>
        <p:nvGrpSpPr>
          <p:cNvPr id="218" name="Google Shape;218;p9"/>
          <p:cNvGrpSpPr/>
          <p:nvPr/>
        </p:nvGrpSpPr>
        <p:grpSpPr>
          <a:xfrm rot="-2241120">
            <a:off x="8738497" y="374620"/>
            <a:ext cx="167533" cy="235734"/>
            <a:chOff x="5248950" y="2607450"/>
            <a:chExt cx="27575" cy="38800"/>
          </a:xfrm>
        </p:grpSpPr>
        <p:sp>
          <p:nvSpPr>
            <p:cNvPr id="219" name="Google Shape;219;p9"/>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9"/>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1" name="Google Shape;221;p9"/>
          <p:cNvGrpSpPr/>
          <p:nvPr/>
        </p:nvGrpSpPr>
        <p:grpSpPr>
          <a:xfrm rot="-2700000">
            <a:off x="492264" y="460448"/>
            <a:ext cx="104613" cy="147198"/>
            <a:chOff x="5248950" y="2607450"/>
            <a:chExt cx="27575" cy="38800"/>
          </a:xfrm>
        </p:grpSpPr>
        <p:sp>
          <p:nvSpPr>
            <p:cNvPr id="222" name="Google Shape;222;p9"/>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9"/>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4" name="Google Shape;224;p9"/>
          <p:cNvGrpSpPr/>
          <p:nvPr/>
        </p:nvGrpSpPr>
        <p:grpSpPr>
          <a:xfrm rot="3488692">
            <a:off x="3920212" y="4108050"/>
            <a:ext cx="900823" cy="1242470"/>
            <a:chOff x="330281" y="38723"/>
            <a:chExt cx="1614914" cy="2227176"/>
          </a:xfrm>
        </p:grpSpPr>
        <p:sp>
          <p:nvSpPr>
            <p:cNvPr id="225" name="Google Shape;225;p9"/>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9"/>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9"/>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8" name="Google Shape;228;p9"/>
          <p:cNvSpPr/>
          <p:nvPr/>
        </p:nvSpPr>
        <p:spPr>
          <a:xfrm>
            <a:off x="5787225" y="46915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9"/>
          <p:cNvSpPr/>
          <p:nvPr/>
        </p:nvSpPr>
        <p:spPr>
          <a:xfrm>
            <a:off x="7545113" y="453085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9"/>
          <p:cNvSpPr/>
          <p:nvPr/>
        </p:nvSpPr>
        <p:spPr>
          <a:xfrm>
            <a:off x="2880250" y="4691488"/>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9"/>
          <p:cNvSpPr/>
          <p:nvPr/>
        </p:nvSpPr>
        <p:spPr>
          <a:xfrm>
            <a:off x="489750" y="1307813"/>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2" name="Google Shape;232;p9"/>
          <p:cNvGrpSpPr/>
          <p:nvPr/>
        </p:nvGrpSpPr>
        <p:grpSpPr>
          <a:xfrm rot="3488692">
            <a:off x="-426263" y="1239987"/>
            <a:ext cx="900823" cy="1242470"/>
            <a:chOff x="330281" y="38723"/>
            <a:chExt cx="1614914" cy="2227176"/>
          </a:xfrm>
        </p:grpSpPr>
        <p:sp>
          <p:nvSpPr>
            <p:cNvPr id="233" name="Google Shape;233;p9"/>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9"/>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9"/>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6" name="Google Shape;236;p9"/>
          <p:cNvGrpSpPr/>
          <p:nvPr/>
        </p:nvGrpSpPr>
        <p:grpSpPr>
          <a:xfrm rot="3488692">
            <a:off x="8748287" y="833987"/>
            <a:ext cx="900823" cy="1242470"/>
            <a:chOff x="330281" y="38723"/>
            <a:chExt cx="1614914" cy="2227176"/>
          </a:xfrm>
        </p:grpSpPr>
        <p:sp>
          <p:nvSpPr>
            <p:cNvPr id="237" name="Google Shape;237;p9"/>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9"/>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9"/>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0" name="Google Shape;240;p9"/>
          <p:cNvSpPr/>
          <p:nvPr/>
        </p:nvSpPr>
        <p:spPr>
          <a:xfrm>
            <a:off x="3243850" y="-687125"/>
            <a:ext cx="1892097" cy="1179694"/>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9"/>
          <p:cNvSpPr/>
          <p:nvPr/>
        </p:nvSpPr>
        <p:spPr>
          <a:xfrm>
            <a:off x="8738175" y="2899475"/>
            <a:ext cx="1892097" cy="1179694"/>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359"/>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able of Contents">
  <p:cSld name="CUSTOM_22">
    <p:spTree>
      <p:nvGrpSpPr>
        <p:cNvPr id="1" name="Shape 360"/>
        <p:cNvGrpSpPr/>
        <p:nvPr/>
      </p:nvGrpSpPr>
      <p:grpSpPr>
        <a:xfrm>
          <a:off x="0" y="0"/>
          <a:ext cx="0" cy="0"/>
          <a:chOff x="0" y="0"/>
          <a:chExt cx="0" cy="0"/>
        </a:xfrm>
      </p:grpSpPr>
      <p:sp>
        <p:nvSpPr>
          <p:cNvPr id="361" name="Google Shape;361;p13"/>
          <p:cNvSpPr txBox="1">
            <a:spLocks noGrp="1"/>
          </p:cNvSpPr>
          <p:nvPr>
            <p:ph type="subTitle" idx="1"/>
          </p:nvPr>
        </p:nvSpPr>
        <p:spPr>
          <a:xfrm>
            <a:off x="2479461" y="2000875"/>
            <a:ext cx="1957800" cy="714000"/>
          </a:xfrm>
          <a:prstGeom prst="rect">
            <a:avLst/>
          </a:prstGeom>
        </p:spPr>
        <p:txBody>
          <a:bodyPr spcFirstLastPara="1" wrap="square" lIns="91425" tIns="91425" rIns="91425" bIns="91425" anchor="t" anchorCtr="0">
            <a:noAutofit/>
          </a:bodyPr>
          <a:lstStyle>
            <a:lvl1pPr lvl="0" rtl="0">
              <a:lnSpc>
                <a:spcPct val="100000"/>
              </a:lnSpc>
              <a:spcBef>
                <a:spcPts val="300"/>
              </a:spcBef>
              <a:spcAft>
                <a:spcPts val="0"/>
              </a:spcAft>
              <a:buSzPts val="1400"/>
              <a:buNone/>
              <a:defRPr sz="1600"/>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362" name="Google Shape;362;p13"/>
          <p:cNvSpPr txBox="1">
            <a:spLocks noGrp="1"/>
          </p:cNvSpPr>
          <p:nvPr>
            <p:ph type="subTitle" idx="2"/>
          </p:nvPr>
        </p:nvSpPr>
        <p:spPr>
          <a:xfrm>
            <a:off x="6177811" y="1994200"/>
            <a:ext cx="1957800" cy="714000"/>
          </a:xfrm>
          <a:prstGeom prst="rect">
            <a:avLst/>
          </a:prstGeom>
        </p:spPr>
        <p:txBody>
          <a:bodyPr spcFirstLastPara="1" wrap="square" lIns="91425" tIns="91425" rIns="91425" bIns="91425" anchor="t" anchorCtr="0">
            <a:noAutofit/>
          </a:bodyPr>
          <a:lstStyle>
            <a:lvl1pPr lvl="0" rtl="0">
              <a:lnSpc>
                <a:spcPct val="100000"/>
              </a:lnSpc>
              <a:spcBef>
                <a:spcPts val="300"/>
              </a:spcBef>
              <a:spcAft>
                <a:spcPts val="0"/>
              </a:spcAft>
              <a:buSzPts val="1400"/>
              <a:buNone/>
              <a:defRPr sz="1600"/>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363" name="Google Shape;363;p13"/>
          <p:cNvSpPr txBox="1">
            <a:spLocks noGrp="1"/>
          </p:cNvSpPr>
          <p:nvPr>
            <p:ph type="subTitle" idx="3"/>
          </p:nvPr>
        </p:nvSpPr>
        <p:spPr>
          <a:xfrm>
            <a:off x="2479461" y="3527175"/>
            <a:ext cx="1957800" cy="714000"/>
          </a:xfrm>
          <a:prstGeom prst="rect">
            <a:avLst/>
          </a:prstGeom>
        </p:spPr>
        <p:txBody>
          <a:bodyPr spcFirstLastPara="1" wrap="square" lIns="91425" tIns="91425" rIns="91425" bIns="91425" anchor="t" anchorCtr="0">
            <a:noAutofit/>
          </a:bodyPr>
          <a:lstStyle>
            <a:lvl1pPr lvl="0" rtl="0">
              <a:lnSpc>
                <a:spcPct val="100000"/>
              </a:lnSpc>
              <a:spcBef>
                <a:spcPts val="300"/>
              </a:spcBef>
              <a:spcAft>
                <a:spcPts val="0"/>
              </a:spcAft>
              <a:buSzPts val="1400"/>
              <a:buNone/>
              <a:defRPr sz="1600"/>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364" name="Google Shape;364;p13"/>
          <p:cNvSpPr txBox="1">
            <a:spLocks noGrp="1"/>
          </p:cNvSpPr>
          <p:nvPr>
            <p:ph type="subTitle" idx="4"/>
          </p:nvPr>
        </p:nvSpPr>
        <p:spPr>
          <a:xfrm>
            <a:off x="2479481" y="1634900"/>
            <a:ext cx="1662300" cy="513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100"/>
              <a:buFont typeface="Gochi Hand"/>
              <a:buNone/>
              <a:defRPr sz="2400">
                <a:latin typeface="Gochi Hand"/>
                <a:ea typeface="Gochi Hand"/>
                <a:cs typeface="Gochi Hand"/>
                <a:sym typeface="Gochi Hand"/>
              </a:defRPr>
            </a:lvl1pPr>
            <a:lvl2pPr lvl="1" rtl="0">
              <a:spcBef>
                <a:spcPts val="0"/>
              </a:spcBef>
              <a:spcAft>
                <a:spcPts val="0"/>
              </a:spcAft>
              <a:buSzPts val="2100"/>
              <a:buFont typeface="Gochi Hand"/>
              <a:buNone/>
              <a:defRPr sz="2100" b="1">
                <a:latin typeface="Gochi Hand"/>
                <a:ea typeface="Gochi Hand"/>
                <a:cs typeface="Gochi Hand"/>
                <a:sym typeface="Gochi Hand"/>
              </a:defRPr>
            </a:lvl2pPr>
            <a:lvl3pPr lvl="2" rtl="0">
              <a:spcBef>
                <a:spcPts val="1600"/>
              </a:spcBef>
              <a:spcAft>
                <a:spcPts val="0"/>
              </a:spcAft>
              <a:buSzPts val="2100"/>
              <a:buFont typeface="Gochi Hand"/>
              <a:buNone/>
              <a:defRPr sz="2100" b="1">
                <a:latin typeface="Gochi Hand"/>
                <a:ea typeface="Gochi Hand"/>
                <a:cs typeface="Gochi Hand"/>
                <a:sym typeface="Gochi Hand"/>
              </a:defRPr>
            </a:lvl3pPr>
            <a:lvl4pPr lvl="3" rtl="0">
              <a:spcBef>
                <a:spcPts val="1600"/>
              </a:spcBef>
              <a:spcAft>
                <a:spcPts val="0"/>
              </a:spcAft>
              <a:buSzPts val="2100"/>
              <a:buFont typeface="Gochi Hand"/>
              <a:buNone/>
              <a:defRPr sz="2100" b="1">
                <a:latin typeface="Gochi Hand"/>
                <a:ea typeface="Gochi Hand"/>
                <a:cs typeface="Gochi Hand"/>
                <a:sym typeface="Gochi Hand"/>
              </a:defRPr>
            </a:lvl4pPr>
            <a:lvl5pPr lvl="4" rtl="0">
              <a:spcBef>
                <a:spcPts val="1600"/>
              </a:spcBef>
              <a:spcAft>
                <a:spcPts val="0"/>
              </a:spcAft>
              <a:buSzPts val="2100"/>
              <a:buFont typeface="Gochi Hand"/>
              <a:buNone/>
              <a:defRPr sz="2100" b="1">
                <a:latin typeface="Gochi Hand"/>
                <a:ea typeface="Gochi Hand"/>
                <a:cs typeface="Gochi Hand"/>
                <a:sym typeface="Gochi Hand"/>
              </a:defRPr>
            </a:lvl5pPr>
            <a:lvl6pPr lvl="5" rtl="0">
              <a:spcBef>
                <a:spcPts val="1600"/>
              </a:spcBef>
              <a:spcAft>
                <a:spcPts val="0"/>
              </a:spcAft>
              <a:buSzPts val="2100"/>
              <a:buFont typeface="Gochi Hand"/>
              <a:buNone/>
              <a:defRPr sz="2100" b="1">
                <a:latin typeface="Gochi Hand"/>
                <a:ea typeface="Gochi Hand"/>
                <a:cs typeface="Gochi Hand"/>
                <a:sym typeface="Gochi Hand"/>
              </a:defRPr>
            </a:lvl6pPr>
            <a:lvl7pPr lvl="6" rtl="0">
              <a:spcBef>
                <a:spcPts val="1600"/>
              </a:spcBef>
              <a:spcAft>
                <a:spcPts val="0"/>
              </a:spcAft>
              <a:buSzPts val="2100"/>
              <a:buFont typeface="Gochi Hand"/>
              <a:buNone/>
              <a:defRPr sz="2100" b="1">
                <a:latin typeface="Gochi Hand"/>
                <a:ea typeface="Gochi Hand"/>
                <a:cs typeface="Gochi Hand"/>
                <a:sym typeface="Gochi Hand"/>
              </a:defRPr>
            </a:lvl7pPr>
            <a:lvl8pPr lvl="7" rtl="0">
              <a:spcBef>
                <a:spcPts val="1600"/>
              </a:spcBef>
              <a:spcAft>
                <a:spcPts val="0"/>
              </a:spcAft>
              <a:buSzPts val="2100"/>
              <a:buFont typeface="Gochi Hand"/>
              <a:buNone/>
              <a:defRPr sz="2100" b="1">
                <a:latin typeface="Gochi Hand"/>
                <a:ea typeface="Gochi Hand"/>
                <a:cs typeface="Gochi Hand"/>
                <a:sym typeface="Gochi Hand"/>
              </a:defRPr>
            </a:lvl8pPr>
            <a:lvl9pPr lvl="8" rtl="0">
              <a:spcBef>
                <a:spcPts val="1600"/>
              </a:spcBef>
              <a:spcAft>
                <a:spcPts val="1600"/>
              </a:spcAft>
              <a:buSzPts val="2100"/>
              <a:buFont typeface="Gochi Hand"/>
              <a:buNone/>
              <a:defRPr sz="2100" b="1">
                <a:latin typeface="Gochi Hand"/>
                <a:ea typeface="Gochi Hand"/>
                <a:cs typeface="Gochi Hand"/>
                <a:sym typeface="Gochi Hand"/>
              </a:defRPr>
            </a:lvl9pPr>
          </a:lstStyle>
          <a:p>
            <a:endParaRPr/>
          </a:p>
        </p:txBody>
      </p:sp>
      <p:sp>
        <p:nvSpPr>
          <p:cNvPr id="365" name="Google Shape;365;p13"/>
          <p:cNvSpPr txBox="1">
            <a:spLocks noGrp="1"/>
          </p:cNvSpPr>
          <p:nvPr>
            <p:ph type="subTitle" idx="5"/>
          </p:nvPr>
        </p:nvSpPr>
        <p:spPr>
          <a:xfrm>
            <a:off x="6177831" y="1634900"/>
            <a:ext cx="1662300" cy="513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100"/>
              <a:buFont typeface="Gochi Hand"/>
              <a:buNone/>
              <a:defRPr sz="2400">
                <a:latin typeface="Gochi Hand"/>
                <a:ea typeface="Gochi Hand"/>
                <a:cs typeface="Gochi Hand"/>
                <a:sym typeface="Gochi Hand"/>
              </a:defRPr>
            </a:lvl1pPr>
            <a:lvl2pPr lvl="1" rtl="0">
              <a:spcBef>
                <a:spcPts val="0"/>
              </a:spcBef>
              <a:spcAft>
                <a:spcPts val="0"/>
              </a:spcAft>
              <a:buSzPts val="2100"/>
              <a:buFont typeface="Gochi Hand"/>
              <a:buNone/>
              <a:defRPr sz="2100" b="1">
                <a:latin typeface="Gochi Hand"/>
                <a:ea typeface="Gochi Hand"/>
                <a:cs typeface="Gochi Hand"/>
                <a:sym typeface="Gochi Hand"/>
              </a:defRPr>
            </a:lvl2pPr>
            <a:lvl3pPr lvl="2" rtl="0">
              <a:spcBef>
                <a:spcPts val="1600"/>
              </a:spcBef>
              <a:spcAft>
                <a:spcPts val="0"/>
              </a:spcAft>
              <a:buSzPts val="2100"/>
              <a:buFont typeface="Gochi Hand"/>
              <a:buNone/>
              <a:defRPr sz="2100" b="1">
                <a:latin typeface="Gochi Hand"/>
                <a:ea typeface="Gochi Hand"/>
                <a:cs typeface="Gochi Hand"/>
                <a:sym typeface="Gochi Hand"/>
              </a:defRPr>
            </a:lvl3pPr>
            <a:lvl4pPr lvl="3" rtl="0">
              <a:spcBef>
                <a:spcPts val="1600"/>
              </a:spcBef>
              <a:spcAft>
                <a:spcPts val="0"/>
              </a:spcAft>
              <a:buSzPts val="2100"/>
              <a:buFont typeface="Gochi Hand"/>
              <a:buNone/>
              <a:defRPr sz="2100" b="1">
                <a:latin typeface="Gochi Hand"/>
                <a:ea typeface="Gochi Hand"/>
                <a:cs typeface="Gochi Hand"/>
                <a:sym typeface="Gochi Hand"/>
              </a:defRPr>
            </a:lvl4pPr>
            <a:lvl5pPr lvl="4" rtl="0">
              <a:spcBef>
                <a:spcPts val="1600"/>
              </a:spcBef>
              <a:spcAft>
                <a:spcPts val="0"/>
              </a:spcAft>
              <a:buSzPts val="2100"/>
              <a:buFont typeface="Gochi Hand"/>
              <a:buNone/>
              <a:defRPr sz="2100" b="1">
                <a:latin typeface="Gochi Hand"/>
                <a:ea typeface="Gochi Hand"/>
                <a:cs typeface="Gochi Hand"/>
                <a:sym typeface="Gochi Hand"/>
              </a:defRPr>
            </a:lvl5pPr>
            <a:lvl6pPr lvl="5" rtl="0">
              <a:spcBef>
                <a:spcPts val="1600"/>
              </a:spcBef>
              <a:spcAft>
                <a:spcPts val="0"/>
              </a:spcAft>
              <a:buSzPts val="2100"/>
              <a:buFont typeface="Gochi Hand"/>
              <a:buNone/>
              <a:defRPr sz="2100" b="1">
                <a:latin typeface="Gochi Hand"/>
                <a:ea typeface="Gochi Hand"/>
                <a:cs typeface="Gochi Hand"/>
                <a:sym typeface="Gochi Hand"/>
              </a:defRPr>
            </a:lvl6pPr>
            <a:lvl7pPr lvl="6" rtl="0">
              <a:spcBef>
                <a:spcPts val="1600"/>
              </a:spcBef>
              <a:spcAft>
                <a:spcPts val="0"/>
              </a:spcAft>
              <a:buSzPts val="2100"/>
              <a:buFont typeface="Gochi Hand"/>
              <a:buNone/>
              <a:defRPr sz="2100" b="1">
                <a:latin typeface="Gochi Hand"/>
                <a:ea typeface="Gochi Hand"/>
                <a:cs typeface="Gochi Hand"/>
                <a:sym typeface="Gochi Hand"/>
              </a:defRPr>
            </a:lvl7pPr>
            <a:lvl8pPr lvl="7" rtl="0">
              <a:spcBef>
                <a:spcPts val="1600"/>
              </a:spcBef>
              <a:spcAft>
                <a:spcPts val="0"/>
              </a:spcAft>
              <a:buSzPts val="2100"/>
              <a:buFont typeface="Gochi Hand"/>
              <a:buNone/>
              <a:defRPr sz="2100" b="1">
                <a:latin typeface="Gochi Hand"/>
                <a:ea typeface="Gochi Hand"/>
                <a:cs typeface="Gochi Hand"/>
                <a:sym typeface="Gochi Hand"/>
              </a:defRPr>
            </a:lvl8pPr>
            <a:lvl9pPr lvl="8" rtl="0">
              <a:spcBef>
                <a:spcPts val="1600"/>
              </a:spcBef>
              <a:spcAft>
                <a:spcPts val="1600"/>
              </a:spcAft>
              <a:buSzPts val="2100"/>
              <a:buFont typeface="Gochi Hand"/>
              <a:buNone/>
              <a:defRPr sz="2100" b="1">
                <a:latin typeface="Gochi Hand"/>
                <a:ea typeface="Gochi Hand"/>
                <a:cs typeface="Gochi Hand"/>
                <a:sym typeface="Gochi Hand"/>
              </a:defRPr>
            </a:lvl9pPr>
          </a:lstStyle>
          <a:p>
            <a:endParaRPr/>
          </a:p>
        </p:txBody>
      </p:sp>
      <p:sp>
        <p:nvSpPr>
          <p:cNvPr id="366" name="Google Shape;366;p13"/>
          <p:cNvSpPr txBox="1">
            <a:spLocks noGrp="1"/>
          </p:cNvSpPr>
          <p:nvPr>
            <p:ph type="subTitle" idx="6"/>
          </p:nvPr>
        </p:nvSpPr>
        <p:spPr>
          <a:xfrm>
            <a:off x="2479481" y="3142391"/>
            <a:ext cx="1662300" cy="513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100"/>
              <a:buFont typeface="Gochi Hand"/>
              <a:buNone/>
              <a:defRPr sz="2400">
                <a:latin typeface="Gochi Hand"/>
                <a:ea typeface="Gochi Hand"/>
                <a:cs typeface="Gochi Hand"/>
                <a:sym typeface="Gochi Hand"/>
              </a:defRPr>
            </a:lvl1pPr>
            <a:lvl2pPr lvl="1" rtl="0">
              <a:spcBef>
                <a:spcPts val="0"/>
              </a:spcBef>
              <a:spcAft>
                <a:spcPts val="0"/>
              </a:spcAft>
              <a:buSzPts val="2100"/>
              <a:buFont typeface="Gochi Hand"/>
              <a:buNone/>
              <a:defRPr sz="2100" b="1">
                <a:latin typeface="Gochi Hand"/>
                <a:ea typeface="Gochi Hand"/>
                <a:cs typeface="Gochi Hand"/>
                <a:sym typeface="Gochi Hand"/>
              </a:defRPr>
            </a:lvl2pPr>
            <a:lvl3pPr lvl="2" rtl="0">
              <a:spcBef>
                <a:spcPts val="1600"/>
              </a:spcBef>
              <a:spcAft>
                <a:spcPts val="0"/>
              </a:spcAft>
              <a:buSzPts val="2100"/>
              <a:buFont typeface="Gochi Hand"/>
              <a:buNone/>
              <a:defRPr sz="2100" b="1">
                <a:latin typeface="Gochi Hand"/>
                <a:ea typeface="Gochi Hand"/>
                <a:cs typeface="Gochi Hand"/>
                <a:sym typeface="Gochi Hand"/>
              </a:defRPr>
            </a:lvl3pPr>
            <a:lvl4pPr lvl="3" rtl="0">
              <a:spcBef>
                <a:spcPts val="1600"/>
              </a:spcBef>
              <a:spcAft>
                <a:spcPts val="0"/>
              </a:spcAft>
              <a:buSzPts val="2100"/>
              <a:buFont typeface="Gochi Hand"/>
              <a:buNone/>
              <a:defRPr sz="2100" b="1">
                <a:latin typeface="Gochi Hand"/>
                <a:ea typeface="Gochi Hand"/>
                <a:cs typeface="Gochi Hand"/>
                <a:sym typeface="Gochi Hand"/>
              </a:defRPr>
            </a:lvl4pPr>
            <a:lvl5pPr lvl="4" rtl="0">
              <a:spcBef>
                <a:spcPts val="1600"/>
              </a:spcBef>
              <a:spcAft>
                <a:spcPts val="0"/>
              </a:spcAft>
              <a:buSzPts val="2100"/>
              <a:buFont typeface="Gochi Hand"/>
              <a:buNone/>
              <a:defRPr sz="2100" b="1">
                <a:latin typeface="Gochi Hand"/>
                <a:ea typeface="Gochi Hand"/>
                <a:cs typeface="Gochi Hand"/>
                <a:sym typeface="Gochi Hand"/>
              </a:defRPr>
            </a:lvl5pPr>
            <a:lvl6pPr lvl="5" rtl="0">
              <a:spcBef>
                <a:spcPts val="1600"/>
              </a:spcBef>
              <a:spcAft>
                <a:spcPts val="0"/>
              </a:spcAft>
              <a:buSzPts val="2100"/>
              <a:buFont typeface="Gochi Hand"/>
              <a:buNone/>
              <a:defRPr sz="2100" b="1">
                <a:latin typeface="Gochi Hand"/>
                <a:ea typeface="Gochi Hand"/>
                <a:cs typeface="Gochi Hand"/>
                <a:sym typeface="Gochi Hand"/>
              </a:defRPr>
            </a:lvl6pPr>
            <a:lvl7pPr lvl="6" rtl="0">
              <a:spcBef>
                <a:spcPts val="1600"/>
              </a:spcBef>
              <a:spcAft>
                <a:spcPts val="0"/>
              </a:spcAft>
              <a:buSzPts val="2100"/>
              <a:buFont typeface="Gochi Hand"/>
              <a:buNone/>
              <a:defRPr sz="2100" b="1">
                <a:latin typeface="Gochi Hand"/>
                <a:ea typeface="Gochi Hand"/>
                <a:cs typeface="Gochi Hand"/>
                <a:sym typeface="Gochi Hand"/>
              </a:defRPr>
            </a:lvl7pPr>
            <a:lvl8pPr lvl="7" rtl="0">
              <a:spcBef>
                <a:spcPts val="1600"/>
              </a:spcBef>
              <a:spcAft>
                <a:spcPts val="0"/>
              </a:spcAft>
              <a:buSzPts val="2100"/>
              <a:buFont typeface="Gochi Hand"/>
              <a:buNone/>
              <a:defRPr sz="2100" b="1">
                <a:latin typeface="Gochi Hand"/>
                <a:ea typeface="Gochi Hand"/>
                <a:cs typeface="Gochi Hand"/>
                <a:sym typeface="Gochi Hand"/>
              </a:defRPr>
            </a:lvl8pPr>
            <a:lvl9pPr lvl="8" rtl="0">
              <a:spcBef>
                <a:spcPts val="1600"/>
              </a:spcBef>
              <a:spcAft>
                <a:spcPts val="1600"/>
              </a:spcAft>
              <a:buSzPts val="2100"/>
              <a:buFont typeface="Gochi Hand"/>
              <a:buNone/>
              <a:defRPr sz="2100" b="1">
                <a:latin typeface="Gochi Hand"/>
                <a:ea typeface="Gochi Hand"/>
                <a:cs typeface="Gochi Hand"/>
                <a:sym typeface="Gochi Hand"/>
              </a:defRPr>
            </a:lvl9pPr>
          </a:lstStyle>
          <a:p>
            <a:endParaRPr/>
          </a:p>
        </p:txBody>
      </p:sp>
      <p:sp>
        <p:nvSpPr>
          <p:cNvPr id="367" name="Google Shape;367;p13"/>
          <p:cNvSpPr txBox="1">
            <a:spLocks noGrp="1"/>
          </p:cNvSpPr>
          <p:nvPr>
            <p:ph type="subTitle" idx="7"/>
          </p:nvPr>
        </p:nvSpPr>
        <p:spPr>
          <a:xfrm>
            <a:off x="6177811" y="3523323"/>
            <a:ext cx="1957800" cy="714000"/>
          </a:xfrm>
          <a:prstGeom prst="rect">
            <a:avLst/>
          </a:prstGeom>
        </p:spPr>
        <p:txBody>
          <a:bodyPr spcFirstLastPara="1" wrap="square" lIns="91425" tIns="91425" rIns="91425" bIns="91425" anchor="t" anchorCtr="0">
            <a:noAutofit/>
          </a:bodyPr>
          <a:lstStyle>
            <a:lvl1pPr lvl="0" rtl="0">
              <a:lnSpc>
                <a:spcPct val="100000"/>
              </a:lnSpc>
              <a:spcBef>
                <a:spcPts val="300"/>
              </a:spcBef>
              <a:spcAft>
                <a:spcPts val="0"/>
              </a:spcAft>
              <a:buSzPts val="1400"/>
              <a:buNone/>
              <a:defRPr sz="1600"/>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368" name="Google Shape;368;p13"/>
          <p:cNvSpPr txBox="1">
            <a:spLocks noGrp="1"/>
          </p:cNvSpPr>
          <p:nvPr>
            <p:ph type="subTitle" idx="8"/>
          </p:nvPr>
        </p:nvSpPr>
        <p:spPr>
          <a:xfrm>
            <a:off x="6177831" y="3138537"/>
            <a:ext cx="1662300" cy="513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100"/>
              <a:buFont typeface="Gochi Hand"/>
              <a:buNone/>
              <a:defRPr sz="2400">
                <a:latin typeface="Gochi Hand"/>
                <a:ea typeface="Gochi Hand"/>
                <a:cs typeface="Gochi Hand"/>
                <a:sym typeface="Gochi Hand"/>
              </a:defRPr>
            </a:lvl1pPr>
            <a:lvl2pPr lvl="1" rtl="0">
              <a:spcBef>
                <a:spcPts val="0"/>
              </a:spcBef>
              <a:spcAft>
                <a:spcPts val="0"/>
              </a:spcAft>
              <a:buSzPts val="2100"/>
              <a:buFont typeface="Gochi Hand"/>
              <a:buNone/>
              <a:defRPr sz="2100" b="1">
                <a:latin typeface="Gochi Hand"/>
                <a:ea typeface="Gochi Hand"/>
                <a:cs typeface="Gochi Hand"/>
                <a:sym typeface="Gochi Hand"/>
              </a:defRPr>
            </a:lvl2pPr>
            <a:lvl3pPr lvl="2" rtl="0">
              <a:spcBef>
                <a:spcPts val="1600"/>
              </a:spcBef>
              <a:spcAft>
                <a:spcPts val="0"/>
              </a:spcAft>
              <a:buSzPts val="2100"/>
              <a:buFont typeface="Gochi Hand"/>
              <a:buNone/>
              <a:defRPr sz="2100" b="1">
                <a:latin typeface="Gochi Hand"/>
                <a:ea typeface="Gochi Hand"/>
                <a:cs typeface="Gochi Hand"/>
                <a:sym typeface="Gochi Hand"/>
              </a:defRPr>
            </a:lvl3pPr>
            <a:lvl4pPr lvl="3" rtl="0">
              <a:spcBef>
                <a:spcPts val="1600"/>
              </a:spcBef>
              <a:spcAft>
                <a:spcPts val="0"/>
              </a:spcAft>
              <a:buSzPts val="2100"/>
              <a:buFont typeface="Gochi Hand"/>
              <a:buNone/>
              <a:defRPr sz="2100" b="1">
                <a:latin typeface="Gochi Hand"/>
                <a:ea typeface="Gochi Hand"/>
                <a:cs typeface="Gochi Hand"/>
                <a:sym typeface="Gochi Hand"/>
              </a:defRPr>
            </a:lvl4pPr>
            <a:lvl5pPr lvl="4" rtl="0">
              <a:spcBef>
                <a:spcPts val="1600"/>
              </a:spcBef>
              <a:spcAft>
                <a:spcPts val="0"/>
              </a:spcAft>
              <a:buSzPts val="2100"/>
              <a:buFont typeface="Gochi Hand"/>
              <a:buNone/>
              <a:defRPr sz="2100" b="1">
                <a:latin typeface="Gochi Hand"/>
                <a:ea typeface="Gochi Hand"/>
                <a:cs typeface="Gochi Hand"/>
                <a:sym typeface="Gochi Hand"/>
              </a:defRPr>
            </a:lvl5pPr>
            <a:lvl6pPr lvl="5" rtl="0">
              <a:spcBef>
                <a:spcPts val="1600"/>
              </a:spcBef>
              <a:spcAft>
                <a:spcPts val="0"/>
              </a:spcAft>
              <a:buSzPts val="2100"/>
              <a:buFont typeface="Gochi Hand"/>
              <a:buNone/>
              <a:defRPr sz="2100" b="1">
                <a:latin typeface="Gochi Hand"/>
                <a:ea typeface="Gochi Hand"/>
                <a:cs typeface="Gochi Hand"/>
                <a:sym typeface="Gochi Hand"/>
              </a:defRPr>
            </a:lvl6pPr>
            <a:lvl7pPr lvl="6" rtl="0">
              <a:spcBef>
                <a:spcPts val="1600"/>
              </a:spcBef>
              <a:spcAft>
                <a:spcPts val="0"/>
              </a:spcAft>
              <a:buSzPts val="2100"/>
              <a:buFont typeface="Gochi Hand"/>
              <a:buNone/>
              <a:defRPr sz="2100" b="1">
                <a:latin typeface="Gochi Hand"/>
                <a:ea typeface="Gochi Hand"/>
                <a:cs typeface="Gochi Hand"/>
                <a:sym typeface="Gochi Hand"/>
              </a:defRPr>
            </a:lvl7pPr>
            <a:lvl8pPr lvl="7" rtl="0">
              <a:spcBef>
                <a:spcPts val="1600"/>
              </a:spcBef>
              <a:spcAft>
                <a:spcPts val="0"/>
              </a:spcAft>
              <a:buSzPts val="2100"/>
              <a:buFont typeface="Gochi Hand"/>
              <a:buNone/>
              <a:defRPr sz="2100" b="1">
                <a:latin typeface="Gochi Hand"/>
                <a:ea typeface="Gochi Hand"/>
                <a:cs typeface="Gochi Hand"/>
                <a:sym typeface="Gochi Hand"/>
              </a:defRPr>
            </a:lvl8pPr>
            <a:lvl9pPr lvl="8" rtl="0">
              <a:spcBef>
                <a:spcPts val="1600"/>
              </a:spcBef>
              <a:spcAft>
                <a:spcPts val="1600"/>
              </a:spcAft>
              <a:buSzPts val="2100"/>
              <a:buFont typeface="Gochi Hand"/>
              <a:buNone/>
              <a:defRPr sz="2100" b="1">
                <a:latin typeface="Gochi Hand"/>
                <a:ea typeface="Gochi Hand"/>
                <a:cs typeface="Gochi Hand"/>
                <a:sym typeface="Gochi Hand"/>
              </a:defRPr>
            </a:lvl9pPr>
          </a:lstStyle>
          <a:p>
            <a:endParaRPr/>
          </a:p>
        </p:txBody>
      </p:sp>
      <p:sp>
        <p:nvSpPr>
          <p:cNvPr id="369" name="Google Shape;369;p13"/>
          <p:cNvSpPr txBox="1">
            <a:spLocks noGrp="1"/>
          </p:cNvSpPr>
          <p:nvPr>
            <p:ph type="title" hasCustomPrompt="1"/>
          </p:nvPr>
        </p:nvSpPr>
        <p:spPr>
          <a:xfrm>
            <a:off x="1184068" y="1764118"/>
            <a:ext cx="1041300" cy="813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6200">
                <a:solidFill>
                  <a:schemeClr val="lt2"/>
                </a:solidFill>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r>
              <a:t>xx%</a:t>
            </a:r>
          </a:p>
        </p:txBody>
      </p:sp>
      <p:sp>
        <p:nvSpPr>
          <p:cNvPr id="370" name="Google Shape;370;p13"/>
          <p:cNvSpPr txBox="1">
            <a:spLocks noGrp="1"/>
          </p:cNvSpPr>
          <p:nvPr>
            <p:ph type="title" idx="9" hasCustomPrompt="1"/>
          </p:nvPr>
        </p:nvSpPr>
        <p:spPr>
          <a:xfrm>
            <a:off x="1184068" y="3324400"/>
            <a:ext cx="1041300" cy="814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6200">
                <a:solidFill>
                  <a:schemeClr val="lt2"/>
                </a:solidFill>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r>
              <a:t>xx%</a:t>
            </a:r>
          </a:p>
        </p:txBody>
      </p:sp>
      <p:sp>
        <p:nvSpPr>
          <p:cNvPr id="371" name="Google Shape;371;p13"/>
          <p:cNvSpPr txBox="1">
            <a:spLocks noGrp="1"/>
          </p:cNvSpPr>
          <p:nvPr>
            <p:ph type="title" idx="13" hasCustomPrompt="1"/>
          </p:nvPr>
        </p:nvSpPr>
        <p:spPr>
          <a:xfrm>
            <a:off x="4882468" y="1764113"/>
            <a:ext cx="1041300" cy="795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5200"/>
              <a:buNone/>
              <a:defRPr sz="6200">
                <a:solidFill>
                  <a:schemeClr val="lt2"/>
                </a:solidFill>
              </a:defRPr>
            </a:lvl1pPr>
            <a:lvl2pPr lvl="1" algn="ctr" rtl="0">
              <a:spcBef>
                <a:spcPts val="100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r>
              <a:t>xx%</a:t>
            </a:r>
          </a:p>
        </p:txBody>
      </p:sp>
      <p:sp>
        <p:nvSpPr>
          <p:cNvPr id="372" name="Google Shape;372;p13"/>
          <p:cNvSpPr txBox="1">
            <a:spLocks noGrp="1"/>
          </p:cNvSpPr>
          <p:nvPr>
            <p:ph type="title" idx="14" hasCustomPrompt="1"/>
          </p:nvPr>
        </p:nvSpPr>
        <p:spPr>
          <a:xfrm>
            <a:off x="4882468" y="3324918"/>
            <a:ext cx="1041300" cy="814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6200">
                <a:solidFill>
                  <a:schemeClr val="lt2"/>
                </a:solidFill>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r>
              <a:t>xx%</a:t>
            </a:r>
          </a:p>
        </p:txBody>
      </p:sp>
      <p:grpSp>
        <p:nvGrpSpPr>
          <p:cNvPr id="373" name="Google Shape;373;p13"/>
          <p:cNvGrpSpPr/>
          <p:nvPr/>
        </p:nvGrpSpPr>
        <p:grpSpPr>
          <a:xfrm rot="7179494">
            <a:off x="7817307" y="163912"/>
            <a:ext cx="900754" cy="1242451"/>
            <a:chOff x="330281" y="38723"/>
            <a:chExt cx="1614914" cy="2227176"/>
          </a:xfrm>
        </p:grpSpPr>
        <p:sp>
          <p:nvSpPr>
            <p:cNvPr id="374" name="Google Shape;374;p13"/>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13"/>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13"/>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7" name="Google Shape;377;p13"/>
          <p:cNvGrpSpPr/>
          <p:nvPr/>
        </p:nvGrpSpPr>
        <p:grpSpPr>
          <a:xfrm rot="-4940312">
            <a:off x="3996688" y="3920049"/>
            <a:ext cx="924230" cy="1230127"/>
            <a:chOff x="330281" y="38723"/>
            <a:chExt cx="1614914" cy="2227176"/>
          </a:xfrm>
        </p:grpSpPr>
        <p:sp>
          <p:nvSpPr>
            <p:cNvPr id="378" name="Google Shape;378;p13"/>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13"/>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13"/>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1" name="Google Shape;381;p13"/>
          <p:cNvGrpSpPr/>
          <p:nvPr/>
        </p:nvGrpSpPr>
        <p:grpSpPr>
          <a:xfrm rot="-5856778">
            <a:off x="1516898" y="176233"/>
            <a:ext cx="900826" cy="1242356"/>
            <a:chOff x="330281" y="38723"/>
            <a:chExt cx="1614914" cy="2227176"/>
          </a:xfrm>
        </p:grpSpPr>
        <p:sp>
          <p:nvSpPr>
            <p:cNvPr id="382" name="Google Shape;382;p13"/>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13"/>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13"/>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5" name="Google Shape;385;p13"/>
          <p:cNvGrpSpPr/>
          <p:nvPr/>
        </p:nvGrpSpPr>
        <p:grpSpPr>
          <a:xfrm rot="-2241120">
            <a:off x="7485409" y="374620"/>
            <a:ext cx="167533" cy="235734"/>
            <a:chOff x="5248950" y="2607450"/>
            <a:chExt cx="27575" cy="38800"/>
          </a:xfrm>
        </p:grpSpPr>
        <p:sp>
          <p:nvSpPr>
            <p:cNvPr id="386" name="Google Shape;386;p13"/>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13"/>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8" name="Google Shape;388;p13"/>
          <p:cNvGrpSpPr/>
          <p:nvPr/>
        </p:nvGrpSpPr>
        <p:grpSpPr>
          <a:xfrm rot="1583875">
            <a:off x="8562185" y="4442843"/>
            <a:ext cx="159799" cy="224852"/>
            <a:chOff x="5248950" y="2607450"/>
            <a:chExt cx="27575" cy="38800"/>
          </a:xfrm>
        </p:grpSpPr>
        <p:sp>
          <p:nvSpPr>
            <p:cNvPr id="389" name="Google Shape;389;p13"/>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13"/>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1" name="Google Shape;391;p13"/>
          <p:cNvGrpSpPr/>
          <p:nvPr/>
        </p:nvGrpSpPr>
        <p:grpSpPr>
          <a:xfrm rot="4025085">
            <a:off x="701273" y="4694761"/>
            <a:ext cx="105656" cy="148667"/>
            <a:chOff x="5248950" y="2607450"/>
            <a:chExt cx="27575" cy="38800"/>
          </a:xfrm>
        </p:grpSpPr>
        <p:sp>
          <p:nvSpPr>
            <p:cNvPr id="392" name="Google Shape;392;p13"/>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13"/>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4" name="Google Shape;394;p13"/>
          <p:cNvGrpSpPr/>
          <p:nvPr/>
        </p:nvGrpSpPr>
        <p:grpSpPr>
          <a:xfrm rot="-5243946">
            <a:off x="-84370" y="2799655"/>
            <a:ext cx="167534" cy="235732"/>
            <a:chOff x="5248950" y="2607450"/>
            <a:chExt cx="27575" cy="38800"/>
          </a:xfrm>
        </p:grpSpPr>
        <p:sp>
          <p:nvSpPr>
            <p:cNvPr id="395" name="Google Shape;395;p13"/>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13"/>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7" name="Google Shape;397;p13"/>
          <p:cNvGrpSpPr/>
          <p:nvPr/>
        </p:nvGrpSpPr>
        <p:grpSpPr>
          <a:xfrm rot="-2700000">
            <a:off x="1974639" y="463473"/>
            <a:ext cx="104613" cy="147198"/>
            <a:chOff x="5248950" y="2607450"/>
            <a:chExt cx="27575" cy="38800"/>
          </a:xfrm>
        </p:grpSpPr>
        <p:sp>
          <p:nvSpPr>
            <p:cNvPr id="398" name="Google Shape;398;p13"/>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13"/>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0" name="Google Shape;400;p13"/>
          <p:cNvGrpSpPr/>
          <p:nvPr/>
        </p:nvGrpSpPr>
        <p:grpSpPr>
          <a:xfrm rot="3320916">
            <a:off x="8639381" y="548345"/>
            <a:ext cx="104615" cy="147200"/>
            <a:chOff x="5248950" y="2607450"/>
            <a:chExt cx="27575" cy="38800"/>
          </a:xfrm>
        </p:grpSpPr>
        <p:sp>
          <p:nvSpPr>
            <p:cNvPr id="401" name="Google Shape;401;p13"/>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3"/>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3" name="Google Shape;403;p13"/>
          <p:cNvSpPr/>
          <p:nvPr/>
        </p:nvSpPr>
        <p:spPr>
          <a:xfrm>
            <a:off x="311700" y="41392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13"/>
          <p:cNvSpPr/>
          <p:nvPr/>
        </p:nvSpPr>
        <p:spPr>
          <a:xfrm>
            <a:off x="7707275" y="4517475"/>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13"/>
          <p:cNvSpPr/>
          <p:nvPr/>
        </p:nvSpPr>
        <p:spPr>
          <a:xfrm>
            <a:off x="8732600" y="1957488"/>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13"/>
          <p:cNvSpPr/>
          <p:nvPr/>
        </p:nvSpPr>
        <p:spPr>
          <a:xfrm>
            <a:off x="8619775" y="37606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13"/>
          <p:cNvSpPr/>
          <p:nvPr/>
        </p:nvSpPr>
        <p:spPr>
          <a:xfrm>
            <a:off x="441125" y="82255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13"/>
          <p:cNvSpPr txBox="1">
            <a:spLocks noGrp="1"/>
          </p:cNvSpPr>
          <p:nvPr>
            <p:ph type="title" idx="15"/>
          </p:nvPr>
        </p:nvSpPr>
        <p:spPr>
          <a:xfrm>
            <a:off x="311700" y="445025"/>
            <a:ext cx="8520600" cy="572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200"/>
              <a:buNone/>
              <a:defRPr b="1"/>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2">
  <p:cSld name="SECTION_HEADER_1">
    <p:spTree>
      <p:nvGrpSpPr>
        <p:cNvPr id="1" name="Shape 409"/>
        <p:cNvGrpSpPr/>
        <p:nvPr/>
      </p:nvGrpSpPr>
      <p:grpSpPr>
        <a:xfrm>
          <a:off x="0" y="0"/>
          <a:ext cx="0" cy="0"/>
          <a:chOff x="0" y="0"/>
          <a:chExt cx="0" cy="0"/>
        </a:xfrm>
      </p:grpSpPr>
      <p:sp>
        <p:nvSpPr>
          <p:cNvPr id="410" name="Google Shape;410;p14"/>
          <p:cNvSpPr txBox="1">
            <a:spLocks noGrp="1"/>
          </p:cNvSpPr>
          <p:nvPr>
            <p:ph type="title" hasCustomPrompt="1"/>
          </p:nvPr>
        </p:nvSpPr>
        <p:spPr>
          <a:xfrm>
            <a:off x="6345350" y="1050645"/>
            <a:ext cx="1268700" cy="9435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6900"/>
              <a:buNone/>
              <a:defRPr sz="7700" b="0">
                <a:solidFill>
                  <a:schemeClr val="lt2"/>
                </a:solidFill>
              </a:defRPr>
            </a:lvl1pPr>
            <a:lvl2pPr lvl="1" algn="r" rtl="0">
              <a:spcBef>
                <a:spcPts val="0"/>
              </a:spcBef>
              <a:spcAft>
                <a:spcPts val="0"/>
              </a:spcAft>
              <a:buSzPts val="6900"/>
              <a:buNone/>
              <a:defRPr sz="6900"/>
            </a:lvl2pPr>
            <a:lvl3pPr lvl="2" algn="r" rtl="0">
              <a:spcBef>
                <a:spcPts val="0"/>
              </a:spcBef>
              <a:spcAft>
                <a:spcPts val="0"/>
              </a:spcAft>
              <a:buSzPts val="6900"/>
              <a:buNone/>
              <a:defRPr sz="6900"/>
            </a:lvl3pPr>
            <a:lvl4pPr lvl="3" algn="r" rtl="0">
              <a:spcBef>
                <a:spcPts val="0"/>
              </a:spcBef>
              <a:spcAft>
                <a:spcPts val="0"/>
              </a:spcAft>
              <a:buSzPts val="6900"/>
              <a:buNone/>
              <a:defRPr sz="6900"/>
            </a:lvl4pPr>
            <a:lvl5pPr lvl="4" algn="r" rtl="0">
              <a:spcBef>
                <a:spcPts val="0"/>
              </a:spcBef>
              <a:spcAft>
                <a:spcPts val="0"/>
              </a:spcAft>
              <a:buSzPts val="6900"/>
              <a:buNone/>
              <a:defRPr sz="6900"/>
            </a:lvl5pPr>
            <a:lvl6pPr lvl="5" algn="r" rtl="0">
              <a:spcBef>
                <a:spcPts val="0"/>
              </a:spcBef>
              <a:spcAft>
                <a:spcPts val="0"/>
              </a:spcAft>
              <a:buSzPts val="6900"/>
              <a:buNone/>
              <a:defRPr sz="6900"/>
            </a:lvl6pPr>
            <a:lvl7pPr lvl="6" algn="r" rtl="0">
              <a:spcBef>
                <a:spcPts val="0"/>
              </a:spcBef>
              <a:spcAft>
                <a:spcPts val="0"/>
              </a:spcAft>
              <a:buSzPts val="6900"/>
              <a:buNone/>
              <a:defRPr sz="6900"/>
            </a:lvl7pPr>
            <a:lvl8pPr lvl="7" algn="r" rtl="0">
              <a:spcBef>
                <a:spcPts val="0"/>
              </a:spcBef>
              <a:spcAft>
                <a:spcPts val="0"/>
              </a:spcAft>
              <a:buSzPts val="6900"/>
              <a:buNone/>
              <a:defRPr sz="6900"/>
            </a:lvl8pPr>
            <a:lvl9pPr lvl="8" algn="r" rtl="0">
              <a:spcBef>
                <a:spcPts val="0"/>
              </a:spcBef>
              <a:spcAft>
                <a:spcPts val="0"/>
              </a:spcAft>
              <a:buSzPts val="6900"/>
              <a:buNone/>
              <a:defRPr sz="6900"/>
            </a:lvl9pPr>
          </a:lstStyle>
          <a:p>
            <a:r>
              <a:t>xx%</a:t>
            </a:r>
          </a:p>
        </p:txBody>
      </p:sp>
      <p:sp>
        <p:nvSpPr>
          <p:cNvPr id="411" name="Google Shape;411;p14"/>
          <p:cNvSpPr txBox="1">
            <a:spLocks noGrp="1"/>
          </p:cNvSpPr>
          <p:nvPr>
            <p:ph type="title" idx="2"/>
          </p:nvPr>
        </p:nvSpPr>
        <p:spPr>
          <a:xfrm>
            <a:off x="3055800" y="2299450"/>
            <a:ext cx="4787400" cy="9264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200"/>
              <a:buNone/>
              <a:defRPr sz="5800"/>
            </a:lvl1pPr>
            <a:lvl2pPr lvl="1" algn="r" rtl="0">
              <a:spcBef>
                <a:spcPts val="0"/>
              </a:spcBef>
              <a:spcAft>
                <a:spcPts val="0"/>
              </a:spcAft>
              <a:buSzPts val="3200"/>
              <a:buNone/>
              <a:defRPr/>
            </a:lvl2pPr>
            <a:lvl3pPr lvl="2" algn="r" rtl="0">
              <a:spcBef>
                <a:spcPts val="0"/>
              </a:spcBef>
              <a:spcAft>
                <a:spcPts val="0"/>
              </a:spcAft>
              <a:buSzPts val="3200"/>
              <a:buNone/>
              <a:defRPr/>
            </a:lvl3pPr>
            <a:lvl4pPr lvl="3" algn="r" rtl="0">
              <a:spcBef>
                <a:spcPts val="0"/>
              </a:spcBef>
              <a:spcAft>
                <a:spcPts val="0"/>
              </a:spcAft>
              <a:buSzPts val="3200"/>
              <a:buNone/>
              <a:defRPr/>
            </a:lvl4pPr>
            <a:lvl5pPr lvl="4" algn="r" rtl="0">
              <a:spcBef>
                <a:spcPts val="0"/>
              </a:spcBef>
              <a:spcAft>
                <a:spcPts val="0"/>
              </a:spcAft>
              <a:buSzPts val="3200"/>
              <a:buNone/>
              <a:defRPr/>
            </a:lvl5pPr>
            <a:lvl6pPr lvl="5" algn="r" rtl="0">
              <a:spcBef>
                <a:spcPts val="0"/>
              </a:spcBef>
              <a:spcAft>
                <a:spcPts val="0"/>
              </a:spcAft>
              <a:buSzPts val="3200"/>
              <a:buNone/>
              <a:defRPr/>
            </a:lvl6pPr>
            <a:lvl7pPr lvl="6" algn="r" rtl="0">
              <a:spcBef>
                <a:spcPts val="0"/>
              </a:spcBef>
              <a:spcAft>
                <a:spcPts val="0"/>
              </a:spcAft>
              <a:buSzPts val="3200"/>
              <a:buNone/>
              <a:defRPr/>
            </a:lvl7pPr>
            <a:lvl8pPr lvl="7" algn="r" rtl="0">
              <a:spcBef>
                <a:spcPts val="0"/>
              </a:spcBef>
              <a:spcAft>
                <a:spcPts val="0"/>
              </a:spcAft>
              <a:buSzPts val="3200"/>
              <a:buNone/>
              <a:defRPr/>
            </a:lvl8pPr>
            <a:lvl9pPr lvl="8" algn="r" rtl="0">
              <a:spcBef>
                <a:spcPts val="0"/>
              </a:spcBef>
              <a:spcAft>
                <a:spcPts val="0"/>
              </a:spcAft>
              <a:buSzPts val="3200"/>
              <a:buNone/>
              <a:defRPr/>
            </a:lvl9pPr>
          </a:lstStyle>
          <a:p>
            <a:endParaRPr/>
          </a:p>
        </p:txBody>
      </p:sp>
      <p:sp>
        <p:nvSpPr>
          <p:cNvPr id="412" name="Google Shape;412;p14"/>
          <p:cNvSpPr txBox="1">
            <a:spLocks noGrp="1"/>
          </p:cNvSpPr>
          <p:nvPr>
            <p:ph type="subTitle" idx="1"/>
          </p:nvPr>
        </p:nvSpPr>
        <p:spPr>
          <a:xfrm>
            <a:off x="5126850" y="3289450"/>
            <a:ext cx="2716200" cy="9435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dk2"/>
              </a:buClr>
              <a:buSzPts val="1400"/>
              <a:buNone/>
              <a:defRPr sz="1600"/>
            </a:lvl1pPr>
            <a:lvl2pPr lvl="1" algn="r" rtl="0">
              <a:spcBef>
                <a:spcPts val="0"/>
              </a:spcBef>
              <a:spcAft>
                <a:spcPts val="0"/>
              </a:spcAft>
              <a:buClr>
                <a:schemeClr val="dk2"/>
              </a:buClr>
              <a:buSzPts val="1400"/>
              <a:buNone/>
              <a:defRPr>
                <a:solidFill>
                  <a:schemeClr val="dk2"/>
                </a:solidFill>
              </a:defRPr>
            </a:lvl2pPr>
            <a:lvl3pPr lvl="2" algn="r" rtl="0">
              <a:spcBef>
                <a:spcPts val="1600"/>
              </a:spcBef>
              <a:spcAft>
                <a:spcPts val="0"/>
              </a:spcAft>
              <a:buClr>
                <a:schemeClr val="dk2"/>
              </a:buClr>
              <a:buSzPts val="1400"/>
              <a:buNone/>
              <a:defRPr>
                <a:solidFill>
                  <a:schemeClr val="dk2"/>
                </a:solidFill>
              </a:defRPr>
            </a:lvl3pPr>
            <a:lvl4pPr lvl="3" algn="r" rtl="0">
              <a:spcBef>
                <a:spcPts val="1600"/>
              </a:spcBef>
              <a:spcAft>
                <a:spcPts val="0"/>
              </a:spcAft>
              <a:buClr>
                <a:schemeClr val="dk2"/>
              </a:buClr>
              <a:buSzPts val="1400"/>
              <a:buNone/>
              <a:defRPr>
                <a:solidFill>
                  <a:schemeClr val="dk2"/>
                </a:solidFill>
              </a:defRPr>
            </a:lvl4pPr>
            <a:lvl5pPr lvl="4" algn="r" rtl="0">
              <a:spcBef>
                <a:spcPts val="1600"/>
              </a:spcBef>
              <a:spcAft>
                <a:spcPts val="0"/>
              </a:spcAft>
              <a:buClr>
                <a:schemeClr val="dk2"/>
              </a:buClr>
              <a:buSzPts val="1400"/>
              <a:buNone/>
              <a:defRPr>
                <a:solidFill>
                  <a:schemeClr val="dk2"/>
                </a:solidFill>
              </a:defRPr>
            </a:lvl5pPr>
            <a:lvl6pPr lvl="5" algn="r" rtl="0">
              <a:spcBef>
                <a:spcPts val="1600"/>
              </a:spcBef>
              <a:spcAft>
                <a:spcPts val="0"/>
              </a:spcAft>
              <a:buClr>
                <a:schemeClr val="dk2"/>
              </a:buClr>
              <a:buSzPts val="1400"/>
              <a:buNone/>
              <a:defRPr>
                <a:solidFill>
                  <a:schemeClr val="dk2"/>
                </a:solidFill>
              </a:defRPr>
            </a:lvl6pPr>
            <a:lvl7pPr lvl="6" algn="r" rtl="0">
              <a:spcBef>
                <a:spcPts val="1600"/>
              </a:spcBef>
              <a:spcAft>
                <a:spcPts val="0"/>
              </a:spcAft>
              <a:buClr>
                <a:schemeClr val="dk2"/>
              </a:buClr>
              <a:buSzPts val="1400"/>
              <a:buNone/>
              <a:defRPr>
                <a:solidFill>
                  <a:schemeClr val="dk2"/>
                </a:solidFill>
              </a:defRPr>
            </a:lvl7pPr>
            <a:lvl8pPr lvl="7" algn="r" rtl="0">
              <a:spcBef>
                <a:spcPts val="1600"/>
              </a:spcBef>
              <a:spcAft>
                <a:spcPts val="0"/>
              </a:spcAft>
              <a:buClr>
                <a:schemeClr val="dk2"/>
              </a:buClr>
              <a:buSzPts val="1400"/>
              <a:buNone/>
              <a:defRPr>
                <a:solidFill>
                  <a:schemeClr val="dk2"/>
                </a:solidFill>
              </a:defRPr>
            </a:lvl8pPr>
            <a:lvl9pPr lvl="8" algn="r" rtl="0">
              <a:spcBef>
                <a:spcPts val="1600"/>
              </a:spcBef>
              <a:spcAft>
                <a:spcPts val="1600"/>
              </a:spcAft>
              <a:buClr>
                <a:schemeClr val="dk2"/>
              </a:buClr>
              <a:buSzPts val="1400"/>
              <a:buNone/>
              <a:defRPr>
                <a:solidFill>
                  <a:schemeClr val="dk2"/>
                </a:solidFill>
              </a:defRPr>
            </a:lvl9pPr>
          </a:lstStyle>
          <a:p>
            <a:endParaRPr/>
          </a:p>
        </p:txBody>
      </p:sp>
      <p:grpSp>
        <p:nvGrpSpPr>
          <p:cNvPr id="413" name="Google Shape;413;p14"/>
          <p:cNvGrpSpPr/>
          <p:nvPr/>
        </p:nvGrpSpPr>
        <p:grpSpPr>
          <a:xfrm rot="7179494">
            <a:off x="7817307" y="163912"/>
            <a:ext cx="900754" cy="1242451"/>
            <a:chOff x="330281" y="38723"/>
            <a:chExt cx="1614914" cy="2227176"/>
          </a:xfrm>
        </p:grpSpPr>
        <p:sp>
          <p:nvSpPr>
            <p:cNvPr id="414" name="Google Shape;414;p14"/>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14"/>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14"/>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7" name="Google Shape;417;p14"/>
          <p:cNvGrpSpPr/>
          <p:nvPr/>
        </p:nvGrpSpPr>
        <p:grpSpPr>
          <a:xfrm rot="-4940312">
            <a:off x="3996688" y="3920049"/>
            <a:ext cx="924230" cy="1230127"/>
            <a:chOff x="330281" y="38723"/>
            <a:chExt cx="1614914" cy="2227176"/>
          </a:xfrm>
        </p:grpSpPr>
        <p:sp>
          <p:nvSpPr>
            <p:cNvPr id="418" name="Google Shape;418;p14"/>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14"/>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14"/>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21" name="Google Shape;421;p14"/>
          <p:cNvSpPr/>
          <p:nvPr/>
        </p:nvSpPr>
        <p:spPr>
          <a:xfrm>
            <a:off x="3512750" y="-696600"/>
            <a:ext cx="1892097" cy="1179694"/>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14"/>
          <p:cNvSpPr/>
          <p:nvPr/>
        </p:nvSpPr>
        <p:spPr>
          <a:xfrm>
            <a:off x="5525025" y="4606425"/>
            <a:ext cx="1844086" cy="1191581"/>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3" name="Google Shape;423;p14"/>
          <p:cNvGrpSpPr/>
          <p:nvPr/>
        </p:nvGrpSpPr>
        <p:grpSpPr>
          <a:xfrm rot="-5856778">
            <a:off x="4008398" y="805683"/>
            <a:ext cx="900826" cy="1242356"/>
            <a:chOff x="330281" y="38723"/>
            <a:chExt cx="1614914" cy="2227176"/>
          </a:xfrm>
        </p:grpSpPr>
        <p:sp>
          <p:nvSpPr>
            <p:cNvPr id="424" name="Google Shape;424;p14"/>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14"/>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14"/>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7" name="Google Shape;427;p14"/>
          <p:cNvGrpSpPr/>
          <p:nvPr/>
        </p:nvGrpSpPr>
        <p:grpSpPr>
          <a:xfrm rot="-2241120">
            <a:off x="7485409" y="374620"/>
            <a:ext cx="167533" cy="235734"/>
            <a:chOff x="5248950" y="2607450"/>
            <a:chExt cx="27575" cy="38800"/>
          </a:xfrm>
        </p:grpSpPr>
        <p:sp>
          <p:nvSpPr>
            <p:cNvPr id="428" name="Google Shape;428;p14"/>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14"/>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0" name="Google Shape;430;p14"/>
          <p:cNvGrpSpPr/>
          <p:nvPr/>
        </p:nvGrpSpPr>
        <p:grpSpPr>
          <a:xfrm rot="1583875">
            <a:off x="8562185" y="4442843"/>
            <a:ext cx="159799" cy="224852"/>
            <a:chOff x="5248950" y="2607450"/>
            <a:chExt cx="27575" cy="38800"/>
          </a:xfrm>
        </p:grpSpPr>
        <p:sp>
          <p:nvSpPr>
            <p:cNvPr id="431" name="Google Shape;431;p14"/>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14"/>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3" name="Google Shape;433;p14"/>
          <p:cNvGrpSpPr/>
          <p:nvPr/>
        </p:nvGrpSpPr>
        <p:grpSpPr>
          <a:xfrm rot="4025085">
            <a:off x="701273" y="4694761"/>
            <a:ext cx="105656" cy="148667"/>
            <a:chOff x="5248950" y="2607450"/>
            <a:chExt cx="27575" cy="38800"/>
          </a:xfrm>
        </p:grpSpPr>
        <p:sp>
          <p:nvSpPr>
            <p:cNvPr id="434" name="Google Shape;434;p14"/>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14"/>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6" name="Google Shape;436;p14"/>
          <p:cNvGrpSpPr/>
          <p:nvPr/>
        </p:nvGrpSpPr>
        <p:grpSpPr>
          <a:xfrm rot="-5243946">
            <a:off x="-84370" y="2799655"/>
            <a:ext cx="167534" cy="235732"/>
            <a:chOff x="5248950" y="2607450"/>
            <a:chExt cx="27575" cy="38800"/>
          </a:xfrm>
        </p:grpSpPr>
        <p:sp>
          <p:nvSpPr>
            <p:cNvPr id="437" name="Google Shape;437;p14"/>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14"/>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9" name="Google Shape;439;p14"/>
          <p:cNvGrpSpPr/>
          <p:nvPr/>
        </p:nvGrpSpPr>
        <p:grpSpPr>
          <a:xfrm rot="-2700000">
            <a:off x="1974639" y="463473"/>
            <a:ext cx="104613" cy="147198"/>
            <a:chOff x="5248950" y="2607450"/>
            <a:chExt cx="27575" cy="38800"/>
          </a:xfrm>
        </p:grpSpPr>
        <p:sp>
          <p:nvSpPr>
            <p:cNvPr id="440" name="Google Shape;440;p14"/>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14"/>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2" name="Google Shape;442;p14"/>
          <p:cNvGrpSpPr/>
          <p:nvPr/>
        </p:nvGrpSpPr>
        <p:grpSpPr>
          <a:xfrm rot="3320916">
            <a:off x="8639381" y="548345"/>
            <a:ext cx="104615" cy="147200"/>
            <a:chOff x="5248950" y="2607450"/>
            <a:chExt cx="27575" cy="38800"/>
          </a:xfrm>
        </p:grpSpPr>
        <p:sp>
          <p:nvSpPr>
            <p:cNvPr id="443" name="Google Shape;443;p14"/>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14"/>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5" name="Google Shape;445;p14"/>
          <p:cNvSpPr/>
          <p:nvPr/>
        </p:nvSpPr>
        <p:spPr>
          <a:xfrm>
            <a:off x="311700" y="41392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14"/>
          <p:cNvSpPr/>
          <p:nvPr/>
        </p:nvSpPr>
        <p:spPr>
          <a:xfrm>
            <a:off x="7707275" y="4517475"/>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14"/>
          <p:cNvSpPr/>
          <p:nvPr/>
        </p:nvSpPr>
        <p:spPr>
          <a:xfrm>
            <a:off x="8732600" y="1957488"/>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14"/>
          <p:cNvSpPr/>
          <p:nvPr/>
        </p:nvSpPr>
        <p:spPr>
          <a:xfrm>
            <a:off x="441125" y="82255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ext 2">
  <p:cSld name="CUSTOM_18_1_1">
    <p:spTree>
      <p:nvGrpSpPr>
        <p:cNvPr id="1" name="Shape 494"/>
        <p:cNvGrpSpPr/>
        <p:nvPr/>
      </p:nvGrpSpPr>
      <p:grpSpPr>
        <a:xfrm>
          <a:off x="0" y="0"/>
          <a:ext cx="0" cy="0"/>
          <a:chOff x="0" y="0"/>
          <a:chExt cx="0" cy="0"/>
        </a:xfrm>
      </p:grpSpPr>
      <p:sp>
        <p:nvSpPr>
          <p:cNvPr id="495" name="Google Shape;495;p16"/>
          <p:cNvSpPr txBox="1">
            <a:spLocks noGrp="1"/>
          </p:cNvSpPr>
          <p:nvPr>
            <p:ph type="body" idx="1"/>
          </p:nvPr>
        </p:nvSpPr>
        <p:spPr>
          <a:xfrm>
            <a:off x="1076600" y="1559197"/>
            <a:ext cx="5204100" cy="2559300"/>
          </a:xfrm>
          <a:prstGeom prst="rect">
            <a:avLst/>
          </a:prstGeom>
        </p:spPr>
        <p:txBody>
          <a:bodyPr spcFirstLastPara="1" wrap="square" lIns="91425" tIns="91425" rIns="91425" bIns="91425" anchor="t" anchorCtr="0">
            <a:noAutofit/>
          </a:bodyPr>
          <a:lstStyle>
            <a:lvl1pPr marL="457200" lvl="0" indent="-323850" rtl="0">
              <a:lnSpc>
                <a:spcPct val="100000"/>
              </a:lnSpc>
              <a:spcBef>
                <a:spcPts val="0"/>
              </a:spcBef>
              <a:spcAft>
                <a:spcPts val="0"/>
              </a:spcAft>
              <a:buSzPts val="1500"/>
              <a:buChar char="●"/>
              <a:defRPr sz="1600"/>
            </a:lvl1pPr>
            <a:lvl2pPr marL="914400" lvl="1" indent="-323850" rtl="0">
              <a:lnSpc>
                <a:spcPct val="100000"/>
              </a:lnSpc>
              <a:spcBef>
                <a:spcPts val="0"/>
              </a:spcBef>
              <a:spcAft>
                <a:spcPts val="0"/>
              </a:spcAft>
              <a:buSzPts val="1500"/>
              <a:buChar char="○"/>
              <a:defRPr sz="1500"/>
            </a:lvl2pPr>
            <a:lvl3pPr marL="1371600" lvl="2" indent="-323850" rtl="0">
              <a:lnSpc>
                <a:spcPct val="100000"/>
              </a:lnSpc>
              <a:spcBef>
                <a:spcPts val="1600"/>
              </a:spcBef>
              <a:spcAft>
                <a:spcPts val="0"/>
              </a:spcAft>
              <a:buSzPts val="1500"/>
              <a:buChar char="■"/>
              <a:defRPr sz="1500"/>
            </a:lvl3pPr>
            <a:lvl4pPr marL="1828800" lvl="3" indent="-323850" rtl="0">
              <a:lnSpc>
                <a:spcPct val="100000"/>
              </a:lnSpc>
              <a:spcBef>
                <a:spcPts val="1600"/>
              </a:spcBef>
              <a:spcAft>
                <a:spcPts val="0"/>
              </a:spcAft>
              <a:buSzPts val="1500"/>
              <a:buChar char="●"/>
              <a:defRPr sz="1500"/>
            </a:lvl4pPr>
            <a:lvl5pPr marL="2286000" lvl="4" indent="-323850" rtl="0">
              <a:lnSpc>
                <a:spcPct val="100000"/>
              </a:lnSpc>
              <a:spcBef>
                <a:spcPts val="1600"/>
              </a:spcBef>
              <a:spcAft>
                <a:spcPts val="0"/>
              </a:spcAft>
              <a:buSzPts val="1500"/>
              <a:buChar char="○"/>
              <a:defRPr sz="1500"/>
            </a:lvl5pPr>
            <a:lvl6pPr marL="2743200" lvl="5" indent="-323850" rtl="0">
              <a:lnSpc>
                <a:spcPct val="100000"/>
              </a:lnSpc>
              <a:spcBef>
                <a:spcPts val="1600"/>
              </a:spcBef>
              <a:spcAft>
                <a:spcPts val="0"/>
              </a:spcAft>
              <a:buSzPts val="1500"/>
              <a:buChar char="■"/>
              <a:defRPr sz="1500"/>
            </a:lvl6pPr>
            <a:lvl7pPr marL="3200400" lvl="6" indent="-323850" rtl="0">
              <a:lnSpc>
                <a:spcPct val="100000"/>
              </a:lnSpc>
              <a:spcBef>
                <a:spcPts val="1600"/>
              </a:spcBef>
              <a:spcAft>
                <a:spcPts val="0"/>
              </a:spcAft>
              <a:buSzPts val="1500"/>
              <a:buChar char="●"/>
              <a:defRPr sz="1500"/>
            </a:lvl7pPr>
            <a:lvl8pPr marL="3657600" lvl="7" indent="-323850" rtl="0">
              <a:lnSpc>
                <a:spcPct val="100000"/>
              </a:lnSpc>
              <a:spcBef>
                <a:spcPts val="1600"/>
              </a:spcBef>
              <a:spcAft>
                <a:spcPts val="0"/>
              </a:spcAft>
              <a:buSzPts val="1500"/>
              <a:buChar char="○"/>
              <a:defRPr sz="1500"/>
            </a:lvl8pPr>
            <a:lvl9pPr marL="4114800" lvl="8" indent="-323850" rtl="0">
              <a:lnSpc>
                <a:spcPct val="100000"/>
              </a:lnSpc>
              <a:spcBef>
                <a:spcPts val="1600"/>
              </a:spcBef>
              <a:spcAft>
                <a:spcPts val="1600"/>
              </a:spcAft>
              <a:buSzPts val="1500"/>
              <a:buChar char="■"/>
              <a:defRPr sz="1500"/>
            </a:lvl9pPr>
          </a:lstStyle>
          <a:p>
            <a:endParaRPr/>
          </a:p>
        </p:txBody>
      </p:sp>
      <p:grpSp>
        <p:nvGrpSpPr>
          <p:cNvPr id="496" name="Google Shape;496;p16"/>
          <p:cNvGrpSpPr/>
          <p:nvPr/>
        </p:nvGrpSpPr>
        <p:grpSpPr>
          <a:xfrm rot="-2241120">
            <a:off x="8738497" y="374620"/>
            <a:ext cx="167533" cy="235734"/>
            <a:chOff x="5248950" y="2607450"/>
            <a:chExt cx="27575" cy="38800"/>
          </a:xfrm>
        </p:grpSpPr>
        <p:sp>
          <p:nvSpPr>
            <p:cNvPr id="497" name="Google Shape;497;p16"/>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16"/>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9" name="Google Shape;499;p16"/>
          <p:cNvGrpSpPr/>
          <p:nvPr/>
        </p:nvGrpSpPr>
        <p:grpSpPr>
          <a:xfrm rot="1583875">
            <a:off x="2633760" y="4531781"/>
            <a:ext cx="159799" cy="224852"/>
            <a:chOff x="5248950" y="2607450"/>
            <a:chExt cx="27575" cy="38800"/>
          </a:xfrm>
        </p:grpSpPr>
        <p:sp>
          <p:nvSpPr>
            <p:cNvPr id="500" name="Google Shape;500;p16"/>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16"/>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2" name="Google Shape;502;p16"/>
          <p:cNvGrpSpPr/>
          <p:nvPr/>
        </p:nvGrpSpPr>
        <p:grpSpPr>
          <a:xfrm rot="-2700000">
            <a:off x="1551164" y="652423"/>
            <a:ext cx="104613" cy="147198"/>
            <a:chOff x="5248950" y="2607450"/>
            <a:chExt cx="27575" cy="38800"/>
          </a:xfrm>
        </p:grpSpPr>
        <p:sp>
          <p:nvSpPr>
            <p:cNvPr id="503" name="Google Shape;503;p16"/>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16"/>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5" name="Google Shape;505;p16"/>
          <p:cNvGrpSpPr/>
          <p:nvPr/>
        </p:nvGrpSpPr>
        <p:grpSpPr>
          <a:xfrm rot="3320916">
            <a:off x="8769944" y="3376070"/>
            <a:ext cx="104615" cy="147200"/>
            <a:chOff x="5248950" y="2607450"/>
            <a:chExt cx="27575" cy="38800"/>
          </a:xfrm>
        </p:grpSpPr>
        <p:sp>
          <p:nvSpPr>
            <p:cNvPr id="506" name="Google Shape;506;p16"/>
            <p:cNvSpPr/>
            <p:nvPr/>
          </p:nvSpPr>
          <p:spPr>
            <a:xfrm>
              <a:off x="5248950" y="2609475"/>
              <a:ext cx="9200" cy="36775"/>
            </a:xfrm>
            <a:custGeom>
              <a:avLst/>
              <a:gdLst/>
              <a:ahLst/>
              <a:cxnLst/>
              <a:rect l="l" t="t" r="r" b="b"/>
              <a:pathLst>
                <a:path w="368" h="1471" extrusionOk="0">
                  <a:moveTo>
                    <a:pt x="41" y="1"/>
                  </a:moveTo>
                  <a:lnTo>
                    <a:pt x="0" y="42"/>
                  </a:lnTo>
                  <a:lnTo>
                    <a:pt x="0" y="83"/>
                  </a:lnTo>
                  <a:lnTo>
                    <a:pt x="123" y="736"/>
                  </a:lnTo>
                  <a:lnTo>
                    <a:pt x="245" y="1389"/>
                  </a:lnTo>
                  <a:lnTo>
                    <a:pt x="245" y="1430"/>
                  </a:lnTo>
                  <a:lnTo>
                    <a:pt x="286" y="1470"/>
                  </a:lnTo>
                  <a:lnTo>
                    <a:pt x="327" y="1470"/>
                  </a:lnTo>
                  <a:lnTo>
                    <a:pt x="368" y="1430"/>
                  </a:lnTo>
                  <a:lnTo>
                    <a:pt x="368" y="1389"/>
                  </a:lnTo>
                  <a:lnTo>
                    <a:pt x="286" y="736"/>
                  </a:lnTo>
                  <a:lnTo>
                    <a:pt x="123" y="83"/>
                  </a:lnTo>
                  <a:lnTo>
                    <a:pt x="82" y="42"/>
                  </a:lnTo>
                  <a:lnTo>
                    <a:pt x="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16"/>
            <p:cNvSpPr/>
            <p:nvPr/>
          </p:nvSpPr>
          <p:spPr>
            <a:xfrm>
              <a:off x="5263225" y="2607450"/>
              <a:ext cx="13300" cy="38800"/>
            </a:xfrm>
            <a:custGeom>
              <a:avLst/>
              <a:gdLst/>
              <a:ahLst/>
              <a:cxnLst/>
              <a:rect l="l" t="t" r="r" b="b"/>
              <a:pathLst>
                <a:path w="532" h="1552" extrusionOk="0">
                  <a:moveTo>
                    <a:pt x="42" y="0"/>
                  </a:moveTo>
                  <a:lnTo>
                    <a:pt x="1" y="41"/>
                  </a:lnTo>
                  <a:lnTo>
                    <a:pt x="1" y="123"/>
                  </a:lnTo>
                  <a:lnTo>
                    <a:pt x="164" y="449"/>
                  </a:lnTo>
                  <a:lnTo>
                    <a:pt x="246" y="776"/>
                  </a:lnTo>
                  <a:lnTo>
                    <a:pt x="327" y="1143"/>
                  </a:lnTo>
                  <a:lnTo>
                    <a:pt x="409" y="1470"/>
                  </a:lnTo>
                  <a:lnTo>
                    <a:pt x="409" y="1511"/>
                  </a:lnTo>
                  <a:lnTo>
                    <a:pt x="450" y="1551"/>
                  </a:lnTo>
                  <a:lnTo>
                    <a:pt x="531" y="1511"/>
                  </a:lnTo>
                  <a:lnTo>
                    <a:pt x="531" y="1470"/>
                  </a:lnTo>
                  <a:lnTo>
                    <a:pt x="491" y="1102"/>
                  </a:lnTo>
                  <a:lnTo>
                    <a:pt x="409" y="735"/>
                  </a:lnTo>
                  <a:lnTo>
                    <a:pt x="286" y="368"/>
                  </a:lnTo>
                  <a:lnTo>
                    <a:pt x="123" y="41"/>
                  </a:lnTo>
                  <a:lnTo>
                    <a:pt x="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8" name="Google Shape;508;p16"/>
          <p:cNvGrpSpPr/>
          <p:nvPr/>
        </p:nvGrpSpPr>
        <p:grpSpPr>
          <a:xfrm rot="7179494">
            <a:off x="4078620" y="4264262"/>
            <a:ext cx="900754" cy="1242451"/>
            <a:chOff x="330281" y="38723"/>
            <a:chExt cx="1614914" cy="2227176"/>
          </a:xfrm>
        </p:grpSpPr>
        <p:sp>
          <p:nvSpPr>
            <p:cNvPr id="509" name="Google Shape;509;p16"/>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16"/>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16"/>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2" name="Google Shape;512;p16"/>
          <p:cNvGrpSpPr/>
          <p:nvPr/>
        </p:nvGrpSpPr>
        <p:grpSpPr>
          <a:xfrm>
            <a:off x="198118" y="284488"/>
            <a:ext cx="924215" cy="1230069"/>
            <a:chOff x="330281" y="38723"/>
            <a:chExt cx="1614914" cy="2227176"/>
          </a:xfrm>
        </p:grpSpPr>
        <p:sp>
          <p:nvSpPr>
            <p:cNvPr id="513" name="Google Shape;513;p16"/>
            <p:cNvSpPr/>
            <p:nvPr/>
          </p:nvSpPr>
          <p:spPr>
            <a:xfrm>
              <a:off x="1518000" y="952300"/>
              <a:ext cx="427195" cy="42630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16"/>
            <p:cNvSpPr/>
            <p:nvPr/>
          </p:nvSpPr>
          <p:spPr>
            <a:xfrm rot="7396832">
              <a:off x="423324" y="1609721"/>
              <a:ext cx="578658" cy="53498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16"/>
            <p:cNvSpPr/>
            <p:nvPr/>
          </p:nvSpPr>
          <p:spPr>
            <a:xfrm rot="-6325258">
              <a:off x="1139729" y="121218"/>
              <a:ext cx="578603" cy="534996"/>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FFFFFF">
                <a:alpha val="5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6" name="Google Shape;516;p16"/>
          <p:cNvSpPr/>
          <p:nvPr/>
        </p:nvSpPr>
        <p:spPr>
          <a:xfrm>
            <a:off x="-982325" y="-407400"/>
            <a:ext cx="1892097" cy="1179694"/>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16"/>
          <p:cNvSpPr/>
          <p:nvPr/>
        </p:nvSpPr>
        <p:spPr>
          <a:xfrm>
            <a:off x="5342100" y="46915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6"/>
          <p:cNvSpPr/>
          <p:nvPr/>
        </p:nvSpPr>
        <p:spPr>
          <a:xfrm>
            <a:off x="7351188" y="4606425"/>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16"/>
          <p:cNvSpPr/>
          <p:nvPr/>
        </p:nvSpPr>
        <p:spPr>
          <a:xfrm>
            <a:off x="1531550" y="4059600"/>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0" name="Google Shape;520;p16"/>
          <p:cNvGrpSpPr/>
          <p:nvPr/>
        </p:nvGrpSpPr>
        <p:grpSpPr>
          <a:xfrm rot="-263155">
            <a:off x="-358235" y="3069046"/>
            <a:ext cx="1321198" cy="2722237"/>
            <a:chOff x="6239025" y="396475"/>
            <a:chExt cx="480900" cy="990825"/>
          </a:xfrm>
        </p:grpSpPr>
        <p:sp>
          <p:nvSpPr>
            <p:cNvPr id="521" name="Google Shape;521;p16"/>
            <p:cNvSpPr/>
            <p:nvPr/>
          </p:nvSpPr>
          <p:spPr>
            <a:xfrm>
              <a:off x="6239025" y="396475"/>
              <a:ext cx="480900" cy="743850"/>
            </a:xfrm>
            <a:custGeom>
              <a:avLst/>
              <a:gdLst/>
              <a:ahLst/>
              <a:cxnLst/>
              <a:rect l="l" t="t" r="r" b="b"/>
              <a:pathLst>
                <a:path w="19236" h="29754" extrusionOk="0">
                  <a:moveTo>
                    <a:pt x="9996" y="0"/>
                  </a:moveTo>
                  <a:lnTo>
                    <a:pt x="9298" y="58"/>
                  </a:lnTo>
                  <a:lnTo>
                    <a:pt x="8601" y="233"/>
                  </a:lnTo>
                  <a:lnTo>
                    <a:pt x="7962" y="523"/>
                  </a:lnTo>
                  <a:lnTo>
                    <a:pt x="7323" y="872"/>
                  </a:lnTo>
                  <a:lnTo>
                    <a:pt x="6800" y="1337"/>
                  </a:lnTo>
                  <a:lnTo>
                    <a:pt x="6335" y="1918"/>
                  </a:lnTo>
                  <a:lnTo>
                    <a:pt x="5928" y="2557"/>
                  </a:lnTo>
                  <a:lnTo>
                    <a:pt x="5812" y="2906"/>
                  </a:lnTo>
                  <a:lnTo>
                    <a:pt x="5695" y="3313"/>
                  </a:lnTo>
                  <a:lnTo>
                    <a:pt x="5579" y="3719"/>
                  </a:lnTo>
                  <a:lnTo>
                    <a:pt x="5521" y="4126"/>
                  </a:lnTo>
                  <a:lnTo>
                    <a:pt x="5521" y="5346"/>
                  </a:lnTo>
                  <a:lnTo>
                    <a:pt x="5405" y="5928"/>
                  </a:lnTo>
                  <a:lnTo>
                    <a:pt x="5347" y="6218"/>
                  </a:lnTo>
                  <a:lnTo>
                    <a:pt x="5231" y="6451"/>
                  </a:lnTo>
                  <a:lnTo>
                    <a:pt x="4940" y="6799"/>
                  </a:lnTo>
                  <a:lnTo>
                    <a:pt x="4591" y="7148"/>
                  </a:lnTo>
                  <a:lnTo>
                    <a:pt x="3894" y="7671"/>
                  </a:lnTo>
                  <a:lnTo>
                    <a:pt x="3487" y="8078"/>
                  </a:lnTo>
                  <a:lnTo>
                    <a:pt x="3139" y="8543"/>
                  </a:lnTo>
                  <a:lnTo>
                    <a:pt x="2906" y="9007"/>
                  </a:lnTo>
                  <a:lnTo>
                    <a:pt x="2732" y="9472"/>
                  </a:lnTo>
                  <a:lnTo>
                    <a:pt x="2616" y="9937"/>
                  </a:lnTo>
                  <a:lnTo>
                    <a:pt x="2557" y="10402"/>
                  </a:lnTo>
                  <a:lnTo>
                    <a:pt x="2557" y="10867"/>
                  </a:lnTo>
                  <a:lnTo>
                    <a:pt x="2557" y="11390"/>
                  </a:lnTo>
                  <a:lnTo>
                    <a:pt x="2674" y="12378"/>
                  </a:lnTo>
                  <a:lnTo>
                    <a:pt x="2790" y="13424"/>
                  </a:lnTo>
                  <a:lnTo>
                    <a:pt x="2848" y="14412"/>
                  </a:lnTo>
                  <a:lnTo>
                    <a:pt x="2848" y="14935"/>
                  </a:lnTo>
                  <a:lnTo>
                    <a:pt x="2790" y="15458"/>
                  </a:lnTo>
                  <a:lnTo>
                    <a:pt x="2557" y="16852"/>
                  </a:lnTo>
                  <a:lnTo>
                    <a:pt x="2267" y="18073"/>
                  </a:lnTo>
                  <a:lnTo>
                    <a:pt x="2151" y="18596"/>
                  </a:lnTo>
                  <a:lnTo>
                    <a:pt x="1918" y="19119"/>
                  </a:lnTo>
                  <a:lnTo>
                    <a:pt x="1628" y="19584"/>
                  </a:lnTo>
                  <a:lnTo>
                    <a:pt x="1337" y="20049"/>
                  </a:lnTo>
                  <a:lnTo>
                    <a:pt x="756" y="20920"/>
                  </a:lnTo>
                  <a:lnTo>
                    <a:pt x="465" y="21443"/>
                  </a:lnTo>
                  <a:lnTo>
                    <a:pt x="233" y="21908"/>
                  </a:lnTo>
                  <a:lnTo>
                    <a:pt x="117" y="22315"/>
                  </a:lnTo>
                  <a:lnTo>
                    <a:pt x="59" y="22780"/>
                  </a:lnTo>
                  <a:lnTo>
                    <a:pt x="1" y="23187"/>
                  </a:lnTo>
                  <a:lnTo>
                    <a:pt x="1" y="23652"/>
                  </a:lnTo>
                  <a:lnTo>
                    <a:pt x="59" y="24116"/>
                  </a:lnTo>
                  <a:lnTo>
                    <a:pt x="175" y="24523"/>
                  </a:lnTo>
                  <a:lnTo>
                    <a:pt x="291" y="24930"/>
                  </a:lnTo>
                  <a:lnTo>
                    <a:pt x="465" y="25395"/>
                  </a:lnTo>
                  <a:lnTo>
                    <a:pt x="930" y="26150"/>
                  </a:lnTo>
                  <a:lnTo>
                    <a:pt x="1453" y="26906"/>
                  </a:lnTo>
                  <a:lnTo>
                    <a:pt x="2093" y="27545"/>
                  </a:lnTo>
                  <a:lnTo>
                    <a:pt x="2848" y="28068"/>
                  </a:lnTo>
                  <a:lnTo>
                    <a:pt x="3603" y="28533"/>
                  </a:lnTo>
                  <a:lnTo>
                    <a:pt x="4475" y="28882"/>
                  </a:lnTo>
                  <a:lnTo>
                    <a:pt x="5289" y="29172"/>
                  </a:lnTo>
                  <a:lnTo>
                    <a:pt x="6160" y="29346"/>
                  </a:lnTo>
                  <a:lnTo>
                    <a:pt x="7090" y="29521"/>
                  </a:lnTo>
                  <a:lnTo>
                    <a:pt x="8020" y="29637"/>
                  </a:lnTo>
                  <a:lnTo>
                    <a:pt x="9821" y="29695"/>
                  </a:lnTo>
                  <a:lnTo>
                    <a:pt x="11390" y="29753"/>
                  </a:lnTo>
                  <a:lnTo>
                    <a:pt x="12204" y="29695"/>
                  </a:lnTo>
                  <a:lnTo>
                    <a:pt x="13018" y="29637"/>
                  </a:lnTo>
                  <a:lnTo>
                    <a:pt x="13831" y="29521"/>
                  </a:lnTo>
                  <a:lnTo>
                    <a:pt x="14587" y="29346"/>
                  </a:lnTo>
                  <a:lnTo>
                    <a:pt x="15342" y="29114"/>
                  </a:lnTo>
                  <a:lnTo>
                    <a:pt x="16039" y="28823"/>
                  </a:lnTo>
                  <a:lnTo>
                    <a:pt x="16737" y="28417"/>
                  </a:lnTo>
                  <a:lnTo>
                    <a:pt x="17376" y="27894"/>
                  </a:lnTo>
                  <a:lnTo>
                    <a:pt x="17957" y="27371"/>
                  </a:lnTo>
                  <a:lnTo>
                    <a:pt x="18480" y="26731"/>
                  </a:lnTo>
                  <a:lnTo>
                    <a:pt x="18829" y="26034"/>
                  </a:lnTo>
                  <a:lnTo>
                    <a:pt x="19119" y="25279"/>
                  </a:lnTo>
                  <a:lnTo>
                    <a:pt x="19177" y="24930"/>
                  </a:lnTo>
                  <a:lnTo>
                    <a:pt x="19235" y="24523"/>
                  </a:lnTo>
                  <a:lnTo>
                    <a:pt x="19235" y="24116"/>
                  </a:lnTo>
                  <a:lnTo>
                    <a:pt x="19235" y="23768"/>
                  </a:lnTo>
                  <a:lnTo>
                    <a:pt x="19061" y="23070"/>
                  </a:lnTo>
                  <a:lnTo>
                    <a:pt x="18887" y="22431"/>
                  </a:lnTo>
                  <a:lnTo>
                    <a:pt x="18596" y="21850"/>
                  </a:lnTo>
                  <a:lnTo>
                    <a:pt x="18248" y="21211"/>
                  </a:lnTo>
                  <a:lnTo>
                    <a:pt x="17550" y="19991"/>
                  </a:lnTo>
                  <a:lnTo>
                    <a:pt x="17260" y="19351"/>
                  </a:lnTo>
                  <a:lnTo>
                    <a:pt x="17027" y="18712"/>
                  </a:lnTo>
                  <a:lnTo>
                    <a:pt x="16969" y="18189"/>
                  </a:lnTo>
                  <a:lnTo>
                    <a:pt x="16853" y="17724"/>
                  </a:lnTo>
                  <a:lnTo>
                    <a:pt x="16853" y="16678"/>
                  </a:lnTo>
                  <a:lnTo>
                    <a:pt x="16911" y="15690"/>
                  </a:lnTo>
                  <a:lnTo>
                    <a:pt x="17027" y="14702"/>
                  </a:lnTo>
                  <a:lnTo>
                    <a:pt x="17202" y="13714"/>
                  </a:lnTo>
                  <a:lnTo>
                    <a:pt x="17318" y="12727"/>
                  </a:lnTo>
                  <a:lnTo>
                    <a:pt x="17376" y="11681"/>
                  </a:lnTo>
                  <a:lnTo>
                    <a:pt x="17318" y="10693"/>
                  </a:lnTo>
                  <a:lnTo>
                    <a:pt x="17202" y="10053"/>
                  </a:lnTo>
                  <a:lnTo>
                    <a:pt x="16969" y="9414"/>
                  </a:lnTo>
                  <a:lnTo>
                    <a:pt x="16737" y="8891"/>
                  </a:lnTo>
                  <a:lnTo>
                    <a:pt x="16388" y="8368"/>
                  </a:lnTo>
                  <a:lnTo>
                    <a:pt x="15691" y="7322"/>
                  </a:lnTo>
                  <a:lnTo>
                    <a:pt x="15400" y="6799"/>
                  </a:lnTo>
                  <a:lnTo>
                    <a:pt x="15110" y="6218"/>
                  </a:lnTo>
                  <a:lnTo>
                    <a:pt x="14935" y="5753"/>
                  </a:lnTo>
                  <a:lnTo>
                    <a:pt x="14877" y="5288"/>
                  </a:lnTo>
                  <a:lnTo>
                    <a:pt x="14703" y="4359"/>
                  </a:lnTo>
                  <a:lnTo>
                    <a:pt x="14528" y="3429"/>
                  </a:lnTo>
                  <a:lnTo>
                    <a:pt x="14412" y="2964"/>
                  </a:lnTo>
                  <a:lnTo>
                    <a:pt x="14238" y="2499"/>
                  </a:lnTo>
                  <a:lnTo>
                    <a:pt x="14005" y="2092"/>
                  </a:lnTo>
                  <a:lnTo>
                    <a:pt x="13773" y="1802"/>
                  </a:lnTo>
                  <a:lnTo>
                    <a:pt x="13308" y="1220"/>
                  </a:lnTo>
                  <a:lnTo>
                    <a:pt x="12727" y="756"/>
                  </a:lnTo>
                  <a:lnTo>
                    <a:pt x="12088" y="407"/>
                  </a:lnTo>
                  <a:lnTo>
                    <a:pt x="11390" y="174"/>
                  </a:lnTo>
                  <a:lnTo>
                    <a:pt x="1069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16"/>
            <p:cNvSpPr/>
            <p:nvPr/>
          </p:nvSpPr>
          <p:spPr>
            <a:xfrm>
              <a:off x="6471475" y="734975"/>
              <a:ext cx="24725" cy="652325"/>
            </a:xfrm>
            <a:custGeom>
              <a:avLst/>
              <a:gdLst/>
              <a:ahLst/>
              <a:cxnLst/>
              <a:rect l="l" t="t" r="r" b="b"/>
              <a:pathLst>
                <a:path w="989" h="26093" extrusionOk="0">
                  <a:moveTo>
                    <a:pt x="233" y="0"/>
                  </a:moveTo>
                  <a:lnTo>
                    <a:pt x="117" y="58"/>
                  </a:lnTo>
                  <a:lnTo>
                    <a:pt x="58" y="116"/>
                  </a:lnTo>
                  <a:lnTo>
                    <a:pt x="0" y="174"/>
                  </a:lnTo>
                  <a:lnTo>
                    <a:pt x="0" y="233"/>
                  </a:lnTo>
                  <a:lnTo>
                    <a:pt x="523" y="25860"/>
                  </a:lnTo>
                  <a:lnTo>
                    <a:pt x="523" y="25976"/>
                  </a:lnTo>
                  <a:lnTo>
                    <a:pt x="581" y="26034"/>
                  </a:lnTo>
                  <a:lnTo>
                    <a:pt x="640" y="26092"/>
                  </a:lnTo>
                  <a:lnTo>
                    <a:pt x="814" y="26092"/>
                  </a:lnTo>
                  <a:lnTo>
                    <a:pt x="872" y="26034"/>
                  </a:lnTo>
                  <a:lnTo>
                    <a:pt x="930" y="25976"/>
                  </a:lnTo>
                  <a:lnTo>
                    <a:pt x="988" y="25860"/>
                  </a:lnTo>
                  <a:lnTo>
                    <a:pt x="465" y="233"/>
                  </a:lnTo>
                  <a:lnTo>
                    <a:pt x="465" y="174"/>
                  </a:lnTo>
                  <a:lnTo>
                    <a:pt x="407" y="58"/>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16"/>
            <p:cNvSpPr/>
            <p:nvPr/>
          </p:nvSpPr>
          <p:spPr>
            <a:xfrm>
              <a:off x="6456950" y="559175"/>
              <a:ext cx="46500" cy="42150"/>
            </a:xfrm>
            <a:custGeom>
              <a:avLst/>
              <a:gdLst/>
              <a:ahLst/>
              <a:cxnLst/>
              <a:rect l="l" t="t" r="r" b="b"/>
              <a:pathLst>
                <a:path w="1860" h="1686" extrusionOk="0">
                  <a:moveTo>
                    <a:pt x="872" y="1"/>
                  </a:moveTo>
                  <a:lnTo>
                    <a:pt x="523" y="59"/>
                  </a:lnTo>
                  <a:lnTo>
                    <a:pt x="291" y="233"/>
                  </a:lnTo>
                  <a:lnTo>
                    <a:pt x="58" y="524"/>
                  </a:lnTo>
                  <a:lnTo>
                    <a:pt x="0" y="698"/>
                  </a:lnTo>
                  <a:lnTo>
                    <a:pt x="0" y="814"/>
                  </a:lnTo>
                  <a:lnTo>
                    <a:pt x="116" y="1163"/>
                  </a:lnTo>
                  <a:lnTo>
                    <a:pt x="291" y="1453"/>
                  </a:lnTo>
                  <a:lnTo>
                    <a:pt x="523" y="1628"/>
                  </a:lnTo>
                  <a:lnTo>
                    <a:pt x="698" y="1686"/>
                  </a:lnTo>
                  <a:lnTo>
                    <a:pt x="1046" y="1686"/>
                  </a:lnTo>
                  <a:lnTo>
                    <a:pt x="1337" y="1628"/>
                  </a:lnTo>
                  <a:lnTo>
                    <a:pt x="1627" y="1453"/>
                  </a:lnTo>
                  <a:lnTo>
                    <a:pt x="1802" y="1163"/>
                  </a:lnTo>
                  <a:lnTo>
                    <a:pt x="1860" y="989"/>
                  </a:lnTo>
                  <a:lnTo>
                    <a:pt x="1860" y="814"/>
                  </a:lnTo>
                  <a:lnTo>
                    <a:pt x="1802" y="524"/>
                  </a:lnTo>
                  <a:lnTo>
                    <a:pt x="1627" y="233"/>
                  </a:lnTo>
                  <a:lnTo>
                    <a:pt x="1337" y="59"/>
                  </a:lnTo>
                  <a:lnTo>
                    <a:pt x="116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16"/>
            <p:cNvSpPr/>
            <p:nvPr/>
          </p:nvSpPr>
          <p:spPr>
            <a:xfrm>
              <a:off x="6577525" y="761125"/>
              <a:ext cx="42150" cy="42150"/>
            </a:xfrm>
            <a:custGeom>
              <a:avLst/>
              <a:gdLst/>
              <a:ahLst/>
              <a:cxnLst/>
              <a:rect l="l" t="t" r="r" b="b"/>
              <a:pathLst>
                <a:path w="1686" h="1686" extrusionOk="0">
                  <a:moveTo>
                    <a:pt x="640" y="0"/>
                  </a:moveTo>
                  <a:lnTo>
                    <a:pt x="465" y="58"/>
                  </a:lnTo>
                  <a:lnTo>
                    <a:pt x="349" y="174"/>
                  </a:lnTo>
                  <a:lnTo>
                    <a:pt x="233" y="291"/>
                  </a:lnTo>
                  <a:lnTo>
                    <a:pt x="59" y="523"/>
                  </a:lnTo>
                  <a:lnTo>
                    <a:pt x="1" y="872"/>
                  </a:lnTo>
                  <a:lnTo>
                    <a:pt x="59" y="1162"/>
                  </a:lnTo>
                  <a:lnTo>
                    <a:pt x="233" y="1453"/>
                  </a:lnTo>
                  <a:lnTo>
                    <a:pt x="349" y="1569"/>
                  </a:lnTo>
                  <a:lnTo>
                    <a:pt x="465" y="1627"/>
                  </a:lnTo>
                  <a:lnTo>
                    <a:pt x="640" y="1685"/>
                  </a:lnTo>
                  <a:lnTo>
                    <a:pt x="1047" y="1685"/>
                  </a:lnTo>
                  <a:lnTo>
                    <a:pt x="1221" y="1627"/>
                  </a:lnTo>
                  <a:lnTo>
                    <a:pt x="1337" y="1569"/>
                  </a:lnTo>
                  <a:lnTo>
                    <a:pt x="1453" y="1453"/>
                  </a:lnTo>
                  <a:lnTo>
                    <a:pt x="1628" y="1162"/>
                  </a:lnTo>
                  <a:lnTo>
                    <a:pt x="1686" y="872"/>
                  </a:lnTo>
                  <a:lnTo>
                    <a:pt x="1628" y="523"/>
                  </a:lnTo>
                  <a:lnTo>
                    <a:pt x="1453" y="291"/>
                  </a:lnTo>
                  <a:lnTo>
                    <a:pt x="1337" y="174"/>
                  </a:lnTo>
                  <a:lnTo>
                    <a:pt x="1221" y="58"/>
                  </a:lnTo>
                  <a:lnTo>
                    <a:pt x="104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16"/>
            <p:cNvSpPr/>
            <p:nvPr/>
          </p:nvSpPr>
          <p:spPr>
            <a:xfrm>
              <a:off x="6326200" y="979025"/>
              <a:ext cx="46500" cy="45075"/>
            </a:xfrm>
            <a:custGeom>
              <a:avLst/>
              <a:gdLst/>
              <a:ahLst/>
              <a:cxnLst/>
              <a:rect l="l" t="t" r="r" b="b"/>
              <a:pathLst>
                <a:path w="1860" h="1803" extrusionOk="0">
                  <a:moveTo>
                    <a:pt x="872" y="1"/>
                  </a:moveTo>
                  <a:lnTo>
                    <a:pt x="523" y="59"/>
                  </a:lnTo>
                  <a:lnTo>
                    <a:pt x="407" y="117"/>
                  </a:lnTo>
                  <a:lnTo>
                    <a:pt x="233" y="233"/>
                  </a:lnTo>
                  <a:lnTo>
                    <a:pt x="175" y="350"/>
                  </a:lnTo>
                  <a:lnTo>
                    <a:pt x="58" y="524"/>
                  </a:lnTo>
                  <a:lnTo>
                    <a:pt x="0" y="814"/>
                  </a:lnTo>
                  <a:lnTo>
                    <a:pt x="58" y="1163"/>
                  </a:lnTo>
                  <a:lnTo>
                    <a:pt x="175" y="1279"/>
                  </a:lnTo>
                  <a:lnTo>
                    <a:pt x="233" y="1454"/>
                  </a:lnTo>
                  <a:lnTo>
                    <a:pt x="407" y="1570"/>
                  </a:lnTo>
                  <a:lnTo>
                    <a:pt x="523" y="1686"/>
                  </a:lnTo>
                  <a:lnTo>
                    <a:pt x="698" y="1744"/>
                  </a:lnTo>
                  <a:lnTo>
                    <a:pt x="988" y="1802"/>
                  </a:lnTo>
                  <a:lnTo>
                    <a:pt x="1337" y="1744"/>
                  </a:lnTo>
                  <a:lnTo>
                    <a:pt x="1453" y="1686"/>
                  </a:lnTo>
                  <a:lnTo>
                    <a:pt x="1627" y="1570"/>
                  </a:lnTo>
                  <a:lnTo>
                    <a:pt x="1744" y="1454"/>
                  </a:lnTo>
                  <a:lnTo>
                    <a:pt x="1802" y="1279"/>
                  </a:lnTo>
                  <a:lnTo>
                    <a:pt x="1860" y="989"/>
                  </a:lnTo>
                  <a:lnTo>
                    <a:pt x="1802" y="640"/>
                  </a:lnTo>
                  <a:lnTo>
                    <a:pt x="1744" y="524"/>
                  </a:lnTo>
                  <a:lnTo>
                    <a:pt x="1627" y="350"/>
                  </a:lnTo>
                  <a:lnTo>
                    <a:pt x="1453" y="233"/>
                  </a:lnTo>
                  <a:lnTo>
                    <a:pt x="1337" y="117"/>
                  </a:lnTo>
                  <a:lnTo>
                    <a:pt x="1162" y="59"/>
                  </a:lnTo>
                  <a:lnTo>
                    <a:pt x="87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16"/>
            <p:cNvSpPr/>
            <p:nvPr/>
          </p:nvSpPr>
          <p:spPr>
            <a:xfrm>
              <a:off x="6385750" y="862800"/>
              <a:ext cx="46525" cy="42175"/>
            </a:xfrm>
            <a:custGeom>
              <a:avLst/>
              <a:gdLst/>
              <a:ahLst/>
              <a:cxnLst/>
              <a:rect l="l" t="t" r="r" b="b"/>
              <a:pathLst>
                <a:path w="1861" h="1687" extrusionOk="0">
                  <a:moveTo>
                    <a:pt x="872" y="1"/>
                  </a:moveTo>
                  <a:lnTo>
                    <a:pt x="524" y="59"/>
                  </a:lnTo>
                  <a:lnTo>
                    <a:pt x="291" y="233"/>
                  </a:lnTo>
                  <a:lnTo>
                    <a:pt x="59" y="524"/>
                  </a:lnTo>
                  <a:lnTo>
                    <a:pt x="59" y="640"/>
                  </a:lnTo>
                  <a:lnTo>
                    <a:pt x="1" y="814"/>
                  </a:lnTo>
                  <a:lnTo>
                    <a:pt x="117" y="1163"/>
                  </a:lnTo>
                  <a:lnTo>
                    <a:pt x="291" y="1454"/>
                  </a:lnTo>
                  <a:lnTo>
                    <a:pt x="524" y="1628"/>
                  </a:lnTo>
                  <a:lnTo>
                    <a:pt x="698" y="1686"/>
                  </a:lnTo>
                  <a:lnTo>
                    <a:pt x="1047" y="1686"/>
                  </a:lnTo>
                  <a:lnTo>
                    <a:pt x="1337" y="1628"/>
                  </a:lnTo>
                  <a:lnTo>
                    <a:pt x="1628" y="1454"/>
                  </a:lnTo>
                  <a:lnTo>
                    <a:pt x="1802" y="1163"/>
                  </a:lnTo>
                  <a:lnTo>
                    <a:pt x="1860" y="989"/>
                  </a:lnTo>
                  <a:lnTo>
                    <a:pt x="1860" y="814"/>
                  </a:lnTo>
                  <a:lnTo>
                    <a:pt x="1802" y="524"/>
                  </a:lnTo>
                  <a:lnTo>
                    <a:pt x="1628" y="233"/>
                  </a:lnTo>
                  <a:lnTo>
                    <a:pt x="1337" y="59"/>
                  </a:lnTo>
                  <a:lnTo>
                    <a:pt x="122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16"/>
            <p:cNvSpPr/>
            <p:nvPr/>
          </p:nvSpPr>
          <p:spPr>
            <a:xfrm>
              <a:off x="6577525" y="967400"/>
              <a:ext cx="46525" cy="46525"/>
            </a:xfrm>
            <a:custGeom>
              <a:avLst/>
              <a:gdLst/>
              <a:ahLst/>
              <a:cxnLst/>
              <a:rect l="l" t="t" r="r" b="b"/>
              <a:pathLst>
                <a:path w="1861" h="1861" extrusionOk="0">
                  <a:moveTo>
                    <a:pt x="814" y="1"/>
                  </a:moveTo>
                  <a:lnTo>
                    <a:pt x="524" y="59"/>
                  </a:lnTo>
                  <a:lnTo>
                    <a:pt x="349" y="117"/>
                  </a:lnTo>
                  <a:lnTo>
                    <a:pt x="233" y="233"/>
                  </a:lnTo>
                  <a:lnTo>
                    <a:pt x="117" y="350"/>
                  </a:lnTo>
                  <a:lnTo>
                    <a:pt x="59" y="524"/>
                  </a:lnTo>
                  <a:lnTo>
                    <a:pt x="1" y="815"/>
                  </a:lnTo>
                  <a:lnTo>
                    <a:pt x="59" y="1163"/>
                  </a:lnTo>
                  <a:lnTo>
                    <a:pt x="117" y="1338"/>
                  </a:lnTo>
                  <a:lnTo>
                    <a:pt x="233" y="1454"/>
                  </a:lnTo>
                  <a:lnTo>
                    <a:pt x="407" y="1570"/>
                  </a:lnTo>
                  <a:lnTo>
                    <a:pt x="524" y="1686"/>
                  </a:lnTo>
                  <a:lnTo>
                    <a:pt x="640" y="1802"/>
                  </a:lnTo>
                  <a:lnTo>
                    <a:pt x="988" y="1861"/>
                  </a:lnTo>
                  <a:lnTo>
                    <a:pt x="1337" y="1802"/>
                  </a:lnTo>
                  <a:lnTo>
                    <a:pt x="1453" y="1686"/>
                  </a:lnTo>
                  <a:lnTo>
                    <a:pt x="1570" y="1570"/>
                  </a:lnTo>
                  <a:lnTo>
                    <a:pt x="1686" y="1454"/>
                  </a:lnTo>
                  <a:lnTo>
                    <a:pt x="1802" y="1338"/>
                  </a:lnTo>
                  <a:lnTo>
                    <a:pt x="1860" y="989"/>
                  </a:lnTo>
                  <a:lnTo>
                    <a:pt x="1802" y="640"/>
                  </a:lnTo>
                  <a:lnTo>
                    <a:pt x="1686" y="524"/>
                  </a:lnTo>
                  <a:lnTo>
                    <a:pt x="1570" y="408"/>
                  </a:lnTo>
                  <a:lnTo>
                    <a:pt x="1453" y="233"/>
                  </a:lnTo>
                  <a:lnTo>
                    <a:pt x="1337" y="117"/>
                  </a:lnTo>
                  <a:lnTo>
                    <a:pt x="1163" y="59"/>
                  </a:lnTo>
                  <a:lnTo>
                    <a:pt x="81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16"/>
            <p:cNvSpPr/>
            <p:nvPr/>
          </p:nvSpPr>
          <p:spPr>
            <a:xfrm>
              <a:off x="6472925" y="888950"/>
              <a:ext cx="94450" cy="164200"/>
            </a:xfrm>
            <a:custGeom>
              <a:avLst/>
              <a:gdLst/>
              <a:ahLst/>
              <a:cxnLst/>
              <a:rect l="l" t="t" r="r" b="b"/>
              <a:pathLst>
                <a:path w="3778" h="6568" extrusionOk="0">
                  <a:moveTo>
                    <a:pt x="3487" y="1"/>
                  </a:moveTo>
                  <a:lnTo>
                    <a:pt x="3371" y="59"/>
                  </a:lnTo>
                  <a:lnTo>
                    <a:pt x="3313" y="117"/>
                  </a:lnTo>
                  <a:lnTo>
                    <a:pt x="59" y="6219"/>
                  </a:lnTo>
                  <a:lnTo>
                    <a:pt x="0" y="6277"/>
                  </a:lnTo>
                  <a:lnTo>
                    <a:pt x="59" y="6393"/>
                  </a:lnTo>
                  <a:lnTo>
                    <a:pt x="59" y="6451"/>
                  </a:lnTo>
                  <a:lnTo>
                    <a:pt x="175" y="6509"/>
                  </a:lnTo>
                  <a:lnTo>
                    <a:pt x="233" y="6568"/>
                  </a:lnTo>
                  <a:lnTo>
                    <a:pt x="349" y="6509"/>
                  </a:lnTo>
                  <a:lnTo>
                    <a:pt x="465" y="6393"/>
                  </a:lnTo>
                  <a:lnTo>
                    <a:pt x="3720" y="350"/>
                  </a:lnTo>
                  <a:lnTo>
                    <a:pt x="3778" y="233"/>
                  </a:lnTo>
                  <a:lnTo>
                    <a:pt x="3720" y="175"/>
                  </a:lnTo>
                  <a:lnTo>
                    <a:pt x="3720" y="59"/>
                  </a:lnTo>
                  <a:lnTo>
                    <a:pt x="36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16"/>
            <p:cNvSpPr/>
            <p:nvPr/>
          </p:nvSpPr>
          <p:spPr>
            <a:xfrm>
              <a:off x="6378500" y="774200"/>
              <a:ext cx="106075" cy="52325"/>
            </a:xfrm>
            <a:custGeom>
              <a:avLst/>
              <a:gdLst/>
              <a:ahLst/>
              <a:cxnLst/>
              <a:rect l="l" t="t" r="r" b="b"/>
              <a:pathLst>
                <a:path w="4243" h="2093" extrusionOk="0">
                  <a:moveTo>
                    <a:pt x="175" y="0"/>
                  </a:moveTo>
                  <a:lnTo>
                    <a:pt x="116" y="58"/>
                  </a:lnTo>
                  <a:lnTo>
                    <a:pt x="0" y="116"/>
                  </a:lnTo>
                  <a:lnTo>
                    <a:pt x="0" y="233"/>
                  </a:lnTo>
                  <a:lnTo>
                    <a:pt x="0" y="291"/>
                  </a:lnTo>
                  <a:lnTo>
                    <a:pt x="58" y="349"/>
                  </a:lnTo>
                  <a:lnTo>
                    <a:pt x="116" y="465"/>
                  </a:lnTo>
                  <a:lnTo>
                    <a:pt x="1046" y="930"/>
                  </a:lnTo>
                  <a:lnTo>
                    <a:pt x="1976" y="1395"/>
                  </a:lnTo>
                  <a:lnTo>
                    <a:pt x="2964" y="1743"/>
                  </a:lnTo>
                  <a:lnTo>
                    <a:pt x="3952" y="2034"/>
                  </a:lnTo>
                  <a:lnTo>
                    <a:pt x="4010" y="2092"/>
                  </a:lnTo>
                  <a:lnTo>
                    <a:pt x="4126" y="2034"/>
                  </a:lnTo>
                  <a:lnTo>
                    <a:pt x="4242" y="1918"/>
                  </a:lnTo>
                  <a:lnTo>
                    <a:pt x="4242" y="1802"/>
                  </a:lnTo>
                  <a:lnTo>
                    <a:pt x="4184" y="1743"/>
                  </a:lnTo>
                  <a:lnTo>
                    <a:pt x="4126" y="1627"/>
                  </a:lnTo>
                  <a:lnTo>
                    <a:pt x="4068" y="1627"/>
                  </a:lnTo>
                  <a:lnTo>
                    <a:pt x="3080" y="1337"/>
                  </a:lnTo>
                  <a:lnTo>
                    <a:pt x="2150" y="930"/>
                  </a:lnTo>
                  <a:lnTo>
                    <a:pt x="1221" y="523"/>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0" name="Google Shape;530;p16"/>
          <p:cNvSpPr/>
          <p:nvPr/>
        </p:nvSpPr>
        <p:spPr>
          <a:xfrm rot="10369893">
            <a:off x="8075080" y="4081232"/>
            <a:ext cx="2350761" cy="1465709"/>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16"/>
          <p:cNvSpPr/>
          <p:nvPr/>
        </p:nvSpPr>
        <p:spPr>
          <a:xfrm>
            <a:off x="588300" y="2533963"/>
            <a:ext cx="143850" cy="75575"/>
          </a:xfrm>
          <a:custGeom>
            <a:avLst/>
            <a:gdLst/>
            <a:ahLst/>
            <a:cxnLst/>
            <a:rect l="l" t="t" r="r" b="b"/>
            <a:pathLst>
              <a:path w="5754" h="3023" extrusionOk="0">
                <a:moveTo>
                  <a:pt x="1" y="1"/>
                </a:moveTo>
                <a:lnTo>
                  <a:pt x="1" y="1"/>
                </a:lnTo>
                <a:lnTo>
                  <a:pt x="408" y="1"/>
                </a:lnTo>
                <a:lnTo>
                  <a:pt x="815" y="59"/>
                </a:lnTo>
                <a:lnTo>
                  <a:pt x="1279" y="117"/>
                </a:lnTo>
                <a:lnTo>
                  <a:pt x="1802" y="291"/>
                </a:lnTo>
                <a:lnTo>
                  <a:pt x="2267" y="524"/>
                </a:lnTo>
                <a:lnTo>
                  <a:pt x="2500" y="698"/>
                </a:lnTo>
                <a:lnTo>
                  <a:pt x="2674" y="930"/>
                </a:lnTo>
                <a:lnTo>
                  <a:pt x="2790" y="1163"/>
                </a:lnTo>
                <a:lnTo>
                  <a:pt x="2907" y="1395"/>
                </a:lnTo>
                <a:lnTo>
                  <a:pt x="2907" y="1395"/>
                </a:lnTo>
                <a:lnTo>
                  <a:pt x="3139" y="1163"/>
                </a:lnTo>
                <a:lnTo>
                  <a:pt x="3430" y="930"/>
                </a:lnTo>
                <a:lnTo>
                  <a:pt x="3778" y="640"/>
                </a:lnTo>
                <a:lnTo>
                  <a:pt x="4185" y="407"/>
                </a:lnTo>
                <a:lnTo>
                  <a:pt x="4650" y="175"/>
                </a:lnTo>
                <a:lnTo>
                  <a:pt x="5173" y="1"/>
                </a:lnTo>
                <a:lnTo>
                  <a:pt x="5463" y="1"/>
                </a:lnTo>
                <a:lnTo>
                  <a:pt x="5754" y="1"/>
                </a:lnTo>
                <a:lnTo>
                  <a:pt x="5754" y="1"/>
                </a:lnTo>
                <a:lnTo>
                  <a:pt x="5580" y="466"/>
                </a:lnTo>
                <a:lnTo>
                  <a:pt x="5405" y="930"/>
                </a:lnTo>
                <a:lnTo>
                  <a:pt x="5115" y="1512"/>
                </a:lnTo>
                <a:lnTo>
                  <a:pt x="4708" y="2093"/>
                </a:lnTo>
                <a:lnTo>
                  <a:pt x="4476" y="2325"/>
                </a:lnTo>
                <a:lnTo>
                  <a:pt x="4243" y="2558"/>
                </a:lnTo>
                <a:lnTo>
                  <a:pt x="3953" y="2732"/>
                </a:lnTo>
                <a:lnTo>
                  <a:pt x="3604" y="2906"/>
                </a:lnTo>
                <a:lnTo>
                  <a:pt x="3255" y="3022"/>
                </a:lnTo>
                <a:lnTo>
                  <a:pt x="2907" y="3022"/>
                </a:lnTo>
                <a:lnTo>
                  <a:pt x="2907" y="3022"/>
                </a:lnTo>
                <a:lnTo>
                  <a:pt x="2500" y="3022"/>
                </a:lnTo>
                <a:lnTo>
                  <a:pt x="2151" y="2964"/>
                </a:lnTo>
                <a:lnTo>
                  <a:pt x="1861" y="2790"/>
                </a:lnTo>
                <a:lnTo>
                  <a:pt x="1570" y="2674"/>
                </a:lnTo>
                <a:lnTo>
                  <a:pt x="1279" y="2441"/>
                </a:lnTo>
                <a:lnTo>
                  <a:pt x="1047" y="2267"/>
                </a:lnTo>
                <a:lnTo>
                  <a:pt x="640" y="1744"/>
                </a:lnTo>
                <a:lnTo>
                  <a:pt x="350" y="1221"/>
                </a:lnTo>
                <a:lnTo>
                  <a:pt x="117" y="756"/>
                </a:lnTo>
                <a:lnTo>
                  <a:pt x="59" y="291"/>
                </a:lnTo>
                <a:lnTo>
                  <a:pt x="1" y="1"/>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16"/>
          <p:cNvSpPr txBox="1">
            <a:spLocks noGrp="1"/>
          </p:cNvSpPr>
          <p:nvPr>
            <p:ph type="title"/>
          </p:nvPr>
        </p:nvSpPr>
        <p:spPr>
          <a:xfrm>
            <a:off x="311700" y="445025"/>
            <a:ext cx="8520600" cy="572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200"/>
              <a:buNone/>
              <a:defRPr b="1"/>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2"/>
              </a:buClr>
              <a:buSzPts val="3200"/>
              <a:buFont typeface="Gochi Hand"/>
              <a:buNone/>
              <a:defRPr sz="3200" b="1">
                <a:solidFill>
                  <a:schemeClr val="dk2"/>
                </a:solidFill>
                <a:latin typeface="Gochi Hand"/>
                <a:ea typeface="Gochi Hand"/>
                <a:cs typeface="Gochi Hand"/>
                <a:sym typeface="Gochi Hand"/>
              </a:defRPr>
            </a:lvl1pPr>
            <a:lvl2pPr lvl="1">
              <a:spcBef>
                <a:spcPts val="0"/>
              </a:spcBef>
              <a:spcAft>
                <a:spcPts val="0"/>
              </a:spcAft>
              <a:buClr>
                <a:schemeClr val="dk2"/>
              </a:buClr>
              <a:buSzPts val="3200"/>
              <a:buFont typeface="Gochi Hand"/>
              <a:buNone/>
              <a:defRPr sz="3200" b="1">
                <a:solidFill>
                  <a:schemeClr val="dk2"/>
                </a:solidFill>
                <a:latin typeface="Gochi Hand"/>
                <a:ea typeface="Gochi Hand"/>
                <a:cs typeface="Gochi Hand"/>
                <a:sym typeface="Gochi Hand"/>
              </a:defRPr>
            </a:lvl2pPr>
            <a:lvl3pPr lvl="2">
              <a:spcBef>
                <a:spcPts val="0"/>
              </a:spcBef>
              <a:spcAft>
                <a:spcPts val="0"/>
              </a:spcAft>
              <a:buClr>
                <a:schemeClr val="dk2"/>
              </a:buClr>
              <a:buSzPts val="3200"/>
              <a:buFont typeface="Gochi Hand"/>
              <a:buNone/>
              <a:defRPr sz="3200" b="1">
                <a:solidFill>
                  <a:schemeClr val="dk2"/>
                </a:solidFill>
                <a:latin typeface="Gochi Hand"/>
                <a:ea typeface="Gochi Hand"/>
                <a:cs typeface="Gochi Hand"/>
                <a:sym typeface="Gochi Hand"/>
              </a:defRPr>
            </a:lvl3pPr>
            <a:lvl4pPr lvl="3">
              <a:spcBef>
                <a:spcPts val="0"/>
              </a:spcBef>
              <a:spcAft>
                <a:spcPts val="0"/>
              </a:spcAft>
              <a:buClr>
                <a:schemeClr val="dk2"/>
              </a:buClr>
              <a:buSzPts val="3200"/>
              <a:buFont typeface="Gochi Hand"/>
              <a:buNone/>
              <a:defRPr sz="3200" b="1">
                <a:solidFill>
                  <a:schemeClr val="dk2"/>
                </a:solidFill>
                <a:latin typeface="Gochi Hand"/>
                <a:ea typeface="Gochi Hand"/>
                <a:cs typeface="Gochi Hand"/>
                <a:sym typeface="Gochi Hand"/>
              </a:defRPr>
            </a:lvl4pPr>
            <a:lvl5pPr lvl="4">
              <a:spcBef>
                <a:spcPts val="0"/>
              </a:spcBef>
              <a:spcAft>
                <a:spcPts val="0"/>
              </a:spcAft>
              <a:buClr>
                <a:schemeClr val="dk2"/>
              </a:buClr>
              <a:buSzPts val="3200"/>
              <a:buFont typeface="Gochi Hand"/>
              <a:buNone/>
              <a:defRPr sz="3200" b="1">
                <a:solidFill>
                  <a:schemeClr val="dk2"/>
                </a:solidFill>
                <a:latin typeface="Gochi Hand"/>
                <a:ea typeface="Gochi Hand"/>
                <a:cs typeface="Gochi Hand"/>
                <a:sym typeface="Gochi Hand"/>
              </a:defRPr>
            </a:lvl5pPr>
            <a:lvl6pPr lvl="5">
              <a:spcBef>
                <a:spcPts val="0"/>
              </a:spcBef>
              <a:spcAft>
                <a:spcPts val="0"/>
              </a:spcAft>
              <a:buClr>
                <a:schemeClr val="dk2"/>
              </a:buClr>
              <a:buSzPts val="3200"/>
              <a:buFont typeface="Gochi Hand"/>
              <a:buNone/>
              <a:defRPr sz="3200" b="1">
                <a:solidFill>
                  <a:schemeClr val="dk2"/>
                </a:solidFill>
                <a:latin typeface="Gochi Hand"/>
                <a:ea typeface="Gochi Hand"/>
                <a:cs typeface="Gochi Hand"/>
                <a:sym typeface="Gochi Hand"/>
              </a:defRPr>
            </a:lvl6pPr>
            <a:lvl7pPr lvl="6">
              <a:spcBef>
                <a:spcPts val="0"/>
              </a:spcBef>
              <a:spcAft>
                <a:spcPts val="0"/>
              </a:spcAft>
              <a:buClr>
                <a:schemeClr val="dk2"/>
              </a:buClr>
              <a:buSzPts val="3200"/>
              <a:buFont typeface="Gochi Hand"/>
              <a:buNone/>
              <a:defRPr sz="3200" b="1">
                <a:solidFill>
                  <a:schemeClr val="dk2"/>
                </a:solidFill>
                <a:latin typeface="Gochi Hand"/>
                <a:ea typeface="Gochi Hand"/>
                <a:cs typeface="Gochi Hand"/>
                <a:sym typeface="Gochi Hand"/>
              </a:defRPr>
            </a:lvl7pPr>
            <a:lvl8pPr lvl="7">
              <a:spcBef>
                <a:spcPts val="0"/>
              </a:spcBef>
              <a:spcAft>
                <a:spcPts val="0"/>
              </a:spcAft>
              <a:buClr>
                <a:schemeClr val="dk2"/>
              </a:buClr>
              <a:buSzPts val="3200"/>
              <a:buFont typeface="Gochi Hand"/>
              <a:buNone/>
              <a:defRPr sz="3200" b="1">
                <a:solidFill>
                  <a:schemeClr val="dk2"/>
                </a:solidFill>
                <a:latin typeface="Gochi Hand"/>
                <a:ea typeface="Gochi Hand"/>
                <a:cs typeface="Gochi Hand"/>
                <a:sym typeface="Gochi Hand"/>
              </a:defRPr>
            </a:lvl8pPr>
            <a:lvl9pPr lvl="8">
              <a:spcBef>
                <a:spcPts val="0"/>
              </a:spcBef>
              <a:spcAft>
                <a:spcPts val="0"/>
              </a:spcAft>
              <a:buClr>
                <a:schemeClr val="dk2"/>
              </a:buClr>
              <a:buSzPts val="3200"/>
              <a:buFont typeface="Gochi Hand"/>
              <a:buNone/>
              <a:defRPr sz="3200" b="1">
                <a:solidFill>
                  <a:schemeClr val="dk2"/>
                </a:solidFill>
                <a:latin typeface="Gochi Hand"/>
                <a:ea typeface="Gochi Hand"/>
                <a:cs typeface="Gochi Hand"/>
                <a:sym typeface="Gochi Hand"/>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1pPr>
            <a:lvl2pPr marL="914400" lvl="1" indent="-317500">
              <a:lnSpc>
                <a:spcPct val="100000"/>
              </a:lnSpc>
              <a:spcBef>
                <a:spcPts val="1600"/>
              </a:spcBef>
              <a:spcAft>
                <a:spcPts val="0"/>
              </a:spcAft>
              <a:buClr>
                <a:schemeClr val="dk1"/>
              </a:buClr>
              <a:buSzPts val="1400"/>
              <a:buFont typeface="Nunito"/>
              <a:buChar char="○"/>
              <a:defRPr>
                <a:solidFill>
                  <a:schemeClr val="dk1"/>
                </a:solidFill>
                <a:latin typeface="Nunito"/>
                <a:ea typeface="Nunito"/>
                <a:cs typeface="Nunito"/>
                <a:sym typeface="Nunito"/>
              </a:defRPr>
            </a:lvl2pPr>
            <a:lvl3pPr marL="1371600" lvl="2" indent="-317500">
              <a:lnSpc>
                <a:spcPct val="100000"/>
              </a:lnSpc>
              <a:spcBef>
                <a:spcPts val="1600"/>
              </a:spcBef>
              <a:spcAft>
                <a:spcPts val="0"/>
              </a:spcAft>
              <a:buClr>
                <a:schemeClr val="dk1"/>
              </a:buClr>
              <a:buSzPts val="1400"/>
              <a:buFont typeface="Nunito"/>
              <a:buChar char="■"/>
              <a:defRPr>
                <a:solidFill>
                  <a:schemeClr val="dk1"/>
                </a:solidFill>
                <a:latin typeface="Nunito"/>
                <a:ea typeface="Nunito"/>
                <a:cs typeface="Nunito"/>
                <a:sym typeface="Nunito"/>
              </a:defRPr>
            </a:lvl3pPr>
            <a:lvl4pPr marL="1828800" lvl="3" indent="-317500">
              <a:lnSpc>
                <a:spcPct val="100000"/>
              </a:lnSpc>
              <a:spcBef>
                <a:spcPts val="1600"/>
              </a:spcBef>
              <a:spcAft>
                <a:spcPts val="0"/>
              </a:spcAft>
              <a:buClr>
                <a:schemeClr val="dk1"/>
              </a:buClr>
              <a:buSzPts val="1400"/>
              <a:buFont typeface="Nunito"/>
              <a:buChar char="●"/>
              <a:defRPr>
                <a:solidFill>
                  <a:schemeClr val="dk1"/>
                </a:solidFill>
                <a:latin typeface="Nunito"/>
                <a:ea typeface="Nunito"/>
                <a:cs typeface="Nunito"/>
                <a:sym typeface="Nunito"/>
              </a:defRPr>
            </a:lvl4pPr>
            <a:lvl5pPr marL="2286000" lvl="4" indent="-317500">
              <a:lnSpc>
                <a:spcPct val="100000"/>
              </a:lnSpc>
              <a:spcBef>
                <a:spcPts val="1600"/>
              </a:spcBef>
              <a:spcAft>
                <a:spcPts val="0"/>
              </a:spcAft>
              <a:buClr>
                <a:schemeClr val="dk1"/>
              </a:buClr>
              <a:buSzPts val="1400"/>
              <a:buFont typeface="Nunito"/>
              <a:buChar char="○"/>
              <a:defRPr>
                <a:solidFill>
                  <a:schemeClr val="dk1"/>
                </a:solidFill>
                <a:latin typeface="Nunito"/>
                <a:ea typeface="Nunito"/>
                <a:cs typeface="Nunito"/>
                <a:sym typeface="Nunito"/>
              </a:defRPr>
            </a:lvl5pPr>
            <a:lvl6pPr marL="2743200" lvl="5" indent="-317500">
              <a:lnSpc>
                <a:spcPct val="100000"/>
              </a:lnSpc>
              <a:spcBef>
                <a:spcPts val="1600"/>
              </a:spcBef>
              <a:spcAft>
                <a:spcPts val="0"/>
              </a:spcAft>
              <a:buClr>
                <a:schemeClr val="dk1"/>
              </a:buClr>
              <a:buSzPts val="1400"/>
              <a:buFont typeface="Nunito"/>
              <a:buChar char="■"/>
              <a:defRPr>
                <a:solidFill>
                  <a:schemeClr val="dk1"/>
                </a:solidFill>
                <a:latin typeface="Nunito"/>
                <a:ea typeface="Nunito"/>
                <a:cs typeface="Nunito"/>
                <a:sym typeface="Nunito"/>
              </a:defRPr>
            </a:lvl6pPr>
            <a:lvl7pPr marL="3200400" lvl="6" indent="-317500">
              <a:lnSpc>
                <a:spcPct val="100000"/>
              </a:lnSpc>
              <a:spcBef>
                <a:spcPts val="1600"/>
              </a:spcBef>
              <a:spcAft>
                <a:spcPts val="0"/>
              </a:spcAft>
              <a:buClr>
                <a:schemeClr val="dk1"/>
              </a:buClr>
              <a:buSzPts val="1400"/>
              <a:buFont typeface="Nunito"/>
              <a:buChar char="●"/>
              <a:defRPr>
                <a:solidFill>
                  <a:schemeClr val="dk1"/>
                </a:solidFill>
                <a:latin typeface="Nunito"/>
                <a:ea typeface="Nunito"/>
                <a:cs typeface="Nunito"/>
                <a:sym typeface="Nunito"/>
              </a:defRPr>
            </a:lvl7pPr>
            <a:lvl8pPr marL="3657600" lvl="7" indent="-317500">
              <a:lnSpc>
                <a:spcPct val="100000"/>
              </a:lnSpc>
              <a:spcBef>
                <a:spcPts val="1600"/>
              </a:spcBef>
              <a:spcAft>
                <a:spcPts val="0"/>
              </a:spcAft>
              <a:buClr>
                <a:schemeClr val="dk1"/>
              </a:buClr>
              <a:buSzPts val="1400"/>
              <a:buFont typeface="Nunito"/>
              <a:buChar char="○"/>
              <a:defRPr>
                <a:solidFill>
                  <a:schemeClr val="dk1"/>
                </a:solidFill>
                <a:latin typeface="Nunito"/>
                <a:ea typeface="Nunito"/>
                <a:cs typeface="Nunito"/>
                <a:sym typeface="Nunito"/>
              </a:defRPr>
            </a:lvl8pPr>
            <a:lvl9pPr marL="4114800" lvl="8" indent="-317500">
              <a:lnSpc>
                <a:spcPct val="100000"/>
              </a:lnSpc>
              <a:spcBef>
                <a:spcPts val="1600"/>
              </a:spcBef>
              <a:spcAft>
                <a:spcPts val="1600"/>
              </a:spcAft>
              <a:buClr>
                <a:schemeClr val="dk1"/>
              </a:buClr>
              <a:buSzPts val="1400"/>
              <a:buFont typeface="Nunito"/>
              <a:buChar char="■"/>
              <a:defRPr>
                <a:solidFill>
                  <a:schemeClr val="dk1"/>
                </a:solidFill>
                <a:latin typeface="Nunito"/>
                <a:ea typeface="Nunito"/>
                <a:cs typeface="Nunito"/>
                <a:sym typeface="Nuni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3" r:id="rId4"/>
    <p:sldLayoutId id="2147483655" r:id="rId5"/>
    <p:sldLayoutId id="2147483658" r:id="rId6"/>
    <p:sldLayoutId id="2147483659" r:id="rId7"/>
    <p:sldLayoutId id="2147483660" r:id="rId8"/>
    <p:sldLayoutId id="2147483662" r:id="rId9"/>
    <p:sldLayoutId id="2147483663" r:id="rId10"/>
    <p:sldLayoutId id="2147483681" r:id="rId11"/>
    <p:sldLayoutId id="2147483682" r:id="rId12"/>
    <p:sldLayoutId id="2147483683"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07"/>
        <p:cNvGrpSpPr/>
        <p:nvPr/>
      </p:nvGrpSpPr>
      <p:grpSpPr>
        <a:xfrm>
          <a:off x="0" y="0"/>
          <a:ext cx="0" cy="0"/>
          <a:chOff x="0" y="0"/>
          <a:chExt cx="0" cy="0"/>
        </a:xfrm>
      </p:grpSpPr>
      <p:grpSp>
        <p:nvGrpSpPr>
          <p:cNvPr id="1408" name="Google Shape;1408;p40"/>
          <p:cNvGrpSpPr/>
          <p:nvPr/>
        </p:nvGrpSpPr>
        <p:grpSpPr>
          <a:xfrm>
            <a:off x="946415" y="3528833"/>
            <a:ext cx="1147187" cy="2363811"/>
            <a:chOff x="1001335" y="369284"/>
            <a:chExt cx="1147187" cy="2363811"/>
          </a:xfrm>
        </p:grpSpPr>
        <p:sp>
          <p:nvSpPr>
            <p:cNvPr id="1409" name="Google Shape;1409;p40"/>
            <p:cNvSpPr/>
            <p:nvPr/>
          </p:nvSpPr>
          <p:spPr>
            <a:xfrm flipH="1">
              <a:off x="1001335" y="369284"/>
              <a:ext cx="1147187" cy="1774603"/>
            </a:xfrm>
            <a:custGeom>
              <a:avLst/>
              <a:gdLst/>
              <a:ahLst/>
              <a:cxnLst/>
              <a:rect l="l" t="t" r="r" b="b"/>
              <a:pathLst>
                <a:path w="19236" h="29754" extrusionOk="0">
                  <a:moveTo>
                    <a:pt x="9996" y="0"/>
                  </a:moveTo>
                  <a:lnTo>
                    <a:pt x="9298" y="58"/>
                  </a:lnTo>
                  <a:lnTo>
                    <a:pt x="8601" y="233"/>
                  </a:lnTo>
                  <a:lnTo>
                    <a:pt x="7962" y="523"/>
                  </a:lnTo>
                  <a:lnTo>
                    <a:pt x="7323" y="872"/>
                  </a:lnTo>
                  <a:lnTo>
                    <a:pt x="6800" y="1337"/>
                  </a:lnTo>
                  <a:lnTo>
                    <a:pt x="6335" y="1918"/>
                  </a:lnTo>
                  <a:lnTo>
                    <a:pt x="5928" y="2557"/>
                  </a:lnTo>
                  <a:lnTo>
                    <a:pt x="5812" y="2906"/>
                  </a:lnTo>
                  <a:lnTo>
                    <a:pt x="5695" y="3313"/>
                  </a:lnTo>
                  <a:lnTo>
                    <a:pt x="5579" y="3719"/>
                  </a:lnTo>
                  <a:lnTo>
                    <a:pt x="5521" y="4126"/>
                  </a:lnTo>
                  <a:lnTo>
                    <a:pt x="5521" y="5346"/>
                  </a:lnTo>
                  <a:lnTo>
                    <a:pt x="5405" y="5928"/>
                  </a:lnTo>
                  <a:lnTo>
                    <a:pt x="5347" y="6218"/>
                  </a:lnTo>
                  <a:lnTo>
                    <a:pt x="5231" y="6451"/>
                  </a:lnTo>
                  <a:lnTo>
                    <a:pt x="4940" y="6799"/>
                  </a:lnTo>
                  <a:lnTo>
                    <a:pt x="4591" y="7148"/>
                  </a:lnTo>
                  <a:lnTo>
                    <a:pt x="3894" y="7671"/>
                  </a:lnTo>
                  <a:lnTo>
                    <a:pt x="3487" y="8078"/>
                  </a:lnTo>
                  <a:lnTo>
                    <a:pt x="3139" y="8543"/>
                  </a:lnTo>
                  <a:lnTo>
                    <a:pt x="2906" y="9007"/>
                  </a:lnTo>
                  <a:lnTo>
                    <a:pt x="2732" y="9472"/>
                  </a:lnTo>
                  <a:lnTo>
                    <a:pt x="2616" y="9937"/>
                  </a:lnTo>
                  <a:lnTo>
                    <a:pt x="2557" y="10402"/>
                  </a:lnTo>
                  <a:lnTo>
                    <a:pt x="2557" y="10867"/>
                  </a:lnTo>
                  <a:lnTo>
                    <a:pt x="2557" y="11390"/>
                  </a:lnTo>
                  <a:lnTo>
                    <a:pt x="2674" y="12378"/>
                  </a:lnTo>
                  <a:lnTo>
                    <a:pt x="2790" y="13424"/>
                  </a:lnTo>
                  <a:lnTo>
                    <a:pt x="2848" y="14412"/>
                  </a:lnTo>
                  <a:lnTo>
                    <a:pt x="2848" y="14935"/>
                  </a:lnTo>
                  <a:lnTo>
                    <a:pt x="2790" y="15458"/>
                  </a:lnTo>
                  <a:lnTo>
                    <a:pt x="2557" y="16852"/>
                  </a:lnTo>
                  <a:lnTo>
                    <a:pt x="2267" y="18073"/>
                  </a:lnTo>
                  <a:lnTo>
                    <a:pt x="2151" y="18596"/>
                  </a:lnTo>
                  <a:lnTo>
                    <a:pt x="1918" y="19119"/>
                  </a:lnTo>
                  <a:lnTo>
                    <a:pt x="1628" y="19584"/>
                  </a:lnTo>
                  <a:lnTo>
                    <a:pt x="1337" y="20049"/>
                  </a:lnTo>
                  <a:lnTo>
                    <a:pt x="756" y="20920"/>
                  </a:lnTo>
                  <a:lnTo>
                    <a:pt x="465" y="21443"/>
                  </a:lnTo>
                  <a:lnTo>
                    <a:pt x="233" y="21908"/>
                  </a:lnTo>
                  <a:lnTo>
                    <a:pt x="117" y="22315"/>
                  </a:lnTo>
                  <a:lnTo>
                    <a:pt x="59" y="22780"/>
                  </a:lnTo>
                  <a:lnTo>
                    <a:pt x="1" y="23187"/>
                  </a:lnTo>
                  <a:lnTo>
                    <a:pt x="1" y="23652"/>
                  </a:lnTo>
                  <a:lnTo>
                    <a:pt x="59" y="24116"/>
                  </a:lnTo>
                  <a:lnTo>
                    <a:pt x="175" y="24523"/>
                  </a:lnTo>
                  <a:lnTo>
                    <a:pt x="291" y="24930"/>
                  </a:lnTo>
                  <a:lnTo>
                    <a:pt x="465" y="25395"/>
                  </a:lnTo>
                  <a:lnTo>
                    <a:pt x="930" y="26150"/>
                  </a:lnTo>
                  <a:lnTo>
                    <a:pt x="1453" y="26906"/>
                  </a:lnTo>
                  <a:lnTo>
                    <a:pt x="2093" y="27545"/>
                  </a:lnTo>
                  <a:lnTo>
                    <a:pt x="2848" y="28068"/>
                  </a:lnTo>
                  <a:lnTo>
                    <a:pt x="3603" y="28533"/>
                  </a:lnTo>
                  <a:lnTo>
                    <a:pt x="4475" y="28882"/>
                  </a:lnTo>
                  <a:lnTo>
                    <a:pt x="5289" y="29172"/>
                  </a:lnTo>
                  <a:lnTo>
                    <a:pt x="6160" y="29346"/>
                  </a:lnTo>
                  <a:lnTo>
                    <a:pt x="7090" y="29521"/>
                  </a:lnTo>
                  <a:lnTo>
                    <a:pt x="8020" y="29637"/>
                  </a:lnTo>
                  <a:lnTo>
                    <a:pt x="9821" y="29695"/>
                  </a:lnTo>
                  <a:lnTo>
                    <a:pt x="11390" y="29753"/>
                  </a:lnTo>
                  <a:lnTo>
                    <a:pt x="12204" y="29695"/>
                  </a:lnTo>
                  <a:lnTo>
                    <a:pt x="13018" y="29637"/>
                  </a:lnTo>
                  <a:lnTo>
                    <a:pt x="13831" y="29521"/>
                  </a:lnTo>
                  <a:lnTo>
                    <a:pt x="14587" y="29346"/>
                  </a:lnTo>
                  <a:lnTo>
                    <a:pt x="15342" y="29114"/>
                  </a:lnTo>
                  <a:lnTo>
                    <a:pt x="16039" y="28823"/>
                  </a:lnTo>
                  <a:lnTo>
                    <a:pt x="16737" y="28417"/>
                  </a:lnTo>
                  <a:lnTo>
                    <a:pt x="17376" y="27894"/>
                  </a:lnTo>
                  <a:lnTo>
                    <a:pt x="17957" y="27371"/>
                  </a:lnTo>
                  <a:lnTo>
                    <a:pt x="18480" y="26731"/>
                  </a:lnTo>
                  <a:lnTo>
                    <a:pt x="18829" y="26034"/>
                  </a:lnTo>
                  <a:lnTo>
                    <a:pt x="19119" y="25279"/>
                  </a:lnTo>
                  <a:lnTo>
                    <a:pt x="19177" y="24930"/>
                  </a:lnTo>
                  <a:lnTo>
                    <a:pt x="19235" y="24523"/>
                  </a:lnTo>
                  <a:lnTo>
                    <a:pt x="19235" y="24116"/>
                  </a:lnTo>
                  <a:lnTo>
                    <a:pt x="19235" y="23768"/>
                  </a:lnTo>
                  <a:lnTo>
                    <a:pt x="19061" y="23070"/>
                  </a:lnTo>
                  <a:lnTo>
                    <a:pt x="18887" y="22431"/>
                  </a:lnTo>
                  <a:lnTo>
                    <a:pt x="18596" y="21850"/>
                  </a:lnTo>
                  <a:lnTo>
                    <a:pt x="18248" y="21211"/>
                  </a:lnTo>
                  <a:lnTo>
                    <a:pt x="17550" y="19991"/>
                  </a:lnTo>
                  <a:lnTo>
                    <a:pt x="17260" y="19351"/>
                  </a:lnTo>
                  <a:lnTo>
                    <a:pt x="17027" y="18712"/>
                  </a:lnTo>
                  <a:lnTo>
                    <a:pt x="16969" y="18189"/>
                  </a:lnTo>
                  <a:lnTo>
                    <a:pt x="16853" y="17724"/>
                  </a:lnTo>
                  <a:lnTo>
                    <a:pt x="16853" y="16678"/>
                  </a:lnTo>
                  <a:lnTo>
                    <a:pt x="16911" y="15690"/>
                  </a:lnTo>
                  <a:lnTo>
                    <a:pt x="17027" y="14702"/>
                  </a:lnTo>
                  <a:lnTo>
                    <a:pt x="17202" y="13714"/>
                  </a:lnTo>
                  <a:lnTo>
                    <a:pt x="17318" y="12727"/>
                  </a:lnTo>
                  <a:lnTo>
                    <a:pt x="17376" y="11681"/>
                  </a:lnTo>
                  <a:lnTo>
                    <a:pt x="17318" y="10693"/>
                  </a:lnTo>
                  <a:lnTo>
                    <a:pt x="17202" y="10053"/>
                  </a:lnTo>
                  <a:lnTo>
                    <a:pt x="16969" y="9414"/>
                  </a:lnTo>
                  <a:lnTo>
                    <a:pt x="16737" y="8891"/>
                  </a:lnTo>
                  <a:lnTo>
                    <a:pt x="16388" y="8368"/>
                  </a:lnTo>
                  <a:lnTo>
                    <a:pt x="15691" y="7322"/>
                  </a:lnTo>
                  <a:lnTo>
                    <a:pt x="15400" y="6799"/>
                  </a:lnTo>
                  <a:lnTo>
                    <a:pt x="15110" y="6218"/>
                  </a:lnTo>
                  <a:lnTo>
                    <a:pt x="14935" y="5753"/>
                  </a:lnTo>
                  <a:lnTo>
                    <a:pt x="14877" y="5288"/>
                  </a:lnTo>
                  <a:lnTo>
                    <a:pt x="14703" y="4359"/>
                  </a:lnTo>
                  <a:lnTo>
                    <a:pt x="14528" y="3429"/>
                  </a:lnTo>
                  <a:lnTo>
                    <a:pt x="14412" y="2964"/>
                  </a:lnTo>
                  <a:lnTo>
                    <a:pt x="14238" y="2499"/>
                  </a:lnTo>
                  <a:lnTo>
                    <a:pt x="14005" y="2092"/>
                  </a:lnTo>
                  <a:lnTo>
                    <a:pt x="13773" y="1802"/>
                  </a:lnTo>
                  <a:lnTo>
                    <a:pt x="13308" y="1220"/>
                  </a:lnTo>
                  <a:lnTo>
                    <a:pt x="12727" y="756"/>
                  </a:lnTo>
                  <a:lnTo>
                    <a:pt x="12088" y="407"/>
                  </a:lnTo>
                  <a:lnTo>
                    <a:pt x="11390" y="174"/>
                  </a:lnTo>
                  <a:lnTo>
                    <a:pt x="1069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40"/>
            <p:cNvSpPr/>
            <p:nvPr/>
          </p:nvSpPr>
          <p:spPr>
            <a:xfrm flipH="1">
              <a:off x="1535031" y="1176843"/>
              <a:ext cx="58981" cy="1556252"/>
            </a:xfrm>
            <a:custGeom>
              <a:avLst/>
              <a:gdLst/>
              <a:ahLst/>
              <a:cxnLst/>
              <a:rect l="l" t="t" r="r" b="b"/>
              <a:pathLst>
                <a:path w="989" h="26093" extrusionOk="0">
                  <a:moveTo>
                    <a:pt x="233" y="0"/>
                  </a:moveTo>
                  <a:lnTo>
                    <a:pt x="117" y="58"/>
                  </a:lnTo>
                  <a:lnTo>
                    <a:pt x="58" y="116"/>
                  </a:lnTo>
                  <a:lnTo>
                    <a:pt x="0" y="174"/>
                  </a:lnTo>
                  <a:lnTo>
                    <a:pt x="0" y="233"/>
                  </a:lnTo>
                  <a:lnTo>
                    <a:pt x="523" y="25860"/>
                  </a:lnTo>
                  <a:lnTo>
                    <a:pt x="523" y="25976"/>
                  </a:lnTo>
                  <a:lnTo>
                    <a:pt x="581" y="26034"/>
                  </a:lnTo>
                  <a:lnTo>
                    <a:pt x="640" y="26092"/>
                  </a:lnTo>
                  <a:lnTo>
                    <a:pt x="814" y="26092"/>
                  </a:lnTo>
                  <a:lnTo>
                    <a:pt x="872" y="26034"/>
                  </a:lnTo>
                  <a:lnTo>
                    <a:pt x="930" y="25976"/>
                  </a:lnTo>
                  <a:lnTo>
                    <a:pt x="988" y="25860"/>
                  </a:lnTo>
                  <a:lnTo>
                    <a:pt x="465" y="233"/>
                  </a:lnTo>
                  <a:lnTo>
                    <a:pt x="465" y="174"/>
                  </a:lnTo>
                  <a:lnTo>
                    <a:pt x="407" y="58"/>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40"/>
            <p:cNvSpPr/>
            <p:nvPr/>
          </p:nvSpPr>
          <p:spPr>
            <a:xfrm flipH="1">
              <a:off x="1517737" y="757437"/>
              <a:ext cx="110926" cy="100557"/>
            </a:xfrm>
            <a:custGeom>
              <a:avLst/>
              <a:gdLst/>
              <a:ahLst/>
              <a:cxnLst/>
              <a:rect l="l" t="t" r="r" b="b"/>
              <a:pathLst>
                <a:path w="1860" h="1686" extrusionOk="0">
                  <a:moveTo>
                    <a:pt x="872" y="1"/>
                  </a:moveTo>
                  <a:lnTo>
                    <a:pt x="523" y="59"/>
                  </a:lnTo>
                  <a:lnTo>
                    <a:pt x="291" y="233"/>
                  </a:lnTo>
                  <a:lnTo>
                    <a:pt x="58" y="524"/>
                  </a:lnTo>
                  <a:lnTo>
                    <a:pt x="0" y="698"/>
                  </a:lnTo>
                  <a:lnTo>
                    <a:pt x="0" y="814"/>
                  </a:lnTo>
                  <a:lnTo>
                    <a:pt x="116" y="1163"/>
                  </a:lnTo>
                  <a:lnTo>
                    <a:pt x="291" y="1453"/>
                  </a:lnTo>
                  <a:lnTo>
                    <a:pt x="523" y="1628"/>
                  </a:lnTo>
                  <a:lnTo>
                    <a:pt x="698" y="1686"/>
                  </a:lnTo>
                  <a:lnTo>
                    <a:pt x="1046" y="1686"/>
                  </a:lnTo>
                  <a:lnTo>
                    <a:pt x="1337" y="1628"/>
                  </a:lnTo>
                  <a:lnTo>
                    <a:pt x="1627" y="1453"/>
                  </a:lnTo>
                  <a:lnTo>
                    <a:pt x="1802" y="1163"/>
                  </a:lnTo>
                  <a:lnTo>
                    <a:pt x="1860" y="989"/>
                  </a:lnTo>
                  <a:lnTo>
                    <a:pt x="1860" y="814"/>
                  </a:lnTo>
                  <a:lnTo>
                    <a:pt x="1802" y="524"/>
                  </a:lnTo>
                  <a:lnTo>
                    <a:pt x="1627" y="233"/>
                  </a:lnTo>
                  <a:lnTo>
                    <a:pt x="1337" y="59"/>
                  </a:lnTo>
                  <a:lnTo>
                    <a:pt x="116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40"/>
            <p:cNvSpPr/>
            <p:nvPr/>
          </p:nvSpPr>
          <p:spPr>
            <a:xfrm flipH="1">
              <a:off x="1240482" y="1239229"/>
              <a:ext cx="100549" cy="100557"/>
            </a:xfrm>
            <a:custGeom>
              <a:avLst/>
              <a:gdLst/>
              <a:ahLst/>
              <a:cxnLst/>
              <a:rect l="l" t="t" r="r" b="b"/>
              <a:pathLst>
                <a:path w="1686" h="1686" extrusionOk="0">
                  <a:moveTo>
                    <a:pt x="640" y="0"/>
                  </a:moveTo>
                  <a:lnTo>
                    <a:pt x="465" y="58"/>
                  </a:lnTo>
                  <a:lnTo>
                    <a:pt x="349" y="174"/>
                  </a:lnTo>
                  <a:lnTo>
                    <a:pt x="233" y="291"/>
                  </a:lnTo>
                  <a:lnTo>
                    <a:pt x="59" y="523"/>
                  </a:lnTo>
                  <a:lnTo>
                    <a:pt x="1" y="872"/>
                  </a:lnTo>
                  <a:lnTo>
                    <a:pt x="59" y="1162"/>
                  </a:lnTo>
                  <a:lnTo>
                    <a:pt x="233" y="1453"/>
                  </a:lnTo>
                  <a:lnTo>
                    <a:pt x="349" y="1569"/>
                  </a:lnTo>
                  <a:lnTo>
                    <a:pt x="465" y="1627"/>
                  </a:lnTo>
                  <a:lnTo>
                    <a:pt x="640" y="1685"/>
                  </a:lnTo>
                  <a:lnTo>
                    <a:pt x="1047" y="1685"/>
                  </a:lnTo>
                  <a:lnTo>
                    <a:pt x="1221" y="1627"/>
                  </a:lnTo>
                  <a:lnTo>
                    <a:pt x="1337" y="1569"/>
                  </a:lnTo>
                  <a:lnTo>
                    <a:pt x="1453" y="1453"/>
                  </a:lnTo>
                  <a:lnTo>
                    <a:pt x="1628" y="1162"/>
                  </a:lnTo>
                  <a:lnTo>
                    <a:pt x="1686" y="872"/>
                  </a:lnTo>
                  <a:lnTo>
                    <a:pt x="1628" y="523"/>
                  </a:lnTo>
                  <a:lnTo>
                    <a:pt x="1453" y="291"/>
                  </a:lnTo>
                  <a:lnTo>
                    <a:pt x="1337" y="174"/>
                  </a:lnTo>
                  <a:lnTo>
                    <a:pt x="1221" y="58"/>
                  </a:lnTo>
                  <a:lnTo>
                    <a:pt x="104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40"/>
            <p:cNvSpPr/>
            <p:nvPr/>
          </p:nvSpPr>
          <p:spPr>
            <a:xfrm flipH="1">
              <a:off x="1829641" y="1759073"/>
              <a:ext cx="110926" cy="107535"/>
            </a:xfrm>
            <a:custGeom>
              <a:avLst/>
              <a:gdLst/>
              <a:ahLst/>
              <a:cxnLst/>
              <a:rect l="l" t="t" r="r" b="b"/>
              <a:pathLst>
                <a:path w="1860" h="1803" extrusionOk="0">
                  <a:moveTo>
                    <a:pt x="872" y="1"/>
                  </a:moveTo>
                  <a:lnTo>
                    <a:pt x="523" y="59"/>
                  </a:lnTo>
                  <a:lnTo>
                    <a:pt x="407" y="117"/>
                  </a:lnTo>
                  <a:lnTo>
                    <a:pt x="233" y="233"/>
                  </a:lnTo>
                  <a:lnTo>
                    <a:pt x="175" y="350"/>
                  </a:lnTo>
                  <a:lnTo>
                    <a:pt x="58" y="524"/>
                  </a:lnTo>
                  <a:lnTo>
                    <a:pt x="0" y="814"/>
                  </a:lnTo>
                  <a:lnTo>
                    <a:pt x="58" y="1163"/>
                  </a:lnTo>
                  <a:lnTo>
                    <a:pt x="175" y="1279"/>
                  </a:lnTo>
                  <a:lnTo>
                    <a:pt x="233" y="1454"/>
                  </a:lnTo>
                  <a:lnTo>
                    <a:pt x="407" y="1570"/>
                  </a:lnTo>
                  <a:lnTo>
                    <a:pt x="523" y="1686"/>
                  </a:lnTo>
                  <a:lnTo>
                    <a:pt x="698" y="1744"/>
                  </a:lnTo>
                  <a:lnTo>
                    <a:pt x="988" y="1802"/>
                  </a:lnTo>
                  <a:lnTo>
                    <a:pt x="1337" y="1744"/>
                  </a:lnTo>
                  <a:lnTo>
                    <a:pt x="1453" y="1686"/>
                  </a:lnTo>
                  <a:lnTo>
                    <a:pt x="1627" y="1570"/>
                  </a:lnTo>
                  <a:lnTo>
                    <a:pt x="1744" y="1454"/>
                  </a:lnTo>
                  <a:lnTo>
                    <a:pt x="1802" y="1279"/>
                  </a:lnTo>
                  <a:lnTo>
                    <a:pt x="1860" y="989"/>
                  </a:lnTo>
                  <a:lnTo>
                    <a:pt x="1802" y="640"/>
                  </a:lnTo>
                  <a:lnTo>
                    <a:pt x="1744" y="524"/>
                  </a:lnTo>
                  <a:lnTo>
                    <a:pt x="1627" y="350"/>
                  </a:lnTo>
                  <a:lnTo>
                    <a:pt x="1453" y="233"/>
                  </a:lnTo>
                  <a:lnTo>
                    <a:pt x="1337" y="117"/>
                  </a:lnTo>
                  <a:lnTo>
                    <a:pt x="1162" y="59"/>
                  </a:lnTo>
                  <a:lnTo>
                    <a:pt x="87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40"/>
            <p:cNvSpPr/>
            <p:nvPr/>
          </p:nvSpPr>
          <p:spPr>
            <a:xfrm flipH="1">
              <a:off x="1687524" y="1481795"/>
              <a:ext cx="110985" cy="100617"/>
            </a:xfrm>
            <a:custGeom>
              <a:avLst/>
              <a:gdLst/>
              <a:ahLst/>
              <a:cxnLst/>
              <a:rect l="l" t="t" r="r" b="b"/>
              <a:pathLst>
                <a:path w="1861" h="1687" extrusionOk="0">
                  <a:moveTo>
                    <a:pt x="872" y="1"/>
                  </a:moveTo>
                  <a:lnTo>
                    <a:pt x="524" y="59"/>
                  </a:lnTo>
                  <a:lnTo>
                    <a:pt x="291" y="233"/>
                  </a:lnTo>
                  <a:lnTo>
                    <a:pt x="59" y="524"/>
                  </a:lnTo>
                  <a:lnTo>
                    <a:pt x="59" y="640"/>
                  </a:lnTo>
                  <a:lnTo>
                    <a:pt x="1" y="814"/>
                  </a:lnTo>
                  <a:lnTo>
                    <a:pt x="117" y="1163"/>
                  </a:lnTo>
                  <a:lnTo>
                    <a:pt x="291" y="1454"/>
                  </a:lnTo>
                  <a:lnTo>
                    <a:pt x="524" y="1628"/>
                  </a:lnTo>
                  <a:lnTo>
                    <a:pt x="698" y="1686"/>
                  </a:lnTo>
                  <a:lnTo>
                    <a:pt x="1047" y="1686"/>
                  </a:lnTo>
                  <a:lnTo>
                    <a:pt x="1337" y="1628"/>
                  </a:lnTo>
                  <a:lnTo>
                    <a:pt x="1628" y="1454"/>
                  </a:lnTo>
                  <a:lnTo>
                    <a:pt x="1802" y="1163"/>
                  </a:lnTo>
                  <a:lnTo>
                    <a:pt x="1860" y="989"/>
                  </a:lnTo>
                  <a:lnTo>
                    <a:pt x="1860" y="814"/>
                  </a:lnTo>
                  <a:lnTo>
                    <a:pt x="1802" y="524"/>
                  </a:lnTo>
                  <a:lnTo>
                    <a:pt x="1628" y="233"/>
                  </a:lnTo>
                  <a:lnTo>
                    <a:pt x="1337" y="59"/>
                  </a:lnTo>
                  <a:lnTo>
                    <a:pt x="122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40"/>
            <p:cNvSpPr/>
            <p:nvPr/>
          </p:nvSpPr>
          <p:spPr>
            <a:xfrm flipH="1">
              <a:off x="1230045" y="1731340"/>
              <a:ext cx="110985" cy="110995"/>
            </a:xfrm>
            <a:custGeom>
              <a:avLst/>
              <a:gdLst/>
              <a:ahLst/>
              <a:cxnLst/>
              <a:rect l="l" t="t" r="r" b="b"/>
              <a:pathLst>
                <a:path w="1861" h="1861" extrusionOk="0">
                  <a:moveTo>
                    <a:pt x="814" y="1"/>
                  </a:moveTo>
                  <a:lnTo>
                    <a:pt x="524" y="59"/>
                  </a:lnTo>
                  <a:lnTo>
                    <a:pt x="349" y="117"/>
                  </a:lnTo>
                  <a:lnTo>
                    <a:pt x="233" y="233"/>
                  </a:lnTo>
                  <a:lnTo>
                    <a:pt x="117" y="350"/>
                  </a:lnTo>
                  <a:lnTo>
                    <a:pt x="59" y="524"/>
                  </a:lnTo>
                  <a:lnTo>
                    <a:pt x="1" y="815"/>
                  </a:lnTo>
                  <a:lnTo>
                    <a:pt x="59" y="1163"/>
                  </a:lnTo>
                  <a:lnTo>
                    <a:pt x="117" y="1338"/>
                  </a:lnTo>
                  <a:lnTo>
                    <a:pt x="233" y="1454"/>
                  </a:lnTo>
                  <a:lnTo>
                    <a:pt x="407" y="1570"/>
                  </a:lnTo>
                  <a:lnTo>
                    <a:pt x="524" y="1686"/>
                  </a:lnTo>
                  <a:lnTo>
                    <a:pt x="640" y="1802"/>
                  </a:lnTo>
                  <a:lnTo>
                    <a:pt x="988" y="1861"/>
                  </a:lnTo>
                  <a:lnTo>
                    <a:pt x="1337" y="1802"/>
                  </a:lnTo>
                  <a:lnTo>
                    <a:pt x="1453" y="1686"/>
                  </a:lnTo>
                  <a:lnTo>
                    <a:pt x="1570" y="1570"/>
                  </a:lnTo>
                  <a:lnTo>
                    <a:pt x="1686" y="1454"/>
                  </a:lnTo>
                  <a:lnTo>
                    <a:pt x="1802" y="1338"/>
                  </a:lnTo>
                  <a:lnTo>
                    <a:pt x="1860" y="989"/>
                  </a:lnTo>
                  <a:lnTo>
                    <a:pt x="1802" y="640"/>
                  </a:lnTo>
                  <a:lnTo>
                    <a:pt x="1686" y="524"/>
                  </a:lnTo>
                  <a:lnTo>
                    <a:pt x="1570" y="408"/>
                  </a:lnTo>
                  <a:lnTo>
                    <a:pt x="1453" y="233"/>
                  </a:lnTo>
                  <a:lnTo>
                    <a:pt x="1337" y="117"/>
                  </a:lnTo>
                  <a:lnTo>
                    <a:pt x="1163" y="59"/>
                  </a:lnTo>
                  <a:lnTo>
                    <a:pt x="81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40"/>
            <p:cNvSpPr/>
            <p:nvPr/>
          </p:nvSpPr>
          <p:spPr>
            <a:xfrm flipH="1">
              <a:off x="1365243" y="1544181"/>
              <a:ext cx="225310" cy="391732"/>
            </a:xfrm>
            <a:custGeom>
              <a:avLst/>
              <a:gdLst/>
              <a:ahLst/>
              <a:cxnLst/>
              <a:rect l="l" t="t" r="r" b="b"/>
              <a:pathLst>
                <a:path w="3778" h="6568" extrusionOk="0">
                  <a:moveTo>
                    <a:pt x="3487" y="1"/>
                  </a:moveTo>
                  <a:lnTo>
                    <a:pt x="3371" y="59"/>
                  </a:lnTo>
                  <a:lnTo>
                    <a:pt x="3313" y="117"/>
                  </a:lnTo>
                  <a:lnTo>
                    <a:pt x="59" y="6219"/>
                  </a:lnTo>
                  <a:lnTo>
                    <a:pt x="0" y="6277"/>
                  </a:lnTo>
                  <a:lnTo>
                    <a:pt x="59" y="6393"/>
                  </a:lnTo>
                  <a:lnTo>
                    <a:pt x="59" y="6451"/>
                  </a:lnTo>
                  <a:lnTo>
                    <a:pt x="175" y="6509"/>
                  </a:lnTo>
                  <a:lnTo>
                    <a:pt x="233" y="6568"/>
                  </a:lnTo>
                  <a:lnTo>
                    <a:pt x="349" y="6509"/>
                  </a:lnTo>
                  <a:lnTo>
                    <a:pt x="465" y="6393"/>
                  </a:lnTo>
                  <a:lnTo>
                    <a:pt x="3720" y="350"/>
                  </a:lnTo>
                  <a:lnTo>
                    <a:pt x="3778" y="233"/>
                  </a:lnTo>
                  <a:lnTo>
                    <a:pt x="3720" y="175"/>
                  </a:lnTo>
                  <a:lnTo>
                    <a:pt x="3720" y="59"/>
                  </a:lnTo>
                  <a:lnTo>
                    <a:pt x="36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40"/>
            <p:cNvSpPr/>
            <p:nvPr/>
          </p:nvSpPr>
          <p:spPr>
            <a:xfrm flipH="1">
              <a:off x="1562763" y="1270422"/>
              <a:ext cx="253042" cy="124832"/>
            </a:xfrm>
            <a:custGeom>
              <a:avLst/>
              <a:gdLst/>
              <a:ahLst/>
              <a:cxnLst/>
              <a:rect l="l" t="t" r="r" b="b"/>
              <a:pathLst>
                <a:path w="4243" h="2093" extrusionOk="0">
                  <a:moveTo>
                    <a:pt x="175" y="0"/>
                  </a:moveTo>
                  <a:lnTo>
                    <a:pt x="116" y="58"/>
                  </a:lnTo>
                  <a:lnTo>
                    <a:pt x="0" y="116"/>
                  </a:lnTo>
                  <a:lnTo>
                    <a:pt x="0" y="233"/>
                  </a:lnTo>
                  <a:lnTo>
                    <a:pt x="0" y="291"/>
                  </a:lnTo>
                  <a:lnTo>
                    <a:pt x="58" y="349"/>
                  </a:lnTo>
                  <a:lnTo>
                    <a:pt x="116" y="465"/>
                  </a:lnTo>
                  <a:lnTo>
                    <a:pt x="1046" y="930"/>
                  </a:lnTo>
                  <a:lnTo>
                    <a:pt x="1976" y="1395"/>
                  </a:lnTo>
                  <a:lnTo>
                    <a:pt x="2964" y="1743"/>
                  </a:lnTo>
                  <a:lnTo>
                    <a:pt x="3952" y="2034"/>
                  </a:lnTo>
                  <a:lnTo>
                    <a:pt x="4010" y="2092"/>
                  </a:lnTo>
                  <a:lnTo>
                    <a:pt x="4126" y="2034"/>
                  </a:lnTo>
                  <a:lnTo>
                    <a:pt x="4242" y="1918"/>
                  </a:lnTo>
                  <a:lnTo>
                    <a:pt x="4242" y="1802"/>
                  </a:lnTo>
                  <a:lnTo>
                    <a:pt x="4184" y="1743"/>
                  </a:lnTo>
                  <a:lnTo>
                    <a:pt x="4126" y="1627"/>
                  </a:lnTo>
                  <a:lnTo>
                    <a:pt x="4068" y="1627"/>
                  </a:lnTo>
                  <a:lnTo>
                    <a:pt x="3080" y="1337"/>
                  </a:lnTo>
                  <a:lnTo>
                    <a:pt x="2150" y="930"/>
                  </a:lnTo>
                  <a:lnTo>
                    <a:pt x="1221" y="523"/>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18" name="Google Shape;1418;p40"/>
          <p:cNvGrpSpPr/>
          <p:nvPr/>
        </p:nvGrpSpPr>
        <p:grpSpPr>
          <a:xfrm flipH="1">
            <a:off x="6928520" y="3846906"/>
            <a:ext cx="1013352" cy="2087966"/>
            <a:chOff x="6239025" y="396475"/>
            <a:chExt cx="480900" cy="990825"/>
          </a:xfrm>
        </p:grpSpPr>
        <p:sp>
          <p:nvSpPr>
            <p:cNvPr id="1419" name="Google Shape;1419;p40"/>
            <p:cNvSpPr/>
            <p:nvPr/>
          </p:nvSpPr>
          <p:spPr>
            <a:xfrm>
              <a:off x="6239025" y="396475"/>
              <a:ext cx="480900" cy="743850"/>
            </a:xfrm>
            <a:custGeom>
              <a:avLst/>
              <a:gdLst/>
              <a:ahLst/>
              <a:cxnLst/>
              <a:rect l="l" t="t" r="r" b="b"/>
              <a:pathLst>
                <a:path w="19236" h="29754" extrusionOk="0">
                  <a:moveTo>
                    <a:pt x="9996" y="0"/>
                  </a:moveTo>
                  <a:lnTo>
                    <a:pt x="9298" y="58"/>
                  </a:lnTo>
                  <a:lnTo>
                    <a:pt x="8601" y="233"/>
                  </a:lnTo>
                  <a:lnTo>
                    <a:pt x="7962" y="523"/>
                  </a:lnTo>
                  <a:lnTo>
                    <a:pt x="7323" y="872"/>
                  </a:lnTo>
                  <a:lnTo>
                    <a:pt x="6800" y="1337"/>
                  </a:lnTo>
                  <a:lnTo>
                    <a:pt x="6335" y="1918"/>
                  </a:lnTo>
                  <a:lnTo>
                    <a:pt x="5928" y="2557"/>
                  </a:lnTo>
                  <a:lnTo>
                    <a:pt x="5812" y="2906"/>
                  </a:lnTo>
                  <a:lnTo>
                    <a:pt x="5695" y="3313"/>
                  </a:lnTo>
                  <a:lnTo>
                    <a:pt x="5579" y="3719"/>
                  </a:lnTo>
                  <a:lnTo>
                    <a:pt x="5521" y="4126"/>
                  </a:lnTo>
                  <a:lnTo>
                    <a:pt x="5521" y="5346"/>
                  </a:lnTo>
                  <a:lnTo>
                    <a:pt x="5405" y="5928"/>
                  </a:lnTo>
                  <a:lnTo>
                    <a:pt x="5347" y="6218"/>
                  </a:lnTo>
                  <a:lnTo>
                    <a:pt x="5231" y="6451"/>
                  </a:lnTo>
                  <a:lnTo>
                    <a:pt x="4940" y="6799"/>
                  </a:lnTo>
                  <a:lnTo>
                    <a:pt x="4591" y="7148"/>
                  </a:lnTo>
                  <a:lnTo>
                    <a:pt x="3894" y="7671"/>
                  </a:lnTo>
                  <a:lnTo>
                    <a:pt x="3487" y="8078"/>
                  </a:lnTo>
                  <a:lnTo>
                    <a:pt x="3139" y="8543"/>
                  </a:lnTo>
                  <a:lnTo>
                    <a:pt x="2906" y="9007"/>
                  </a:lnTo>
                  <a:lnTo>
                    <a:pt x="2732" y="9472"/>
                  </a:lnTo>
                  <a:lnTo>
                    <a:pt x="2616" y="9937"/>
                  </a:lnTo>
                  <a:lnTo>
                    <a:pt x="2557" y="10402"/>
                  </a:lnTo>
                  <a:lnTo>
                    <a:pt x="2557" y="10867"/>
                  </a:lnTo>
                  <a:lnTo>
                    <a:pt x="2557" y="11390"/>
                  </a:lnTo>
                  <a:lnTo>
                    <a:pt x="2674" y="12378"/>
                  </a:lnTo>
                  <a:lnTo>
                    <a:pt x="2790" y="13424"/>
                  </a:lnTo>
                  <a:lnTo>
                    <a:pt x="2848" y="14412"/>
                  </a:lnTo>
                  <a:lnTo>
                    <a:pt x="2848" y="14935"/>
                  </a:lnTo>
                  <a:lnTo>
                    <a:pt x="2790" y="15458"/>
                  </a:lnTo>
                  <a:lnTo>
                    <a:pt x="2557" y="16852"/>
                  </a:lnTo>
                  <a:lnTo>
                    <a:pt x="2267" y="18073"/>
                  </a:lnTo>
                  <a:lnTo>
                    <a:pt x="2151" y="18596"/>
                  </a:lnTo>
                  <a:lnTo>
                    <a:pt x="1918" y="19119"/>
                  </a:lnTo>
                  <a:lnTo>
                    <a:pt x="1628" y="19584"/>
                  </a:lnTo>
                  <a:lnTo>
                    <a:pt x="1337" y="20049"/>
                  </a:lnTo>
                  <a:lnTo>
                    <a:pt x="756" y="20920"/>
                  </a:lnTo>
                  <a:lnTo>
                    <a:pt x="465" y="21443"/>
                  </a:lnTo>
                  <a:lnTo>
                    <a:pt x="233" y="21908"/>
                  </a:lnTo>
                  <a:lnTo>
                    <a:pt x="117" y="22315"/>
                  </a:lnTo>
                  <a:lnTo>
                    <a:pt x="59" y="22780"/>
                  </a:lnTo>
                  <a:lnTo>
                    <a:pt x="1" y="23187"/>
                  </a:lnTo>
                  <a:lnTo>
                    <a:pt x="1" y="23652"/>
                  </a:lnTo>
                  <a:lnTo>
                    <a:pt x="59" y="24116"/>
                  </a:lnTo>
                  <a:lnTo>
                    <a:pt x="175" y="24523"/>
                  </a:lnTo>
                  <a:lnTo>
                    <a:pt x="291" y="24930"/>
                  </a:lnTo>
                  <a:lnTo>
                    <a:pt x="465" y="25395"/>
                  </a:lnTo>
                  <a:lnTo>
                    <a:pt x="930" y="26150"/>
                  </a:lnTo>
                  <a:lnTo>
                    <a:pt x="1453" y="26906"/>
                  </a:lnTo>
                  <a:lnTo>
                    <a:pt x="2093" y="27545"/>
                  </a:lnTo>
                  <a:lnTo>
                    <a:pt x="2848" y="28068"/>
                  </a:lnTo>
                  <a:lnTo>
                    <a:pt x="3603" y="28533"/>
                  </a:lnTo>
                  <a:lnTo>
                    <a:pt x="4475" y="28882"/>
                  </a:lnTo>
                  <a:lnTo>
                    <a:pt x="5289" y="29172"/>
                  </a:lnTo>
                  <a:lnTo>
                    <a:pt x="6160" y="29346"/>
                  </a:lnTo>
                  <a:lnTo>
                    <a:pt x="7090" y="29521"/>
                  </a:lnTo>
                  <a:lnTo>
                    <a:pt x="8020" y="29637"/>
                  </a:lnTo>
                  <a:lnTo>
                    <a:pt x="9821" y="29695"/>
                  </a:lnTo>
                  <a:lnTo>
                    <a:pt x="11390" y="29753"/>
                  </a:lnTo>
                  <a:lnTo>
                    <a:pt x="12204" y="29695"/>
                  </a:lnTo>
                  <a:lnTo>
                    <a:pt x="13018" y="29637"/>
                  </a:lnTo>
                  <a:lnTo>
                    <a:pt x="13831" y="29521"/>
                  </a:lnTo>
                  <a:lnTo>
                    <a:pt x="14587" y="29346"/>
                  </a:lnTo>
                  <a:lnTo>
                    <a:pt x="15342" y="29114"/>
                  </a:lnTo>
                  <a:lnTo>
                    <a:pt x="16039" y="28823"/>
                  </a:lnTo>
                  <a:lnTo>
                    <a:pt x="16737" y="28417"/>
                  </a:lnTo>
                  <a:lnTo>
                    <a:pt x="17376" y="27894"/>
                  </a:lnTo>
                  <a:lnTo>
                    <a:pt x="17957" y="27371"/>
                  </a:lnTo>
                  <a:lnTo>
                    <a:pt x="18480" y="26731"/>
                  </a:lnTo>
                  <a:lnTo>
                    <a:pt x="18829" y="26034"/>
                  </a:lnTo>
                  <a:lnTo>
                    <a:pt x="19119" y="25279"/>
                  </a:lnTo>
                  <a:lnTo>
                    <a:pt x="19177" y="24930"/>
                  </a:lnTo>
                  <a:lnTo>
                    <a:pt x="19235" y="24523"/>
                  </a:lnTo>
                  <a:lnTo>
                    <a:pt x="19235" y="24116"/>
                  </a:lnTo>
                  <a:lnTo>
                    <a:pt x="19235" y="23768"/>
                  </a:lnTo>
                  <a:lnTo>
                    <a:pt x="19061" y="23070"/>
                  </a:lnTo>
                  <a:lnTo>
                    <a:pt x="18887" y="22431"/>
                  </a:lnTo>
                  <a:lnTo>
                    <a:pt x="18596" y="21850"/>
                  </a:lnTo>
                  <a:lnTo>
                    <a:pt x="18248" y="21211"/>
                  </a:lnTo>
                  <a:lnTo>
                    <a:pt x="17550" y="19991"/>
                  </a:lnTo>
                  <a:lnTo>
                    <a:pt x="17260" y="19351"/>
                  </a:lnTo>
                  <a:lnTo>
                    <a:pt x="17027" y="18712"/>
                  </a:lnTo>
                  <a:lnTo>
                    <a:pt x="16969" y="18189"/>
                  </a:lnTo>
                  <a:lnTo>
                    <a:pt x="16853" y="17724"/>
                  </a:lnTo>
                  <a:lnTo>
                    <a:pt x="16853" y="16678"/>
                  </a:lnTo>
                  <a:lnTo>
                    <a:pt x="16911" y="15690"/>
                  </a:lnTo>
                  <a:lnTo>
                    <a:pt x="17027" y="14702"/>
                  </a:lnTo>
                  <a:lnTo>
                    <a:pt x="17202" y="13714"/>
                  </a:lnTo>
                  <a:lnTo>
                    <a:pt x="17318" y="12727"/>
                  </a:lnTo>
                  <a:lnTo>
                    <a:pt x="17376" y="11681"/>
                  </a:lnTo>
                  <a:lnTo>
                    <a:pt x="17318" y="10693"/>
                  </a:lnTo>
                  <a:lnTo>
                    <a:pt x="17202" y="10053"/>
                  </a:lnTo>
                  <a:lnTo>
                    <a:pt x="16969" y="9414"/>
                  </a:lnTo>
                  <a:lnTo>
                    <a:pt x="16737" y="8891"/>
                  </a:lnTo>
                  <a:lnTo>
                    <a:pt x="16388" y="8368"/>
                  </a:lnTo>
                  <a:lnTo>
                    <a:pt x="15691" y="7322"/>
                  </a:lnTo>
                  <a:lnTo>
                    <a:pt x="15400" y="6799"/>
                  </a:lnTo>
                  <a:lnTo>
                    <a:pt x="15110" y="6218"/>
                  </a:lnTo>
                  <a:lnTo>
                    <a:pt x="14935" y="5753"/>
                  </a:lnTo>
                  <a:lnTo>
                    <a:pt x="14877" y="5288"/>
                  </a:lnTo>
                  <a:lnTo>
                    <a:pt x="14703" y="4359"/>
                  </a:lnTo>
                  <a:lnTo>
                    <a:pt x="14528" y="3429"/>
                  </a:lnTo>
                  <a:lnTo>
                    <a:pt x="14412" y="2964"/>
                  </a:lnTo>
                  <a:lnTo>
                    <a:pt x="14238" y="2499"/>
                  </a:lnTo>
                  <a:lnTo>
                    <a:pt x="14005" y="2092"/>
                  </a:lnTo>
                  <a:lnTo>
                    <a:pt x="13773" y="1802"/>
                  </a:lnTo>
                  <a:lnTo>
                    <a:pt x="13308" y="1220"/>
                  </a:lnTo>
                  <a:lnTo>
                    <a:pt x="12727" y="756"/>
                  </a:lnTo>
                  <a:lnTo>
                    <a:pt x="12088" y="407"/>
                  </a:lnTo>
                  <a:lnTo>
                    <a:pt x="11390" y="174"/>
                  </a:lnTo>
                  <a:lnTo>
                    <a:pt x="1069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40"/>
            <p:cNvSpPr/>
            <p:nvPr/>
          </p:nvSpPr>
          <p:spPr>
            <a:xfrm>
              <a:off x="6471475" y="734975"/>
              <a:ext cx="24725" cy="652325"/>
            </a:xfrm>
            <a:custGeom>
              <a:avLst/>
              <a:gdLst/>
              <a:ahLst/>
              <a:cxnLst/>
              <a:rect l="l" t="t" r="r" b="b"/>
              <a:pathLst>
                <a:path w="989" h="26093" extrusionOk="0">
                  <a:moveTo>
                    <a:pt x="233" y="0"/>
                  </a:moveTo>
                  <a:lnTo>
                    <a:pt x="117" y="58"/>
                  </a:lnTo>
                  <a:lnTo>
                    <a:pt x="58" y="116"/>
                  </a:lnTo>
                  <a:lnTo>
                    <a:pt x="0" y="174"/>
                  </a:lnTo>
                  <a:lnTo>
                    <a:pt x="0" y="233"/>
                  </a:lnTo>
                  <a:lnTo>
                    <a:pt x="523" y="25860"/>
                  </a:lnTo>
                  <a:lnTo>
                    <a:pt x="523" y="25976"/>
                  </a:lnTo>
                  <a:lnTo>
                    <a:pt x="581" y="26034"/>
                  </a:lnTo>
                  <a:lnTo>
                    <a:pt x="640" y="26092"/>
                  </a:lnTo>
                  <a:lnTo>
                    <a:pt x="814" y="26092"/>
                  </a:lnTo>
                  <a:lnTo>
                    <a:pt x="872" y="26034"/>
                  </a:lnTo>
                  <a:lnTo>
                    <a:pt x="930" y="25976"/>
                  </a:lnTo>
                  <a:lnTo>
                    <a:pt x="988" y="25860"/>
                  </a:lnTo>
                  <a:lnTo>
                    <a:pt x="465" y="233"/>
                  </a:lnTo>
                  <a:lnTo>
                    <a:pt x="465" y="174"/>
                  </a:lnTo>
                  <a:lnTo>
                    <a:pt x="407" y="58"/>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40"/>
            <p:cNvSpPr/>
            <p:nvPr/>
          </p:nvSpPr>
          <p:spPr>
            <a:xfrm>
              <a:off x="6456950" y="559175"/>
              <a:ext cx="46500" cy="42150"/>
            </a:xfrm>
            <a:custGeom>
              <a:avLst/>
              <a:gdLst/>
              <a:ahLst/>
              <a:cxnLst/>
              <a:rect l="l" t="t" r="r" b="b"/>
              <a:pathLst>
                <a:path w="1860" h="1686" extrusionOk="0">
                  <a:moveTo>
                    <a:pt x="872" y="1"/>
                  </a:moveTo>
                  <a:lnTo>
                    <a:pt x="523" y="59"/>
                  </a:lnTo>
                  <a:lnTo>
                    <a:pt x="291" y="233"/>
                  </a:lnTo>
                  <a:lnTo>
                    <a:pt x="58" y="524"/>
                  </a:lnTo>
                  <a:lnTo>
                    <a:pt x="0" y="698"/>
                  </a:lnTo>
                  <a:lnTo>
                    <a:pt x="0" y="814"/>
                  </a:lnTo>
                  <a:lnTo>
                    <a:pt x="116" y="1163"/>
                  </a:lnTo>
                  <a:lnTo>
                    <a:pt x="291" y="1453"/>
                  </a:lnTo>
                  <a:lnTo>
                    <a:pt x="523" y="1628"/>
                  </a:lnTo>
                  <a:lnTo>
                    <a:pt x="698" y="1686"/>
                  </a:lnTo>
                  <a:lnTo>
                    <a:pt x="1046" y="1686"/>
                  </a:lnTo>
                  <a:lnTo>
                    <a:pt x="1337" y="1628"/>
                  </a:lnTo>
                  <a:lnTo>
                    <a:pt x="1627" y="1453"/>
                  </a:lnTo>
                  <a:lnTo>
                    <a:pt x="1802" y="1163"/>
                  </a:lnTo>
                  <a:lnTo>
                    <a:pt x="1860" y="989"/>
                  </a:lnTo>
                  <a:lnTo>
                    <a:pt x="1860" y="814"/>
                  </a:lnTo>
                  <a:lnTo>
                    <a:pt x="1802" y="524"/>
                  </a:lnTo>
                  <a:lnTo>
                    <a:pt x="1627" y="233"/>
                  </a:lnTo>
                  <a:lnTo>
                    <a:pt x="1337" y="59"/>
                  </a:lnTo>
                  <a:lnTo>
                    <a:pt x="116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40"/>
            <p:cNvSpPr/>
            <p:nvPr/>
          </p:nvSpPr>
          <p:spPr>
            <a:xfrm>
              <a:off x="6577525" y="761125"/>
              <a:ext cx="42150" cy="42150"/>
            </a:xfrm>
            <a:custGeom>
              <a:avLst/>
              <a:gdLst/>
              <a:ahLst/>
              <a:cxnLst/>
              <a:rect l="l" t="t" r="r" b="b"/>
              <a:pathLst>
                <a:path w="1686" h="1686" extrusionOk="0">
                  <a:moveTo>
                    <a:pt x="640" y="0"/>
                  </a:moveTo>
                  <a:lnTo>
                    <a:pt x="465" y="58"/>
                  </a:lnTo>
                  <a:lnTo>
                    <a:pt x="349" y="174"/>
                  </a:lnTo>
                  <a:lnTo>
                    <a:pt x="233" y="291"/>
                  </a:lnTo>
                  <a:lnTo>
                    <a:pt x="59" y="523"/>
                  </a:lnTo>
                  <a:lnTo>
                    <a:pt x="1" y="872"/>
                  </a:lnTo>
                  <a:lnTo>
                    <a:pt x="59" y="1162"/>
                  </a:lnTo>
                  <a:lnTo>
                    <a:pt x="233" y="1453"/>
                  </a:lnTo>
                  <a:lnTo>
                    <a:pt x="349" y="1569"/>
                  </a:lnTo>
                  <a:lnTo>
                    <a:pt x="465" y="1627"/>
                  </a:lnTo>
                  <a:lnTo>
                    <a:pt x="640" y="1685"/>
                  </a:lnTo>
                  <a:lnTo>
                    <a:pt x="1047" y="1685"/>
                  </a:lnTo>
                  <a:lnTo>
                    <a:pt x="1221" y="1627"/>
                  </a:lnTo>
                  <a:lnTo>
                    <a:pt x="1337" y="1569"/>
                  </a:lnTo>
                  <a:lnTo>
                    <a:pt x="1453" y="1453"/>
                  </a:lnTo>
                  <a:lnTo>
                    <a:pt x="1628" y="1162"/>
                  </a:lnTo>
                  <a:lnTo>
                    <a:pt x="1686" y="872"/>
                  </a:lnTo>
                  <a:lnTo>
                    <a:pt x="1628" y="523"/>
                  </a:lnTo>
                  <a:lnTo>
                    <a:pt x="1453" y="291"/>
                  </a:lnTo>
                  <a:lnTo>
                    <a:pt x="1337" y="174"/>
                  </a:lnTo>
                  <a:lnTo>
                    <a:pt x="1221" y="58"/>
                  </a:lnTo>
                  <a:lnTo>
                    <a:pt x="104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40"/>
            <p:cNvSpPr/>
            <p:nvPr/>
          </p:nvSpPr>
          <p:spPr>
            <a:xfrm>
              <a:off x="6326200" y="979025"/>
              <a:ext cx="46500" cy="45075"/>
            </a:xfrm>
            <a:custGeom>
              <a:avLst/>
              <a:gdLst/>
              <a:ahLst/>
              <a:cxnLst/>
              <a:rect l="l" t="t" r="r" b="b"/>
              <a:pathLst>
                <a:path w="1860" h="1803" extrusionOk="0">
                  <a:moveTo>
                    <a:pt x="872" y="1"/>
                  </a:moveTo>
                  <a:lnTo>
                    <a:pt x="523" y="59"/>
                  </a:lnTo>
                  <a:lnTo>
                    <a:pt x="407" y="117"/>
                  </a:lnTo>
                  <a:lnTo>
                    <a:pt x="233" y="233"/>
                  </a:lnTo>
                  <a:lnTo>
                    <a:pt x="175" y="350"/>
                  </a:lnTo>
                  <a:lnTo>
                    <a:pt x="58" y="524"/>
                  </a:lnTo>
                  <a:lnTo>
                    <a:pt x="0" y="814"/>
                  </a:lnTo>
                  <a:lnTo>
                    <a:pt x="58" y="1163"/>
                  </a:lnTo>
                  <a:lnTo>
                    <a:pt x="175" y="1279"/>
                  </a:lnTo>
                  <a:lnTo>
                    <a:pt x="233" y="1454"/>
                  </a:lnTo>
                  <a:lnTo>
                    <a:pt x="407" y="1570"/>
                  </a:lnTo>
                  <a:lnTo>
                    <a:pt x="523" y="1686"/>
                  </a:lnTo>
                  <a:lnTo>
                    <a:pt x="698" y="1744"/>
                  </a:lnTo>
                  <a:lnTo>
                    <a:pt x="988" y="1802"/>
                  </a:lnTo>
                  <a:lnTo>
                    <a:pt x="1337" y="1744"/>
                  </a:lnTo>
                  <a:lnTo>
                    <a:pt x="1453" y="1686"/>
                  </a:lnTo>
                  <a:lnTo>
                    <a:pt x="1627" y="1570"/>
                  </a:lnTo>
                  <a:lnTo>
                    <a:pt x="1744" y="1454"/>
                  </a:lnTo>
                  <a:lnTo>
                    <a:pt x="1802" y="1279"/>
                  </a:lnTo>
                  <a:lnTo>
                    <a:pt x="1860" y="989"/>
                  </a:lnTo>
                  <a:lnTo>
                    <a:pt x="1802" y="640"/>
                  </a:lnTo>
                  <a:lnTo>
                    <a:pt x="1744" y="524"/>
                  </a:lnTo>
                  <a:lnTo>
                    <a:pt x="1627" y="350"/>
                  </a:lnTo>
                  <a:lnTo>
                    <a:pt x="1453" y="233"/>
                  </a:lnTo>
                  <a:lnTo>
                    <a:pt x="1337" y="117"/>
                  </a:lnTo>
                  <a:lnTo>
                    <a:pt x="1162" y="59"/>
                  </a:lnTo>
                  <a:lnTo>
                    <a:pt x="87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40"/>
            <p:cNvSpPr/>
            <p:nvPr/>
          </p:nvSpPr>
          <p:spPr>
            <a:xfrm>
              <a:off x="6385750" y="862800"/>
              <a:ext cx="46525" cy="42175"/>
            </a:xfrm>
            <a:custGeom>
              <a:avLst/>
              <a:gdLst/>
              <a:ahLst/>
              <a:cxnLst/>
              <a:rect l="l" t="t" r="r" b="b"/>
              <a:pathLst>
                <a:path w="1861" h="1687" extrusionOk="0">
                  <a:moveTo>
                    <a:pt x="872" y="1"/>
                  </a:moveTo>
                  <a:lnTo>
                    <a:pt x="524" y="59"/>
                  </a:lnTo>
                  <a:lnTo>
                    <a:pt x="291" y="233"/>
                  </a:lnTo>
                  <a:lnTo>
                    <a:pt x="59" y="524"/>
                  </a:lnTo>
                  <a:lnTo>
                    <a:pt x="59" y="640"/>
                  </a:lnTo>
                  <a:lnTo>
                    <a:pt x="1" y="814"/>
                  </a:lnTo>
                  <a:lnTo>
                    <a:pt x="117" y="1163"/>
                  </a:lnTo>
                  <a:lnTo>
                    <a:pt x="291" y="1454"/>
                  </a:lnTo>
                  <a:lnTo>
                    <a:pt x="524" y="1628"/>
                  </a:lnTo>
                  <a:lnTo>
                    <a:pt x="698" y="1686"/>
                  </a:lnTo>
                  <a:lnTo>
                    <a:pt x="1047" y="1686"/>
                  </a:lnTo>
                  <a:lnTo>
                    <a:pt x="1337" y="1628"/>
                  </a:lnTo>
                  <a:lnTo>
                    <a:pt x="1628" y="1454"/>
                  </a:lnTo>
                  <a:lnTo>
                    <a:pt x="1802" y="1163"/>
                  </a:lnTo>
                  <a:lnTo>
                    <a:pt x="1860" y="989"/>
                  </a:lnTo>
                  <a:lnTo>
                    <a:pt x="1860" y="814"/>
                  </a:lnTo>
                  <a:lnTo>
                    <a:pt x="1802" y="524"/>
                  </a:lnTo>
                  <a:lnTo>
                    <a:pt x="1628" y="233"/>
                  </a:lnTo>
                  <a:lnTo>
                    <a:pt x="1337" y="59"/>
                  </a:lnTo>
                  <a:lnTo>
                    <a:pt x="122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40"/>
            <p:cNvSpPr/>
            <p:nvPr/>
          </p:nvSpPr>
          <p:spPr>
            <a:xfrm>
              <a:off x="6577525" y="967400"/>
              <a:ext cx="46525" cy="46525"/>
            </a:xfrm>
            <a:custGeom>
              <a:avLst/>
              <a:gdLst/>
              <a:ahLst/>
              <a:cxnLst/>
              <a:rect l="l" t="t" r="r" b="b"/>
              <a:pathLst>
                <a:path w="1861" h="1861" extrusionOk="0">
                  <a:moveTo>
                    <a:pt x="814" y="1"/>
                  </a:moveTo>
                  <a:lnTo>
                    <a:pt x="524" y="59"/>
                  </a:lnTo>
                  <a:lnTo>
                    <a:pt x="349" y="117"/>
                  </a:lnTo>
                  <a:lnTo>
                    <a:pt x="233" y="233"/>
                  </a:lnTo>
                  <a:lnTo>
                    <a:pt x="117" y="350"/>
                  </a:lnTo>
                  <a:lnTo>
                    <a:pt x="59" y="524"/>
                  </a:lnTo>
                  <a:lnTo>
                    <a:pt x="1" y="815"/>
                  </a:lnTo>
                  <a:lnTo>
                    <a:pt x="59" y="1163"/>
                  </a:lnTo>
                  <a:lnTo>
                    <a:pt x="117" y="1338"/>
                  </a:lnTo>
                  <a:lnTo>
                    <a:pt x="233" y="1454"/>
                  </a:lnTo>
                  <a:lnTo>
                    <a:pt x="407" y="1570"/>
                  </a:lnTo>
                  <a:lnTo>
                    <a:pt x="524" y="1686"/>
                  </a:lnTo>
                  <a:lnTo>
                    <a:pt x="640" y="1802"/>
                  </a:lnTo>
                  <a:lnTo>
                    <a:pt x="988" y="1861"/>
                  </a:lnTo>
                  <a:lnTo>
                    <a:pt x="1337" y="1802"/>
                  </a:lnTo>
                  <a:lnTo>
                    <a:pt x="1453" y="1686"/>
                  </a:lnTo>
                  <a:lnTo>
                    <a:pt x="1570" y="1570"/>
                  </a:lnTo>
                  <a:lnTo>
                    <a:pt x="1686" y="1454"/>
                  </a:lnTo>
                  <a:lnTo>
                    <a:pt x="1802" y="1338"/>
                  </a:lnTo>
                  <a:lnTo>
                    <a:pt x="1860" y="989"/>
                  </a:lnTo>
                  <a:lnTo>
                    <a:pt x="1802" y="640"/>
                  </a:lnTo>
                  <a:lnTo>
                    <a:pt x="1686" y="524"/>
                  </a:lnTo>
                  <a:lnTo>
                    <a:pt x="1570" y="408"/>
                  </a:lnTo>
                  <a:lnTo>
                    <a:pt x="1453" y="233"/>
                  </a:lnTo>
                  <a:lnTo>
                    <a:pt x="1337" y="117"/>
                  </a:lnTo>
                  <a:lnTo>
                    <a:pt x="1163" y="59"/>
                  </a:lnTo>
                  <a:lnTo>
                    <a:pt x="81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40"/>
            <p:cNvSpPr/>
            <p:nvPr/>
          </p:nvSpPr>
          <p:spPr>
            <a:xfrm>
              <a:off x="6472925" y="888950"/>
              <a:ext cx="94450" cy="164200"/>
            </a:xfrm>
            <a:custGeom>
              <a:avLst/>
              <a:gdLst/>
              <a:ahLst/>
              <a:cxnLst/>
              <a:rect l="l" t="t" r="r" b="b"/>
              <a:pathLst>
                <a:path w="3778" h="6568" extrusionOk="0">
                  <a:moveTo>
                    <a:pt x="3487" y="1"/>
                  </a:moveTo>
                  <a:lnTo>
                    <a:pt x="3371" y="59"/>
                  </a:lnTo>
                  <a:lnTo>
                    <a:pt x="3313" y="117"/>
                  </a:lnTo>
                  <a:lnTo>
                    <a:pt x="59" y="6219"/>
                  </a:lnTo>
                  <a:lnTo>
                    <a:pt x="0" y="6277"/>
                  </a:lnTo>
                  <a:lnTo>
                    <a:pt x="59" y="6393"/>
                  </a:lnTo>
                  <a:lnTo>
                    <a:pt x="59" y="6451"/>
                  </a:lnTo>
                  <a:lnTo>
                    <a:pt x="175" y="6509"/>
                  </a:lnTo>
                  <a:lnTo>
                    <a:pt x="233" y="6568"/>
                  </a:lnTo>
                  <a:lnTo>
                    <a:pt x="349" y="6509"/>
                  </a:lnTo>
                  <a:lnTo>
                    <a:pt x="465" y="6393"/>
                  </a:lnTo>
                  <a:lnTo>
                    <a:pt x="3720" y="350"/>
                  </a:lnTo>
                  <a:lnTo>
                    <a:pt x="3778" y="233"/>
                  </a:lnTo>
                  <a:lnTo>
                    <a:pt x="3720" y="175"/>
                  </a:lnTo>
                  <a:lnTo>
                    <a:pt x="3720" y="59"/>
                  </a:lnTo>
                  <a:lnTo>
                    <a:pt x="36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40"/>
            <p:cNvSpPr/>
            <p:nvPr/>
          </p:nvSpPr>
          <p:spPr>
            <a:xfrm>
              <a:off x="6378500" y="774200"/>
              <a:ext cx="106075" cy="52325"/>
            </a:xfrm>
            <a:custGeom>
              <a:avLst/>
              <a:gdLst/>
              <a:ahLst/>
              <a:cxnLst/>
              <a:rect l="l" t="t" r="r" b="b"/>
              <a:pathLst>
                <a:path w="4243" h="2093" extrusionOk="0">
                  <a:moveTo>
                    <a:pt x="175" y="0"/>
                  </a:moveTo>
                  <a:lnTo>
                    <a:pt x="116" y="58"/>
                  </a:lnTo>
                  <a:lnTo>
                    <a:pt x="0" y="116"/>
                  </a:lnTo>
                  <a:lnTo>
                    <a:pt x="0" y="233"/>
                  </a:lnTo>
                  <a:lnTo>
                    <a:pt x="0" y="291"/>
                  </a:lnTo>
                  <a:lnTo>
                    <a:pt x="58" y="349"/>
                  </a:lnTo>
                  <a:lnTo>
                    <a:pt x="116" y="465"/>
                  </a:lnTo>
                  <a:lnTo>
                    <a:pt x="1046" y="930"/>
                  </a:lnTo>
                  <a:lnTo>
                    <a:pt x="1976" y="1395"/>
                  </a:lnTo>
                  <a:lnTo>
                    <a:pt x="2964" y="1743"/>
                  </a:lnTo>
                  <a:lnTo>
                    <a:pt x="3952" y="2034"/>
                  </a:lnTo>
                  <a:lnTo>
                    <a:pt x="4010" y="2092"/>
                  </a:lnTo>
                  <a:lnTo>
                    <a:pt x="4126" y="2034"/>
                  </a:lnTo>
                  <a:lnTo>
                    <a:pt x="4242" y="1918"/>
                  </a:lnTo>
                  <a:lnTo>
                    <a:pt x="4242" y="1802"/>
                  </a:lnTo>
                  <a:lnTo>
                    <a:pt x="4184" y="1743"/>
                  </a:lnTo>
                  <a:lnTo>
                    <a:pt x="4126" y="1627"/>
                  </a:lnTo>
                  <a:lnTo>
                    <a:pt x="4068" y="1627"/>
                  </a:lnTo>
                  <a:lnTo>
                    <a:pt x="3080" y="1337"/>
                  </a:lnTo>
                  <a:lnTo>
                    <a:pt x="2150" y="930"/>
                  </a:lnTo>
                  <a:lnTo>
                    <a:pt x="1221" y="523"/>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 name="Rectangle 3"/>
          <p:cNvSpPr/>
          <p:nvPr/>
        </p:nvSpPr>
        <p:spPr>
          <a:xfrm>
            <a:off x="245322" y="703608"/>
            <a:ext cx="8693552" cy="3934347"/>
          </a:xfrm>
          <a:prstGeom prst="rect">
            <a:avLst/>
          </a:prstGeom>
        </p:spPr>
        <p:txBody>
          <a:bodyPr wrap="square">
            <a:spAutoFit/>
          </a:bodyPr>
          <a:lstStyle/>
          <a:p>
            <a:pPr lvl="0" algn="ctr">
              <a:lnSpc>
                <a:spcPct val="150000"/>
              </a:lnSpc>
              <a:spcAft>
                <a:spcPts val="1000"/>
              </a:spcAft>
            </a:pPr>
            <a:r>
              <a:rPr lang="en-US" sz="5400" b="1">
                <a:solidFill>
                  <a:schemeClr val="bg2">
                    <a:lumMod val="10000"/>
                  </a:schemeClr>
                </a:solidFill>
                <a:latin typeface="Arial" panose="020B0604020202020204" pitchFamily="34" charset="0"/>
                <a:cs typeface="Arial" panose="020B0604020202020204" pitchFamily="34" charset="0"/>
              </a:rPr>
              <a:t>CHÀO MỪNG CÁC EM </a:t>
            </a:r>
          </a:p>
          <a:p>
            <a:pPr lvl="0" algn="ctr">
              <a:lnSpc>
                <a:spcPct val="150000"/>
              </a:lnSpc>
              <a:spcAft>
                <a:spcPts val="1000"/>
              </a:spcAft>
            </a:pPr>
            <a:r>
              <a:rPr lang="en-US" sz="5400" b="1">
                <a:solidFill>
                  <a:schemeClr val="bg2">
                    <a:lumMod val="10000"/>
                  </a:schemeClr>
                </a:solidFill>
                <a:latin typeface="Arial" panose="020B0604020202020204" pitchFamily="34" charset="0"/>
                <a:cs typeface="Arial" panose="020B0604020202020204" pitchFamily="34" charset="0"/>
              </a:rPr>
              <a:t>ĐẾN VỚI BÀI GIẢNG </a:t>
            </a:r>
          </a:p>
          <a:p>
            <a:pPr lvl="0" algn="ctr">
              <a:lnSpc>
                <a:spcPct val="150000"/>
              </a:lnSpc>
              <a:spcAft>
                <a:spcPts val="1000"/>
              </a:spcAft>
            </a:pPr>
            <a:r>
              <a:rPr lang="en-US" sz="5400" b="1">
                <a:solidFill>
                  <a:schemeClr val="bg2">
                    <a:lumMod val="10000"/>
                  </a:schemeClr>
                </a:solidFill>
                <a:latin typeface="Arial" panose="020B0604020202020204" pitchFamily="34" charset="0"/>
                <a:cs typeface="Arial" panose="020B0604020202020204" pitchFamily="34" charset="0"/>
              </a:rPr>
              <a:t>HÔM NAY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43"/>
        <p:cNvGrpSpPr/>
        <p:nvPr/>
      </p:nvGrpSpPr>
      <p:grpSpPr>
        <a:xfrm>
          <a:off x="0" y="0"/>
          <a:ext cx="0" cy="0"/>
          <a:chOff x="0" y="0"/>
          <a:chExt cx="0" cy="0"/>
        </a:xfrm>
      </p:grpSpPr>
      <p:sp>
        <p:nvSpPr>
          <p:cNvPr id="51" name="TextBox 11">
            <a:extLst>
              <a:ext uri="{FF2B5EF4-FFF2-40B4-BE49-F238E27FC236}">
                <a16:creationId xmlns:a16="http://schemas.microsoft.com/office/drawing/2014/main" id="{27DF2B8C-8F3D-55D7-8C03-55D41324E176}"/>
              </a:ext>
            </a:extLst>
          </p:cNvPr>
          <p:cNvSpPr txBox="1"/>
          <p:nvPr/>
        </p:nvSpPr>
        <p:spPr>
          <a:xfrm>
            <a:off x="2585360" y="-50589"/>
            <a:ext cx="4171040" cy="923330"/>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BÀI TẬP 2 </a:t>
            </a:r>
          </a:p>
        </p:txBody>
      </p:sp>
      <p:sp>
        <p:nvSpPr>
          <p:cNvPr id="5" name="Rectangle 4"/>
          <p:cNvSpPr/>
          <p:nvPr/>
        </p:nvSpPr>
        <p:spPr>
          <a:xfrm>
            <a:off x="671371" y="770085"/>
            <a:ext cx="7999018" cy="1045223"/>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50000"/>
              </a:lnSpc>
            </a:pPr>
            <a:r>
              <a:rPr lang="vi-VN" sz="2200" b="1" kern="1200">
                <a:solidFill>
                  <a:schemeClr val="tx1"/>
                </a:solidFill>
                <a:latin typeface="Arial" panose="020B0604020202020204" pitchFamily="34" charset="0"/>
                <a:ea typeface="+mn-ea"/>
                <a:cs typeface="Arial" panose="020B0604020202020204" pitchFamily="34" charset="0"/>
              </a:rPr>
              <a:t>Vị ngữ của mỗi câu tìm được ở bài tập 1 cho biết điều gì về đối tượng nêu ở chủ ngữ?</a:t>
            </a:r>
            <a:endParaRPr lang="en-US" sz="2200" b="1" kern="1200">
              <a:solidFill>
                <a:schemeClr val="tx1"/>
              </a:solidFill>
              <a:latin typeface="Arial" panose="020B0604020202020204" pitchFamily="34" charset="0"/>
              <a:ea typeface="+mn-ea"/>
              <a:cs typeface="Arial" panose="020B0604020202020204" pitchFamily="34" charset="0"/>
            </a:endParaRPr>
          </a:p>
        </p:txBody>
      </p:sp>
      <p:sp>
        <p:nvSpPr>
          <p:cNvPr id="3" name="Rectangle 2"/>
          <p:cNvSpPr/>
          <p:nvPr/>
        </p:nvSpPr>
        <p:spPr>
          <a:xfrm>
            <a:off x="671371" y="1716880"/>
            <a:ext cx="8327056" cy="2172454"/>
          </a:xfrm>
          <a:prstGeom prst="rect">
            <a:avLst/>
          </a:prstGeom>
        </p:spPr>
        <p:txBody>
          <a:bodyPr wrap="square">
            <a:spAutoFit/>
          </a:bodyPr>
          <a:lstStyle/>
          <a:p>
            <a:pPr>
              <a:lnSpc>
                <a:spcPct val="200000"/>
              </a:lnSpc>
              <a:spcBef>
                <a:spcPts val="600"/>
              </a:spcBef>
            </a:pPr>
            <a:r>
              <a:rPr lang="vi-VN" sz="2200" kern="1200">
                <a:solidFill>
                  <a:schemeClr val="tx1"/>
                </a:solidFill>
                <a:latin typeface="Arial" panose="020B0604020202020204" pitchFamily="34" charset="0"/>
                <a:ea typeface="+mn-ea"/>
                <a:cs typeface="Arial" panose="020B0604020202020204" pitchFamily="34" charset="0"/>
              </a:rPr>
              <a:t>a. Cầu Thê Húc đỏ thắm dưới ánh bình minh.</a:t>
            </a:r>
          </a:p>
          <a:p>
            <a:pPr>
              <a:lnSpc>
                <a:spcPct val="200000"/>
              </a:lnSpc>
              <a:spcBef>
                <a:spcPts val="600"/>
              </a:spcBef>
            </a:pPr>
            <a:endParaRPr lang="en-US" sz="2200" kern="1200">
              <a:solidFill>
                <a:schemeClr val="tx1"/>
              </a:solidFill>
              <a:latin typeface="Arial" panose="020B0604020202020204" pitchFamily="34" charset="0"/>
              <a:ea typeface="+mn-ea"/>
              <a:cs typeface="Arial" panose="020B0604020202020204" pitchFamily="34" charset="0"/>
            </a:endParaRPr>
          </a:p>
          <a:p>
            <a:pPr>
              <a:lnSpc>
                <a:spcPct val="200000"/>
              </a:lnSpc>
              <a:spcBef>
                <a:spcPts val="600"/>
              </a:spcBef>
            </a:pPr>
            <a:r>
              <a:rPr lang="vi-VN" sz="2200" kern="1200">
                <a:solidFill>
                  <a:schemeClr val="tx1"/>
                </a:solidFill>
                <a:latin typeface="Arial" panose="020B0604020202020204" pitchFamily="34" charset="0"/>
                <a:ea typeface="+mn-ea"/>
                <a:cs typeface="Arial" panose="020B0604020202020204" pitchFamily="34" charset="0"/>
              </a:rPr>
              <a:t>b. Cà Mau là một tỉnh ở cực Nam của Tổ quốc.</a:t>
            </a:r>
          </a:p>
        </p:txBody>
      </p:sp>
      <p:cxnSp>
        <p:nvCxnSpPr>
          <p:cNvPr id="4" name="Straight Connector 3"/>
          <p:cNvCxnSpPr/>
          <p:nvPr/>
        </p:nvCxnSpPr>
        <p:spPr>
          <a:xfrm>
            <a:off x="2810352" y="2320669"/>
            <a:ext cx="35052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129632" y="3835917"/>
            <a:ext cx="441706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639151" y="2492279"/>
            <a:ext cx="3839513" cy="430887"/>
          </a:xfrm>
          <a:prstGeom prst="rect">
            <a:avLst/>
          </a:prstGeom>
        </p:spPr>
        <p:txBody>
          <a:bodyPr wrap="none">
            <a:spAutoFit/>
          </a:bodyPr>
          <a:lstStyle/>
          <a:p>
            <a:r>
              <a:rPr lang="vi-VN" sz="2200" kern="1200">
                <a:solidFill>
                  <a:schemeClr val="tx1"/>
                </a:solidFill>
                <a:latin typeface="Arial" panose="020B0604020202020204" pitchFamily="34" charset="0"/>
                <a:ea typeface="+mn-ea"/>
                <a:cs typeface="Arial" panose="020B0604020202020204" pitchFamily="34" charset="0"/>
              </a:rPr>
              <a:t>Nêu đặc điểm của đối tượng </a:t>
            </a:r>
            <a:endParaRPr lang="en-US" sz="2200" kern="1200">
              <a:solidFill>
                <a:schemeClr val="tx1"/>
              </a:solidFill>
              <a:latin typeface="Arial" panose="020B0604020202020204" pitchFamily="34" charset="0"/>
              <a:ea typeface="+mn-ea"/>
              <a:cs typeface="Arial" panose="020B0604020202020204" pitchFamily="34" charset="0"/>
            </a:endParaRPr>
          </a:p>
        </p:txBody>
      </p:sp>
      <p:sp>
        <p:nvSpPr>
          <p:cNvPr id="10" name="Rectangle 9"/>
          <p:cNvSpPr/>
          <p:nvPr/>
        </p:nvSpPr>
        <p:spPr>
          <a:xfrm>
            <a:off x="1639152" y="4015402"/>
            <a:ext cx="3159839" cy="430887"/>
          </a:xfrm>
          <a:prstGeom prst="rect">
            <a:avLst/>
          </a:prstGeom>
        </p:spPr>
        <p:txBody>
          <a:bodyPr wrap="none">
            <a:spAutoFit/>
          </a:bodyPr>
          <a:lstStyle/>
          <a:p>
            <a:r>
              <a:rPr lang="vi-VN" sz="2200" kern="1200">
                <a:solidFill>
                  <a:schemeClr val="tx1"/>
                </a:solidFill>
                <a:latin typeface="Arial" panose="020B0604020202020204" pitchFamily="34" charset="0"/>
                <a:ea typeface="+mn-ea"/>
                <a:cs typeface="Arial" panose="020B0604020202020204" pitchFamily="34" charset="0"/>
              </a:rPr>
              <a:t>Giới thiệu về đối tượng </a:t>
            </a:r>
            <a:endParaRPr lang="en-US" sz="2200" kern="1200">
              <a:solidFill>
                <a:schemeClr val="tx1"/>
              </a:solidFill>
              <a:latin typeface="Arial" panose="020B0604020202020204" pitchFamily="34" charset="0"/>
              <a:ea typeface="+mn-ea"/>
              <a:cs typeface="Arial" panose="020B0604020202020204" pitchFamily="34" charset="0"/>
            </a:endParaRPr>
          </a:p>
        </p:txBody>
      </p:sp>
      <p:sp>
        <p:nvSpPr>
          <p:cNvPr id="6" name="Right Arrow 5"/>
          <p:cNvSpPr/>
          <p:nvPr/>
        </p:nvSpPr>
        <p:spPr>
          <a:xfrm>
            <a:off x="1025913" y="2587891"/>
            <a:ext cx="533847" cy="2644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1025912" y="4105311"/>
            <a:ext cx="533847" cy="2644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12879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250"/>
                                        <p:tgtEl>
                                          <p:spTgt spid="6"/>
                                        </p:tgtEl>
                                      </p:cBhvr>
                                    </p:animEffect>
                                  </p:childTnLst>
                                </p:cTn>
                              </p:par>
                            </p:childTnLst>
                          </p:cTn>
                        </p:par>
                        <p:par>
                          <p:cTn id="8" fill="hold">
                            <p:stCondLst>
                              <p:cond delay="25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25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left)">
                                      <p:cBhvr>
                                        <p:cTn id="16" dur="250"/>
                                        <p:tgtEl>
                                          <p:spTgt spid="12"/>
                                        </p:tgtEl>
                                      </p:cBhvr>
                                    </p:animEffect>
                                  </p:childTnLst>
                                </p:cTn>
                              </p:par>
                            </p:childTnLst>
                          </p:cTn>
                        </p:par>
                        <p:par>
                          <p:cTn id="17" fill="hold">
                            <p:stCondLst>
                              <p:cond delay="250"/>
                            </p:stCondLst>
                            <p:childTnLst>
                              <p:par>
                                <p:cTn id="18" presetID="22" presetClass="entr" presetSubtype="8" fill="hold" grpId="0" nodeType="after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wipe(left)">
                                      <p:cBhvr>
                                        <p:cTn id="20" dur="25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6"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43"/>
        <p:cNvGrpSpPr/>
        <p:nvPr/>
      </p:nvGrpSpPr>
      <p:grpSpPr>
        <a:xfrm>
          <a:off x="0" y="0"/>
          <a:ext cx="0" cy="0"/>
          <a:chOff x="0" y="0"/>
          <a:chExt cx="0" cy="0"/>
        </a:xfrm>
      </p:grpSpPr>
      <p:sp>
        <p:nvSpPr>
          <p:cNvPr id="51" name="TextBox 11">
            <a:extLst>
              <a:ext uri="{FF2B5EF4-FFF2-40B4-BE49-F238E27FC236}">
                <a16:creationId xmlns:a16="http://schemas.microsoft.com/office/drawing/2014/main" id="{27DF2B8C-8F3D-55D7-8C03-55D41324E176}"/>
              </a:ext>
            </a:extLst>
          </p:cNvPr>
          <p:cNvSpPr txBox="1"/>
          <p:nvPr/>
        </p:nvSpPr>
        <p:spPr>
          <a:xfrm>
            <a:off x="2585360" y="-50589"/>
            <a:ext cx="4171040" cy="923330"/>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BÀI TẬP 2 </a:t>
            </a:r>
          </a:p>
        </p:txBody>
      </p:sp>
      <p:sp>
        <p:nvSpPr>
          <p:cNvPr id="5" name="Rectangle 4"/>
          <p:cNvSpPr/>
          <p:nvPr/>
        </p:nvSpPr>
        <p:spPr>
          <a:xfrm>
            <a:off x="671371" y="770085"/>
            <a:ext cx="7999018" cy="1045223"/>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50000"/>
              </a:lnSpc>
            </a:pPr>
            <a:r>
              <a:rPr lang="vi-VN" sz="2200" b="1" kern="1200">
                <a:solidFill>
                  <a:schemeClr val="tx1"/>
                </a:solidFill>
                <a:latin typeface="Arial" panose="020B0604020202020204" pitchFamily="34" charset="0"/>
                <a:ea typeface="+mn-ea"/>
                <a:cs typeface="Arial" panose="020B0604020202020204" pitchFamily="34" charset="0"/>
              </a:rPr>
              <a:t>Vị ngữ của mỗi câu tìm được ở bài tập 1 cho biết điều gì về đối tượng nêu ở chủ ngữ?</a:t>
            </a:r>
            <a:endParaRPr lang="en-US" sz="2200" b="1" kern="1200">
              <a:solidFill>
                <a:schemeClr val="tx1"/>
              </a:solidFill>
              <a:latin typeface="Arial" panose="020B0604020202020204" pitchFamily="34" charset="0"/>
              <a:ea typeface="+mn-ea"/>
              <a:cs typeface="Arial" panose="020B0604020202020204" pitchFamily="34" charset="0"/>
            </a:endParaRPr>
          </a:p>
        </p:txBody>
      </p:sp>
      <p:sp>
        <p:nvSpPr>
          <p:cNvPr id="3" name="Rectangle 2"/>
          <p:cNvSpPr/>
          <p:nvPr/>
        </p:nvSpPr>
        <p:spPr>
          <a:xfrm>
            <a:off x="671371" y="1716880"/>
            <a:ext cx="8327056" cy="2277547"/>
          </a:xfrm>
          <a:prstGeom prst="rect">
            <a:avLst/>
          </a:prstGeom>
        </p:spPr>
        <p:txBody>
          <a:bodyPr wrap="square">
            <a:spAutoFit/>
          </a:bodyPr>
          <a:lstStyle/>
          <a:p>
            <a:pPr>
              <a:lnSpc>
                <a:spcPct val="200000"/>
              </a:lnSpc>
              <a:spcBef>
                <a:spcPts val="600"/>
              </a:spcBef>
            </a:pPr>
            <a:r>
              <a:rPr lang="vi-VN" sz="2200" kern="1200">
                <a:solidFill>
                  <a:schemeClr val="tx1"/>
                </a:solidFill>
                <a:latin typeface="Arial" panose="020B0604020202020204" pitchFamily="34" charset="0"/>
                <a:ea typeface="+mn-ea"/>
                <a:cs typeface="Arial" panose="020B0604020202020204" pitchFamily="34" charset="0"/>
              </a:rPr>
              <a:t>c. Chú bộ đội biên phòng đi tuần tra biên giới.</a:t>
            </a:r>
          </a:p>
          <a:p>
            <a:pPr>
              <a:lnSpc>
                <a:spcPct val="200000"/>
              </a:lnSpc>
              <a:spcBef>
                <a:spcPts val="600"/>
              </a:spcBef>
            </a:pPr>
            <a:endParaRPr lang="en-US" sz="2200" kern="1200">
              <a:solidFill>
                <a:schemeClr val="tx1"/>
              </a:solidFill>
              <a:latin typeface="Arial" panose="020B0604020202020204" pitchFamily="34" charset="0"/>
              <a:ea typeface="+mn-ea"/>
              <a:cs typeface="Arial" panose="020B0604020202020204" pitchFamily="34" charset="0"/>
            </a:endParaRPr>
          </a:p>
          <a:p>
            <a:pPr>
              <a:lnSpc>
                <a:spcPct val="200000"/>
              </a:lnSpc>
              <a:spcBef>
                <a:spcPts val="600"/>
              </a:spcBef>
            </a:pPr>
            <a:r>
              <a:rPr lang="vi-VN" sz="2200" kern="1200">
                <a:solidFill>
                  <a:schemeClr val="tx1"/>
                </a:solidFill>
                <a:latin typeface="Arial" panose="020B0604020202020204" pitchFamily="34" charset="0"/>
                <a:ea typeface="+mn-ea"/>
                <a:cs typeface="Arial" panose="020B0604020202020204" pitchFamily="34" charset="0"/>
              </a:rPr>
              <a:t>d. Tôi yêu Đội tuyển Bóng đá Quốc gia Việt Nam.</a:t>
            </a:r>
          </a:p>
        </p:txBody>
      </p:sp>
      <p:cxnSp>
        <p:nvCxnSpPr>
          <p:cNvPr id="4" name="Straight Connector 3"/>
          <p:cNvCxnSpPr/>
          <p:nvPr/>
        </p:nvCxnSpPr>
        <p:spPr>
          <a:xfrm>
            <a:off x="3947532" y="2320669"/>
            <a:ext cx="236802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559759" y="3835917"/>
            <a:ext cx="528709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639151" y="2492279"/>
            <a:ext cx="5285421" cy="430887"/>
          </a:xfrm>
          <a:prstGeom prst="rect">
            <a:avLst/>
          </a:prstGeom>
        </p:spPr>
        <p:txBody>
          <a:bodyPr wrap="none">
            <a:spAutoFit/>
          </a:bodyPr>
          <a:lstStyle/>
          <a:p>
            <a:r>
              <a:rPr lang="vi-VN" sz="2200" kern="1200">
                <a:solidFill>
                  <a:schemeClr val="tx1"/>
                </a:solidFill>
                <a:latin typeface="Arial" panose="020B0604020202020204" pitchFamily="34" charset="0"/>
                <a:ea typeface="+mn-ea"/>
                <a:cs typeface="Arial" panose="020B0604020202020204" pitchFamily="34" charset="0"/>
              </a:rPr>
              <a:t>N</a:t>
            </a:r>
            <a:r>
              <a:rPr lang="en-US" sz="2200" kern="1200">
                <a:solidFill>
                  <a:schemeClr val="tx1"/>
                </a:solidFill>
                <a:latin typeface="Arial" panose="020B0604020202020204" pitchFamily="34" charset="0"/>
                <a:ea typeface="+mn-ea"/>
                <a:cs typeface="Arial" panose="020B0604020202020204" pitchFamily="34" charset="0"/>
              </a:rPr>
              <a:t>ê</a:t>
            </a:r>
            <a:r>
              <a:rPr lang="vi-VN" sz="2200" kern="1200">
                <a:solidFill>
                  <a:schemeClr val="tx1"/>
                </a:solidFill>
                <a:latin typeface="Arial" panose="020B0604020202020204" pitchFamily="34" charset="0"/>
                <a:ea typeface="+mn-ea"/>
                <a:cs typeface="Arial" panose="020B0604020202020204" pitchFamily="34" charset="0"/>
              </a:rPr>
              <a:t>u hoạt động, trạng thái của đối tượng </a:t>
            </a:r>
            <a:endParaRPr lang="en-US" sz="2200" kern="1200">
              <a:solidFill>
                <a:schemeClr val="tx1"/>
              </a:solidFill>
              <a:latin typeface="Arial" panose="020B0604020202020204" pitchFamily="34" charset="0"/>
              <a:ea typeface="+mn-ea"/>
              <a:cs typeface="Arial" panose="020B0604020202020204" pitchFamily="34" charset="0"/>
            </a:endParaRPr>
          </a:p>
        </p:txBody>
      </p:sp>
      <p:sp>
        <p:nvSpPr>
          <p:cNvPr id="10" name="Rectangle 9"/>
          <p:cNvSpPr/>
          <p:nvPr/>
        </p:nvSpPr>
        <p:spPr>
          <a:xfrm>
            <a:off x="1639152" y="4015402"/>
            <a:ext cx="5285421" cy="430887"/>
          </a:xfrm>
          <a:prstGeom prst="rect">
            <a:avLst/>
          </a:prstGeom>
        </p:spPr>
        <p:txBody>
          <a:bodyPr wrap="none">
            <a:spAutoFit/>
          </a:bodyPr>
          <a:lstStyle/>
          <a:p>
            <a:r>
              <a:rPr lang="vi-VN" sz="2200" kern="1200">
                <a:solidFill>
                  <a:schemeClr val="tx1"/>
                </a:solidFill>
                <a:latin typeface="Arial" panose="020B0604020202020204" pitchFamily="34" charset="0"/>
                <a:ea typeface="+mn-ea"/>
                <a:cs typeface="Arial" panose="020B0604020202020204" pitchFamily="34" charset="0"/>
              </a:rPr>
              <a:t>N</a:t>
            </a:r>
            <a:r>
              <a:rPr lang="en-US" sz="2200" kern="1200">
                <a:solidFill>
                  <a:schemeClr val="tx1"/>
                </a:solidFill>
                <a:latin typeface="Arial" panose="020B0604020202020204" pitchFamily="34" charset="0"/>
                <a:ea typeface="+mn-ea"/>
                <a:cs typeface="Arial" panose="020B0604020202020204" pitchFamily="34" charset="0"/>
              </a:rPr>
              <a:t>ê</a:t>
            </a:r>
            <a:r>
              <a:rPr lang="vi-VN" sz="2200" kern="1200">
                <a:solidFill>
                  <a:schemeClr val="tx1"/>
                </a:solidFill>
                <a:latin typeface="Arial" panose="020B0604020202020204" pitchFamily="34" charset="0"/>
                <a:ea typeface="+mn-ea"/>
                <a:cs typeface="Arial" panose="020B0604020202020204" pitchFamily="34" charset="0"/>
              </a:rPr>
              <a:t>u hoạt động, trạng thái của đối tượng </a:t>
            </a:r>
            <a:endParaRPr lang="en-US" sz="2200" kern="1200">
              <a:solidFill>
                <a:schemeClr val="tx1"/>
              </a:solidFill>
              <a:latin typeface="Arial" panose="020B0604020202020204" pitchFamily="34" charset="0"/>
              <a:ea typeface="+mn-ea"/>
              <a:cs typeface="Arial" panose="020B0604020202020204" pitchFamily="34" charset="0"/>
            </a:endParaRPr>
          </a:p>
        </p:txBody>
      </p:sp>
      <p:sp>
        <p:nvSpPr>
          <p:cNvPr id="6" name="Right Arrow 5"/>
          <p:cNvSpPr/>
          <p:nvPr/>
        </p:nvSpPr>
        <p:spPr>
          <a:xfrm>
            <a:off x="1025913" y="2587891"/>
            <a:ext cx="533847" cy="2644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1025912" y="4105311"/>
            <a:ext cx="533847" cy="2644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7722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250"/>
                                        <p:tgtEl>
                                          <p:spTgt spid="6"/>
                                        </p:tgtEl>
                                      </p:cBhvr>
                                    </p:animEffect>
                                  </p:childTnLst>
                                </p:cTn>
                              </p:par>
                            </p:childTnLst>
                          </p:cTn>
                        </p:par>
                        <p:par>
                          <p:cTn id="8" fill="hold">
                            <p:stCondLst>
                              <p:cond delay="25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25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left)">
                                      <p:cBhvr>
                                        <p:cTn id="16" dur="250"/>
                                        <p:tgtEl>
                                          <p:spTgt spid="12"/>
                                        </p:tgtEl>
                                      </p:cBhvr>
                                    </p:animEffect>
                                  </p:childTnLst>
                                </p:cTn>
                              </p:par>
                            </p:childTnLst>
                          </p:cTn>
                        </p:par>
                        <p:par>
                          <p:cTn id="17" fill="hold">
                            <p:stCondLst>
                              <p:cond delay="250"/>
                            </p:stCondLst>
                            <p:childTnLst>
                              <p:par>
                                <p:cTn id="18" presetID="22" presetClass="entr" presetSubtype="8" fill="hold" grpId="0" nodeType="after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wipe(left)">
                                      <p:cBhvr>
                                        <p:cTn id="20" dur="25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6"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66"/>
        <p:cNvGrpSpPr/>
        <p:nvPr/>
      </p:nvGrpSpPr>
      <p:grpSpPr>
        <a:xfrm>
          <a:off x="0" y="0"/>
          <a:ext cx="0" cy="0"/>
          <a:chOff x="0" y="0"/>
          <a:chExt cx="0" cy="0"/>
        </a:xfrm>
      </p:grpSpPr>
      <p:sp>
        <p:nvSpPr>
          <p:cNvPr id="2167" name="Google Shape;2167;p57"/>
          <p:cNvSpPr/>
          <p:nvPr/>
        </p:nvSpPr>
        <p:spPr>
          <a:xfrm>
            <a:off x="6562240" y="358274"/>
            <a:ext cx="1610211" cy="1117987"/>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sp>
        <p:nvSpPr>
          <p:cNvPr id="2168" name="Google Shape;2168;p57"/>
          <p:cNvSpPr txBox="1">
            <a:spLocks noGrp="1"/>
          </p:cNvSpPr>
          <p:nvPr>
            <p:ph type="title"/>
          </p:nvPr>
        </p:nvSpPr>
        <p:spPr>
          <a:xfrm>
            <a:off x="6165428" y="404793"/>
            <a:ext cx="1799037" cy="9435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sz="7200" b="1">
                <a:latin typeface="+mj-lt"/>
              </a:rPr>
              <a:t>03</a:t>
            </a:r>
            <a:endParaRPr sz="7200" b="1">
              <a:latin typeface="+mj-lt"/>
            </a:endParaRPr>
          </a:p>
        </p:txBody>
      </p:sp>
      <p:sp>
        <p:nvSpPr>
          <p:cNvPr id="2169" name="Google Shape;2169;p57"/>
          <p:cNvSpPr txBox="1">
            <a:spLocks noGrp="1"/>
          </p:cNvSpPr>
          <p:nvPr>
            <p:ph type="title" idx="2"/>
          </p:nvPr>
        </p:nvSpPr>
        <p:spPr>
          <a:xfrm>
            <a:off x="579870" y="2539476"/>
            <a:ext cx="7592581" cy="926400"/>
          </a:xfrm>
          <a:prstGeom prst="rect">
            <a:avLst/>
          </a:prstGeom>
        </p:spPr>
        <p:txBody>
          <a:bodyPr spcFirstLastPara="1" wrap="square" lIns="91425" tIns="91425" rIns="91425" bIns="91425" anchor="ctr" anchorCtr="0">
            <a:noAutofit/>
          </a:bodyPr>
          <a:lstStyle/>
          <a:p>
            <a:pPr lvl="0">
              <a:lnSpc>
                <a:spcPct val="150000"/>
              </a:lnSpc>
            </a:pPr>
            <a:r>
              <a:rPr lang="vi-VN" sz="4400">
                <a:solidFill>
                  <a:schemeClr val="bg2">
                    <a:lumMod val="50000"/>
                  </a:schemeClr>
                </a:solidFill>
                <a:latin typeface="+mn-lt"/>
              </a:rPr>
              <a:t>Tìm vị ngữ thích hợp thay thế cho bông hoa trong đoạn văn.</a:t>
            </a:r>
          </a:p>
        </p:txBody>
      </p:sp>
      <p:sp>
        <p:nvSpPr>
          <p:cNvPr id="2171" name="Google Shape;2171;p57"/>
          <p:cNvSpPr/>
          <p:nvPr/>
        </p:nvSpPr>
        <p:spPr>
          <a:xfrm flipH="1">
            <a:off x="965516" y="4130695"/>
            <a:ext cx="2287908" cy="475718"/>
          </a:xfrm>
          <a:custGeom>
            <a:avLst/>
            <a:gdLst/>
            <a:ahLst/>
            <a:cxnLst/>
            <a:rect l="l" t="t" r="r" b="b"/>
            <a:pathLst>
              <a:path w="36872" h="7667" extrusionOk="0">
                <a:moveTo>
                  <a:pt x="18436" y="1"/>
                </a:moveTo>
                <a:lnTo>
                  <a:pt x="16555" y="48"/>
                </a:lnTo>
                <a:lnTo>
                  <a:pt x="14721" y="95"/>
                </a:lnTo>
                <a:lnTo>
                  <a:pt x="12981" y="189"/>
                </a:lnTo>
                <a:lnTo>
                  <a:pt x="11287" y="330"/>
                </a:lnTo>
                <a:lnTo>
                  <a:pt x="9688" y="471"/>
                </a:lnTo>
                <a:lnTo>
                  <a:pt x="8137" y="659"/>
                </a:lnTo>
                <a:lnTo>
                  <a:pt x="6726" y="894"/>
                </a:lnTo>
                <a:lnTo>
                  <a:pt x="5409" y="1129"/>
                </a:lnTo>
                <a:lnTo>
                  <a:pt x="4233" y="1412"/>
                </a:lnTo>
                <a:lnTo>
                  <a:pt x="3151" y="1694"/>
                </a:lnTo>
                <a:lnTo>
                  <a:pt x="2258" y="2023"/>
                </a:lnTo>
                <a:lnTo>
                  <a:pt x="1458" y="2352"/>
                </a:lnTo>
                <a:lnTo>
                  <a:pt x="847" y="2728"/>
                </a:lnTo>
                <a:lnTo>
                  <a:pt x="612" y="2870"/>
                </a:lnTo>
                <a:lnTo>
                  <a:pt x="377" y="3058"/>
                </a:lnTo>
                <a:lnTo>
                  <a:pt x="236" y="3246"/>
                </a:lnTo>
                <a:lnTo>
                  <a:pt x="142" y="3434"/>
                </a:lnTo>
                <a:lnTo>
                  <a:pt x="47" y="3669"/>
                </a:lnTo>
                <a:lnTo>
                  <a:pt x="0" y="3857"/>
                </a:lnTo>
                <a:lnTo>
                  <a:pt x="47" y="4045"/>
                </a:lnTo>
                <a:lnTo>
                  <a:pt x="142" y="4233"/>
                </a:lnTo>
                <a:lnTo>
                  <a:pt x="236" y="4421"/>
                </a:lnTo>
                <a:lnTo>
                  <a:pt x="377" y="4610"/>
                </a:lnTo>
                <a:lnTo>
                  <a:pt x="612" y="4798"/>
                </a:lnTo>
                <a:lnTo>
                  <a:pt x="847" y="4986"/>
                </a:lnTo>
                <a:lnTo>
                  <a:pt x="1458" y="5315"/>
                </a:lnTo>
                <a:lnTo>
                  <a:pt x="2258" y="5691"/>
                </a:lnTo>
                <a:lnTo>
                  <a:pt x="3151" y="5973"/>
                </a:lnTo>
                <a:lnTo>
                  <a:pt x="4233" y="6303"/>
                </a:lnTo>
                <a:lnTo>
                  <a:pt x="5409" y="6538"/>
                </a:lnTo>
                <a:lnTo>
                  <a:pt x="6726" y="6820"/>
                </a:lnTo>
                <a:lnTo>
                  <a:pt x="8137" y="7008"/>
                </a:lnTo>
                <a:lnTo>
                  <a:pt x="9688" y="7196"/>
                </a:lnTo>
                <a:lnTo>
                  <a:pt x="11287" y="7384"/>
                </a:lnTo>
                <a:lnTo>
                  <a:pt x="12981" y="7478"/>
                </a:lnTo>
                <a:lnTo>
                  <a:pt x="14721" y="7572"/>
                </a:lnTo>
                <a:lnTo>
                  <a:pt x="16555" y="7666"/>
                </a:lnTo>
                <a:lnTo>
                  <a:pt x="20317" y="7666"/>
                </a:lnTo>
                <a:lnTo>
                  <a:pt x="22151" y="7572"/>
                </a:lnTo>
                <a:lnTo>
                  <a:pt x="23938" y="7478"/>
                </a:lnTo>
                <a:lnTo>
                  <a:pt x="25631" y="7384"/>
                </a:lnTo>
                <a:lnTo>
                  <a:pt x="27230" y="7196"/>
                </a:lnTo>
                <a:lnTo>
                  <a:pt x="28735" y="7008"/>
                </a:lnTo>
                <a:lnTo>
                  <a:pt x="30146" y="6820"/>
                </a:lnTo>
                <a:lnTo>
                  <a:pt x="31463" y="6538"/>
                </a:lnTo>
                <a:lnTo>
                  <a:pt x="32686" y="6303"/>
                </a:lnTo>
                <a:lnTo>
                  <a:pt x="33720" y="5973"/>
                </a:lnTo>
                <a:lnTo>
                  <a:pt x="34661" y="5691"/>
                </a:lnTo>
                <a:lnTo>
                  <a:pt x="35413" y="5315"/>
                </a:lnTo>
                <a:lnTo>
                  <a:pt x="36025" y="4986"/>
                </a:lnTo>
                <a:lnTo>
                  <a:pt x="36307" y="4798"/>
                </a:lnTo>
                <a:lnTo>
                  <a:pt x="36495" y="4610"/>
                </a:lnTo>
                <a:lnTo>
                  <a:pt x="36683" y="4421"/>
                </a:lnTo>
                <a:lnTo>
                  <a:pt x="36777" y="4233"/>
                </a:lnTo>
                <a:lnTo>
                  <a:pt x="36871" y="4045"/>
                </a:lnTo>
                <a:lnTo>
                  <a:pt x="36871" y="3857"/>
                </a:lnTo>
                <a:lnTo>
                  <a:pt x="36871" y="3669"/>
                </a:lnTo>
                <a:lnTo>
                  <a:pt x="36777" y="3434"/>
                </a:lnTo>
                <a:lnTo>
                  <a:pt x="36683" y="3246"/>
                </a:lnTo>
                <a:lnTo>
                  <a:pt x="36495" y="3058"/>
                </a:lnTo>
                <a:lnTo>
                  <a:pt x="36307" y="2870"/>
                </a:lnTo>
                <a:lnTo>
                  <a:pt x="36025" y="2728"/>
                </a:lnTo>
                <a:lnTo>
                  <a:pt x="35413" y="2352"/>
                </a:lnTo>
                <a:lnTo>
                  <a:pt x="34661" y="2023"/>
                </a:lnTo>
                <a:lnTo>
                  <a:pt x="33720" y="1694"/>
                </a:lnTo>
                <a:lnTo>
                  <a:pt x="32686" y="1412"/>
                </a:lnTo>
                <a:lnTo>
                  <a:pt x="31463" y="1129"/>
                </a:lnTo>
                <a:lnTo>
                  <a:pt x="30146" y="894"/>
                </a:lnTo>
                <a:lnTo>
                  <a:pt x="28735" y="659"/>
                </a:lnTo>
                <a:lnTo>
                  <a:pt x="27230" y="471"/>
                </a:lnTo>
                <a:lnTo>
                  <a:pt x="25631" y="330"/>
                </a:lnTo>
                <a:lnTo>
                  <a:pt x="23938" y="189"/>
                </a:lnTo>
                <a:lnTo>
                  <a:pt x="22151" y="95"/>
                </a:lnTo>
                <a:lnTo>
                  <a:pt x="20317" y="48"/>
                </a:lnTo>
                <a:lnTo>
                  <a:pt x="18436" y="1"/>
                </a:lnTo>
                <a:close/>
              </a:path>
            </a:pathLst>
          </a:custGeom>
          <a:solidFill>
            <a:srgbClr val="869D39">
              <a:alpha val="18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72" name="Google Shape;2172;p57"/>
          <p:cNvGrpSpPr/>
          <p:nvPr/>
        </p:nvGrpSpPr>
        <p:grpSpPr>
          <a:xfrm flipH="1">
            <a:off x="448967" y="3734987"/>
            <a:ext cx="1033098" cy="1267134"/>
            <a:chOff x="5456025" y="2629400"/>
            <a:chExt cx="863000" cy="1521400"/>
          </a:xfrm>
        </p:grpSpPr>
        <p:sp>
          <p:nvSpPr>
            <p:cNvPr id="2173" name="Google Shape;2173;p57"/>
            <p:cNvSpPr/>
            <p:nvPr/>
          </p:nvSpPr>
          <p:spPr>
            <a:xfrm>
              <a:off x="5456025" y="2710525"/>
              <a:ext cx="125825" cy="90550"/>
            </a:xfrm>
            <a:custGeom>
              <a:avLst/>
              <a:gdLst/>
              <a:ahLst/>
              <a:cxnLst/>
              <a:rect l="l" t="t" r="r" b="b"/>
              <a:pathLst>
                <a:path w="5033" h="3622" extrusionOk="0">
                  <a:moveTo>
                    <a:pt x="3903" y="0"/>
                  </a:moveTo>
                  <a:lnTo>
                    <a:pt x="0" y="2775"/>
                  </a:lnTo>
                  <a:lnTo>
                    <a:pt x="611" y="3057"/>
                  </a:lnTo>
                  <a:lnTo>
                    <a:pt x="1176" y="3245"/>
                  </a:lnTo>
                  <a:lnTo>
                    <a:pt x="1881" y="3433"/>
                  </a:lnTo>
                  <a:lnTo>
                    <a:pt x="2634" y="3575"/>
                  </a:lnTo>
                  <a:lnTo>
                    <a:pt x="3057" y="3622"/>
                  </a:lnTo>
                  <a:lnTo>
                    <a:pt x="3433" y="3622"/>
                  </a:lnTo>
                  <a:lnTo>
                    <a:pt x="3856" y="3575"/>
                  </a:lnTo>
                  <a:lnTo>
                    <a:pt x="4280" y="3481"/>
                  </a:lnTo>
                  <a:lnTo>
                    <a:pt x="4656" y="3339"/>
                  </a:lnTo>
                  <a:lnTo>
                    <a:pt x="5032" y="3151"/>
                  </a:lnTo>
                  <a:lnTo>
                    <a:pt x="4656" y="2164"/>
                  </a:lnTo>
                  <a:lnTo>
                    <a:pt x="3903" y="0"/>
                  </a:lnTo>
                  <a:close/>
                </a:path>
              </a:pathLst>
            </a:custGeom>
            <a:solidFill>
              <a:srgbClr val="FCC3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4" name="Google Shape;2174;p57"/>
            <p:cNvSpPr/>
            <p:nvPr/>
          </p:nvSpPr>
          <p:spPr>
            <a:xfrm>
              <a:off x="5782875" y="3840400"/>
              <a:ext cx="103475" cy="285725"/>
            </a:xfrm>
            <a:custGeom>
              <a:avLst/>
              <a:gdLst/>
              <a:ahLst/>
              <a:cxnLst/>
              <a:rect l="l" t="t" r="r" b="b"/>
              <a:pathLst>
                <a:path w="4139" h="11429" extrusionOk="0">
                  <a:moveTo>
                    <a:pt x="3010" y="0"/>
                  </a:moveTo>
                  <a:lnTo>
                    <a:pt x="3433" y="8277"/>
                  </a:lnTo>
                  <a:lnTo>
                    <a:pt x="0" y="9030"/>
                  </a:lnTo>
                  <a:lnTo>
                    <a:pt x="2540" y="8936"/>
                  </a:lnTo>
                  <a:lnTo>
                    <a:pt x="0" y="10206"/>
                  </a:lnTo>
                  <a:lnTo>
                    <a:pt x="0" y="10206"/>
                  </a:lnTo>
                  <a:lnTo>
                    <a:pt x="2916" y="9453"/>
                  </a:lnTo>
                  <a:lnTo>
                    <a:pt x="1364" y="11428"/>
                  </a:lnTo>
                  <a:lnTo>
                    <a:pt x="4092" y="9124"/>
                  </a:lnTo>
                  <a:lnTo>
                    <a:pt x="4139" y="235"/>
                  </a:lnTo>
                  <a:lnTo>
                    <a:pt x="3010" y="0"/>
                  </a:lnTo>
                  <a:close/>
                </a:path>
              </a:pathLst>
            </a:custGeom>
            <a:solidFill>
              <a:srgbClr val="FCC3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5" name="Google Shape;2175;p57"/>
            <p:cNvSpPr/>
            <p:nvPr/>
          </p:nvSpPr>
          <p:spPr>
            <a:xfrm>
              <a:off x="5786400" y="3706350"/>
              <a:ext cx="174025" cy="177575"/>
            </a:xfrm>
            <a:custGeom>
              <a:avLst/>
              <a:gdLst/>
              <a:ahLst/>
              <a:cxnLst/>
              <a:rect l="l" t="t" r="r" b="b"/>
              <a:pathLst>
                <a:path w="6961" h="7103" extrusionOk="0">
                  <a:moveTo>
                    <a:pt x="0" y="1"/>
                  </a:moveTo>
                  <a:lnTo>
                    <a:pt x="0" y="753"/>
                  </a:lnTo>
                  <a:lnTo>
                    <a:pt x="94" y="1459"/>
                  </a:lnTo>
                  <a:lnTo>
                    <a:pt x="188" y="2117"/>
                  </a:lnTo>
                  <a:lnTo>
                    <a:pt x="282" y="2776"/>
                  </a:lnTo>
                  <a:lnTo>
                    <a:pt x="424" y="3387"/>
                  </a:lnTo>
                  <a:lnTo>
                    <a:pt x="612" y="3998"/>
                  </a:lnTo>
                  <a:lnTo>
                    <a:pt x="800" y="4516"/>
                  </a:lnTo>
                  <a:lnTo>
                    <a:pt x="1035" y="5033"/>
                  </a:lnTo>
                  <a:lnTo>
                    <a:pt x="1270" y="5456"/>
                  </a:lnTo>
                  <a:lnTo>
                    <a:pt x="1552" y="5880"/>
                  </a:lnTo>
                  <a:lnTo>
                    <a:pt x="1834" y="6256"/>
                  </a:lnTo>
                  <a:lnTo>
                    <a:pt x="2117" y="6538"/>
                  </a:lnTo>
                  <a:lnTo>
                    <a:pt x="2446" y="6773"/>
                  </a:lnTo>
                  <a:lnTo>
                    <a:pt x="2775" y="6961"/>
                  </a:lnTo>
                  <a:lnTo>
                    <a:pt x="3104" y="7055"/>
                  </a:lnTo>
                  <a:lnTo>
                    <a:pt x="3480" y="7102"/>
                  </a:lnTo>
                  <a:lnTo>
                    <a:pt x="3810" y="7055"/>
                  </a:lnTo>
                  <a:lnTo>
                    <a:pt x="4186" y="6961"/>
                  </a:lnTo>
                  <a:lnTo>
                    <a:pt x="4515" y="6773"/>
                  </a:lnTo>
                  <a:lnTo>
                    <a:pt x="4844" y="6538"/>
                  </a:lnTo>
                  <a:lnTo>
                    <a:pt x="5126" y="6256"/>
                  </a:lnTo>
                  <a:lnTo>
                    <a:pt x="5409" y="5880"/>
                  </a:lnTo>
                  <a:lnTo>
                    <a:pt x="5691" y="5456"/>
                  </a:lnTo>
                  <a:lnTo>
                    <a:pt x="5926" y="5033"/>
                  </a:lnTo>
                  <a:lnTo>
                    <a:pt x="6161" y="4516"/>
                  </a:lnTo>
                  <a:lnTo>
                    <a:pt x="6349" y="3998"/>
                  </a:lnTo>
                  <a:lnTo>
                    <a:pt x="6537" y="3387"/>
                  </a:lnTo>
                  <a:lnTo>
                    <a:pt x="6678" y="2776"/>
                  </a:lnTo>
                  <a:lnTo>
                    <a:pt x="6772" y="2117"/>
                  </a:lnTo>
                  <a:lnTo>
                    <a:pt x="6867" y="1459"/>
                  </a:lnTo>
                  <a:lnTo>
                    <a:pt x="6961" y="753"/>
                  </a:lnTo>
                  <a:lnTo>
                    <a:pt x="6961" y="1"/>
                  </a:lnTo>
                  <a:close/>
                </a:path>
              </a:pathLst>
            </a:custGeom>
            <a:solidFill>
              <a:srgbClr val="EAEA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6" name="Google Shape;2176;p57"/>
            <p:cNvSpPr/>
            <p:nvPr/>
          </p:nvSpPr>
          <p:spPr>
            <a:xfrm>
              <a:off x="5553600" y="2629400"/>
              <a:ext cx="765425" cy="1266275"/>
            </a:xfrm>
            <a:custGeom>
              <a:avLst/>
              <a:gdLst/>
              <a:ahLst/>
              <a:cxnLst/>
              <a:rect l="l" t="t" r="r" b="b"/>
              <a:pathLst>
                <a:path w="30617" h="50651" extrusionOk="0">
                  <a:moveTo>
                    <a:pt x="4891" y="0"/>
                  </a:moveTo>
                  <a:lnTo>
                    <a:pt x="4186" y="94"/>
                  </a:lnTo>
                  <a:lnTo>
                    <a:pt x="3575" y="236"/>
                  </a:lnTo>
                  <a:lnTo>
                    <a:pt x="3010" y="424"/>
                  </a:lnTo>
                  <a:lnTo>
                    <a:pt x="2493" y="659"/>
                  </a:lnTo>
                  <a:lnTo>
                    <a:pt x="2023" y="941"/>
                  </a:lnTo>
                  <a:lnTo>
                    <a:pt x="1599" y="1223"/>
                  </a:lnTo>
                  <a:lnTo>
                    <a:pt x="1223" y="1552"/>
                  </a:lnTo>
                  <a:lnTo>
                    <a:pt x="941" y="1834"/>
                  </a:lnTo>
                  <a:lnTo>
                    <a:pt x="659" y="2164"/>
                  </a:lnTo>
                  <a:lnTo>
                    <a:pt x="283" y="2728"/>
                  </a:lnTo>
                  <a:lnTo>
                    <a:pt x="47" y="3104"/>
                  </a:lnTo>
                  <a:lnTo>
                    <a:pt x="0" y="3245"/>
                  </a:lnTo>
                  <a:lnTo>
                    <a:pt x="1129" y="6396"/>
                  </a:lnTo>
                  <a:lnTo>
                    <a:pt x="1599" y="6678"/>
                  </a:lnTo>
                  <a:lnTo>
                    <a:pt x="2117" y="6961"/>
                  </a:lnTo>
                  <a:lnTo>
                    <a:pt x="2775" y="7196"/>
                  </a:lnTo>
                  <a:lnTo>
                    <a:pt x="3151" y="7337"/>
                  </a:lnTo>
                  <a:lnTo>
                    <a:pt x="3575" y="7384"/>
                  </a:lnTo>
                  <a:lnTo>
                    <a:pt x="3998" y="7431"/>
                  </a:lnTo>
                  <a:lnTo>
                    <a:pt x="4468" y="7478"/>
                  </a:lnTo>
                  <a:lnTo>
                    <a:pt x="4939" y="7431"/>
                  </a:lnTo>
                  <a:lnTo>
                    <a:pt x="5409" y="7337"/>
                  </a:lnTo>
                  <a:lnTo>
                    <a:pt x="5879" y="7196"/>
                  </a:lnTo>
                  <a:lnTo>
                    <a:pt x="6349" y="6961"/>
                  </a:lnTo>
                  <a:lnTo>
                    <a:pt x="6349" y="6961"/>
                  </a:lnTo>
                  <a:lnTo>
                    <a:pt x="4939" y="16461"/>
                  </a:lnTo>
                  <a:lnTo>
                    <a:pt x="3998" y="22856"/>
                  </a:lnTo>
                  <a:lnTo>
                    <a:pt x="3857" y="23656"/>
                  </a:lnTo>
                  <a:lnTo>
                    <a:pt x="3763" y="24503"/>
                  </a:lnTo>
                  <a:lnTo>
                    <a:pt x="3669" y="25537"/>
                  </a:lnTo>
                  <a:lnTo>
                    <a:pt x="3622" y="26807"/>
                  </a:lnTo>
                  <a:lnTo>
                    <a:pt x="3622" y="28218"/>
                  </a:lnTo>
                  <a:lnTo>
                    <a:pt x="3669" y="29817"/>
                  </a:lnTo>
                  <a:lnTo>
                    <a:pt x="3810" y="31510"/>
                  </a:lnTo>
                  <a:lnTo>
                    <a:pt x="3951" y="32403"/>
                  </a:lnTo>
                  <a:lnTo>
                    <a:pt x="4092" y="33344"/>
                  </a:lnTo>
                  <a:lnTo>
                    <a:pt x="4280" y="34238"/>
                  </a:lnTo>
                  <a:lnTo>
                    <a:pt x="4515" y="35178"/>
                  </a:lnTo>
                  <a:lnTo>
                    <a:pt x="4797" y="36166"/>
                  </a:lnTo>
                  <a:lnTo>
                    <a:pt x="5127" y="37106"/>
                  </a:lnTo>
                  <a:lnTo>
                    <a:pt x="5456" y="38047"/>
                  </a:lnTo>
                  <a:lnTo>
                    <a:pt x="5879" y="39034"/>
                  </a:lnTo>
                  <a:lnTo>
                    <a:pt x="6349" y="39975"/>
                  </a:lnTo>
                  <a:lnTo>
                    <a:pt x="6820" y="40916"/>
                  </a:lnTo>
                  <a:lnTo>
                    <a:pt x="7431" y="41809"/>
                  </a:lnTo>
                  <a:lnTo>
                    <a:pt x="8042" y="42750"/>
                  </a:lnTo>
                  <a:lnTo>
                    <a:pt x="8748" y="43596"/>
                  </a:lnTo>
                  <a:lnTo>
                    <a:pt x="9500" y="44490"/>
                  </a:lnTo>
                  <a:lnTo>
                    <a:pt x="10300" y="45336"/>
                  </a:lnTo>
                  <a:lnTo>
                    <a:pt x="11240" y="46136"/>
                  </a:lnTo>
                  <a:lnTo>
                    <a:pt x="12181" y="46888"/>
                  </a:lnTo>
                  <a:lnTo>
                    <a:pt x="13263" y="47641"/>
                  </a:lnTo>
                  <a:lnTo>
                    <a:pt x="14391" y="48299"/>
                  </a:lnTo>
                  <a:lnTo>
                    <a:pt x="15567" y="48958"/>
                  </a:lnTo>
                  <a:lnTo>
                    <a:pt x="15943" y="49099"/>
                  </a:lnTo>
                  <a:lnTo>
                    <a:pt x="16884" y="49428"/>
                  </a:lnTo>
                  <a:lnTo>
                    <a:pt x="18389" y="49851"/>
                  </a:lnTo>
                  <a:lnTo>
                    <a:pt x="19329" y="50086"/>
                  </a:lnTo>
                  <a:lnTo>
                    <a:pt x="20317" y="50274"/>
                  </a:lnTo>
                  <a:lnTo>
                    <a:pt x="21446" y="50463"/>
                  </a:lnTo>
                  <a:lnTo>
                    <a:pt x="22622" y="50604"/>
                  </a:lnTo>
                  <a:lnTo>
                    <a:pt x="23844" y="50651"/>
                  </a:lnTo>
                  <a:lnTo>
                    <a:pt x="25161" y="50651"/>
                  </a:lnTo>
                  <a:lnTo>
                    <a:pt x="26478" y="50557"/>
                  </a:lnTo>
                  <a:lnTo>
                    <a:pt x="27842" y="50368"/>
                  </a:lnTo>
                  <a:lnTo>
                    <a:pt x="28547" y="50227"/>
                  </a:lnTo>
                  <a:lnTo>
                    <a:pt x="29206" y="50086"/>
                  </a:lnTo>
                  <a:lnTo>
                    <a:pt x="29911" y="49898"/>
                  </a:lnTo>
                  <a:lnTo>
                    <a:pt x="30617" y="49663"/>
                  </a:lnTo>
                  <a:lnTo>
                    <a:pt x="26243" y="42844"/>
                  </a:lnTo>
                  <a:lnTo>
                    <a:pt x="19612" y="32403"/>
                  </a:lnTo>
                  <a:lnTo>
                    <a:pt x="18953" y="31416"/>
                  </a:lnTo>
                  <a:lnTo>
                    <a:pt x="13404" y="23045"/>
                  </a:lnTo>
                  <a:lnTo>
                    <a:pt x="10488" y="18671"/>
                  </a:lnTo>
                  <a:lnTo>
                    <a:pt x="10488" y="17730"/>
                  </a:lnTo>
                  <a:lnTo>
                    <a:pt x="10488" y="16461"/>
                  </a:lnTo>
                  <a:lnTo>
                    <a:pt x="10535" y="6396"/>
                  </a:lnTo>
                  <a:lnTo>
                    <a:pt x="10535" y="6161"/>
                  </a:lnTo>
                  <a:lnTo>
                    <a:pt x="10488" y="5456"/>
                  </a:lnTo>
                  <a:lnTo>
                    <a:pt x="10441" y="5032"/>
                  </a:lnTo>
                  <a:lnTo>
                    <a:pt x="10347" y="4515"/>
                  </a:lnTo>
                  <a:lnTo>
                    <a:pt x="10206" y="3951"/>
                  </a:lnTo>
                  <a:lnTo>
                    <a:pt x="9971" y="3386"/>
                  </a:lnTo>
                  <a:lnTo>
                    <a:pt x="9736" y="2822"/>
                  </a:lnTo>
                  <a:lnTo>
                    <a:pt x="9406" y="2211"/>
                  </a:lnTo>
                  <a:lnTo>
                    <a:pt x="9030" y="1693"/>
                  </a:lnTo>
                  <a:lnTo>
                    <a:pt x="8560" y="1176"/>
                  </a:lnTo>
                  <a:lnTo>
                    <a:pt x="8278" y="988"/>
                  </a:lnTo>
                  <a:lnTo>
                    <a:pt x="7995" y="753"/>
                  </a:lnTo>
                  <a:lnTo>
                    <a:pt x="7666" y="565"/>
                  </a:lnTo>
                  <a:lnTo>
                    <a:pt x="7290" y="424"/>
                  </a:lnTo>
                  <a:lnTo>
                    <a:pt x="6914" y="283"/>
                  </a:lnTo>
                  <a:lnTo>
                    <a:pt x="6538" y="141"/>
                  </a:lnTo>
                  <a:lnTo>
                    <a:pt x="6114" y="47"/>
                  </a:lnTo>
                  <a:lnTo>
                    <a:pt x="56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7" name="Google Shape;2177;p57"/>
            <p:cNvSpPr/>
            <p:nvPr/>
          </p:nvSpPr>
          <p:spPr>
            <a:xfrm>
              <a:off x="5834600" y="3238425"/>
              <a:ext cx="375075" cy="467950"/>
            </a:xfrm>
            <a:custGeom>
              <a:avLst/>
              <a:gdLst/>
              <a:ahLst/>
              <a:cxnLst/>
              <a:rect l="l" t="t" r="r" b="b"/>
              <a:pathLst>
                <a:path w="15003" h="18718" extrusionOk="0">
                  <a:moveTo>
                    <a:pt x="2305" y="0"/>
                  </a:moveTo>
                  <a:lnTo>
                    <a:pt x="1176" y="2258"/>
                  </a:lnTo>
                  <a:lnTo>
                    <a:pt x="847" y="2869"/>
                  </a:lnTo>
                  <a:lnTo>
                    <a:pt x="612" y="3528"/>
                  </a:lnTo>
                  <a:lnTo>
                    <a:pt x="377" y="4233"/>
                  </a:lnTo>
                  <a:lnTo>
                    <a:pt x="236" y="4891"/>
                  </a:lnTo>
                  <a:lnTo>
                    <a:pt x="95" y="5597"/>
                  </a:lnTo>
                  <a:lnTo>
                    <a:pt x="0" y="6302"/>
                  </a:lnTo>
                  <a:lnTo>
                    <a:pt x="0" y="7008"/>
                  </a:lnTo>
                  <a:lnTo>
                    <a:pt x="0" y="7713"/>
                  </a:lnTo>
                  <a:lnTo>
                    <a:pt x="47" y="8372"/>
                  </a:lnTo>
                  <a:lnTo>
                    <a:pt x="142" y="8889"/>
                  </a:lnTo>
                  <a:lnTo>
                    <a:pt x="283" y="9265"/>
                  </a:lnTo>
                  <a:lnTo>
                    <a:pt x="471" y="9547"/>
                  </a:lnTo>
                  <a:lnTo>
                    <a:pt x="612" y="9735"/>
                  </a:lnTo>
                  <a:lnTo>
                    <a:pt x="847" y="9829"/>
                  </a:lnTo>
                  <a:lnTo>
                    <a:pt x="1035" y="9829"/>
                  </a:lnTo>
                  <a:lnTo>
                    <a:pt x="1223" y="9782"/>
                  </a:lnTo>
                  <a:lnTo>
                    <a:pt x="1458" y="9735"/>
                  </a:lnTo>
                  <a:lnTo>
                    <a:pt x="1646" y="9594"/>
                  </a:lnTo>
                  <a:lnTo>
                    <a:pt x="1976" y="9359"/>
                  </a:lnTo>
                  <a:lnTo>
                    <a:pt x="2305" y="9030"/>
                  </a:lnTo>
                  <a:lnTo>
                    <a:pt x="2775" y="10300"/>
                  </a:lnTo>
                  <a:lnTo>
                    <a:pt x="3245" y="11334"/>
                  </a:lnTo>
                  <a:lnTo>
                    <a:pt x="3669" y="12134"/>
                  </a:lnTo>
                  <a:lnTo>
                    <a:pt x="4045" y="12698"/>
                  </a:lnTo>
                  <a:lnTo>
                    <a:pt x="4374" y="13122"/>
                  </a:lnTo>
                  <a:lnTo>
                    <a:pt x="4703" y="13357"/>
                  </a:lnTo>
                  <a:lnTo>
                    <a:pt x="4939" y="13451"/>
                  </a:lnTo>
                  <a:lnTo>
                    <a:pt x="5174" y="13404"/>
                  </a:lnTo>
                  <a:lnTo>
                    <a:pt x="5362" y="13310"/>
                  </a:lnTo>
                  <a:lnTo>
                    <a:pt x="5550" y="13122"/>
                  </a:lnTo>
                  <a:lnTo>
                    <a:pt x="5691" y="12933"/>
                  </a:lnTo>
                  <a:lnTo>
                    <a:pt x="5785" y="12698"/>
                  </a:lnTo>
                  <a:lnTo>
                    <a:pt x="5926" y="12275"/>
                  </a:lnTo>
                  <a:lnTo>
                    <a:pt x="5973" y="12087"/>
                  </a:lnTo>
                  <a:lnTo>
                    <a:pt x="6302" y="13122"/>
                  </a:lnTo>
                  <a:lnTo>
                    <a:pt x="6679" y="13968"/>
                  </a:lnTo>
                  <a:lnTo>
                    <a:pt x="7008" y="14626"/>
                  </a:lnTo>
                  <a:lnTo>
                    <a:pt x="7337" y="15191"/>
                  </a:lnTo>
                  <a:lnTo>
                    <a:pt x="7666" y="15567"/>
                  </a:lnTo>
                  <a:lnTo>
                    <a:pt x="7948" y="15849"/>
                  </a:lnTo>
                  <a:lnTo>
                    <a:pt x="8231" y="16037"/>
                  </a:lnTo>
                  <a:lnTo>
                    <a:pt x="8513" y="16131"/>
                  </a:lnTo>
                  <a:lnTo>
                    <a:pt x="8748" y="16178"/>
                  </a:lnTo>
                  <a:lnTo>
                    <a:pt x="8983" y="16131"/>
                  </a:lnTo>
                  <a:lnTo>
                    <a:pt x="9171" y="16084"/>
                  </a:lnTo>
                  <a:lnTo>
                    <a:pt x="9312" y="15990"/>
                  </a:lnTo>
                  <a:lnTo>
                    <a:pt x="9547" y="15802"/>
                  </a:lnTo>
                  <a:lnTo>
                    <a:pt x="9641" y="15708"/>
                  </a:lnTo>
                  <a:lnTo>
                    <a:pt x="9924" y="16320"/>
                  </a:lnTo>
                  <a:lnTo>
                    <a:pt x="10253" y="16790"/>
                  </a:lnTo>
                  <a:lnTo>
                    <a:pt x="10582" y="17260"/>
                  </a:lnTo>
                  <a:lnTo>
                    <a:pt x="10958" y="17589"/>
                  </a:lnTo>
                  <a:lnTo>
                    <a:pt x="11287" y="17918"/>
                  </a:lnTo>
                  <a:lnTo>
                    <a:pt x="11664" y="18154"/>
                  </a:lnTo>
                  <a:lnTo>
                    <a:pt x="12040" y="18342"/>
                  </a:lnTo>
                  <a:lnTo>
                    <a:pt x="12369" y="18530"/>
                  </a:lnTo>
                  <a:lnTo>
                    <a:pt x="12745" y="18624"/>
                  </a:lnTo>
                  <a:lnTo>
                    <a:pt x="13122" y="18671"/>
                  </a:lnTo>
                  <a:lnTo>
                    <a:pt x="13451" y="18718"/>
                  </a:lnTo>
                  <a:lnTo>
                    <a:pt x="13827" y="18718"/>
                  </a:lnTo>
                  <a:lnTo>
                    <a:pt x="14438" y="18624"/>
                  </a:lnTo>
                  <a:lnTo>
                    <a:pt x="15003" y="18483"/>
                  </a:lnTo>
                  <a:lnTo>
                    <a:pt x="8372" y="8042"/>
                  </a:lnTo>
                  <a:lnTo>
                    <a:pt x="7713" y="7055"/>
                  </a:lnTo>
                  <a:lnTo>
                    <a:pt x="2305" y="0"/>
                  </a:lnTo>
                  <a:close/>
                </a:path>
              </a:pathLst>
            </a:custGeom>
            <a:solidFill>
              <a:srgbClr val="EAEA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8" name="Google Shape;2178;p57"/>
            <p:cNvSpPr/>
            <p:nvPr/>
          </p:nvSpPr>
          <p:spPr>
            <a:xfrm>
              <a:off x="5644125" y="3220775"/>
              <a:ext cx="674900" cy="674900"/>
            </a:xfrm>
            <a:custGeom>
              <a:avLst/>
              <a:gdLst/>
              <a:ahLst/>
              <a:cxnLst/>
              <a:rect l="l" t="t" r="r" b="b"/>
              <a:pathLst>
                <a:path w="26996" h="26996" extrusionOk="0">
                  <a:moveTo>
                    <a:pt x="236" y="1"/>
                  </a:moveTo>
                  <a:lnTo>
                    <a:pt x="142" y="848"/>
                  </a:lnTo>
                  <a:lnTo>
                    <a:pt x="48" y="1882"/>
                  </a:lnTo>
                  <a:lnTo>
                    <a:pt x="1" y="3152"/>
                  </a:lnTo>
                  <a:lnTo>
                    <a:pt x="1" y="4563"/>
                  </a:lnTo>
                  <a:lnTo>
                    <a:pt x="48" y="6162"/>
                  </a:lnTo>
                  <a:lnTo>
                    <a:pt x="189" y="7855"/>
                  </a:lnTo>
                  <a:lnTo>
                    <a:pt x="330" y="8748"/>
                  </a:lnTo>
                  <a:lnTo>
                    <a:pt x="471" y="9689"/>
                  </a:lnTo>
                  <a:lnTo>
                    <a:pt x="659" y="10583"/>
                  </a:lnTo>
                  <a:lnTo>
                    <a:pt x="894" y="11523"/>
                  </a:lnTo>
                  <a:lnTo>
                    <a:pt x="1176" y="12511"/>
                  </a:lnTo>
                  <a:lnTo>
                    <a:pt x="1506" y="13451"/>
                  </a:lnTo>
                  <a:lnTo>
                    <a:pt x="1835" y="14392"/>
                  </a:lnTo>
                  <a:lnTo>
                    <a:pt x="2258" y="15379"/>
                  </a:lnTo>
                  <a:lnTo>
                    <a:pt x="2728" y="16320"/>
                  </a:lnTo>
                  <a:lnTo>
                    <a:pt x="3199" y="17261"/>
                  </a:lnTo>
                  <a:lnTo>
                    <a:pt x="3810" y="18154"/>
                  </a:lnTo>
                  <a:lnTo>
                    <a:pt x="4421" y="19095"/>
                  </a:lnTo>
                  <a:lnTo>
                    <a:pt x="5127" y="19941"/>
                  </a:lnTo>
                  <a:lnTo>
                    <a:pt x="5879" y="20835"/>
                  </a:lnTo>
                  <a:lnTo>
                    <a:pt x="6679" y="21681"/>
                  </a:lnTo>
                  <a:lnTo>
                    <a:pt x="7619" y="22481"/>
                  </a:lnTo>
                  <a:lnTo>
                    <a:pt x="8560" y="23233"/>
                  </a:lnTo>
                  <a:lnTo>
                    <a:pt x="9642" y="23986"/>
                  </a:lnTo>
                  <a:lnTo>
                    <a:pt x="10770" y="24644"/>
                  </a:lnTo>
                  <a:lnTo>
                    <a:pt x="11946" y="25303"/>
                  </a:lnTo>
                  <a:lnTo>
                    <a:pt x="12322" y="25444"/>
                  </a:lnTo>
                  <a:lnTo>
                    <a:pt x="13263" y="25773"/>
                  </a:lnTo>
                  <a:lnTo>
                    <a:pt x="14768" y="26196"/>
                  </a:lnTo>
                  <a:lnTo>
                    <a:pt x="15708" y="26431"/>
                  </a:lnTo>
                  <a:lnTo>
                    <a:pt x="16696" y="26619"/>
                  </a:lnTo>
                  <a:lnTo>
                    <a:pt x="17825" y="26808"/>
                  </a:lnTo>
                  <a:lnTo>
                    <a:pt x="19001" y="26949"/>
                  </a:lnTo>
                  <a:lnTo>
                    <a:pt x="20223" y="26996"/>
                  </a:lnTo>
                  <a:lnTo>
                    <a:pt x="21540" y="26996"/>
                  </a:lnTo>
                  <a:lnTo>
                    <a:pt x="22857" y="26902"/>
                  </a:lnTo>
                  <a:lnTo>
                    <a:pt x="24221" y="26713"/>
                  </a:lnTo>
                  <a:lnTo>
                    <a:pt x="24926" y="26572"/>
                  </a:lnTo>
                  <a:lnTo>
                    <a:pt x="25585" y="26431"/>
                  </a:lnTo>
                  <a:lnTo>
                    <a:pt x="26290" y="26243"/>
                  </a:lnTo>
                  <a:lnTo>
                    <a:pt x="26996" y="26008"/>
                  </a:lnTo>
                  <a:lnTo>
                    <a:pt x="26996" y="26008"/>
                  </a:lnTo>
                  <a:lnTo>
                    <a:pt x="25820" y="26102"/>
                  </a:lnTo>
                  <a:lnTo>
                    <a:pt x="24691" y="26149"/>
                  </a:lnTo>
                  <a:lnTo>
                    <a:pt x="23609" y="26196"/>
                  </a:lnTo>
                  <a:lnTo>
                    <a:pt x="22622" y="26149"/>
                  </a:lnTo>
                  <a:lnTo>
                    <a:pt x="21634" y="26102"/>
                  </a:lnTo>
                  <a:lnTo>
                    <a:pt x="20694" y="26008"/>
                  </a:lnTo>
                  <a:lnTo>
                    <a:pt x="19800" y="25867"/>
                  </a:lnTo>
                  <a:lnTo>
                    <a:pt x="18954" y="25726"/>
                  </a:lnTo>
                  <a:lnTo>
                    <a:pt x="18154" y="25538"/>
                  </a:lnTo>
                  <a:lnTo>
                    <a:pt x="17355" y="25350"/>
                  </a:lnTo>
                  <a:lnTo>
                    <a:pt x="16649" y="25115"/>
                  </a:lnTo>
                  <a:lnTo>
                    <a:pt x="15944" y="24879"/>
                  </a:lnTo>
                  <a:lnTo>
                    <a:pt x="14721" y="24315"/>
                  </a:lnTo>
                  <a:lnTo>
                    <a:pt x="13592" y="23751"/>
                  </a:lnTo>
                  <a:lnTo>
                    <a:pt x="12652" y="23186"/>
                  </a:lnTo>
                  <a:lnTo>
                    <a:pt x="11852" y="22575"/>
                  </a:lnTo>
                  <a:lnTo>
                    <a:pt x="11194" y="22011"/>
                  </a:lnTo>
                  <a:lnTo>
                    <a:pt x="10676" y="21540"/>
                  </a:lnTo>
                  <a:lnTo>
                    <a:pt x="10253" y="21070"/>
                  </a:lnTo>
                  <a:lnTo>
                    <a:pt x="9971" y="20741"/>
                  </a:lnTo>
                  <a:lnTo>
                    <a:pt x="9783" y="20459"/>
                  </a:lnTo>
                  <a:lnTo>
                    <a:pt x="8936" y="22199"/>
                  </a:lnTo>
                  <a:lnTo>
                    <a:pt x="8043" y="21540"/>
                  </a:lnTo>
                  <a:lnTo>
                    <a:pt x="7196" y="20882"/>
                  </a:lnTo>
                  <a:lnTo>
                    <a:pt x="6444" y="20176"/>
                  </a:lnTo>
                  <a:lnTo>
                    <a:pt x="5738" y="19424"/>
                  </a:lnTo>
                  <a:lnTo>
                    <a:pt x="5080" y="18624"/>
                  </a:lnTo>
                  <a:lnTo>
                    <a:pt x="4516" y="17778"/>
                  </a:lnTo>
                  <a:lnTo>
                    <a:pt x="3951" y="16931"/>
                  </a:lnTo>
                  <a:lnTo>
                    <a:pt x="3434" y="16038"/>
                  </a:lnTo>
                  <a:lnTo>
                    <a:pt x="3011" y="15144"/>
                  </a:lnTo>
                  <a:lnTo>
                    <a:pt x="2587" y="14204"/>
                  </a:lnTo>
                  <a:lnTo>
                    <a:pt x="2211" y="13310"/>
                  </a:lnTo>
                  <a:lnTo>
                    <a:pt x="1882" y="12370"/>
                  </a:lnTo>
                  <a:lnTo>
                    <a:pt x="1600" y="11429"/>
                  </a:lnTo>
                  <a:lnTo>
                    <a:pt x="1365" y="10535"/>
                  </a:lnTo>
                  <a:lnTo>
                    <a:pt x="941" y="8701"/>
                  </a:lnTo>
                  <a:lnTo>
                    <a:pt x="612" y="6961"/>
                  </a:lnTo>
                  <a:lnTo>
                    <a:pt x="424" y="5362"/>
                  </a:lnTo>
                  <a:lnTo>
                    <a:pt x="283" y="3857"/>
                  </a:lnTo>
                  <a:lnTo>
                    <a:pt x="236" y="2588"/>
                  </a:lnTo>
                  <a:lnTo>
                    <a:pt x="236" y="1506"/>
                  </a:lnTo>
                  <a:lnTo>
                    <a:pt x="236" y="706"/>
                  </a:lnTo>
                  <a:lnTo>
                    <a:pt x="236" y="1"/>
                  </a:lnTo>
                  <a:close/>
                </a:path>
              </a:pathLst>
            </a:custGeom>
            <a:solidFill>
              <a:srgbClr val="EAEA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9" name="Google Shape;2179;p57"/>
            <p:cNvSpPr/>
            <p:nvPr/>
          </p:nvSpPr>
          <p:spPr>
            <a:xfrm>
              <a:off x="5829900" y="3205500"/>
              <a:ext cx="403300" cy="467975"/>
            </a:xfrm>
            <a:custGeom>
              <a:avLst/>
              <a:gdLst/>
              <a:ahLst/>
              <a:cxnLst/>
              <a:rect l="l" t="t" r="r" b="b"/>
              <a:pathLst>
                <a:path w="16132" h="18719" extrusionOk="0">
                  <a:moveTo>
                    <a:pt x="2352" y="1"/>
                  </a:moveTo>
                  <a:lnTo>
                    <a:pt x="1223" y="2211"/>
                  </a:lnTo>
                  <a:lnTo>
                    <a:pt x="894" y="2869"/>
                  </a:lnTo>
                  <a:lnTo>
                    <a:pt x="659" y="3528"/>
                  </a:lnTo>
                  <a:lnTo>
                    <a:pt x="424" y="4233"/>
                  </a:lnTo>
                  <a:lnTo>
                    <a:pt x="235" y="4892"/>
                  </a:lnTo>
                  <a:lnTo>
                    <a:pt x="141" y="5597"/>
                  </a:lnTo>
                  <a:lnTo>
                    <a:pt x="47" y="6303"/>
                  </a:lnTo>
                  <a:lnTo>
                    <a:pt x="0" y="7008"/>
                  </a:lnTo>
                  <a:lnTo>
                    <a:pt x="47" y="7713"/>
                  </a:lnTo>
                  <a:lnTo>
                    <a:pt x="94" y="8372"/>
                  </a:lnTo>
                  <a:lnTo>
                    <a:pt x="188" y="8842"/>
                  </a:lnTo>
                  <a:lnTo>
                    <a:pt x="330" y="9265"/>
                  </a:lnTo>
                  <a:lnTo>
                    <a:pt x="471" y="9500"/>
                  </a:lnTo>
                  <a:lnTo>
                    <a:pt x="659" y="9689"/>
                  </a:lnTo>
                  <a:lnTo>
                    <a:pt x="847" y="9783"/>
                  </a:lnTo>
                  <a:lnTo>
                    <a:pt x="1082" y="9830"/>
                  </a:lnTo>
                  <a:lnTo>
                    <a:pt x="1270" y="9783"/>
                  </a:lnTo>
                  <a:lnTo>
                    <a:pt x="1458" y="9736"/>
                  </a:lnTo>
                  <a:lnTo>
                    <a:pt x="1646" y="9595"/>
                  </a:lnTo>
                  <a:lnTo>
                    <a:pt x="2023" y="9359"/>
                  </a:lnTo>
                  <a:lnTo>
                    <a:pt x="2352" y="9030"/>
                  </a:lnTo>
                  <a:lnTo>
                    <a:pt x="2822" y="10300"/>
                  </a:lnTo>
                  <a:lnTo>
                    <a:pt x="3292" y="11335"/>
                  </a:lnTo>
                  <a:lnTo>
                    <a:pt x="3716" y="12134"/>
                  </a:lnTo>
                  <a:lnTo>
                    <a:pt x="4092" y="12698"/>
                  </a:lnTo>
                  <a:lnTo>
                    <a:pt x="4421" y="13122"/>
                  </a:lnTo>
                  <a:lnTo>
                    <a:pt x="4703" y="13357"/>
                  </a:lnTo>
                  <a:lnTo>
                    <a:pt x="4985" y="13451"/>
                  </a:lnTo>
                  <a:lnTo>
                    <a:pt x="5221" y="13404"/>
                  </a:lnTo>
                  <a:lnTo>
                    <a:pt x="5409" y="13310"/>
                  </a:lnTo>
                  <a:lnTo>
                    <a:pt x="5597" y="13122"/>
                  </a:lnTo>
                  <a:lnTo>
                    <a:pt x="5738" y="12934"/>
                  </a:lnTo>
                  <a:lnTo>
                    <a:pt x="5832" y="12698"/>
                  </a:lnTo>
                  <a:lnTo>
                    <a:pt x="5973" y="12275"/>
                  </a:lnTo>
                  <a:lnTo>
                    <a:pt x="6020" y="12087"/>
                  </a:lnTo>
                  <a:lnTo>
                    <a:pt x="6349" y="13122"/>
                  </a:lnTo>
                  <a:lnTo>
                    <a:pt x="6726" y="13968"/>
                  </a:lnTo>
                  <a:lnTo>
                    <a:pt x="7055" y="14627"/>
                  </a:lnTo>
                  <a:lnTo>
                    <a:pt x="7384" y="15144"/>
                  </a:lnTo>
                  <a:lnTo>
                    <a:pt x="7666" y="15567"/>
                  </a:lnTo>
                  <a:lnTo>
                    <a:pt x="7995" y="15849"/>
                  </a:lnTo>
                  <a:lnTo>
                    <a:pt x="8277" y="16038"/>
                  </a:lnTo>
                  <a:lnTo>
                    <a:pt x="8560" y="16132"/>
                  </a:lnTo>
                  <a:lnTo>
                    <a:pt x="9030" y="16132"/>
                  </a:lnTo>
                  <a:lnTo>
                    <a:pt x="9218" y="16038"/>
                  </a:lnTo>
                  <a:lnTo>
                    <a:pt x="9359" y="15990"/>
                  </a:lnTo>
                  <a:lnTo>
                    <a:pt x="9594" y="15802"/>
                  </a:lnTo>
                  <a:lnTo>
                    <a:pt x="9688" y="15708"/>
                  </a:lnTo>
                  <a:lnTo>
                    <a:pt x="9876" y="16132"/>
                  </a:lnTo>
                  <a:lnTo>
                    <a:pt x="10112" y="16555"/>
                  </a:lnTo>
                  <a:lnTo>
                    <a:pt x="10347" y="16884"/>
                  </a:lnTo>
                  <a:lnTo>
                    <a:pt x="10582" y="17213"/>
                  </a:lnTo>
                  <a:lnTo>
                    <a:pt x="10864" y="17495"/>
                  </a:lnTo>
                  <a:lnTo>
                    <a:pt x="11099" y="17731"/>
                  </a:lnTo>
                  <a:lnTo>
                    <a:pt x="11664" y="18107"/>
                  </a:lnTo>
                  <a:lnTo>
                    <a:pt x="12181" y="18389"/>
                  </a:lnTo>
                  <a:lnTo>
                    <a:pt x="12698" y="18577"/>
                  </a:lnTo>
                  <a:lnTo>
                    <a:pt x="13263" y="18671"/>
                  </a:lnTo>
                  <a:lnTo>
                    <a:pt x="13733" y="18718"/>
                  </a:lnTo>
                  <a:lnTo>
                    <a:pt x="14250" y="18671"/>
                  </a:lnTo>
                  <a:lnTo>
                    <a:pt x="14673" y="18577"/>
                  </a:lnTo>
                  <a:lnTo>
                    <a:pt x="15097" y="18483"/>
                  </a:lnTo>
                  <a:lnTo>
                    <a:pt x="15426" y="18342"/>
                  </a:lnTo>
                  <a:lnTo>
                    <a:pt x="15943" y="18107"/>
                  </a:lnTo>
                  <a:lnTo>
                    <a:pt x="16131" y="18013"/>
                  </a:lnTo>
                  <a:lnTo>
                    <a:pt x="23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0" name="Google Shape;2180;p57"/>
            <p:cNvSpPr/>
            <p:nvPr/>
          </p:nvSpPr>
          <p:spPr>
            <a:xfrm>
              <a:off x="5553600" y="2629400"/>
              <a:ext cx="263375" cy="411525"/>
            </a:xfrm>
            <a:custGeom>
              <a:avLst/>
              <a:gdLst/>
              <a:ahLst/>
              <a:cxnLst/>
              <a:rect l="l" t="t" r="r" b="b"/>
              <a:pathLst>
                <a:path w="10535" h="16461" extrusionOk="0">
                  <a:moveTo>
                    <a:pt x="4891" y="0"/>
                  </a:moveTo>
                  <a:lnTo>
                    <a:pt x="4186" y="94"/>
                  </a:lnTo>
                  <a:lnTo>
                    <a:pt x="3575" y="236"/>
                  </a:lnTo>
                  <a:lnTo>
                    <a:pt x="3010" y="424"/>
                  </a:lnTo>
                  <a:lnTo>
                    <a:pt x="2493" y="659"/>
                  </a:lnTo>
                  <a:lnTo>
                    <a:pt x="2023" y="941"/>
                  </a:lnTo>
                  <a:lnTo>
                    <a:pt x="1599" y="1223"/>
                  </a:lnTo>
                  <a:lnTo>
                    <a:pt x="1223" y="1552"/>
                  </a:lnTo>
                  <a:lnTo>
                    <a:pt x="941" y="1834"/>
                  </a:lnTo>
                  <a:lnTo>
                    <a:pt x="659" y="2164"/>
                  </a:lnTo>
                  <a:lnTo>
                    <a:pt x="283" y="2728"/>
                  </a:lnTo>
                  <a:lnTo>
                    <a:pt x="47" y="3104"/>
                  </a:lnTo>
                  <a:lnTo>
                    <a:pt x="0" y="3245"/>
                  </a:lnTo>
                  <a:lnTo>
                    <a:pt x="1129" y="6396"/>
                  </a:lnTo>
                  <a:lnTo>
                    <a:pt x="1599" y="6678"/>
                  </a:lnTo>
                  <a:lnTo>
                    <a:pt x="2117" y="6961"/>
                  </a:lnTo>
                  <a:lnTo>
                    <a:pt x="2775" y="7196"/>
                  </a:lnTo>
                  <a:lnTo>
                    <a:pt x="3151" y="7337"/>
                  </a:lnTo>
                  <a:lnTo>
                    <a:pt x="3575" y="7384"/>
                  </a:lnTo>
                  <a:lnTo>
                    <a:pt x="3998" y="7431"/>
                  </a:lnTo>
                  <a:lnTo>
                    <a:pt x="4468" y="7478"/>
                  </a:lnTo>
                  <a:lnTo>
                    <a:pt x="4939" y="7431"/>
                  </a:lnTo>
                  <a:lnTo>
                    <a:pt x="5409" y="7337"/>
                  </a:lnTo>
                  <a:lnTo>
                    <a:pt x="5879" y="7196"/>
                  </a:lnTo>
                  <a:lnTo>
                    <a:pt x="6349" y="6961"/>
                  </a:lnTo>
                  <a:lnTo>
                    <a:pt x="6538" y="6820"/>
                  </a:lnTo>
                  <a:lnTo>
                    <a:pt x="6726" y="6678"/>
                  </a:lnTo>
                  <a:lnTo>
                    <a:pt x="6961" y="6584"/>
                  </a:lnTo>
                  <a:lnTo>
                    <a:pt x="7243" y="6537"/>
                  </a:lnTo>
                  <a:lnTo>
                    <a:pt x="7525" y="6537"/>
                  </a:lnTo>
                  <a:lnTo>
                    <a:pt x="7666" y="6584"/>
                  </a:lnTo>
                  <a:lnTo>
                    <a:pt x="7807" y="6678"/>
                  </a:lnTo>
                  <a:lnTo>
                    <a:pt x="7901" y="6773"/>
                  </a:lnTo>
                  <a:lnTo>
                    <a:pt x="7995" y="6961"/>
                  </a:lnTo>
                  <a:lnTo>
                    <a:pt x="8042" y="7102"/>
                  </a:lnTo>
                  <a:lnTo>
                    <a:pt x="8089" y="7290"/>
                  </a:lnTo>
                  <a:lnTo>
                    <a:pt x="8137" y="7854"/>
                  </a:lnTo>
                  <a:lnTo>
                    <a:pt x="8089" y="8560"/>
                  </a:lnTo>
                  <a:lnTo>
                    <a:pt x="8042" y="9406"/>
                  </a:lnTo>
                  <a:lnTo>
                    <a:pt x="7807" y="11240"/>
                  </a:lnTo>
                  <a:lnTo>
                    <a:pt x="7572" y="13074"/>
                  </a:lnTo>
                  <a:lnTo>
                    <a:pt x="7525" y="13545"/>
                  </a:lnTo>
                  <a:lnTo>
                    <a:pt x="7572" y="14015"/>
                  </a:lnTo>
                  <a:lnTo>
                    <a:pt x="7713" y="14438"/>
                  </a:lnTo>
                  <a:lnTo>
                    <a:pt x="7901" y="14862"/>
                  </a:lnTo>
                  <a:lnTo>
                    <a:pt x="8184" y="15238"/>
                  </a:lnTo>
                  <a:lnTo>
                    <a:pt x="8513" y="15567"/>
                  </a:lnTo>
                  <a:lnTo>
                    <a:pt x="8889" y="15849"/>
                  </a:lnTo>
                  <a:lnTo>
                    <a:pt x="9312" y="16037"/>
                  </a:lnTo>
                  <a:lnTo>
                    <a:pt x="10488" y="16461"/>
                  </a:lnTo>
                  <a:lnTo>
                    <a:pt x="10535" y="6396"/>
                  </a:lnTo>
                  <a:lnTo>
                    <a:pt x="10535" y="6161"/>
                  </a:lnTo>
                  <a:lnTo>
                    <a:pt x="10488" y="5456"/>
                  </a:lnTo>
                  <a:lnTo>
                    <a:pt x="10441" y="5032"/>
                  </a:lnTo>
                  <a:lnTo>
                    <a:pt x="10347" y="4515"/>
                  </a:lnTo>
                  <a:lnTo>
                    <a:pt x="10206" y="3951"/>
                  </a:lnTo>
                  <a:lnTo>
                    <a:pt x="9971" y="3386"/>
                  </a:lnTo>
                  <a:lnTo>
                    <a:pt x="9736" y="2822"/>
                  </a:lnTo>
                  <a:lnTo>
                    <a:pt x="9406" y="2211"/>
                  </a:lnTo>
                  <a:lnTo>
                    <a:pt x="9030" y="1693"/>
                  </a:lnTo>
                  <a:lnTo>
                    <a:pt x="8560" y="1176"/>
                  </a:lnTo>
                  <a:lnTo>
                    <a:pt x="8278" y="988"/>
                  </a:lnTo>
                  <a:lnTo>
                    <a:pt x="7995" y="753"/>
                  </a:lnTo>
                  <a:lnTo>
                    <a:pt x="7666" y="565"/>
                  </a:lnTo>
                  <a:lnTo>
                    <a:pt x="7290" y="424"/>
                  </a:lnTo>
                  <a:lnTo>
                    <a:pt x="6914" y="283"/>
                  </a:lnTo>
                  <a:lnTo>
                    <a:pt x="6538" y="141"/>
                  </a:lnTo>
                  <a:lnTo>
                    <a:pt x="6114" y="47"/>
                  </a:lnTo>
                  <a:lnTo>
                    <a:pt x="5644" y="0"/>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1" name="Google Shape;2181;p57"/>
            <p:cNvSpPr/>
            <p:nvPr/>
          </p:nvSpPr>
          <p:spPr>
            <a:xfrm>
              <a:off x="5650000" y="3040900"/>
              <a:ext cx="238700" cy="197550"/>
            </a:xfrm>
            <a:custGeom>
              <a:avLst/>
              <a:gdLst/>
              <a:ahLst/>
              <a:cxnLst/>
              <a:rect l="l" t="t" r="r" b="b"/>
              <a:pathLst>
                <a:path w="9548" h="7902" extrusionOk="0">
                  <a:moveTo>
                    <a:pt x="1083" y="1"/>
                  </a:moveTo>
                  <a:lnTo>
                    <a:pt x="142" y="6396"/>
                  </a:lnTo>
                  <a:lnTo>
                    <a:pt x="1" y="7196"/>
                  </a:lnTo>
                  <a:lnTo>
                    <a:pt x="189" y="7525"/>
                  </a:lnTo>
                  <a:lnTo>
                    <a:pt x="377" y="7713"/>
                  </a:lnTo>
                  <a:lnTo>
                    <a:pt x="612" y="7854"/>
                  </a:lnTo>
                  <a:lnTo>
                    <a:pt x="800" y="7901"/>
                  </a:lnTo>
                  <a:lnTo>
                    <a:pt x="988" y="7901"/>
                  </a:lnTo>
                  <a:lnTo>
                    <a:pt x="1224" y="7854"/>
                  </a:lnTo>
                  <a:lnTo>
                    <a:pt x="1412" y="7760"/>
                  </a:lnTo>
                  <a:lnTo>
                    <a:pt x="1600" y="7619"/>
                  </a:lnTo>
                  <a:lnTo>
                    <a:pt x="1976" y="7290"/>
                  </a:lnTo>
                  <a:lnTo>
                    <a:pt x="2258" y="6961"/>
                  </a:lnTo>
                  <a:lnTo>
                    <a:pt x="2493" y="6632"/>
                  </a:lnTo>
                  <a:lnTo>
                    <a:pt x="2729" y="7008"/>
                  </a:lnTo>
                  <a:lnTo>
                    <a:pt x="2917" y="7337"/>
                  </a:lnTo>
                  <a:lnTo>
                    <a:pt x="3105" y="7525"/>
                  </a:lnTo>
                  <a:lnTo>
                    <a:pt x="3293" y="7666"/>
                  </a:lnTo>
                  <a:lnTo>
                    <a:pt x="3434" y="7713"/>
                  </a:lnTo>
                  <a:lnTo>
                    <a:pt x="3622" y="7760"/>
                  </a:lnTo>
                  <a:lnTo>
                    <a:pt x="3763" y="7713"/>
                  </a:lnTo>
                  <a:lnTo>
                    <a:pt x="3904" y="7619"/>
                  </a:lnTo>
                  <a:lnTo>
                    <a:pt x="4092" y="7384"/>
                  </a:lnTo>
                  <a:lnTo>
                    <a:pt x="4281" y="7149"/>
                  </a:lnTo>
                  <a:lnTo>
                    <a:pt x="4422" y="6867"/>
                  </a:lnTo>
                  <a:lnTo>
                    <a:pt x="4657" y="7149"/>
                  </a:lnTo>
                  <a:lnTo>
                    <a:pt x="4892" y="7384"/>
                  </a:lnTo>
                  <a:lnTo>
                    <a:pt x="5080" y="7525"/>
                  </a:lnTo>
                  <a:lnTo>
                    <a:pt x="5268" y="7619"/>
                  </a:lnTo>
                  <a:lnTo>
                    <a:pt x="5409" y="7666"/>
                  </a:lnTo>
                  <a:lnTo>
                    <a:pt x="5550" y="7666"/>
                  </a:lnTo>
                  <a:lnTo>
                    <a:pt x="5691" y="7572"/>
                  </a:lnTo>
                  <a:lnTo>
                    <a:pt x="5785" y="7525"/>
                  </a:lnTo>
                  <a:lnTo>
                    <a:pt x="5974" y="7290"/>
                  </a:lnTo>
                  <a:lnTo>
                    <a:pt x="6115" y="7008"/>
                  </a:lnTo>
                  <a:lnTo>
                    <a:pt x="6209" y="6726"/>
                  </a:lnTo>
                  <a:lnTo>
                    <a:pt x="6444" y="7055"/>
                  </a:lnTo>
                  <a:lnTo>
                    <a:pt x="6679" y="7290"/>
                  </a:lnTo>
                  <a:lnTo>
                    <a:pt x="6914" y="7431"/>
                  </a:lnTo>
                  <a:lnTo>
                    <a:pt x="7102" y="7525"/>
                  </a:lnTo>
                  <a:lnTo>
                    <a:pt x="7243" y="7572"/>
                  </a:lnTo>
                  <a:lnTo>
                    <a:pt x="7384" y="7572"/>
                  </a:lnTo>
                  <a:lnTo>
                    <a:pt x="7526" y="7525"/>
                  </a:lnTo>
                  <a:lnTo>
                    <a:pt x="7620" y="7431"/>
                  </a:lnTo>
                  <a:lnTo>
                    <a:pt x="7761" y="7196"/>
                  </a:lnTo>
                  <a:lnTo>
                    <a:pt x="7855" y="6961"/>
                  </a:lnTo>
                  <a:lnTo>
                    <a:pt x="7902" y="6679"/>
                  </a:lnTo>
                  <a:lnTo>
                    <a:pt x="8278" y="6914"/>
                  </a:lnTo>
                  <a:lnTo>
                    <a:pt x="8560" y="7008"/>
                  </a:lnTo>
                  <a:lnTo>
                    <a:pt x="8795" y="7102"/>
                  </a:lnTo>
                  <a:lnTo>
                    <a:pt x="9030" y="7102"/>
                  </a:lnTo>
                  <a:lnTo>
                    <a:pt x="9172" y="7055"/>
                  </a:lnTo>
                  <a:lnTo>
                    <a:pt x="9313" y="6914"/>
                  </a:lnTo>
                  <a:lnTo>
                    <a:pt x="9454" y="6773"/>
                  </a:lnTo>
                  <a:lnTo>
                    <a:pt x="9548" y="6585"/>
                  </a:lnTo>
                  <a:lnTo>
                    <a:pt x="6632" y="2211"/>
                  </a:lnTo>
                  <a:lnTo>
                    <a:pt x="6632" y="1270"/>
                  </a:lnTo>
                  <a:lnTo>
                    <a:pt x="108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2" name="Google Shape;2182;p57"/>
            <p:cNvSpPr/>
            <p:nvPr/>
          </p:nvSpPr>
          <p:spPr>
            <a:xfrm>
              <a:off x="5883975" y="3866250"/>
              <a:ext cx="103500" cy="284550"/>
            </a:xfrm>
            <a:custGeom>
              <a:avLst/>
              <a:gdLst/>
              <a:ahLst/>
              <a:cxnLst/>
              <a:rect l="l" t="t" r="r" b="b"/>
              <a:pathLst>
                <a:path w="4140" h="11382" extrusionOk="0">
                  <a:moveTo>
                    <a:pt x="3011" y="1"/>
                  </a:moveTo>
                  <a:lnTo>
                    <a:pt x="3434" y="8231"/>
                  </a:lnTo>
                  <a:lnTo>
                    <a:pt x="1" y="8983"/>
                  </a:lnTo>
                  <a:lnTo>
                    <a:pt x="1" y="8983"/>
                  </a:lnTo>
                  <a:lnTo>
                    <a:pt x="2587" y="8889"/>
                  </a:lnTo>
                  <a:lnTo>
                    <a:pt x="2587" y="8889"/>
                  </a:lnTo>
                  <a:lnTo>
                    <a:pt x="1" y="10159"/>
                  </a:lnTo>
                  <a:lnTo>
                    <a:pt x="2917" y="9454"/>
                  </a:lnTo>
                  <a:lnTo>
                    <a:pt x="1412" y="11382"/>
                  </a:lnTo>
                  <a:lnTo>
                    <a:pt x="4139" y="9125"/>
                  </a:lnTo>
                  <a:lnTo>
                    <a:pt x="4139" y="236"/>
                  </a:lnTo>
                  <a:lnTo>
                    <a:pt x="3011" y="1"/>
                  </a:lnTo>
                  <a:close/>
                </a:path>
              </a:pathLst>
            </a:custGeom>
            <a:solidFill>
              <a:srgbClr val="FCC3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3" name="Google Shape;2183;p57"/>
            <p:cNvSpPr/>
            <p:nvPr/>
          </p:nvSpPr>
          <p:spPr>
            <a:xfrm>
              <a:off x="5888675" y="3732225"/>
              <a:ext cx="174050" cy="176375"/>
            </a:xfrm>
            <a:custGeom>
              <a:avLst/>
              <a:gdLst/>
              <a:ahLst/>
              <a:cxnLst/>
              <a:rect l="l" t="t" r="r" b="b"/>
              <a:pathLst>
                <a:path w="6962" h="7055" extrusionOk="0">
                  <a:moveTo>
                    <a:pt x="1" y="1"/>
                  </a:moveTo>
                  <a:lnTo>
                    <a:pt x="1" y="706"/>
                  </a:lnTo>
                  <a:lnTo>
                    <a:pt x="48" y="1412"/>
                  </a:lnTo>
                  <a:lnTo>
                    <a:pt x="142" y="2117"/>
                  </a:lnTo>
                  <a:lnTo>
                    <a:pt x="283" y="2775"/>
                  </a:lnTo>
                  <a:lnTo>
                    <a:pt x="424" y="3387"/>
                  </a:lnTo>
                  <a:lnTo>
                    <a:pt x="612" y="3951"/>
                  </a:lnTo>
                  <a:lnTo>
                    <a:pt x="800" y="4515"/>
                  </a:lnTo>
                  <a:lnTo>
                    <a:pt x="1035" y="4986"/>
                  </a:lnTo>
                  <a:lnTo>
                    <a:pt x="1271" y="5456"/>
                  </a:lnTo>
                  <a:lnTo>
                    <a:pt x="1553" y="5879"/>
                  </a:lnTo>
                  <a:lnTo>
                    <a:pt x="1835" y="6208"/>
                  </a:lnTo>
                  <a:lnTo>
                    <a:pt x="2117" y="6538"/>
                  </a:lnTo>
                  <a:lnTo>
                    <a:pt x="2446" y="6773"/>
                  </a:lnTo>
                  <a:lnTo>
                    <a:pt x="2776" y="6914"/>
                  </a:lnTo>
                  <a:lnTo>
                    <a:pt x="3105" y="7055"/>
                  </a:lnTo>
                  <a:lnTo>
                    <a:pt x="3810" y="7055"/>
                  </a:lnTo>
                  <a:lnTo>
                    <a:pt x="4139" y="6914"/>
                  </a:lnTo>
                  <a:lnTo>
                    <a:pt x="4469" y="6773"/>
                  </a:lnTo>
                  <a:lnTo>
                    <a:pt x="4798" y="6538"/>
                  </a:lnTo>
                  <a:lnTo>
                    <a:pt x="5127" y="6208"/>
                  </a:lnTo>
                  <a:lnTo>
                    <a:pt x="5409" y="5879"/>
                  </a:lnTo>
                  <a:lnTo>
                    <a:pt x="5644" y="5456"/>
                  </a:lnTo>
                  <a:lnTo>
                    <a:pt x="5926" y="4986"/>
                  </a:lnTo>
                  <a:lnTo>
                    <a:pt x="6115" y="4515"/>
                  </a:lnTo>
                  <a:lnTo>
                    <a:pt x="6350" y="3951"/>
                  </a:lnTo>
                  <a:lnTo>
                    <a:pt x="6491" y="3387"/>
                  </a:lnTo>
                  <a:lnTo>
                    <a:pt x="6679" y="2775"/>
                  </a:lnTo>
                  <a:lnTo>
                    <a:pt x="6773" y="2117"/>
                  </a:lnTo>
                  <a:lnTo>
                    <a:pt x="6867" y="1412"/>
                  </a:lnTo>
                  <a:lnTo>
                    <a:pt x="6914" y="706"/>
                  </a:lnTo>
                  <a:lnTo>
                    <a:pt x="69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4" name="Google Shape;2184;p57"/>
            <p:cNvSpPr/>
            <p:nvPr/>
          </p:nvSpPr>
          <p:spPr>
            <a:xfrm>
              <a:off x="5625325" y="2679950"/>
              <a:ext cx="29400" cy="28250"/>
            </a:xfrm>
            <a:custGeom>
              <a:avLst/>
              <a:gdLst/>
              <a:ahLst/>
              <a:cxnLst/>
              <a:rect l="l" t="t" r="r" b="b"/>
              <a:pathLst>
                <a:path w="1176" h="1130" extrusionOk="0">
                  <a:moveTo>
                    <a:pt x="565" y="1"/>
                  </a:moveTo>
                  <a:lnTo>
                    <a:pt x="376" y="48"/>
                  </a:lnTo>
                  <a:lnTo>
                    <a:pt x="188" y="189"/>
                  </a:lnTo>
                  <a:lnTo>
                    <a:pt x="47" y="377"/>
                  </a:lnTo>
                  <a:lnTo>
                    <a:pt x="0" y="565"/>
                  </a:lnTo>
                  <a:lnTo>
                    <a:pt x="47" y="800"/>
                  </a:lnTo>
                  <a:lnTo>
                    <a:pt x="188" y="988"/>
                  </a:lnTo>
                  <a:lnTo>
                    <a:pt x="376" y="1082"/>
                  </a:lnTo>
                  <a:lnTo>
                    <a:pt x="565" y="1129"/>
                  </a:lnTo>
                  <a:lnTo>
                    <a:pt x="800" y="1082"/>
                  </a:lnTo>
                  <a:lnTo>
                    <a:pt x="988" y="988"/>
                  </a:lnTo>
                  <a:lnTo>
                    <a:pt x="1129" y="800"/>
                  </a:lnTo>
                  <a:lnTo>
                    <a:pt x="1176" y="565"/>
                  </a:lnTo>
                  <a:lnTo>
                    <a:pt x="1129" y="377"/>
                  </a:lnTo>
                  <a:lnTo>
                    <a:pt x="988" y="189"/>
                  </a:lnTo>
                  <a:lnTo>
                    <a:pt x="800" y="48"/>
                  </a:lnTo>
                  <a:lnTo>
                    <a:pt x="565"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5" name="Google Shape;2185;p57"/>
            <p:cNvSpPr/>
            <p:nvPr/>
          </p:nvSpPr>
          <p:spPr>
            <a:xfrm>
              <a:off x="5893375" y="3334825"/>
              <a:ext cx="98800" cy="119950"/>
            </a:xfrm>
            <a:custGeom>
              <a:avLst/>
              <a:gdLst/>
              <a:ahLst/>
              <a:cxnLst/>
              <a:rect l="l" t="t" r="r" b="b"/>
              <a:pathLst>
                <a:path w="3952" h="4798" extrusionOk="0">
                  <a:moveTo>
                    <a:pt x="142" y="1"/>
                  </a:moveTo>
                  <a:lnTo>
                    <a:pt x="48" y="612"/>
                  </a:lnTo>
                  <a:lnTo>
                    <a:pt x="1" y="1224"/>
                  </a:lnTo>
                  <a:lnTo>
                    <a:pt x="48" y="1835"/>
                  </a:lnTo>
                  <a:lnTo>
                    <a:pt x="189" y="2446"/>
                  </a:lnTo>
                  <a:lnTo>
                    <a:pt x="377" y="2917"/>
                  </a:lnTo>
                  <a:lnTo>
                    <a:pt x="471" y="3152"/>
                  </a:lnTo>
                  <a:lnTo>
                    <a:pt x="612" y="3340"/>
                  </a:lnTo>
                  <a:lnTo>
                    <a:pt x="800" y="3481"/>
                  </a:lnTo>
                  <a:lnTo>
                    <a:pt x="1036" y="3575"/>
                  </a:lnTo>
                  <a:lnTo>
                    <a:pt x="1271" y="3622"/>
                  </a:lnTo>
                  <a:lnTo>
                    <a:pt x="1506" y="3622"/>
                  </a:lnTo>
                  <a:lnTo>
                    <a:pt x="1694" y="3528"/>
                  </a:lnTo>
                  <a:lnTo>
                    <a:pt x="1835" y="3387"/>
                  </a:lnTo>
                  <a:lnTo>
                    <a:pt x="1929" y="3199"/>
                  </a:lnTo>
                  <a:lnTo>
                    <a:pt x="1929" y="2964"/>
                  </a:lnTo>
                  <a:lnTo>
                    <a:pt x="2070" y="3340"/>
                  </a:lnTo>
                  <a:lnTo>
                    <a:pt x="2211" y="3716"/>
                  </a:lnTo>
                  <a:lnTo>
                    <a:pt x="2399" y="4092"/>
                  </a:lnTo>
                  <a:lnTo>
                    <a:pt x="2588" y="4422"/>
                  </a:lnTo>
                  <a:lnTo>
                    <a:pt x="2776" y="4657"/>
                  </a:lnTo>
                  <a:lnTo>
                    <a:pt x="2917" y="4751"/>
                  </a:lnTo>
                  <a:lnTo>
                    <a:pt x="3058" y="4798"/>
                  </a:lnTo>
                  <a:lnTo>
                    <a:pt x="3340" y="4798"/>
                  </a:lnTo>
                  <a:lnTo>
                    <a:pt x="3575" y="4704"/>
                  </a:lnTo>
                  <a:lnTo>
                    <a:pt x="3763" y="4469"/>
                  </a:lnTo>
                  <a:lnTo>
                    <a:pt x="3904" y="4233"/>
                  </a:lnTo>
                  <a:lnTo>
                    <a:pt x="3951" y="3857"/>
                  </a:lnTo>
                  <a:lnTo>
                    <a:pt x="3904" y="3528"/>
                  </a:lnTo>
                  <a:lnTo>
                    <a:pt x="3857" y="3669"/>
                  </a:lnTo>
                  <a:lnTo>
                    <a:pt x="3810" y="3810"/>
                  </a:lnTo>
                  <a:lnTo>
                    <a:pt x="3669" y="3904"/>
                  </a:lnTo>
                  <a:lnTo>
                    <a:pt x="3481" y="3998"/>
                  </a:lnTo>
                  <a:lnTo>
                    <a:pt x="3340" y="3998"/>
                  </a:lnTo>
                  <a:lnTo>
                    <a:pt x="3152" y="3951"/>
                  </a:lnTo>
                  <a:lnTo>
                    <a:pt x="2964" y="3857"/>
                  </a:lnTo>
                  <a:lnTo>
                    <a:pt x="2823" y="3716"/>
                  </a:lnTo>
                  <a:lnTo>
                    <a:pt x="2635" y="3387"/>
                  </a:lnTo>
                  <a:lnTo>
                    <a:pt x="2258" y="2446"/>
                  </a:lnTo>
                  <a:lnTo>
                    <a:pt x="1929" y="1506"/>
                  </a:lnTo>
                  <a:lnTo>
                    <a:pt x="1976" y="1835"/>
                  </a:lnTo>
                  <a:lnTo>
                    <a:pt x="1882" y="2211"/>
                  </a:lnTo>
                  <a:lnTo>
                    <a:pt x="1835" y="2399"/>
                  </a:lnTo>
                  <a:lnTo>
                    <a:pt x="1741" y="2540"/>
                  </a:lnTo>
                  <a:lnTo>
                    <a:pt x="1600" y="2681"/>
                  </a:lnTo>
                  <a:lnTo>
                    <a:pt x="1412" y="2728"/>
                  </a:lnTo>
                  <a:lnTo>
                    <a:pt x="1130" y="2728"/>
                  </a:lnTo>
                  <a:lnTo>
                    <a:pt x="894" y="2587"/>
                  </a:lnTo>
                  <a:lnTo>
                    <a:pt x="706" y="2399"/>
                  </a:lnTo>
                  <a:lnTo>
                    <a:pt x="518" y="2117"/>
                  </a:lnTo>
                  <a:lnTo>
                    <a:pt x="283" y="1647"/>
                  </a:lnTo>
                  <a:lnTo>
                    <a:pt x="142" y="1082"/>
                  </a:lnTo>
                  <a:lnTo>
                    <a:pt x="95" y="518"/>
                  </a:lnTo>
                  <a:lnTo>
                    <a:pt x="142" y="1"/>
                  </a:lnTo>
                  <a:close/>
                </a:path>
              </a:pathLst>
            </a:custGeom>
            <a:solidFill>
              <a:srgbClr val="EAEA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6" name="Google Shape;2186;p57"/>
            <p:cNvSpPr/>
            <p:nvPr/>
          </p:nvSpPr>
          <p:spPr>
            <a:xfrm>
              <a:off x="6021550" y="3486500"/>
              <a:ext cx="115225" cy="97600"/>
            </a:xfrm>
            <a:custGeom>
              <a:avLst/>
              <a:gdLst/>
              <a:ahLst/>
              <a:cxnLst/>
              <a:rect l="l" t="t" r="r" b="b"/>
              <a:pathLst>
                <a:path w="4609" h="3904" extrusionOk="0">
                  <a:moveTo>
                    <a:pt x="47" y="1"/>
                  </a:moveTo>
                  <a:lnTo>
                    <a:pt x="47" y="377"/>
                  </a:lnTo>
                  <a:lnTo>
                    <a:pt x="0" y="753"/>
                  </a:lnTo>
                  <a:lnTo>
                    <a:pt x="47" y="1082"/>
                  </a:lnTo>
                  <a:lnTo>
                    <a:pt x="94" y="1458"/>
                  </a:lnTo>
                  <a:lnTo>
                    <a:pt x="188" y="1835"/>
                  </a:lnTo>
                  <a:lnTo>
                    <a:pt x="282" y="2164"/>
                  </a:lnTo>
                  <a:lnTo>
                    <a:pt x="423" y="2540"/>
                  </a:lnTo>
                  <a:lnTo>
                    <a:pt x="611" y="2822"/>
                  </a:lnTo>
                  <a:lnTo>
                    <a:pt x="800" y="3104"/>
                  </a:lnTo>
                  <a:lnTo>
                    <a:pt x="1035" y="3340"/>
                  </a:lnTo>
                  <a:lnTo>
                    <a:pt x="1270" y="3528"/>
                  </a:lnTo>
                  <a:lnTo>
                    <a:pt x="1552" y="3669"/>
                  </a:lnTo>
                  <a:lnTo>
                    <a:pt x="1975" y="3669"/>
                  </a:lnTo>
                  <a:lnTo>
                    <a:pt x="2163" y="3575"/>
                  </a:lnTo>
                  <a:lnTo>
                    <a:pt x="2305" y="3481"/>
                  </a:lnTo>
                  <a:lnTo>
                    <a:pt x="2446" y="3340"/>
                  </a:lnTo>
                  <a:lnTo>
                    <a:pt x="2587" y="3199"/>
                  </a:lnTo>
                  <a:lnTo>
                    <a:pt x="2681" y="3010"/>
                  </a:lnTo>
                  <a:lnTo>
                    <a:pt x="2681" y="2822"/>
                  </a:lnTo>
                  <a:lnTo>
                    <a:pt x="2916" y="3246"/>
                  </a:lnTo>
                  <a:lnTo>
                    <a:pt x="3057" y="3434"/>
                  </a:lnTo>
                  <a:lnTo>
                    <a:pt x="3245" y="3575"/>
                  </a:lnTo>
                  <a:lnTo>
                    <a:pt x="3433" y="3763"/>
                  </a:lnTo>
                  <a:lnTo>
                    <a:pt x="3621" y="3857"/>
                  </a:lnTo>
                  <a:lnTo>
                    <a:pt x="3857" y="3904"/>
                  </a:lnTo>
                  <a:lnTo>
                    <a:pt x="4092" y="3904"/>
                  </a:lnTo>
                  <a:lnTo>
                    <a:pt x="4327" y="3810"/>
                  </a:lnTo>
                  <a:lnTo>
                    <a:pt x="4515" y="3669"/>
                  </a:lnTo>
                  <a:lnTo>
                    <a:pt x="4609" y="3434"/>
                  </a:lnTo>
                  <a:lnTo>
                    <a:pt x="4609" y="3340"/>
                  </a:lnTo>
                  <a:lnTo>
                    <a:pt x="4515" y="3387"/>
                  </a:lnTo>
                  <a:lnTo>
                    <a:pt x="4421" y="3434"/>
                  </a:lnTo>
                  <a:lnTo>
                    <a:pt x="4327" y="3434"/>
                  </a:lnTo>
                  <a:lnTo>
                    <a:pt x="4092" y="3387"/>
                  </a:lnTo>
                  <a:lnTo>
                    <a:pt x="3904" y="3246"/>
                  </a:lnTo>
                  <a:lnTo>
                    <a:pt x="3480" y="2869"/>
                  </a:lnTo>
                  <a:lnTo>
                    <a:pt x="3151" y="2352"/>
                  </a:lnTo>
                  <a:lnTo>
                    <a:pt x="2869" y="1835"/>
                  </a:lnTo>
                  <a:lnTo>
                    <a:pt x="2681" y="1270"/>
                  </a:lnTo>
                  <a:lnTo>
                    <a:pt x="2634" y="1505"/>
                  </a:lnTo>
                  <a:lnTo>
                    <a:pt x="2587" y="1741"/>
                  </a:lnTo>
                  <a:lnTo>
                    <a:pt x="2399" y="1976"/>
                  </a:lnTo>
                  <a:lnTo>
                    <a:pt x="2210" y="2117"/>
                  </a:lnTo>
                  <a:lnTo>
                    <a:pt x="2022" y="2211"/>
                  </a:lnTo>
                  <a:lnTo>
                    <a:pt x="1787" y="2258"/>
                  </a:lnTo>
                  <a:lnTo>
                    <a:pt x="1599" y="2258"/>
                  </a:lnTo>
                  <a:lnTo>
                    <a:pt x="1364" y="2211"/>
                  </a:lnTo>
                  <a:lnTo>
                    <a:pt x="1176" y="2117"/>
                  </a:lnTo>
                  <a:lnTo>
                    <a:pt x="988" y="1976"/>
                  </a:lnTo>
                  <a:lnTo>
                    <a:pt x="800" y="1835"/>
                  </a:lnTo>
                  <a:lnTo>
                    <a:pt x="659" y="1694"/>
                  </a:lnTo>
                  <a:lnTo>
                    <a:pt x="423" y="1317"/>
                  </a:lnTo>
                  <a:lnTo>
                    <a:pt x="235" y="894"/>
                  </a:lnTo>
                  <a:lnTo>
                    <a:pt x="141" y="424"/>
                  </a:lnTo>
                  <a:lnTo>
                    <a:pt x="47" y="1"/>
                  </a:lnTo>
                  <a:close/>
                </a:path>
              </a:pathLst>
            </a:custGeom>
            <a:solidFill>
              <a:srgbClr val="EAEA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7" name="Google Shape;2187;p57"/>
            <p:cNvSpPr/>
            <p:nvPr/>
          </p:nvSpPr>
          <p:spPr>
            <a:xfrm>
              <a:off x="5456025" y="2764600"/>
              <a:ext cx="125825" cy="36475"/>
            </a:xfrm>
            <a:custGeom>
              <a:avLst/>
              <a:gdLst/>
              <a:ahLst/>
              <a:cxnLst/>
              <a:rect l="l" t="t" r="r" b="b"/>
              <a:pathLst>
                <a:path w="5033" h="1459" extrusionOk="0">
                  <a:moveTo>
                    <a:pt x="4656" y="1"/>
                  </a:moveTo>
                  <a:lnTo>
                    <a:pt x="4327" y="236"/>
                  </a:lnTo>
                  <a:lnTo>
                    <a:pt x="3950" y="471"/>
                  </a:lnTo>
                  <a:lnTo>
                    <a:pt x="3574" y="612"/>
                  </a:lnTo>
                  <a:lnTo>
                    <a:pt x="3198" y="753"/>
                  </a:lnTo>
                  <a:lnTo>
                    <a:pt x="2822" y="800"/>
                  </a:lnTo>
                  <a:lnTo>
                    <a:pt x="2446" y="894"/>
                  </a:lnTo>
                  <a:lnTo>
                    <a:pt x="1693" y="894"/>
                  </a:lnTo>
                  <a:lnTo>
                    <a:pt x="1082" y="847"/>
                  </a:lnTo>
                  <a:lnTo>
                    <a:pt x="564" y="753"/>
                  </a:lnTo>
                  <a:lnTo>
                    <a:pt x="0" y="612"/>
                  </a:lnTo>
                  <a:lnTo>
                    <a:pt x="0" y="612"/>
                  </a:lnTo>
                  <a:lnTo>
                    <a:pt x="611" y="894"/>
                  </a:lnTo>
                  <a:lnTo>
                    <a:pt x="1176" y="1082"/>
                  </a:lnTo>
                  <a:lnTo>
                    <a:pt x="1881" y="1270"/>
                  </a:lnTo>
                  <a:lnTo>
                    <a:pt x="2634" y="1412"/>
                  </a:lnTo>
                  <a:lnTo>
                    <a:pt x="3057" y="1459"/>
                  </a:lnTo>
                  <a:lnTo>
                    <a:pt x="3433" y="1459"/>
                  </a:lnTo>
                  <a:lnTo>
                    <a:pt x="3856" y="1412"/>
                  </a:lnTo>
                  <a:lnTo>
                    <a:pt x="4280" y="1318"/>
                  </a:lnTo>
                  <a:lnTo>
                    <a:pt x="4656" y="1176"/>
                  </a:lnTo>
                  <a:lnTo>
                    <a:pt x="5032" y="988"/>
                  </a:lnTo>
                  <a:lnTo>
                    <a:pt x="4656" y="1"/>
                  </a:lnTo>
                  <a:close/>
                </a:path>
              </a:pathLst>
            </a:custGeom>
            <a:solidFill>
              <a:srgbClr val="FCC3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956898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43"/>
        <p:cNvGrpSpPr/>
        <p:nvPr/>
      </p:nvGrpSpPr>
      <p:grpSpPr>
        <a:xfrm>
          <a:off x="0" y="0"/>
          <a:ext cx="0" cy="0"/>
          <a:chOff x="0" y="0"/>
          <a:chExt cx="0" cy="0"/>
        </a:xfrm>
      </p:grpSpPr>
      <p:sp>
        <p:nvSpPr>
          <p:cNvPr id="51" name="TextBox 11">
            <a:extLst>
              <a:ext uri="{FF2B5EF4-FFF2-40B4-BE49-F238E27FC236}">
                <a16:creationId xmlns:a16="http://schemas.microsoft.com/office/drawing/2014/main" id="{27DF2B8C-8F3D-55D7-8C03-55D41324E176}"/>
              </a:ext>
            </a:extLst>
          </p:cNvPr>
          <p:cNvSpPr txBox="1"/>
          <p:nvPr/>
        </p:nvSpPr>
        <p:spPr>
          <a:xfrm>
            <a:off x="2670630" y="0"/>
            <a:ext cx="4171040" cy="923330"/>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BÀI TẬP 3 </a:t>
            </a:r>
          </a:p>
        </p:txBody>
      </p:sp>
      <p:sp>
        <p:nvSpPr>
          <p:cNvPr id="2" name="Rectangle 1"/>
          <p:cNvSpPr/>
          <p:nvPr/>
        </p:nvSpPr>
        <p:spPr>
          <a:xfrm>
            <a:off x="431800" y="923330"/>
            <a:ext cx="8369300" cy="430887"/>
          </a:xfrm>
          <a:prstGeom prst="rect">
            <a:avLst/>
          </a:prstGeom>
        </p:spPr>
        <p:txBody>
          <a:bodyPr wrap="square">
            <a:spAutoFit/>
          </a:bodyPr>
          <a:lstStyle/>
          <a:p>
            <a:r>
              <a:rPr lang="vi-VN" sz="2200" b="1" kern="1200">
                <a:solidFill>
                  <a:schemeClr val="tx1"/>
                </a:solidFill>
                <a:latin typeface="Arial" panose="020B0604020202020204" pitchFamily="34" charset="0"/>
                <a:ea typeface="+mn-ea"/>
                <a:cs typeface="Arial" panose="020B0604020202020204" pitchFamily="34" charset="0"/>
              </a:rPr>
              <a:t>Tìm vị ngữ thích hợp thay thế cho bông hoa trong đoạn văn.</a:t>
            </a:r>
            <a:endParaRPr lang="en-US" sz="2200" b="1" kern="1200">
              <a:solidFill>
                <a:schemeClr val="tx1"/>
              </a:solidFill>
              <a:latin typeface="Arial" panose="020B0604020202020204" pitchFamily="34" charset="0"/>
              <a:ea typeface="+mn-ea"/>
              <a:cs typeface="Arial" panose="020B0604020202020204" pitchFamily="34" charset="0"/>
            </a:endParaRPr>
          </a:p>
        </p:txBody>
      </p:sp>
      <p:sp>
        <p:nvSpPr>
          <p:cNvPr id="3" name="Rectangle 2"/>
          <p:cNvSpPr/>
          <p:nvPr/>
        </p:nvSpPr>
        <p:spPr>
          <a:xfrm>
            <a:off x="596900" y="1354217"/>
            <a:ext cx="8039100" cy="2554545"/>
          </a:xfrm>
          <a:prstGeom prst="rect">
            <a:avLst/>
          </a:prstGeom>
        </p:spPr>
        <p:txBody>
          <a:bodyPr wrap="square">
            <a:spAutoFit/>
          </a:bodyPr>
          <a:lstStyle/>
          <a:p>
            <a:pPr algn="just">
              <a:lnSpc>
                <a:spcPct val="200000"/>
              </a:lnSpc>
              <a:spcAft>
                <a:spcPts val="1000"/>
              </a:spcAft>
            </a:pPr>
            <a:r>
              <a:rPr lang="vi-VN" sz="2000">
                <a:latin typeface="+mn-lt"/>
                <a:ea typeface="SimSun" panose="02010600030101010101" pitchFamily="2" charset="-122"/>
                <a:cs typeface="Times New Roman" panose="02020603050405020304" pitchFamily="18" charset="0"/>
              </a:rPr>
              <a:t>Khi mùa lũ về, dòng sông chảy xiết. Nước </a:t>
            </a:r>
            <a:r>
              <a:rPr lang="en-US" sz="2000" b="1">
                <a:latin typeface="+mn-lt"/>
                <a:ea typeface="SimSun" panose="02010600030101010101" pitchFamily="2" charset="-122"/>
                <a:cs typeface="Times New Roman" panose="02020603050405020304" pitchFamily="18" charset="0"/>
              </a:rPr>
              <a:t>       </a:t>
            </a:r>
            <a:r>
              <a:rPr lang="vi-VN" sz="2000" b="1">
                <a:latin typeface="+mn-lt"/>
                <a:ea typeface="SimSun" panose="02010600030101010101" pitchFamily="2" charset="-122"/>
                <a:cs typeface="Times New Roman" panose="02020603050405020304" pitchFamily="18" charset="0"/>
              </a:rPr>
              <a:t>.</a:t>
            </a:r>
            <a:r>
              <a:rPr lang="vi-VN" sz="2000">
                <a:latin typeface="+mn-lt"/>
                <a:ea typeface="SimSun" panose="02010600030101010101" pitchFamily="2" charset="-122"/>
                <a:cs typeface="Times New Roman" panose="02020603050405020304" pitchFamily="18" charset="0"/>
              </a:rPr>
              <a:t> Mặt sông như được trải rộng thêm. Tiếng sóng </a:t>
            </a:r>
            <a:r>
              <a:rPr lang="vi-VN" sz="2000">
                <a:ea typeface="SimSun" panose="02010600030101010101" pitchFamily="2" charset="-122"/>
                <a:cs typeface="Times New Roman" panose="02020603050405020304" pitchFamily="18" charset="0"/>
              </a:rPr>
              <a:t> </a:t>
            </a:r>
            <a:r>
              <a:rPr lang="en-US" sz="2000" b="1">
                <a:ea typeface="SimSun" panose="02010600030101010101" pitchFamily="2" charset="-122"/>
                <a:cs typeface="Times New Roman" panose="02020603050405020304" pitchFamily="18" charset="0"/>
              </a:rPr>
              <a:t>    </a:t>
            </a:r>
            <a:r>
              <a:rPr lang="vi-VN" sz="2000" b="1">
                <a:latin typeface="+mn-lt"/>
                <a:ea typeface="SimSun" panose="02010600030101010101" pitchFamily="2" charset="-122"/>
                <a:cs typeface="Times New Roman" panose="02020603050405020304" pitchFamily="18" charset="0"/>
              </a:rPr>
              <a:t>.</a:t>
            </a:r>
            <a:r>
              <a:rPr lang="vi-VN" sz="2000">
                <a:latin typeface="+mn-lt"/>
                <a:ea typeface="SimSun" panose="02010600030101010101" pitchFamily="2" charset="-122"/>
                <a:cs typeface="Times New Roman" panose="02020603050405020304" pitchFamily="18" charset="0"/>
              </a:rPr>
              <a:t> Chỗ khúc quanh của dòng chảy những con sóng </a:t>
            </a:r>
            <a:r>
              <a:rPr lang="en-US" sz="2000" b="1">
                <a:latin typeface="+mn-lt"/>
                <a:ea typeface="SimSun" panose="02010600030101010101" pitchFamily="2" charset="-122"/>
                <a:cs typeface="Times New Roman" panose="02020603050405020304" pitchFamily="18" charset="0"/>
              </a:rPr>
              <a:t>       </a:t>
            </a:r>
            <a:r>
              <a:rPr lang="vi-VN" sz="2000">
                <a:latin typeface="+mn-lt"/>
                <a:ea typeface="SimSun" panose="02010600030101010101" pitchFamily="2" charset="-122"/>
                <a:cs typeface="Times New Roman" panose="02020603050405020304" pitchFamily="18" charset="0"/>
              </a:rPr>
              <a:t>. Hết mùa lũ, sông chảy </a:t>
            </a:r>
            <a:r>
              <a:rPr lang="en-US" sz="2000" b="1">
                <a:latin typeface="+mn-lt"/>
                <a:ea typeface="SimSun" panose="02010600030101010101" pitchFamily="2" charset="-122"/>
                <a:cs typeface="Times New Roman" panose="02020603050405020304" pitchFamily="18" charset="0"/>
              </a:rPr>
              <a:t>       </a:t>
            </a:r>
            <a:r>
              <a:rPr lang="vi-VN" sz="2000">
                <a:latin typeface="+mn-lt"/>
                <a:ea typeface="SimSun" panose="02010600030101010101" pitchFamily="2" charset="-122"/>
                <a:cs typeface="Times New Roman" panose="02020603050405020304" pitchFamily="18" charset="0"/>
              </a:rPr>
              <a:t>. Có lẽ sống lưu luyến với bờ bãi, xóm làng, những nơi nó đi qua. Lớp phù sa </a:t>
            </a:r>
            <a:endParaRPr lang="en-US" sz="2400">
              <a:effectLst/>
              <a:latin typeface="+mn-lt"/>
              <a:ea typeface="SimSun" panose="02010600030101010101" pitchFamily="2" charset="-122"/>
              <a:cs typeface="Times New Roman" panose="02020603050405020304" pitchFamily="18" charset="0"/>
            </a:endParaRPr>
          </a:p>
        </p:txBody>
      </p:sp>
      <p:pic>
        <p:nvPicPr>
          <p:cNvPr id="4" name="Picture 3"/>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5545085" y="1511756"/>
            <a:ext cx="521056" cy="484703"/>
          </a:xfrm>
          <a:prstGeom prst="rect">
            <a:avLst/>
          </a:prstGeom>
        </p:spPr>
      </p:pic>
      <p:pic>
        <p:nvPicPr>
          <p:cNvPr id="9" name="Picture 8"/>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3922927" y="2134013"/>
            <a:ext cx="521056" cy="484703"/>
          </a:xfrm>
          <a:prstGeom prst="rect">
            <a:avLst/>
          </a:prstGeom>
        </p:spPr>
      </p:pic>
      <p:pic>
        <p:nvPicPr>
          <p:cNvPr id="10" name="Picture 9"/>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2648858" y="2707800"/>
            <a:ext cx="521056" cy="484703"/>
          </a:xfrm>
          <a:prstGeom prst="rect">
            <a:avLst/>
          </a:prstGeom>
        </p:spPr>
      </p:pic>
      <p:pic>
        <p:nvPicPr>
          <p:cNvPr id="11" name="Picture 10"/>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6068801" y="2696913"/>
            <a:ext cx="521056" cy="484703"/>
          </a:xfrm>
          <a:prstGeom prst="rect">
            <a:avLst/>
          </a:prstGeom>
        </p:spPr>
      </p:pic>
      <p:pic>
        <p:nvPicPr>
          <p:cNvPr id="12" name="Picture 11"/>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7582251" y="3331539"/>
            <a:ext cx="521056" cy="484703"/>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par>
                                <p:cTn id="13" presetID="3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p:cTn id="15" dur="500" fill="hold"/>
                                        <p:tgtEl>
                                          <p:spTgt spid="9"/>
                                        </p:tgtEl>
                                        <p:attrNameLst>
                                          <p:attrName>ppt_w</p:attrName>
                                        </p:attrNameLst>
                                      </p:cBhvr>
                                      <p:tavLst>
                                        <p:tav tm="0">
                                          <p:val>
                                            <p:fltVal val="0"/>
                                          </p:val>
                                        </p:tav>
                                        <p:tav tm="100000">
                                          <p:val>
                                            <p:strVal val="#ppt_w"/>
                                          </p:val>
                                        </p:tav>
                                      </p:tavLst>
                                    </p:anim>
                                    <p:anim calcmode="lin" valueType="num">
                                      <p:cBhvr>
                                        <p:cTn id="16" dur="500" fill="hold"/>
                                        <p:tgtEl>
                                          <p:spTgt spid="9"/>
                                        </p:tgtEl>
                                        <p:attrNameLst>
                                          <p:attrName>ppt_h</p:attrName>
                                        </p:attrNameLst>
                                      </p:cBhvr>
                                      <p:tavLst>
                                        <p:tav tm="0">
                                          <p:val>
                                            <p:fltVal val="0"/>
                                          </p:val>
                                        </p:tav>
                                        <p:tav tm="100000">
                                          <p:val>
                                            <p:strVal val="#ppt_h"/>
                                          </p:val>
                                        </p:tav>
                                      </p:tavLst>
                                    </p:anim>
                                    <p:anim calcmode="lin" valueType="num">
                                      <p:cBhvr>
                                        <p:cTn id="17" dur="500" fill="hold"/>
                                        <p:tgtEl>
                                          <p:spTgt spid="9"/>
                                        </p:tgtEl>
                                        <p:attrNameLst>
                                          <p:attrName>style.rotation</p:attrName>
                                        </p:attrNameLst>
                                      </p:cBhvr>
                                      <p:tavLst>
                                        <p:tav tm="0">
                                          <p:val>
                                            <p:fltVal val="90"/>
                                          </p:val>
                                        </p:tav>
                                        <p:tav tm="100000">
                                          <p:val>
                                            <p:fltVal val="0"/>
                                          </p:val>
                                        </p:tav>
                                      </p:tavLst>
                                    </p:anim>
                                    <p:animEffect transition="in" filter="fade">
                                      <p:cBhvr>
                                        <p:cTn id="18" dur="500"/>
                                        <p:tgtEl>
                                          <p:spTgt spid="9"/>
                                        </p:tgtEl>
                                      </p:cBhvr>
                                    </p:animEffect>
                                  </p:childTnLst>
                                </p:cTn>
                              </p:par>
                              <p:par>
                                <p:cTn id="19" presetID="3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500" fill="hold"/>
                                        <p:tgtEl>
                                          <p:spTgt spid="10"/>
                                        </p:tgtEl>
                                        <p:attrNameLst>
                                          <p:attrName>ppt_w</p:attrName>
                                        </p:attrNameLst>
                                      </p:cBhvr>
                                      <p:tavLst>
                                        <p:tav tm="0">
                                          <p:val>
                                            <p:fltVal val="0"/>
                                          </p:val>
                                        </p:tav>
                                        <p:tav tm="100000">
                                          <p:val>
                                            <p:strVal val="#ppt_w"/>
                                          </p:val>
                                        </p:tav>
                                      </p:tavLst>
                                    </p:anim>
                                    <p:anim calcmode="lin" valueType="num">
                                      <p:cBhvr>
                                        <p:cTn id="22" dur="500" fill="hold"/>
                                        <p:tgtEl>
                                          <p:spTgt spid="10"/>
                                        </p:tgtEl>
                                        <p:attrNameLst>
                                          <p:attrName>ppt_h</p:attrName>
                                        </p:attrNameLst>
                                      </p:cBhvr>
                                      <p:tavLst>
                                        <p:tav tm="0">
                                          <p:val>
                                            <p:fltVal val="0"/>
                                          </p:val>
                                        </p:tav>
                                        <p:tav tm="100000">
                                          <p:val>
                                            <p:strVal val="#ppt_h"/>
                                          </p:val>
                                        </p:tav>
                                      </p:tavLst>
                                    </p:anim>
                                    <p:anim calcmode="lin" valueType="num">
                                      <p:cBhvr>
                                        <p:cTn id="23" dur="500" fill="hold"/>
                                        <p:tgtEl>
                                          <p:spTgt spid="10"/>
                                        </p:tgtEl>
                                        <p:attrNameLst>
                                          <p:attrName>style.rotation</p:attrName>
                                        </p:attrNameLst>
                                      </p:cBhvr>
                                      <p:tavLst>
                                        <p:tav tm="0">
                                          <p:val>
                                            <p:fltVal val="90"/>
                                          </p:val>
                                        </p:tav>
                                        <p:tav tm="100000">
                                          <p:val>
                                            <p:fltVal val="0"/>
                                          </p:val>
                                        </p:tav>
                                      </p:tavLst>
                                    </p:anim>
                                    <p:animEffect transition="in" filter="fade">
                                      <p:cBhvr>
                                        <p:cTn id="24" dur="500"/>
                                        <p:tgtEl>
                                          <p:spTgt spid="10"/>
                                        </p:tgtEl>
                                      </p:cBhvr>
                                    </p:animEffect>
                                  </p:childTnLst>
                                </p:cTn>
                              </p:par>
                              <p:par>
                                <p:cTn id="25" presetID="31" presetClass="entr" presetSubtype="0" fill="hold" nodeType="with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p:cTn id="27" dur="500" fill="hold"/>
                                        <p:tgtEl>
                                          <p:spTgt spid="4"/>
                                        </p:tgtEl>
                                        <p:attrNameLst>
                                          <p:attrName>ppt_w</p:attrName>
                                        </p:attrNameLst>
                                      </p:cBhvr>
                                      <p:tavLst>
                                        <p:tav tm="0">
                                          <p:val>
                                            <p:fltVal val="0"/>
                                          </p:val>
                                        </p:tav>
                                        <p:tav tm="100000">
                                          <p:val>
                                            <p:strVal val="#ppt_w"/>
                                          </p:val>
                                        </p:tav>
                                      </p:tavLst>
                                    </p:anim>
                                    <p:anim calcmode="lin" valueType="num">
                                      <p:cBhvr>
                                        <p:cTn id="28" dur="500" fill="hold"/>
                                        <p:tgtEl>
                                          <p:spTgt spid="4"/>
                                        </p:tgtEl>
                                        <p:attrNameLst>
                                          <p:attrName>ppt_h</p:attrName>
                                        </p:attrNameLst>
                                      </p:cBhvr>
                                      <p:tavLst>
                                        <p:tav tm="0">
                                          <p:val>
                                            <p:fltVal val="0"/>
                                          </p:val>
                                        </p:tav>
                                        <p:tav tm="100000">
                                          <p:val>
                                            <p:strVal val="#ppt_h"/>
                                          </p:val>
                                        </p:tav>
                                      </p:tavLst>
                                    </p:anim>
                                    <p:anim calcmode="lin" valueType="num">
                                      <p:cBhvr>
                                        <p:cTn id="29" dur="500" fill="hold"/>
                                        <p:tgtEl>
                                          <p:spTgt spid="4"/>
                                        </p:tgtEl>
                                        <p:attrNameLst>
                                          <p:attrName>style.rotation</p:attrName>
                                        </p:attrNameLst>
                                      </p:cBhvr>
                                      <p:tavLst>
                                        <p:tav tm="0">
                                          <p:val>
                                            <p:fltVal val="90"/>
                                          </p:val>
                                        </p:tav>
                                        <p:tav tm="100000">
                                          <p:val>
                                            <p:fltVal val="0"/>
                                          </p:val>
                                        </p:tav>
                                      </p:tavLst>
                                    </p:anim>
                                    <p:animEffect transition="in" filter="fade">
                                      <p:cBhvr>
                                        <p:cTn id="30" dur="500"/>
                                        <p:tgtEl>
                                          <p:spTgt spid="4"/>
                                        </p:tgtEl>
                                      </p:cBhvr>
                                    </p:animEffect>
                                  </p:childTnLst>
                                </p:cTn>
                              </p:par>
                              <p:par>
                                <p:cTn id="31" presetID="31" presetClass="entr" presetSubtype="0" fill="hold" nodeType="with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p:cTn id="33" dur="500" fill="hold"/>
                                        <p:tgtEl>
                                          <p:spTgt spid="11"/>
                                        </p:tgtEl>
                                        <p:attrNameLst>
                                          <p:attrName>ppt_w</p:attrName>
                                        </p:attrNameLst>
                                      </p:cBhvr>
                                      <p:tavLst>
                                        <p:tav tm="0">
                                          <p:val>
                                            <p:fltVal val="0"/>
                                          </p:val>
                                        </p:tav>
                                        <p:tav tm="100000">
                                          <p:val>
                                            <p:strVal val="#ppt_w"/>
                                          </p:val>
                                        </p:tav>
                                      </p:tavLst>
                                    </p:anim>
                                    <p:anim calcmode="lin" valueType="num">
                                      <p:cBhvr>
                                        <p:cTn id="34" dur="500" fill="hold"/>
                                        <p:tgtEl>
                                          <p:spTgt spid="11"/>
                                        </p:tgtEl>
                                        <p:attrNameLst>
                                          <p:attrName>ppt_h</p:attrName>
                                        </p:attrNameLst>
                                      </p:cBhvr>
                                      <p:tavLst>
                                        <p:tav tm="0">
                                          <p:val>
                                            <p:fltVal val="0"/>
                                          </p:val>
                                        </p:tav>
                                        <p:tav tm="100000">
                                          <p:val>
                                            <p:strVal val="#ppt_h"/>
                                          </p:val>
                                        </p:tav>
                                      </p:tavLst>
                                    </p:anim>
                                    <p:anim calcmode="lin" valueType="num">
                                      <p:cBhvr>
                                        <p:cTn id="35" dur="500" fill="hold"/>
                                        <p:tgtEl>
                                          <p:spTgt spid="11"/>
                                        </p:tgtEl>
                                        <p:attrNameLst>
                                          <p:attrName>style.rotation</p:attrName>
                                        </p:attrNameLst>
                                      </p:cBhvr>
                                      <p:tavLst>
                                        <p:tav tm="0">
                                          <p:val>
                                            <p:fltVal val="90"/>
                                          </p:val>
                                        </p:tav>
                                        <p:tav tm="100000">
                                          <p:val>
                                            <p:fltVal val="0"/>
                                          </p:val>
                                        </p:tav>
                                      </p:tavLst>
                                    </p:anim>
                                    <p:animEffect transition="in" filter="fade">
                                      <p:cBhvr>
                                        <p:cTn id="36" dur="500"/>
                                        <p:tgtEl>
                                          <p:spTgt spid="11"/>
                                        </p:tgtEl>
                                      </p:cBhvr>
                                    </p:animEffect>
                                  </p:childTnLst>
                                </p:cTn>
                              </p:par>
                              <p:par>
                                <p:cTn id="37" presetID="31" presetClass="entr" presetSubtype="0" fill="hold" nodeType="with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p:cTn id="39" dur="500" fill="hold"/>
                                        <p:tgtEl>
                                          <p:spTgt spid="12"/>
                                        </p:tgtEl>
                                        <p:attrNameLst>
                                          <p:attrName>ppt_w</p:attrName>
                                        </p:attrNameLst>
                                      </p:cBhvr>
                                      <p:tavLst>
                                        <p:tav tm="0">
                                          <p:val>
                                            <p:fltVal val="0"/>
                                          </p:val>
                                        </p:tav>
                                        <p:tav tm="100000">
                                          <p:val>
                                            <p:strVal val="#ppt_w"/>
                                          </p:val>
                                        </p:tav>
                                      </p:tavLst>
                                    </p:anim>
                                    <p:anim calcmode="lin" valueType="num">
                                      <p:cBhvr>
                                        <p:cTn id="40" dur="500" fill="hold"/>
                                        <p:tgtEl>
                                          <p:spTgt spid="12"/>
                                        </p:tgtEl>
                                        <p:attrNameLst>
                                          <p:attrName>ppt_h</p:attrName>
                                        </p:attrNameLst>
                                      </p:cBhvr>
                                      <p:tavLst>
                                        <p:tav tm="0">
                                          <p:val>
                                            <p:fltVal val="0"/>
                                          </p:val>
                                        </p:tav>
                                        <p:tav tm="100000">
                                          <p:val>
                                            <p:strVal val="#ppt_h"/>
                                          </p:val>
                                        </p:tav>
                                      </p:tavLst>
                                    </p:anim>
                                    <p:anim calcmode="lin" valueType="num">
                                      <p:cBhvr>
                                        <p:cTn id="41" dur="500" fill="hold"/>
                                        <p:tgtEl>
                                          <p:spTgt spid="12"/>
                                        </p:tgtEl>
                                        <p:attrNameLst>
                                          <p:attrName>style.rotation</p:attrName>
                                        </p:attrNameLst>
                                      </p:cBhvr>
                                      <p:tavLst>
                                        <p:tav tm="0">
                                          <p:val>
                                            <p:fltVal val="90"/>
                                          </p:val>
                                        </p:tav>
                                        <p:tav tm="100000">
                                          <p:val>
                                            <p:fltVal val="0"/>
                                          </p:val>
                                        </p:tav>
                                      </p:tavLst>
                                    </p:anim>
                                    <p:animEffect transition="in" filter="fade">
                                      <p:cBhvr>
                                        <p:cTn id="4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43"/>
        <p:cNvGrpSpPr/>
        <p:nvPr/>
      </p:nvGrpSpPr>
      <p:grpSpPr>
        <a:xfrm>
          <a:off x="0" y="0"/>
          <a:ext cx="0" cy="0"/>
          <a:chOff x="0" y="0"/>
          <a:chExt cx="0" cy="0"/>
        </a:xfrm>
      </p:grpSpPr>
      <p:sp>
        <p:nvSpPr>
          <p:cNvPr id="51" name="TextBox 11">
            <a:extLst>
              <a:ext uri="{FF2B5EF4-FFF2-40B4-BE49-F238E27FC236}">
                <a16:creationId xmlns:a16="http://schemas.microsoft.com/office/drawing/2014/main" id="{27DF2B8C-8F3D-55D7-8C03-55D41324E176}"/>
              </a:ext>
            </a:extLst>
          </p:cNvPr>
          <p:cNvSpPr txBox="1"/>
          <p:nvPr/>
        </p:nvSpPr>
        <p:spPr>
          <a:xfrm>
            <a:off x="2670630" y="0"/>
            <a:ext cx="4171040" cy="923330"/>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BÀI TẬP 3 </a:t>
            </a:r>
          </a:p>
        </p:txBody>
      </p:sp>
      <p:sp>
        <p:nvSpPr>
          <p:cNvPr id="2" name="Rectangle 1"/>
          <p:cNvSpPr/>
          <p:nvPr/>
        </p:nvSpPr>
        <p:spPr>
          <a:xfrm>
            <a:off x="431800" y="923330"/>
            <a:ext cx="8369300" cy="430887"/>
          </a:xfrm>
          <a:prstGeom prst="rect">
            <a:avLst/>
          </a:prstGeom>
        </p:spPr>
        <p:txBody>
          <a:bodyPr wrap="square">
            <a:spAutoFit/>
          </a:bodyPr>
          <a:lstStyle/>
          <a:p>
            <a:r>
              <a:rPr lang="vi-VN" sz="2200" b="1" kern="1200">
                <a:solidFill>
                  <a:schemeClr val="tx1"/>
                </a:solidFill>
                <a:latin typeface="Arial" panose="020B0604020202020204" pitchFamily="34" charset="0"/>
                <a:ea typeface="+mn-ea"/>
                <a:cs typeface="Arial" panose="020B0604020202020204" pitchFamily="34" charset="0"/>
              </a:rPr>
              <a:t>Tìm vị ngữ thích hợp thay thế cho bông hoa trong đoạn văn.</a:t>
            </a:r>
            <a:endParaRPr lang="en-US" sz="2200" b="1" kern="1200">
              <a:solidFill>
                <a:schemeClr val="tx1"/>
              </a:solidFill>
              <a:latin typeface="Arial" panose="020B0604020202020204" pitchFamily="34" charset="0"/>
              <a:ea typeface="+mn-ea"/>
              <a:cs typeface="Arial" panose="020B0604020202020204" pitchFamily="34" charset="0"/>
            </a:endParaRPr>
          </a:p>
        </p:txBody>
      </p:sp>
      <p:sp>
        <p:nvSpPr>
          <p:cNvPr id="3" name="Rectangle 2"/>
          <p:cNvSpPr/>
          <p:nvPr/>
        </p:nvSpPr>
        <p:spPr>
          <a:xfrm>
            <a:off x="609600" y="1354217"/>
            <a:ext cx="8026400" cy="2862322"/>
          </a:xfrm>
          <a:prstGeom prst="rect">
            <a:avLst/>
          </a:prstGeom>
        </p:spPr>
        <p:txBody>
          <a:bodyPr wrap="square">
            <a:spAutoFit/>
          </a:bodyPr>
          <a:lstStyle/>
          <a:p>
            <a:pPr algn="just">
              <a:lnSpc>
                <a:spcPct val="200000"/>
              </a:lnSpc>
            </a:pPr>
            <a:r>
              <a:rPr lang="vi-VN" sz="1800"/>
              <a:t>Khi mùa lũ về, dòng sông chảy xiết. Nước </a:t>
            </a:r>
            <a:r>
              <a:rPr lang="vi-VN" sz="1800" b="1">
                <a:solidFill>
                  <a:schemeClr val="accent3">
                    <a:lumMod val="50000"/>
                  </a:schemeClr>
                </a:solidFill>
              </a:rPr>
              <a:t>sông đỏ ngầu phù sa</a:t>
            </a:r>
            <a:r>
              <a:rPr lang="vi-VN" sz="1800" b="1"/>
              <a:t>.</a:t>
            </a:r>
            <a:r>
              <a:rPr lang="vi-VN" sz="1800"/>
              <a:t> Mặt sông như được trải rộng thêm. Tiếng sóng </a:t>
            </a:r>
            <a:r>
              <a:rPr lang="vi-VN" sz="1800" b="1">
                <a:solidFill>
                  <a:schemeClr val="accent3">
                    <a:lumMod val="50000"/>
                  </a:schemeClr>
                </a:solidFill>
              </a:rPr>
              <a:t>ì oạp đêm ngày</a:t>
            </a:r>
            <a:r>
              <a:rPr lang="vi-VN" sz="1800" b="1"/>
              <a:t>.</a:t>
            </a:r>
            <a:r>
              <a:rPr lang="vi-VN" sz="1800"/>
              <a:t> Chỗ khúc quanh của dòng chảy những con sóng </a:t>
            </a:r>
            <a:r>
              <a:rPr lang="vi-VN" sz="1800" b="1">
                <a:solidFill>
                  <a:schemeClr val="accent3">
                    <a:lumMod val="50000"/>
                  </a:schemeClr>
                </a:solidFill>
              </a:rPr>
              <a:t>chồm lên vỗ bờ</a:t>
            </a:r>
            <a:r>
              <a:rPr lang="vi-VN" sz="1800"/>
              <a:t>. Hết mùa lũ, sông chảy </a:t>
            </a:r>
            <a:r>
              <a:rPr lang="vi-VN" sz="1800" b="1">
                <a:solidFill>
                  <a:schemeClr val="accent3">
                    <a:lumMod val="50000"/>
                  </a:schemeClr>
                </a:solidFill>
              </a:rPr>
              <a:t>lững lờ</a:t>
            </a:r>
            <a:r>
              <a:rPr lang="vi-VN" sz="1800">
                <a:solidFill>
                  <a:schemeClr val="accent3">
                    <a:lumMod val="50000"/>
                  </a:schemeClr>
                </a:solidFill>
              </a:rPr>
              <a:t>. </a:t>
            </a:r>
            <a:r>
              <a:rPr lang="vi-VN" sz="1800"/>
              <a:t>Có lẽ sống lưu luyến với bờ bãi, xóm làng, những nơi nó đi qua. Lớp phù sa </a:t>
            </a:r>
            <a:r>
              <a:rPr lang="vi-VN" sz="1800" b="1">
                <a:solidFill>
                  <a:schemeClr val="accent3">
                    <a:lumMod val="50000"/>
                  </a:schemeClr>
                </a:solidFill>
              </a:rPr>
              <a:t>là món quà sống trao cho đồng ruộng.</a:t>
            </a:r>
            <a:endParaRPr lang="en-US" sz="1800">
              <a:solidFill>
                <a:schemeClr val="accent3">
                  <a:lumMod val="50000"/>
                </a:schemeClr>
              </a:solidFill>
            </a:endParaRPr>
          </a:p>
        </p:txBody>
      </p:sp>
    </p:spTree>
    <p:extLst>
      <p:ext uri="{BB962C8B-B14F-4D97-AF65-F5344CB8AC3E}">
        <p14:creationId xmlns:p14="http://schemas.microsoft.com/office/powerpoint/2010/main" val="120375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35"/>
        <p:cNvGrpSpPr/>
        <p:nvPr/>
      </p:nvGrpSpPr>
      <p:grpSpPr>
        <a:xfrm>
          <a:off x="0" y="0"/>
          <a:ext cx="0" cy="0"/>
          <a:chOff x="0" y="0"/>
          <a:chExt cx="0" cy="0"/>
        </a:xfrm>
      </p:grpSpPr>
      <p:sp>
        <p:nvSpPr>
          <p:cNvPr id="1636" name="Google Shape;1636;p45"/>
          <p:cNvSpPr/>
          <p:nvPr/>
        </p:nvSpPr>
        <p:spPr>
          <a:xfrm>
            <a:off x="810907" y="526663"/>
            <a:ext cx="1610211" cy="1117987"/>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chemeClr val="accent3">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latin typeface="+mj-lt"/>
            </a:endParaRPr>
          </a:p>
        </p:txBody>
      </p:sp>
      <p:sp>
        <p:nvSpPr>
          <p:cNvPr id="1637" name="Google Shape;1637;p45"/>
          <p:cNvSpPr txBox="1">
            <a:spLocks noGrp="1"/>
          </p:cNvSpPr>
          <p:nvPr>
            <p:ph type="title"/>
          </p:nvPr>
        </p:nvSpPr>
        <p:spPr>
          <a:xfrm>
            <a:off x="981662" y="613906"/>
            <a:ext cx="1268700" cy="943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7200" b="1">
                <a:latin typeface="+mj-lt"/>
              </a:rPr>
              <a:t>04</a:t>
            </a:r>
            <a:endParaRPr sz="7200" b="1">
              <a:latin typeface="+mj-lt"/>
            </a:endParaRPr>
          </a:p>
        </p:txBody>
      </p:sp>
      <p:sp>
        <p:nvSpPr>
          <p:cNvPr id="1638" name="Google Shape;1638;p45"/>
          <p:cNvSpPr txBox="1">
            <a:spLocks noGrp="1"/>
          </p:cNvSpPr>
          <p:nvPr>
            <p:ph type="title" idx="2"/>
          </p:nvPr>
        </p:nvSpPr>
        <p:spPr>
          <a:xfrm>
            <a:off x="810907" y="1577710"/>
            <a:ext cx="6753887" cy="1635300"/>
          </a:xfrm>
          <a:prstGeom prst="rect">
            <a:avLst/>
          </a:prstGeom>
        </p:spPr>
        <p:txBody>
          <a:bodyPr spcFirstLastPara="1" wrap="square" lIns="91425" tIns="91425" rIns="91425" bIns="91425" anchor="t" anchorCtr="0">
            <a:noAutofit/>
          </a:bodyPr>
          <a:lstStyle/>
          <a:p>
            <a:pPr lvl="0">
              <a:lnSpc>
                <a:spcPct val="150000"/>
              </a:lnSpc>
            </a:pPr>
            <a:r>
              <a:rPr lang="vi-VN" sz="4400">
                <a:solidFill>
                  <a:schemeClr val="bg2">
                    <a:lumMod val="50000"/>
                  </a:schemeClr>
                </a:solidFill>
                <a:latin typeface="+mn-lt"/>
              </a:rPr>
              <a:t>Viết 2 – 3 câu về nội dung tranh. Xác định vị ngữ của mỗi câu.</a:t>
            </a:r>
          </a:p>
        </p:txBody>
      </p:sp>
      <p:grpSp>
        <p:nvGrpSpPr>
          <p:cNvPr id="1640" name="Google Shape;1640;p45"/>
          <p:cNvGrpSpPr/>
          <p:nvPr/>
        </p:nvGrpSpPr>
        <p:grpSpPr>
          <a:xfrm>
            <a:off x="6896427" y="3240791"/>
            <a:ext cx="2003352" cy="1283079"/>
            <a:chOff x="4458601" y="1299330"/>
            <a:chExt cx="3659801" cy="2411885"/>
          </a:xfrm>
        </p:grpSpPr>
        <p:sp>
          <p:nvSpPr>
            <p:cNvPr id="1641" name="Google Shape;1641;p45"/>
            <p:cNvSpPr/>
            <p:nvPr/>
          </p:nvSpPr>
          <p:spPr>
            <a:xfrm>
              <a:off x="4458601" y="1765400"/>
              <a:ext cx="3659801" cy="1945814"/>
            </a:xfrm>
            <a:custGeom>
              <a:avLst/>
              <a:gdLst/>
              <a:ahLst/>
              <a:cxnLst/>
              <a:rect l="l" t="t" r="r" b="b"/>
              <a:pathLst>
                <a:path w="101753" h="54103" extrusionOk="0">
                  <a:moveTo>
                    <a:pt x="52417" y="1"/>
                  </a:moveTo>
                  <a:lnTo>
                    <a:pt x="50034" y="117"/>
                  </a:lnTo>
                  <a:lnTo>
                    <a:pt x="47593" y="233"/>
                  </a:lnTo>
                  <a:lnTo>
                    <a:pt x="45153" y="466"/>
                  </a:lnTo>
                  <a:lnTo>
                    <a:pt x="42712" y="756"/>
                  </a:lnTo>
                  <a:lnTo>
                    <a:pt x="40271" y="1105"/>
                  </a:lnTo>
                  <a:lnTo>
                    <a:pt x="37889" y="1570"/>
                  </a:lnTo>
                  <a:lnTo>
                    <a:pt x="35448" y="2035"/>
                  </a:lnTo>
                  <a:lnTo>
                    <a:pt x="33065" y="2616"/>
                  </a:lnTo>
                  <a:lnTo>
                    <a:pt x="30741" y="3255"/>
                  </a:lnTo>
                  <a:lnTo>
                    <a:pt x="28417" y="3952"/>
                  </a:lnTo>
                  <a:lnTo>
                    <a:pt x="26150" y="4708"/>
                  </a:lnTo>
                  <a:lnTo>
                    <a:pt x="23884" y="5521"/>
                  </a:lnTo>
                  <a:lnTo>
                    <a:pt x="21734" y="6393"/>
                  </a:lnTo>
                  <a:lnTo>
                    <a:pt x="19642" y="7323"/>
                  </a:lnTo>
                  <a:lnTo>
                    <a:pt x="17608" y="8311"/>
                  </a:lnTo>
                  <a:lnTo>
                    <a:pt x="15632" y="9415"/>
                  </a:lnTo>
                  <a:lnTo>
                    <a:pt x="13773" y="10519"/>
                  </a:lnTo>
                  <a:lnTo>
                    <a:pt x="11971" y="11739"/>
                  </a:lnTo>
                  <a:lnTo>
                    <a:pt x="10286" y="12960"/>
                  </a:lnTo>
                  <a:lnTo>
                    <a:pt x="8717" y="14296"/>
                  </a:lnTo>
                  <a:lnTo>
                    <a:pt x="7264" y="15633"/>
                  </a:lnTo>
                  <a:lnTo>
                    <a:pt x="5869" y="17086"/>
                  </a:lnTo>
                  <a:lnTo>
                    <a:pt x="4649" y="18596"/>
                  </a:lnTo>
                  <a:lnTo>
                    <a:pt x="4068" y="19352"/>
                  </a:lnTo>
                  <a:lnTo>
                    <a:pt x="3545" y="20107"/>
                  </a:lnTo>
                  <a:lnTo>
                    <a:pt x="3080" y="20921"/>
                  </a:lnTo>
                  <a:lnTo>
                    <a:pt x="2615" y="21734"/>
                  </a:lnTo>
                  <a:lnTo>
                    <a:pt x="2150" y="22548"/>
                  </a:lnTo>
                  <a:lnTo>
                    <a:pt x="1743" y="23362"/>
                  </a:lnTo>
                  <a:lnTo>
                    <a:pt x="1395" y="24233"/>
                  </a:lnTo>
                  <a:lnTo>
                    <a:pt x="1104" y="25047"/>
                  </a:lnTo>
                  <a:lnTo>
                    <a:pt x="814" y="25918"/>
                  </a:lnTo>
                  <a:lnTo>
                    <a:pt x="581" y="26848"/>
                  </a:lnTo>
                  <a:lnTo>
                    <a:pt x="349" y="27720"/>
                  </a:lnTo>
                  <a:lnTo>
                    <a:pt x="233" y="28650"/>
                  </a:lnTo>
                  <a:lnTo>
                    <a:pt x="116" y="29580"/>
                  </a:lnTo>
                  <a:lnTo>
                    <a:pt x="0" y="30509"/>
                  </a:lnTo>
                  <a:lnTo>
                    <a:pt x="0" y="31497"/>
                  </a:lnTo>
                  <a:lnTo>
                    <a:pt x="0" y="32427"/>
                  </a:lnTo>
                  <a:lnTo>
                    <a:pt x="58" y="33415"/>
                  </a:lnTo>
                  <a:lnTo>
                    <a:pt x="174" y="34403"/>
                  </a:lnTo>
                  <a:lnTo>
                    <a:pt x="465" y="35856"/>
                  </a:lnTo>
                  <a:lnTo>
                    <a:pt x="814" y="37192"/>
                  </a:lnTo>
                  <a:lnTo>
                    <a:pt x="1337" y="38471"/>
                  </a:lnTo>
                  <a:lnTo>
                    <a:pt x="1918" y="39691"/>
                  </a:lnTo>
                  <a:lnTo>
                    <a:pt x="2673" y="40911"/>
                  </a:lnTo>
                  <a:lnTo>
                    <a:pt x="3487" y="42015"/>
                  </a:lnTo>
                  <a:lnTo>
                    <a:pt x="4417" y="43061"/>
                  </a:lnTo>
                  <a:lnTo>
                    <a:pt x="5463" y="44049"/>
                  </a:lnTo>
                  <a:lnTo>
                    <a:pt x="6625" y="45037"/>
                  </a:lnTo>
                  <a:lnTo>
                    <a:pt x="7845" y="45909"/>
                  </a:lnTo>
                  <a:lnTo>
                    <a:pt x="9124" y="46781"/>
                  </a:lnTo>
                  <a:lnTo>
                    <a:pt x="10576" y="47594"/>
                  </a:lnTo>
                  <a:lnTo>
                    <a:pt x="12029" y="48350"/>
                  </a:lnTo>
                  <a:lnTo>
                    <a:pt x="13598" y="49047"/>
                  </a:lnTo>
                  <a:lnTo>
                    <a:pt x="15225" y="49686"/>
                  </a:lnTo>
                  <a:lnTo>
                    <a:pt x="16911" y="50267"/>
                  </a:lnTo>
                  <a:lnTo>
                    <a:pt x="18654" y="50848"/>
                  </a:lnTo>
                  <a:lnTo>
                    <a:pt x="20513" y="51313"/>
                  </a:lnTo>
                  <a:lnTo>
                    <a:pt x="22373" y="51778"/>
                  </a:lnTo>
                  <a:lnTo>
                    <a:pt x="24291" y="52185"/>
                  </a:lnTo>
                  <a:lnTo>
                    <a:pt x="26266" y="52592"/>
                  </a:lnTo>
                  <a:lnTo>
                    <a:pt x="28300" y="52940"/>
                  </a:lnTo>
                  <a:lnTo>
                    <a:pt x="30334" y="53173"/>
                  </a:lnTo>
                  <a:lnTo>
                    <a:pt x="32484" y="53463"/>
                  </a:lnTo>
                  <a:lnTo>
                    <a:pt x="34576" y="53638"/>
                  </a:lnTo>
                  <a:lnTo>
                    <a:pt x="36726" y="53812"/>
                  </a:lnTo>
                  <a:lnTo>
                    <a:pt x="38935" y="53928"/>
                  </a:lnTo>
                  <a:lnTo>
                    <a:pt x="41143" y="54044"/>
                  </a:lnTo>
                  <a:lnTo>
                    <a:pt x="43351" y="54044"/>
                  </a:lnTo>
                  <a:lnTo>
                    <a:pt x="45618" y="54103"/>
                  </a:lnTo>
                  <a:lnTo>
                    <a:pt x="47826" y="54044"/>
                  </a:lnTo>
                  <a:lnTo>
                    <a:pt x="50092" y="53986"/>
                  </a:lnTo>
                  <a:lnTo>
                    <a:pt x="54567" y="53754"/>
                  </a:lnTo>
                  <a:lnTo>
                    <a:pt x="59041" y="53405"/>
                  </a:lnTo>
                  <a:lnTo>
                    <a:pt x="63458" y="52940"/>
                  </a:lnTo>
                  <a:lnTo>
                    <a:pt x="67758" y="52359"/>
                  </a:lnTo>
                  <a:lnTo>
                    <a:pt x="72000" y="51662"/>
                  </a:lnTo>
                  <a:lnTo>
                    <a:pt x="76010" y="50848"/>
                  </a:lnTo>
                  <a:lnTo>
                    <a:pt x="79845" y="49977"/>
                  </a:lnTo>
                  <a:lnTo>
                    <a:pt x="81705" y="49454"/>
                  </a:lnTo>
                  <a:lnTo>
                    <a:pt x="83506" y="48931"/>
                  </a:lnTo>
                  <a:lnTo>
                    <a:pt x="85249" y="48408"/>
                  </a:lnTo>
                  <a:lnTo>
                    <a:pt x="86877" y="47885"/>
                  </a:lnTo>
                  <a:lnTo>
                    <a:pt x="88504" y="47304"/>
                  </a:lnTo>
                  <a:lnTo>
                    <a:pt x="90015" y="46722"/>
                  </a:lnTo>
                  <a:lnTo>
                    <a:pt x="91409" y="46141"/>
                  </a:lnTo>
                  <a:lnTo>
                    <a:pt x="92804" y="45502"/>
                  </a:lnTo>
                  <a:lnTo>
                    <a:pt x="94024" y="44863"/>
                  </a:lnTo>
                  <a:lnTo>
                    <a:pt x="95245" y="44224"/>
                  </a:lnTo>
                  <a:lnTo>
                    <a:pt x="96291" y="43526"/>
                  </a:lnTo>
                  <a:lnTo>
                    <a:pt x="97278" y="42887"/>
                  </a:lnTo>
                  <a:lnTo>
                    <a:pt x="98150" y="42190"/>
                  </a:lnTo>
                  <a:lnTo>
                    <a:pt x="98964" y="41492"/>
                  </a:lnTo>
                  <a:lnTo>
                    <a:pt x="99603" y="40737"/>
                  </a:lnTo>
                  <a:lnTo>
                    <a:pt x="100184" y="40040"/>
                  </a:lnTo>
                  <a:lnTo>
                    <a:pt x="100591" y="39284"/>
                  </a:lnTo>
                  <a:lnTo>
                    <a:pt x="100939" y="38529"/>
                  </a:lnTo>
                  <a:lnTo>
                    <a:pt x="101346" y="37076"/>
                  </a:lnTo>
                  <a:lnTo>
                    <a:pt x="101579" y="35681"/>
                  </a:lnTo>
                  <a:lnTo>
                    <a:pt x="101753" y="34345"/>
                  </a:lnTo>
                  <a:lnTo>
                    <a:pt x="101753" y="33066"/>
                  </a:lnTo>
                  <a:lnTo>
                    <a:pt x="101637" y="31846"/>
                  </a:lnTo>
                  <a:lnTo>
                    <a:pt x="101404" y="30626"/>
                  </a:lnTo>
                  <a:lnTo>
                    <a:pt x="101056" y="29521"/>
                  </a:lnTo>
                  <a:lnTo>
                    <a:pt x="100591" y="28475"/>
                  </a:lnTo>
                  <a:lnTo>
                    <a:pt x="100068" y="27429"/>
                  </a:lnTo>
                  <a:lnTo>
                    <a:pt x="99487" y="26500"/>
                  </a:lnTo>
                  <a:lnTo>
                    <a:pt x="98789" y="25570"/>
                  </a:lnTo>
                  <a:lnTo>
                    <a:pt x="98092" y="24756"/>
                  </a:lnTo>
                  <a:lnTo>
                    <a:pt x="97278" y="23943"/>
                  </a:lnTo>
                  <a:lnTo>
                    <a:pt x="96465" y="23187"/>
                  </a:lnTo>
                  <a:lnTo>
                    <a:pt x="95593" y="22490"/>
                  </a:lnTo>
                  <a:lnTo>
                    <a:pt x="94722" y="21793"/>
                  </a:lnTo>
                  <a:lnTo>
                    <a:pt x="93850" y="21211"/>
                  </a:lnTo>
                  <a:lnTo>
                    <a:pt x="92920" y="20630"/>
                  </a:lnTo>
                  <a:lnTo>
                    <a:pt x="91119" y="19642"/>
                  </a:lnTo>
                  <a:lnTo>
                    <a:pt x="89433" y="18771"/>
                  </a:lnTo>
                  <a:lnTo>
                    <a:pt x="87864" y="18132"/>
                  </a:lnTo>
                  <a:lnTo>
                    <a:pt x="86528" y="17609"/>
                  </a:lnTo>
                  <a:lnTo>
                    <a:pt x="85482" y="17260"/>
                  </a:lnTo>
                  <a:lnTo>
                    <a:pt x="84552" y="17027"/>
                  </a:lnTo>
                  <a:lnTo>
                    <a:pt x="84552" y="16795"/>
                  </a:lnTo>
                  <a:lnTo>
                    <a:pt x="84610" y="16272"/>
                  </a:lnTo>
                  <a:lnTo>
                    <a:pt x="84552" y="15400"/>
                  </a:lnTo>
                  <a:lnTo>
                    <a:pt x="84378" y="14238"/>
                  </a:lnTo>
                  <a:lnTo>
                    <a:pt x="84262" y="13599"/>
                  </a:lnTo>
                  <a:lnTo>
                    <a:pt x="84029" y="12902"/>
                  </a:lnTo>
                  <a:lnTo>
                    <a:pt x="83797" y="12204"/>
                  </a:lnTo>
                  <a:lnTo>
                    <a:pt x="83506" y="11449"/>
                  </a:lnTo>
                  <a:lnTo>
                    <a:pt x="83099" y="10635"/>
                  </a:lnTo>
                  <a:lnTo>
                    <a:pt x="82634" y="9880"/>
                  </a:lnTo>
                  <a:lnTo>
                    <a:pt x="82053" y="9066"/>
                  </a:lnTo>
                  <a:lnTo>
                    <a:pt x="81414" y="8253"/>
                  </a:lnTo>
                  <a:lnTo>
                    <a:pt x="80659" y="7439"/>
                  </a:lnTo>
                  <a:lnTo>
                    <a:pt x="79845" y="6625"/>
                  </a:lnTo>
                  <a:lnTo>
                    <a:pt x="78857" y="5812"/>
                  </a:lnTo>
                  <a:lnTo>
                    <a:pt x="77753" y="5056"/>
                  </a:lnTo>
                  <a:lnTo>
                    <a:pt x="76533" y="4301"/>
                  </a:lnTo>
                  <a:lnTo>
                    <a:pt x="75196" y="3604"/>
                  </a:lnTo>
                  <a:lnTo>
                    <a:pt x="73685" y="2964"/>
                  </a:lnTo>
                  <a:lnTo>
                    <a:pt x="72000" y="2325"/>
                  </a:lnTo>
                  <a:lnTo>
                    <a:pt x="70199" y="1802"/>
                  </a:lnTo>
                  <a:lnTo>
                    <a:pt x="68223" y="1279"/>
                  </a:lnTo>
                  <a:lnTo>
                    <a:pt x="66073" y="872"/>
                  </a:lnTo>
                  <a:lnTo>
                    <a:pt x="63690" y="524"/>
                  </a:lnTo>
                  <a:lnTo>
                    <a:pt x="61191" y="233"/>
                  </a:lnTo>
                  <a:lnTo>
                    <a:pt x="58460" y="59"/>
                  </a:lnTo>
                  <a:lnTo>
                    <a:pt x="55555" y="1"/>
                  </a:lnTo>
                  <a:close/>
                </a:path>
              </a:pathLst>
            </a:custGeom>
            <a:solidFill>
              <a:srgbClr val="6497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2" name="Google Shape;1642;p45"/>
            <p:cNvSpPr/>
            <p:nvPr/>
          </p:nvSpPr>
          <p:spPr>
            <a:xfrm>
              <a:off x="5497378" y="1299330"/>
              <a:ext cx="700215" cy="1638601"/>
            </a:xfrm>
            <a:custGeom>
              <a:avLst/>
              <a:gdLst/>
              <a:ahLst/>
              <a:cxnLst/>
              <a:rect l="l" t="t" r="r" b="b"/>
              <a:pathLst>
                <a:path w="19468" h="45561" extrusionOk="0">
                  <a:moveTo>
                    <a:pt x="9763" y="1"/>
                  </a:moveTo>
                  <a:lnTo>
                    <a:pt x="8950" y="117"/>
                  </a:lnTo>
                  <a:lnTo>
                    <a:pt x="8136" y="291"/>
                  </a:lnTo>
                  <a:lnTo>
                    <a:pt x="7322" y="524"/>
                  </a:lnTo>
                  <a:lnTo>
                    <a:pt x="6567" y="873"/>
                  </a:lnTo>
                  <a:lnTo>
                    <a:pt x="5870" y="1279"/>
                  </a:lnTo>
                  <a:lnTo>
                    <a:pt x="5172" y="1744"/>
                  </a:lnTo>
                  <a:lnTo>
                    <a:pt x="4591" y="2383"/>
                  </a:lnTo>
                  <a:lnTo>
                    <a:pt x="4068" y="3023"/>
                  </a:lnTo>
                  <a:lnTo>
                    <a:pt x="3603" y="3720"/>
                  </a:lnTo>
                  <a:lnTo>
                    <a:pt x="3313" y="4475"/>
                  </a:lnTo>
                  <a:lnTo>
                    <a:pt x="3080" y="5289"/>
                  </a:lnTo>
                  <a:lnTo>
                    <a:pt x="3022" y="6103"/>
                  </a:lnTo>
                  <a:lnTo>
                    <a:pt x="3022" y="6509"/>
                  </a:lnTo>
                  <a:lnTo>
                    <a:pt x="3080" y="6916"/>
                  </a:lnTo>
                  <a:lnTo>
                    <a:pt x="3138" y="7439"/>
                  </a:lnTo>
                  <a:lnTo>
                    <a:pt x="3313" y="7904"/>
                  </a:lnTo>
                  <a:lnTo>
                    <a:pt x="3487" y="8369"/>
                  </a:lnTo>
                  <a:lnTo>
                    <a:pt x="3661" y="8776"/>
                  </a:lnTo>
                  <a:lnTo>
                    <a:pt x="3952" y="9183"/>
                  </a:lnTo>
                  <a:lnTo>
                    <a:pt x="4243" y="9589"/>
                  </a:lnTo>
                  <a:lnTo>
                    <a:pt x="4533" y="9938"/>
                  </a:lnTo>
                  <a:lnTo>
                    <a:pt x="4882" y="10287"/>
                  </a:lnTo>
                  <a:lnTo>
                    <a:pt x="5230" y="10577"/>
                  </a:lnTo>
                  <a:lnTo>
                    <a:pt x="5637" y="10810"/>
                  </a:lnTo>
                  <a:lnTo>
                    <a:pt x="6044" y="11042"/>
                  </a:lnTo>
                  <a:lnTo>
                    <a:pt x="6451" y="11216"/>
                  </a:lnTo>
                  <a:lnTo>
                    <a:pt x="6916" y="11333"/>
                  </a:lnTo>
                  <a:lnTo>
                    <a:pt x="7381" y="11391"/>
                  </a:lnTo>
                  <a:lnTo>
                    <a:pt x="7904" y="11391"/>
                  </a:lnTo>
                  <a:lnTo>
                    <a:pt x="8368" y="11333"/>
                  </a:lnTo>
                  <a:lnTo>
                    <a:pt x="7671" y="12437"/>
                  </a:lnTo>
                  <a:lnTo>
                    <a:pt x="6974" y="13541"/>
                  </a:lnTo>
                  <a:lnTo>
                    <a:pt x="6276" y="14703"/>
                  </a:lnTo>
                  <a:lnTo>
                    <a:pt x="5637" y="15865"/>
                  </a:lnTo>
                  <a:lnTo>
                    <a:pt x="5056" y="17028"/>
                  </a:lnTo>
                  <a:lnTo>
                    <a:pt x="4475" y="18248"/>
                  </a:lnTo>
                  <a:lnTo>
                    <a:pt x="3952" y="19468"/>
                  </a:lnTo>
                  <a:lnTo>
                    <a:pt x="3487" y="20747"/>
                  </a:lnTo>
                  <a:lnTo>
                    <a:pt x="2732" y="22722"/>
                  </a:lnTo>
                  <a:lnTo>
                    <a:pt x="2092" y="24698"/>
                  </a:lnTo>
                  <a:lnTo>
                    <a:pt x="1569" y="26732"/>
                  </a:lnTo>
                  <a:lnTo>
                    <a:pt x="1105" y="28766"/>
                  </a:lnTo>
                  <a:lnTo>
                    <a:pt x="698" y="30800"/>
                  </a:lnTo>
                  <a:lnTo>
                    <a:pt x="407" y="32892"/>
                  </a:lnTo>
                  <a:lnTo>
                    <a:pt x="175" y="34926"/>
                  </a:lnTo>
                  <a:lnTo>
                    <a:pt x="59" y="36960"/>
                  </a:lnTo>
                  <a:lnTo>
                    <a:pt x="0" y="38471"/>
                  </a:lnTo>
                  <a:lnTo>
                    <a:pt x="59" y="39923"/>
                  </a:lnTo>
                  <a:lnTo>
                    <a:pt x="117" y="40679"/>
                  </a:lnTo>
                  <a:lnTo>
                    <a:pt x="233" y="41434"/>
                  </a:lnTo>
                  <a:lnTo>
                    <a:pt x="407" y="42132"/>
                  </a:lnTo>
                  <a:lnTo>
                    <a:pt x="640" y="42829"/>
                  </a:lnTo>
                  <a:lnTo>
                    <a:pt x="930" y="43410"/>
                  </a:lnTo>
                  <a:lnTo>
                    <a:pt x="1279" y="43991"/>
                  </a:lnTo>
                  <a:lnTo>
                    <a:pt x="1686" y="44514"/>
                  </a:lnTo>
                  <a:lnTo>
                    <a:pt x="2209" y="44921"/>
                  </a:lnTo>
                  <a:lnTo>
                    <a:pt x="2732" y="45270"/>
                  </a:lnTo>
                  <a:lnTo>
                    <a:pt x="3313" y="45502"/>
                  </a:lnTo>
                  <a:lnTo>
                    <a:pt x="3603" y="45560"/>
                  </a:lnTo>
                  <a:lnTo>
                    <a:pt x="3894" y="45560"/>
                  </a:lnTo>
                  <a:lnTo>
                    <a:pt x="4184" y="45502"/>
                  </a:lnTo>
                  <a:lnTo>
                    <a:pt x="4475" y="45444"/>
                  </a:lnTo>
                  <a:lnTo>
                    <a:pt x="4824" y="45328"/>
                  </a:lnTo>
                  <a:lnTo>
                    <a:pt x="5172" y="45154"/>
                  </a:lnTo>
                  <a:lnTo>
                    <a:pt x="5463" y="44863"/>
                  </a:lnTo>
                  <a:lnTo>
                    <a:pt x="5695" y="44631"/>
                  </a:lnTo>
                  <a:lnTo>
                    <a:pt x="5928" y="44282"/>
                  </a:lnTo>
                  <a:lnTo>
                    <a:pt x="6102" y="43933"/>
                  </a:lnTo>
                  <a:lnTo>
                    <a:pt x="6218" y="43585"/>
                  </a:lnTo>
                  <a:lnTo>
                    <a:pt x="6335" y="43236"/>
                  </a:lnTo>
                  <a:lnTo>
                    <a:pt x="6567" y="42190"/>
                  </a:lnTo>
                  <a:lnTo>
                    <a:pt x="6858" y="40795"/>
                  </a:lnTo>
                  <a:lnTo>
                    <a:pt x="7090" y="39400"/>
                  </a:lnTo>
                  <a:lnTo>
                    <a:pt x="7090" y="38819"/>
                  </a:lnTo>
                  <a:lnTo>
                    <a:pt x="7090" y="38413"/>
                  </a:lnTo>
                  <a:lnTo>
                    <a:pt x="6683" y="37831"/>
                  </a:lnTo>
                  <a:lnTo>
                    <a:pt x="6335" y="37250"/>
                  </a:lnTo>
                  <a:lnTo>
                    <a:pt x="6102" y="36669"/>
                  </a:lnTo>
                  <a:lnTo>
                    <a:pt x="5928" y="36030"/>
                  </a:lnTo>
                  <a:lnTo>
                    <a:pt x="5812" y="35391"/>
                  </a:lnTo>
                  <a:lnTo>
                    <a:pt x="5753" y="34752"/>
                  </a:lnTo>
                  <a:lnTo>
                    <a:pt x="5753" y="34054"/>
                  </a:lnTo>
                  <a:lnTo>
                    <a:pt x="5812" y="33357"/>
                  </a:lnTo>
                  <a:lnTo>
                    <a:pt x="5928" y="32660"/>
                  </a:lnTo>
                  <a:lnTo>
                    <a:pt x="6102" y="31962"/>
                  </a:lnTo>
                  <a:lnTo>
                    <a:pt x="6276" y="31265"/>
                  </a:lnTo>
                  <a:lnTo>
                    <a:pt x="6509" y="30626"/>
                  </a:lnTo>
                  <a:lnTo>
                    <a:pt x="7032" y="29289"/>
                  </a:lnTo>
                  <a:lnTo>
                    <a:pt x="7613" y="28011"/>
                  </a:lnTo>
                  <a:lnTo>
                    <a:pt x="8775" y="25919"/>
                  </a:lnTo>
                  <a:lnTo>
                    <a:pt x="9996" y="23943"/>
                  </a:lnTo>
                  <a:lnTo>
                    <a:pt x="11390" y="21909"/>
                  </a:lnTo>
                  <a:lnTo>
                    <a:pt x="12843" y="19933"/>
                  </a:lnTo>
                  <a:lnTo>
                    <a:pt x="14354" y="18132"/>
                  </a:lnTo>
                  <a:lnTo>
                    <a:pt x="15807" y="16330"/>
                  </a:lnTo>
                  <a:lnTo>
                    <a:pt x="16504" y="15459"/>
                  </a:lnTo>
                  <a:lnTo>
                    <a:pt x="17143" y="14471"/>
                  </a:lnTo>
                  <a:lnTo>
                    <a:pt x="17783" y="13483"/>
                  </a:lnTo>
                  <a:lnTo>
                    <a:pt x="18306" y="12495"/>
                  </a:lnTo>
                  <a:lnTo>
                    <a:pt x="18770" y="11391"/>
                  </a:lnTo>
                  <a:lnTo>
                    <a:pt x="19119" y="10287"/>
                  </a:lnTo>
                  <a:lnTo>
                    <a:pt x="19352" y="9124"/>
                  </a:lnTo>
                  <a:lnTo>
                    <a:pt x="19468" y="8020"/>
                  </a:lnTo>
                  <a:lnTo>
                    <a:pt x="19468" y="7439"/>
                  </a:lnTo>
                  <a:lnTo>
                    <a:pt x="19410" y="6858"/>
                  </a:lnTo>
                  <a:lnTo>
                    <a:pt x="19352" y="6277"/>
                  </a:lnTo>
                  <a:lnTo>
                    <a:pt x="19235" y="5754"/>
                  </a:lnTo>
                  <a:lnTo>
                    <a:pt x="19061" y="5173"/>
                  </a:lnTo>
                  <a:lnTo>
                    <a:pt x="18887" y="4650"/>
                  </a:lnTo>
                  <a:lnTo>
                    <a:pt x="18654" y="4127"/>
                  </a:lnTo>
                  <a:lnTo>
                    <a:pt x="18364" y="3662"/>
                  </a:lnTo>
                  <a:lnTo>
                    <a:pt x="17783" y="2906"/>
                  </a:lnTo>
                  <a:lnTo>
                    <a:pt x="17201" y="2325"/>
                  </a:lnTo>
                  <a:lnTo>
                    <a:pt x="16446" y="1744"/>
                  </a:lnTo>
                  <a:lnTo>
                    <a:pt x="15691" y="1279"/>
                  </a:lnTo>
                  <a:lnTo>
                    <a:pt x="14877" y="873"/>
                  </a:lnTo>
                  <a:lnTo>
                    <a:pt x="14063" y="524"/>
                  </a:lnTo>
                  <a:lnTo>
                    <a:pt x="13134" y="291"/>
                  </a:lnTo>
                  <a:lnTo>
                    <a:pt x="12262" y="117"/>
                  </a:lnTo>
                  <a:lnTo>
                    <a:pt x="11448" y="59"/>
                  </a:lnTo>
                  <a:lnTo>
                    <a:pt x="10577" y="1"/>
                  </a:lnTo>
                  <a:close/>
                </a:path>
              </a:pathLst>
            </a:custGeom>
            <a:solidFill>
              <a:srgbClr val="9395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3" name="Google Shape;1643;p45"/>
            <p:cNvSpPr/>
            <p:nvPr/>
          </p:nvSpPr>
          <p:spPr>
            <a:xfrm>
              <a:off x="4870357" y="2613958"/>
              <a:ext cx="578969" cy="543395"/>
            </a:xfrm>
            <a:custGeom>
              <a:avLst/>
              <a:gdLst/>
              <a:ahLst/>
              <a:cxnLst/>
              <a:rect l="l" t="t" r="r" b="b"/>
              <a:pathLst>
                <a:path w="16097" h="15109" fill="none" extrusionOk="0">
                  <a:moveTo>
                    <a:pt x="4068" y="15109"/>
                  </a:moveTo>
                  <a:lnTo>
                    <a:pt x="4068" y="15109"/>
                  </a:lnTo>
                  <a:lnTo>
                    <a:pt x="3603" y="14877"/>
                  </a:lnTo>
                  <a:lnTo>
                    <a:pt x="3196" y="14586"/>
                  </a:lnTo>
                  <a:lnTo>
                    <a:pt x="2789" y="14237"/>
                  </a:lnTo>
                  <a:lnTo>
                    <a:pt x="2383" y="13889"/>
                  </a:lnTo>
                  <a:lnTo>
                    <a:pt x="1743" y="13133"/>
                  </a:lnTo>
                  <a:lnTo>
                    <a:pt x="1104" y="12320"/>
                  </a:lnTo>
                  <a:lnTo>
                    <a:pt x="639" y="11390"/>
                  </a:lnTo>
                  <a:lnTo>
                    <a:pt x="291" y="10402"/>
                  </a:lnTo>
                  <a:lnTo>
                    <a:pt x="174" y="9937"/>
                  </a:lnTo>
                  <a:lnTo>
                    <a:pt x="58" y="9414"/>
                  </a:lnTo>
                  <a:lnTo>
                    <a:pt x="0" y="8891"/>
                  </a:lnTo>
                  <a:lnTo>
                    <a:pt x="0" y="8368"/>
                  </a:lnTo>
                  <a:lnTo>
                    <a:pt x="0" y="8368"/>
                  </a:lnTo>
                  <a:lnTo>
                    <a:pt x="0" y="7845"/>
                  </a:lnTo>
                  <a:lnTo>
                    <a:pt x="58" y="7322"/>
                  </a:lnTo>
                  <a:lnTo>
                    <a:pt x="174" y="6857"/>
                  </a:lnTo>
                  <a:lnTo>
                    <a:pt x="291" y="6334"/>
                  </a:lnTo>
                  <a:lnTo>
                    <a:pt x="639" y="5346"/>
                  </a:lnTo>
                  <a:lnTo>
                    <a:pt x="1104" y="4416"/>
                  </a:lnTo>
                  <a:lnTo>
                    <a:pt x="1685" y="3603"/>
                  </a:lnTo>
                  <a:lnTo>
                    <a:pt x="2325" y="2789"/>
                  </a:lnTo>
                  <a:lnTo>
                    <a:pt x="2731" y="2441"/>
                  </a:lnTo>
                  <a:lnTo>
                    <a:pt x="3138" y="2150"/>
                  </a:lnTo>
                  <a:lnTo>
                    <a:pt x="3545" y="1860"/>
                  </a:lnTo>
                  <a:lnTo>
                    <a:pt x="4010" y="1569"/>
                  </a:lnTo>
                  <a:lnTo>
                    <a:pt x="4010" y="1569"/>
                  </a:lnTo>
                  <a:lnTo>
                    <a:pt x="4649" y="1220"/>
                  </a:lnTo>
                  <a:lnTo>
                    <a:pt x="5346" y="988"/>
                  </a:lnTo>
                  <a:lnTo>
                    <a:pt x="6044" y="755"/>
                  </a:lnTo>
                  <a:lnTo>
                    <a:pt x="6741" y="581"/>
                  </a:lnTo>
                  <a:lnTo>
                    <a:pt x="8252" y="349"/>
                  </a:lnTo>
                  <a:lnTo>
                    <a:pt x="9705" y="174"/>
                  </a:lnTo>
                  <a:lnTo>
                    <a:pt x="9705" y="174"/>
                  </a:lnTo>
                  <a:lnTo>
                    <a:pt x="11332" y="116"/>
                  </a:lnTo>
                  <a:lnTo>
                    <a:pt x="12901" y="58"/>
                  </a:lnTo>
                  <a:lnTo>
                    <a:pt x="14528" y="0"/>
                  </a:lnTo>
                  <a:lnTo>
                    <a:pt x="16097" y="58"/>
                  </a:lnTo>
                </a:path>
              </a:pathLst>
            </a:custGeom>
            <a:no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4" name="Google Shape;1644;p45"/>
            <p:cNvSpPr/>
            <p:nvPr/>
          </p:nvSpPr>
          <p:spPr>
            <a:xfrm>
              <a:off x="6885220" y="2584683"/>
              <a:ext cx="530916" cy="491174"/>
            </a:xfrm>
            <a:custGeom>
              <a:avLst/>
              <a:gdLst/>
              <a:ahLst/>
              <a:cxnLst/>
              <a:rect l="l" t="t" r="r" b="b"/>
              <a:pathLst>
                <a:path w="14761" h="13657" fill="none" extrusionOk="0">
                  <a:moveTo>
                    <a:pt x="0" y="640"/>
                  </a:moveTo>
                  <a:lnTo>
                    <a:pt x="0" y="640"/>
                  </a:lnTo>
                  <a:lnTo>
                    <a:pt x="1279" y="407"/>
                  </a:lnTo>
                  <a:lnTo>
                    <a:pt x="2499" y="233"/>
                  </a:lnTo>
                  <a:lnTo>
                    <a:pt x="3778" y="59"/>
                  </a:lnTo>
                  <a:lnTo>
                    <a:pt x="4998" y="0"/>
                  </a:lnTo>
                  <a:lnTo>
                    <a:pt x="6276" y="59"/>
                  </a:lnTo>
                  <a:lnTo>
                    <a:pt x="7497" y="175"/>
                  </a:lnTo>
                  <a:lnTo>
                    <a:pt x="8717" y="407"/>
                  </a:lnTo>
                  <a:lnTo>
                    <a:pt x="9298" y="582"/>
                  </a:lnTo>
                  <a:lnTo>
                    <a:pt x="9937" y="756"/>
                  </a:lnTo>
                  <a:lnTo>
                    <a:pt x="9937" y="756"/>
                  </a:lnTo>
                  <a:lnTo>
                    <a:pt x="10925" y="1221"/>
                  </a:lnTo>
                  <a:lnTo>
                    <a:pt x="11448" y="1511"/>
                  </a:lnTo>
                  <a:lnTo>
                    <a:pt x="11913" y="1802"/>
                  </a:lnTo>
                  <a:lnTo>
                    <a:pt x="12320" y="2151"/>
                  </a:lnTo>
                  <a:lnTo>
                    <a:pt x="12785" y="2499"/>
                  </a:lnTo>
                  <a:lnTo>
                    <a:pt x="13134" y="2906"/>
                  </a:lnTo>
                  <a:lnTo>
                    <a:pt x="13482" y="3371"/>
                  </a:lnTo>
                  <a:lnTo>
                    <a:pt x="13482" y="3371"/>
                  </a:lnTo>
                  <a:lnTo>
                    <a:pt x="13889" y="3952"/>
                  </a:lnTo>
                  <a:lnTo>
                    <a:pt x="14238" y="4591"/>
                  </a:lnTo>
                  <a:lnTo>
                    <a:pt x="14470" y="5289"/>
                  </a:lnTo>
                  <a:lnTo>
                    <a:pt x="14644" y="5986"/>
                  </a:lnTo>
                  <a:lnTo>
                    <a:pt x="14761" y="6683"/>
                  </a:lnTo>
                  <a:lnTo>
                    <a:pt x="14761" y="7381"/>
                  </a:lnTo>
                  <a:lnTo>
                    <a:pt x="14703" y="8136"/>
                  </a:lnTo>
                  <a:lnTo>
                    <a:pt x="14586" y="8833"/>
                  </a:lnTo>
                  <a:lnTo>
                    <a:pt x="14586" y="8833"/>
                  </a:lnTo>
                  <a:lnTo>
                    <a:pt x="14412" y="9531"/>
                  </a:lnTo>
                  <a:lnTo>
                    <a:pt x="14180" y="10228"/>
                  </a:lnTo>
                  <a:lnTo>
                    <a:pt x="13889" y="10867"/>
                  </a:lnTo>
                  <a:lnTo>
                    <a:pt x="13540" y="11507"/>
                  </a:lnTo>
                  <a:lnTo>
                    <a:pt x="13134" y="12088"/>
                  </a:lnTo>
                  <a:lnTo>
                    <a:pt x="12669" y="12669"/>
                  </a:lnTo>
                  <a:lnTo>
                    <a:pt x="12146" y="13192"/>
                  </a:lnTo>
                  <a:lnTo>
                    <a:pt x="11623" y="13657"/>
                  </a:lnTo>
                </a:path>
              </a:pathLst>
            </a:custGeom>
            <a:no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5" name="Google Shape;1645;p45"/>
            <p:cNvSpPr/>
            <p:nvPr/>
          </p:nvSpPr>
          <p:spPr>
            <a:xfrm>
              <a:off x="5127417" y="3268090"/>
              <a:ext cx="1229045" cy="156807"/>
            </a:xfrm>
            <a:custGeom>
              <a:avLst/>
              <a:gdLst/>
              <a:ahLst/>
              <a:cxnLst/>
              <a:rect l="l" t="t" r="r" b="b"/>
              <a:pathLst>
                <a:path w="34171" h="4360" fill="none" extrusionOk="0">
                  <a:moveTo>
                    <a:pt x="1" y="1"/>
                  </a:moveTo>
                  <a:lnTo>
                    <a:pt x="1" y="1"/>
                  </a:lnTo>
                  <a:lnTo>
                    <a:pt x="2035" y="756"/>
                  </a:lnTo>
                  <a:lnTo>
                    <a:pt x="4127" y="1454"/>
                  </a:lnTo>
                  <a:lnTo>
                    <a:pt x="6161" y="2093"/>
                  </a:lnTo>
                  <a:lnTo>
                    <a:pt x="8311" y="2616"/>
                  </a:lnTo>
                  <a:lnTo>
                    <a:pt x="10403" y="3081"/>
                  </a:lnTo>
                  <a:lnTo>
                    <a:pt x="12553" y="3488"/>
                  </a:lnTo>
                  <a:lnTo>
                    <a:pt x="14703" y="3836"/>
                  </a:lnTo>
                  <a:lnTo>
                    <a:pt x="16853" y="4069"/>
                  </a:lnTo>
                  <a:lnTo>
                    <a:pt x="19003" y="4243"/>
                  </a:lnTo>
                  <a:lnTo>
                    <a:pt x="21211" y="4359"/>
                  </a:lnTo>
                  <a:lnTo>
                    <a:pt x="23361" y="4359"/>
                  </a:lnTo>
                  <a:lnTo>
                    <a:pt x="25570" y="4301"/>
                  </a:lnTo>
                  <a:lnTo>
                    <a:pt x="27720" y="4185"/>
                  </a:lnTo>
                  <a:lnTo>
                    <a:pt x="29870" y="4011"/>
                  </a:lnTo>
                  <a:lnTo>
                    <a:pt x="32020" y="3720"/>
                  </a:lnTo>
                  <a:lnTo>
                    <a:pt x="34170" y="3371"/>
                  </a:lnTo>
                </a:path>
              </a:pathLst>
            </a:custGeom>
            <a:no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6" name="Google Shape;1646;p45"/>
            <p:cNvSpPr/>
            <p:nvPr/>
          </p:nvSpPr>
          <p:spPr>
            <a:xfrm>
              <a:off x="7403548" y="2611836"/>
              <a:ext cx="104558" cy="179789"/>
            </a:xfrm>
            <a:custGeom>
              <a:avLst/>
              <a:gdLst/>
              <a:ahLst/>
              <a:cxnLst/>
              <a:rect l="l" t="t" r="r" b="b"/>
              <a:pathLst>
                <a:path w="2907" h="4999" fill="none" extrusionOk="0">
                  <a:moveTo>
                    <a:pt x="1" y="1"/>
                  </a:moveTo>
                  <a:lnTo>
                    <a:pt x="1" y="1"/>
                  </a:lnTo>
                  <a:lnTo>
                    <a:pt x="524" y="524"/>
                  </a:lnTo>
                  <a:lnTo>
                    <a:pt x="1047" y="1047"/>
                  </a:lnTo>
                  <a:lnTo>
                    <a:pt x="1512" y="1628"/>
                  </a:lnTo>
                  <a:lnTo>
                    <a:pt x="1919" y="2267"/>
                  </a:lnTo>
                  <a:lnTo>
                    <a:pt x="2267" y="2906"/>
                  </a:lnTo>
                  <a:lnTo>
                    <a:pt x="2500" y="3604"/>
                  </a:lnTo>
                  <a:lnTo>
                    <a:pt x="2732" y="4301"/>
                  </a:lnTo>
                  <a:lnTo>
                    <a:pt x="2907" y="4998"/>
                  </a:lnTo>
                </a:path>
              </a:pathLst>
            </a:custGeom>
            <a:no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7" name="Google Shape;1647;p45"/>
            <p:cNvSpPr/>
            <p:nvPr/>
          </p:nvSpPr>
          <p:spPr>
            <a:xfrm>
              <a:off x="6554967" y="3107182"/>
              <a:ext cx="861170" cy="407591"/>
            </a:xfrm>
            <a:custGeom>
              <a:avLst/>
              <a:gdLst/>
              <a:ahLst/>
              <a:cxnLst/>
              <a:rect l="l" t="t" r="r" b="b"/>
              <a:pathLst>
                <a:path w="23943" h="11333" fill="none" extrusionOk="0">
                  <a:moveTo>
                    <a:pt x="1" y="11332"/>
                  </a:moveTo>
                  <a:lnTo>
                    <a:pt x="1" y="11332"/>
                  </a:lnTo>
                  <a:lnTo>
                    <a:pt x="872" y="11332"/>
                  </a:lnTo>
                  <a:lnTo>
                    <a:pt x="1744" y="11332"/>
                  </a:lnTo>
                  <a:lnTo>
                    <a:pt x="2616" y="11274"/>
                  </a:lnTo>
                  <a:lnTo>
                    <a:pt x="3487" y="11158"/>
                  </a:lnTo>
                  <a:lnTo>
                    <a:pt x="5231" y="10809"/>
                  </a:lnTo>
                  <a:lnTo>
                    <a:pt x="6916" y="10402"/>
                  </a:lnTo>
                  <a:lnTo>
                    <a:pt x="8659" y="9879"/>
                  </a:lnTo>
                  <a:lnTo>
                    <a:pt x="10286" y="9240"/>
                  </a:lnTo>
                  <a:lnTo>
                    <a:pt x="11972" y="8601"/>
                  </a:lnTo>
                  <a:lnTo>
                    <a:pt x="13599" y="7903"/>
                  </a:lnTo>
                  <a:lnTo>
                    <a:pt x="13599" y="7903"/>
                  </a:lnTo>
                  <a:lnTo>
                    <a:pt x="15168" y="7206"/>
                  </a:lnTo>
                  <a:lnTo>
                    <a:pt x="16679" y="6509"/>
                  </a:lnTo>
                  <a:lnTo>
                    <a:pt x="18190" y="5695"/>
                  </a:lnTo>
                  <a:lnTo>
                    <a:pt x="19584" y="4765"/>
                  </a:lnTo>
                  <a:lnTo>
                    <a:pt x="20282" y="4301"/>
                  </a:lnTo>
                  <a:lnTo>
                    <a:pt x="20921" y="3778"/>
                  </a:lnTo>
                  <a:lnTo>
                    <a:pt x="21502" y="3255"/>
                  </a:lnTo>
                  <a:lnTo>
                    <a:pt x="22083" y="2673"/>
                  </a:lnTo>
                  <a:lnTo>
                    <a:pt x="22606" y="2034"/>
                  </a:lnTo>
                  <a:lnTo>
                    <a:pt x="23129" y="1395"/>
                  </a:lnTo>
                  <a:lnTo>
                    <a:pt x="23594" y="698"/>
                  </a:lnTo>
                  <a:lnTo>
                    <a:pt x="23943" y="0"/>
                  </a:lnTo>
                </a:path>
              </a:pathLst>
            </a:custGeom>
            <a:no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8" name="Google Shape;1648;p45"/>
            <p:cNvSpPr/>
            <p:nvPr/>
          </p:nvSpPr>
          <p:spPr>
            <a:xfrm>
              <a:off x="5566364" y="3525168"/>
              <a:ext cx="420136" cy="29311"/>
            </a:xfrm>
            <a:custGeom>
              <a:avLst/>
              <a:gdLst/>
              <a:ahLst/>
              <a:cxnLst/>
              <a:rect l="l" t="t" r="r" b="b"/>
              <a:pathLst>
                <a:path w="11681" h="815" fill="none" extrusionOk="0">
                  <a:moveTo>
                    <a:pt x="0" y="1"/>
                  </a:moveTo>
                  <a:lnTo>
                    <a:pt x="0" y="1"/>
                  </a:lnTo>
                  <a:lnTo>
                    <a:pt x="523" y="291"/>
                  </a:lnTo>
                  <a:lnTo>
                    <a:pt x="1046" y="466"/>
                  </a:lnTo>
                  <a:lnTo>
                    <a:pt x="1627" y="640"/>
                  </a:lnTo>
                  <a:lnTo>
                    <a:pt x="2208" y="698"/>
                  </a:lnTo>
                  <a:lnTo>
                    <a:pt x="3371" y="814"/>
                  </a:lnTo>
                  <a:lnTo>
                    <a:pt x="4591" y="814"/>
                  </a:lnTo>
                  <a:lnTo>
                    <a:pt x="4591" y="814"/>
                  </a:lnTo>
                  <a:lnTo>
                    <a:pt x="6334" y="756"/>
                  </a:lnTo>
                  <a:lnTo>
                    <a:pt x="8136" y="640"/>
                  </a:lnTo>
                  <a:lnTo>
                    <a:pt x="9937" y="466"/>
                  </a:lnTo>
                  <a:lnTo>
                    <a:pt x="11681" y="291"/>
                  </a:lnTo>
                </a:path>
              </a:pathLst>
            </a:custGeom>
            <a:no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9" name="Google Shape;1649;p45"/>
            <p:cNvSpPr/>
            <p:nvPr/>
          </p:nvSpPr>
          <p:spPr>
            <a:xfrm>
              <a:off x="5062639" y="2480169"/>
              <a:ext cx="405498" cy="29311"/>
            </a:xfrm>
            <a:custGeom>
              <a:avLst/>
              <a:gdLst/>
              <a:ahLst/>
              <a:cxnLst/>
              <a:rect l="l" t="t" r="r" b="b"/>
              <a:pathLst>
                <a:path w="11274" h="815" fill="none" extrusionOk="0">
                  <a:moveTo>
                    <a:pt x="0" y="814"/>
                  </a:moveTo>
                  <a:lnTo>
                    <a:pt x="0" y="814"/>
                  </a:lnTo>
                  <a:lnTo>
                    <a:pt x="2848" y="408"/>
                  </a:lnTo>
                  <a:lnTo>
                    <a:pt x="4242" y="233"/>
                  </a:lnTo>
                  <a:lnTo>
                    <a:pt x="5695" y="59"/>
                  </a:lnTo>
                  <a:lnTo>
                    <a:pt x="7090" y="1"/>
                  </a:lnTo>
                  <a:lnTo>
                    <a:pt x="8485" y="59"/>
                  </a:lnTo>
                  <a:lnTo>
                    <a:pt x="9879" y="175"/>
                  </a:lnTo>
                  <a:lnTo>
                    <a:pt x="11274" y="466"/>
                  </a:lnTo>
                </a:path>
              </a:pathLst>
            </a:custGeom>
            <a:no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0" name="Google Shape;1650;p45"/>
            <p:cNvSpPr/>
            <p:nvPr/>
          </p:nvSpPr>
          <p:spPr>
            <a:xfrm>
              <a:off x="5198489" y="2806227"/>
              <a:ext cx="2023280" cy="330231"/>
            </a:xfrm>
            <a:custGeom>
              <a:avLst/>
              <a:gdLst/>
              <a:ahLst/>
              <a:cxnLst/>
              <a:rect l="l" t="t" r="r" b="b"/>
              <a:pathLst>
                <a:path w="56253" h="9182" fill="none" extrusionOk="0">
                  <a:moveTo>
                    <a:pt x="1" y="5347"/>
                  </a:moveTo>
                  <a:lnTo>
                    <a:pt x="1" y="5347"/>
                  </a:lnTo>
                  <a:lnTo>
                    <a:pt x="1686" y="5986"/>
                  </a:lnTo>
                  <a:lnTo>
                    <a:pt x="3429" y="6509"/>
                  </a:lnTo>
                  <a:lnTo>
                    <a:pt x="5231" y="6974"/>
                  </a:lnTo>
                  <a:lnTo>
                    <a:pt x="6974" y="7439"/>
                  </a:lnTo>
                  <a:lnTo>
                    <a:pt x="8775" y="7845"/>
                  </a:lnTo>
                  <a:lnTo>
                    <a:pt x="10519" y="8194"/>
                  </a:lnTo>
                  <a:lnTo>
                    <a:pt x="12320" y="8485"/>
                  </a:lnTo>
                  <a:lnTo>
                    <a:pt x="14122" y="8717"/>
                  </a:lnTo>
                  <a:lnTo>
                    <a:pt x="15981" y="8891"/>
                  </a:lnTo>
                  <a:lnTo>
                    <a:pt x="17783" y="9066"/>
                  </a:lnTo>
                  <a:lnTo>
                    <a:pt x="19584" y="9182"/>
                  </a:lnTo>
                  <a:lnTo>
                    <a:pt x="21444" y="9182"/>
                  </a:lnTo>
                  <a:lnTo>
                    <a:pt x="23245" y="9182"/>
                  </a:lnTo>
                  <a:lnTo>
                    <a:pt x="25047" y="9182"/>
                  </a:lnTo>
                  <a:lnTo>
                    <a:pt x="26906" y="9066"/>
                  </a:lnTo>
                  <a:lnTo>
                    <a:pt x="28708" y="8891"/>
                  </a:lnTo>
                  <a:lnTo>
                    <a:pt x="30509" y="8717"/>
                  </a:lnTo>
                  <a:lnTo>
                    <a:pt x="32310" y="8485"/>
                  </a:lnTo>
                  <a:lnTo>
                    <a:pt x="34112" y="8194"/>
                  </a:lnTo>
                  <a:lnTo>
                    <a:pt x="35913" y="7845"/>
                  </a:lnTo>
                  <a:lnTo>
                    <a:pt x="37715" y="7439"/>
                  </a:lnTo>
                  <a:lnTo>
                    <a:pt x="39458" y="6974"/>
                  </a:lnTo>
                  <a:lnTo>
                    <a:pt x="41260" y="6509"/>
                  </a:lnTo>
                  <a:lnTo>
                    <a:pt x="43003" y="5986"/>
                  </a:lnTo>
                  <a:lnTo>
                    <a:pt x="44688" y="5405"/>
                  </a:lnTo>
                  <a:lnTo>
                    <a:pt x="46431" y="4765"/>
                  </a:lnTo>
                  <a:lnTo>
                    <a:pt x="48117" y="4068"/>
                  </a:lnTo>
                  <a:lnTo>
                    <a:pt x="49802" y="3371"/>
                  </a:lnTo>
                  <a:lnTo>
                    <a:pt x="51429" y="2615"/>
                  </a:lnTo>
                  <a:lnTo>
                    <a:pt x="53056" y="1802"/>
                  </a:lnTo>
                  <a:lnTo>
                    <a:pt x="54683" y="930"/>
                  </a:lnTo>
                  <a:lnTo>
                    <a:pt x="56252" y="0"/>
                  </a:lnTo>
                </a:path>
              </a:pathLst>
            </a:custGeom>
            <a:no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1" name="Google Shape;1651;p45"/>
            <p:cNvSpPr/>
            <p:nvPr/>
          </p:nvSpPr>
          <p:spPr>
            <a:xfrm>
              <a:off x="5236111" y="1525046"/>
              <a:ext cx="562280" cy="229960"/>
            </a:xfrm>
            <a:custGeom>
              <a:avLst/>
              <a:gdLst/>
              <a:ahLst/>
              <a:cxnLst/>
              <a:rect l="l" t="t" r="r" b="b"/>
              <a:pathLst>
                <a:path w="15633" h="6394" extrusionOk="0">
                  <a:moveTo>
                    <a:pt x="640" y="1"/>
                  </a:moveTo>
                  <a:lnTo>
                    <a:pt x="465" y="59"/>
                  </a:lnTo>
                  <a:lnTo>
                    <a:pt x="291" y="175"/>
                  </a:lnTo>
                  <a:lnTo>
                    <a:pt x="175" y="291"/>
                  </a:lnTo>
                  <a:lnTo>
                    <a:pt x="59" y="524"/>
                  </a:lnTo>
                  <a:lnTo>
                    <a:pt x="1" y="756"/>
                  </a:lnTo>
                  <a:lnTo>
                    <a:pt x="1" y="989"/>
                  </a:lnTo>
                  <a:lnTo>
                    <a:pt x="59" y="1279"/>
                  </a:lnTo>
                  <a:lnTo>
                    <a:pt x="117" y="1628"/>
                  </a:lnTo>
                  <a:lnTo>
                    <a:pt x="175" y="1977"/>
                  </a:lnTo>
                  <a:lnTo>
                    <a:pt x="349" y="2325"/>
                  </a:lnTo>
                  <a:lnTo>
                    <a:pt x="524" y="2732"/>
                  </a:lnTo>
                  <a:lnTo>
                    <a:pt x="756" y="3081"/>
                  </a:lnTo>
                  <a:lnTo>
                    <a:pt x="1047" y="3488"/>
                  </a:lnTo>
                  <a:lnTo>
                    <a:pt x="1395" y="3836"/>
                  </a:lnTo>
                  <a:lnTo>
                    <a:pt x="1744" y="4243"/>
                  </a:lnTo>
                  <a:lnTo>
                    <a:pt x="2209" y="4592"/>
                  </a:lnTo>
                  <a:lnTo>
                    <a:pt x="2674" y="4940"/>
                  </a:lnTo>
                  <a:lnTo>
                    <a:pt x="3197" y="5231"/>
                  </a:lnTo>
                  <a:lnTo>
                    <a:pt x="3836" y="5522"/>
                  </a:lnTo>
                  <a:lnTo>
                    <a:pt x="4475" y="5754"/>
                  </a:lnTo>
                  <a:lnTo>
                    <a:pt x="5172" y="5986"/>
                  </a:lnTo>
                  <a:lnTo>
                    <a:pt x="5928" y="6161"/>
                  </a:lnTo>
                  <a:lnTo>
                    <a:pt x="6741" y="6277"/>
                  </a:lnTo>
                  <a:lnTo>
                    <a:pt x="7613" y="6393"/>
                  </a:lnTo>
                  <a:lnTo>
                    <a:pt x="9589" y="6393"/>
                  </a:lnTo>
                  <a:lnTo>
                    <a:pt x="10635" y="6277"/>
                  </a:lnTo>
                  <a:lnTo>
                    <a:pt x="11797" y="6103"/>
                  </a:lnTo>
                  <a:lnTo>
                    <a:pt x="13017" y="5812"/>
                  </a:lnTo>
                  <a:lnTo>
                    <a:pt x="14296" y="5522"/>
                  </a:lnTo>
                  <a:lnTo>
                    <a:pt x="15632" y="5057"/>
                  </a:lnTo>
                  <a:lnTo>
                    <a:pt x="10286" y="1"/>
                  </a:lnTo>
                  <a:lnTo>
                    <a:pt x="9182" y="59"/>
                  </a:lnTo>
                  <a:lnTo>
                    <a:pt x="6509" y="175"/>
                  </a:lnTo>
                  <a:lnTo>
                    <a:pt x="3429" y="175"/>
                  </a:lnTo>
                  <a:lnTo>
                    <a:pt x="2034" y="117"/>
                  </a:lnTo>
                  <a:lnTo>
                    <a:pt x="872" y="1"/>
                  </a:lnTo>
                  <a:close/>
                </a:path>
              </a:pathLst>
            </a:custGeom>
            <a:solidFill>
              <a:srgbClr val="F7AC0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2" name="Google Shape;1652;p45"/>
            <p:cNvSpPr/>
            <p:nvPr/>
          </p:nvSpPr>
          <p:spPr>
            <a:xfrm>
              <a:off x="5497378" y="2045460"/>
              <a:ext cx="359531" cy="892471"/>
            </a:xfrm>
            <a:custGeom>
              <a:avLst/>
              <a:gdLst/>
              <a:ahLst/>
              <a:cxnLst/>
              <a:rect l="l" t="t" r="r" b="b"/>
              <a:pathLst>
                <a:path w="9996" h="24815" extrusionOk="0">
                  <a:moveTo>
                    <a:pt x="3487" y="1"/>
                  </a:moveTo>
                  <a:lnTo>
                    <a:pt x="2732" y="1976"/>
                  </a:lnTo>
                  <a:lnTo>
                    <a:pt x="2092" y="3952"/>
                  </a:lnTo>
                  <a:lnTo>
                    <a:pt x="1569" y="5986"/>
                  </a:lnTo>
                  <a:lnTo>
                    <a:pt x="1105" y="8020"/>
                  </a:lnTo>
                  <a:lnTo>
                    <a:pt x="698" y="10054"/>
                  </a:lnTo>
                  <a:lnTo>
                    <a:pt x="407" y="12146"/>
                  </a:lnTo>
                  <a:lnTo>
                    <a:pt x="175" y="14180"/>
                  </a:lnTo>
                  <a:lnTo>
                    <a:pt x="59" y="16214"/>
                  </a:lnTo>
                  <a:lnTo>
                    <a:pt x="0" y="17725"/>
                  </a:lnTo>
                  <a:lnTo>
                    <a:pt x="59" y="19177"/>
                  </a:lnTo>
                  <a:lnTo>
                    <a:pt x="117" y="19933"/>
                  </a:lnTo>
                  <a:lnTo>
                    <a:pt x="233" y="20688"/>
                  </a:lnTo>
                  <a:lnTo>
                    <a:pt x="407" y="21386"/>
                  </a:lnTo>
                  <a:lnTo>
                    <a:pt x="640" y="22083"/>
                  </a:lnTo>
                  <a:lnTo>
                    <a:pt x="930" y="22664"/>
                  </a:lnTo>
                  <a:lnTo>
                    <a:pt x="1279" y="23245"/>
                  </a:lnTo>
                  <a:lnTo>
                    <a:pt x="1686" y="23768"/>
                  </a:lnTo>
                  <a:lnTo>
                    <a:pt x="2209" y="24175"/>
                  </a:lnTo>
                  <a:lnTo>
                    <a:pt x="2732" y="24524"/>
                  </a:lnTo>
                  <a:lnTo>
                    <a:pt x="3313" y="24756"/>
                  </a:lnTo>
                  <a:lnTo>
                    <a:pt x="3603" y="24814"/>
                  </a:lnTo>
                  <a:lnTo>
                    <a:pt x="3894" y="24814"/>
                  </a:lnTo>
                  <a:lnTo>
                    <a:pt x="4184" y="24756"/>
                  </a:lnTo>
                  <a:lnTo>
                    <a:pt x="4475" y="24698"/>
                  </a:lnTo>
                  <a:lnTo>
                    <a:pt x="4824" y="24582"/>
                  </a:lnTo>
                  <a:lnTo>
                    <a:pt x="5172" y="24408"/>
                  </a:lnTo>
                  <a:lnTo>
                    <a:pt x="5463" y="24117"/>
                  </a:lnTo>
                  <a:lnTo>
                    <a:pt x="5695" y="23885"/>
                  </a:lnTo>
                  <a:lnTo>
                    <a:pt x="5928" y="23536"/>
                  </a:lnTo>
                  <a:lnTo>
                    <a:pt x="6102" y="23187"/>
                  </a:lnTo>
                  <a:lnTo>
                    <a:pt x="6218" y="22839"/>
                  </a:lnTo>
                  <a:lnTo>
                    <a:pt x="6335" y="22490"/>
                  </a:lnTo>
                  <a:lnTo>
                    <a:pt x="6567" y="21444"/>
                  </a:lnTo>
                  <a:lnTo>
                    <a:pt x="6858" y="20049"/>
                  </a:lnTo>
                  <a:lnTo>
                    <a:pt x="7090" y="18654"/>
                  </a:lnTo>
                  <a:lnTo>
                    <a:pt x="7090" y="18073"/>
                  </a:lnTo>
                  <a:lnTo>
                    <a:pt x="7090" y="17667"/>
                  </a:lnTo>
                  <a:lnTo>
                    <a:pt x="6683" y="17085"/>
                  </a:lnTo>
                  <a:lnTo>
                    <a:pt x="6335" y="16504"/>
                  </a:lnTo>
                  <a:lnTo>
                    <a:pt x="6102" y="15923"/>
                  </a:lnTo>
                  <a:lnTo>
                    <a:pt x="5928" y="15284"/>
                  </a:lnTo>
                  <a:lnTo>
                    <a:pt x="5812" y="14645"/>
                  </a:lnTo>
                  <a:lnTo>
                    <a:pt x="5753" y="14006"/>
                  </a:lnTo>
                  <a:lnTo>
                    <a:pt x="5753" y="13308"/>
                  </a:lnTo>
                  <a:lnTo>
                    <a:pt x="5812" y="12611"/>
                  </a:lnTo>
                  <a:lnTo>
                    <a:pt x="5928" y="11914"/>
                  </a:lnTo>
                  <a:lnTo>
                    <a:pt x="6102" y="11216"/>
                  </a:lnTo>
                  <a:lnTo>
                    <a:pt x="6276" y="10519"/>
                  </a:lnTo>
                  <a:lnTo>
                    <a:pt x="6509" y="9880"/>
                  </a:lnTo>
                  <a:lnTo>
                    <a:pt x="7032" y="8543"/>
                  </a:lnTo>
                  <a:lnTo>
                    <a:pt x="7613" y="7265"/>
                  </a:lnTo>
                  <a:lnTo>
                    <a:pt x="8775" y="5173"/>
                  </a:lnTo>
                  <a:lnTo>
                    <a:pt x="9996" y="3197"/>
                  </a:lnTo>
                  <a:lnTo>
                    <a:pt x="9414" y="3139"/>
                  </a:lnTo>
                  <a:lnTo>
                    <a:pt x="8775" y="3081"/>
                  </a:lnTo>
                  <a:lnTo>
                    <a:pt x="8252" y="2964"/>
                  </a:lnTo>
                  <a:lnTo>
                    <a:pt x="7729" y="2848"/>
                  </a:lnTo>
                  <a:lnTo>
                    <a:pt x="7206" y="2674"/>
                  </a:lnTo>
                  <a:lnTo>
                    <a:pt x="6741" y="2441"/>
                  </a:lnTo>
                  <a:lnTo>
                    <a:pt x="5870" y="1976"/>
                  </a:lnTo>
                  <a:lnTo>
                    <a:pt x="5056" y="1453"/>
                  </a:lnTo>
                  <a:lnTo>
                    <a:pt x="4417" y="930"/>
                  </a:lnTo>
                  <a:lnTo>
                    <a:pt x="3894" y="466"/>
                  </a:lnTo>
                  <a:lnTo>
                    <a:pt x="348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3" name="Google Shape;1653;p45"/>
            <p:cNvSpPr/>
            <p:nvPr/>
          </p:nvSpPr>
          <p:spPr>
            <a:xfrm>
              <a:off x="5470223" y="2133250"/>
              <a:ext cx="1479811" cy="1005294"/>
            </a:xfrm>
            <a:custGeom>
              <a:avLst/>
              <a:gdLst/>
              <a:ahLst/>
              <a:cxnLst/>
              <a:rect l="l" t="t" r="r" b="b"/>
              <a:pathLst>
                <a:path w="41143" h="27952" extrusionOk="0">
                  <a:moveTo>
                    <a:pt x="3370" y="0"/>
                  </a:moveTo>
                  <a:lnTo>
                    <a:pt x="2964" y="872"/>
                  </a:lnTo>
                  <a:lnTo>
                    <a:pt x="2615" y="1860"/>
                  </a:lnTo>
                  <a:lnTo>
                    <a:pt x="2092" y="3197"/>
                  </a:lnTo>
                  <a:lnTo>
                    <a:pt x="1627" y="4766"/>
                  </a:lnTo>
                  <a:lnTo>
                    <a:pt x="1104" y="6567"/>
                  </a:lnTo>
                  <a:lnTo>
                    <a:pt x="639" y="8485"/>
                  </a:lnTo>
                  <a:lnTo>
                    <a:pt x="291" y="10577"/>
                  </a:lnTo>
                  <a:lnTo>
                    <a:pt x="174" y="11623"/>
                  </a:lnTo>
                  <a:lnTo>
                    <a:pt x="58" y="12669"/>
                  </a:lnTo>
                  <a:lnTo>
                    <a:pt x="0" y="13773"/>
                  </a:lnTo>
                  <a:lnTo>
                    <a:pt x="0" y="14819"/>
                  </a:lnTo>
                  <a:lnTo>
                    <a:pt x="58" y="15865"/>
                  </a:lnTo>
                  <a:lnTo>
                    <a:pt x="174" y="16911"/>
                  </a:lnTo>
                  <a:lnTo>
                    <a:pt x="407" y="17899"/>
                  </a:lnTo>
                  <a:lnTo>
                    <a:pt x="639" y="18887"/>
                  </a:lnTo>
                  <a:lnTo>
                    <a:pt x="988" y="19875"/>
                  </a:lnTo>
                  <a:lnTo>
                    <a:pt x="1395" y="20804"/>
                  </a:lnTo>
                  <a:lnTo>
                    <a:pt x="1918" y="21618"/>
                  </a:lnTo>
                  <a:lnTo>
                    <a:pt x="2499" y="22431"/>
                  </a:lnTo>
                  <a:lnTo>
                    <a:pt x="3196" y="23187"/>
                  </a:lnTo>
                  <a:lnTo>
                    <a:pt x="4010" y="23884"/>
                  </a:lnTo>
                  <a:lnTo>
                    <a:pt x="4939" y="24465"/>
                  </a:lnTo>
                  <a:lnTo>
                    <a:pt x="5985" y="25046"/>
                  </a:lnTo>
                  <a:lnTo>
                    <a:pt x="7845" y="25802"/>
                  </a:lnTo>
                  <a:lnTo>
                    <a:pt x="9646" y="26441"/>
                  </a:lnTo>
                  <a:lnTo>
                    <a:pt x="11448" y="26964"/>
                  </a:lnTo>
                  <a:lnTo>
                    <a:pt x="13191" y="27371"/>
                  </a:lnTo>
                  <a:lnTo>
                    <a:pt x="14993" y="27661"/>
                  </a:lnTo>
                  <a:lnTo>
                    <a:pt x="16678" y="27894"/>
                  </a:lnTo>
                  <a:lnTo>
                    <a:pt x="18363" y="27952"/>
                  </a:lnTo>
                  <a:lnTo>
                    <a:pt x="20048" y="27952"/>
                  </a:lnTo>
                  <a:lnTo>
                    <a:pt x="21617" y="27836"/>
                  </a:lnTo>
                  <a:lnTo>
                    <a:pt x="23186" y="27661"/>
                  </a:lnTo>
                  <a:lnTo>
                    <a:pt x="24755" y="27371"/>
                  </a:lnTo>
                  <a:lnTo>
                    <a:pt x="26208" y="27022"/>
                  </a:lnTo>
                  <a:lnTo>
                    <a:pt x="27661" y="26557"/>
                  </a:lnTo>
                  <a:lnTo>
                    <a:pt x="28998" y="26034"/>
                  </a:lnTo>
                  <a:lnTo>
                    <a:pt x="30334" y="25453"/>
                  </a:lnTo>
                  <a:lnTo>
                    <a:pt x="31613" y="24814"/>
                  </a:lnTo>
                  <a:lnTo>
                    <a:pt x="32775" y="24059"/>
                  </a:lnTo>
                  <a:lnTo>
                    <a:pt x="33879" y="23245"/>
                  </a:lnTo>
                  <a:lnTo>
                    <a:pt x="34983" y="22373"/>
                  </a:lnTo>
                  <a:lnTo>
                    <a:pt x="35971" y="21444"/>
                  </a:lnTo>
                  <a:lnTo>
                    <a:pt x="36843" y="20456"/>
                  </a:lnTo>
                  <a:lnTo>
                    <a:pt x="37714" y="19410"/>
                  </a:lnTo>
                  <a:lnTo>
                    <a:pt x="38412" y="18364"/>
                  </a:lnTo>
                  <a:lnTo>
                    <a:pt x="39109" y="17201"/>
                  </a:lnTo>
                  <a:lnTo>
                    <a:pt x="39690" y="16039"/>
                  </a:lnTo>
                  <a:lnTo>
                    <a:pt x="40155" y="14819"/>
                  </a:lnTo>
                  <a:lnTo>
                    <a:pt x="40562" y="13598"/>
                  </a:lnTo>
                  <a:lnTo>
                    <a:pt x="40852" y="12320"/>
                  </a:lnTo>
                  <a:lnTo>
                    <a:pt x="41027" y="11042"/>
                  </a:lnTo>
                  <a:lnTo>
                    <a:pt x="41143" y="9705"/>
                  </a:lnTo>
                  <a:lnTo>
                    <a:pt x="41085" y="8310"/>
                  </a:lnTo>
                  <a:lnTo>
                    <a:pt x="40968" y="6974"/>
                  </a:lnTo>
                  <a:lnTo>
                    <a:pt x="40852" y="6335"/>
                  </a:lnTo>
                  <a:lnTo>
                    <a:pt x="40736" y="5812"/>
                  </a:lnTo>
                  <a:lnTo>
                    <a:pt x="40562" y="5347"/>
                  </a:lnTo>
                  <a:lnTo>
                    <a:pt x="40387" y="4998"/>
                  </a:lnTo>
                  <a:lnTo>
                    <a:pt x="40155" y="4766"/>
                  </a:lnTo>
                  <a:lnTo>
                    <a:pt x="39864" y="4591"/>
                  </a:lnTo>
                  <a:lnTo>
                    <a:pt x="39574" y="4475"/>
                  </a:lnTo>
                  <a:lnTo>
                    <a:pt x="39225" y="4417"/>
                  </a:lnTo>
                  <a:lnTo>
                    <a:pt x="38818" y="4475"/>
                  </a:lnTo>
                  <a:lnTo>
                    <a:pt x="38353" y="4533"/>
                  </a:lnTo>
                  <a:lnTo>
                    <a:pt x="37366" y="4882"/>
                  </a:lnTo>
                  <a:lnTo>
                    <a:pt x="34692" y="5870"/>
                  </a:lnTo>
                  <a:lnTo>
                    <a:pt x="33298" y="6393"/>
                  </a:lnTo>
                  <a:lnTo>
                    <a:pt x="32077" y="6799"/>
                  </a:lnTo>
                  <a:lnTo>
                    <a:pt x="31496" y="6974"/>
                  </a:lnTo>
                  <a:lnTo>
                    <a:pt x="30973" y="7090"/>
                  </a:lnTo>
                  <a:lnTo>
                    <a:pt x="30450" y="7148"/>
                  </a:lnTo>
                  <a:lnTo>
                    <a:pt x="29288" y="7148"/>
                  </a:lnTo>
                  <a:lnTo>
                    <a:pt x="28707" y="7032"/>
                  </a:lnTo>
                  <a:lnTo>
                    <a:pt x="28068" y="6858"/>
                  </a:lnTo>
                  <a:lnTo>
                    <a:pt x="27312" y="6625"/>
                  </a:lnTo>
                  <a:lnTo>
                    <a:pt x="26557" y="6335"/>
                  </a:lnTo>
                  <a:lnTo>
                    <a:pt x="25685" y="5928"/>
                  </a:lnTo>
                  <a:lnTo>
                    <a:pt x="23709" y="4882"/>
                  </a:lnTo>
                  <a:lnTo>
                    <a:pt x="22605" y="4301"/>
                  </a:lnTo>
                  <a:lnTo>
                    <a:pt x="21617" y="3836"/>
                  </a:lnTo>
                  <a:lnTo>
                    <a:pt x="20630" y="3371"/>
                  </a:lnTo>
                  <a:lnTo>
                    <a:pt x="19758" y="3022"/>
                  </a:lnTo>
                  <a:lnTo>
                    <a:pt x="18886" y="2790"/>
                  </a:lnTo>
                  <a:lnTo>
                    <a:pt x="18073" y="2557"/>
                  </a:lnTo>
                  <a:lnTo>
                    <a:pt x="17259" y="2383"/>
                  </a:lnTo>
                  <a:lnTo>
                    <a:pt x="16504" y="2267"/>
                  </a:lnTo>
                  <a:lnTo>
                    <a:pt x="15690" y="2209"/>
                  </a:lnTo>
                  <a:lnTo>
                    <a:pt x="13307" y="2209"/>
                  </a:lnTo>
                  <a:lnTo>
                    <a:pt x="11564" y="2383"/>
                  </a:lnTo>
                  <a:lnTo>
                    <a:pt x="9646" y="2557"/>
                  </a:lnTo>
                  <a:lnTo>
                    <a:pt x="8833" y="2615"/>
                  </a:lnTo>
                  <a:lnTo>
                    <a:pt x="8077" y="2557"/>
                  </a:lnTo>
                  <a:lnTo>
                    <a:pt x="7438" y="2499"/>
                  </a:lnTo>
                  <a:lnTo>
                    <a:pt x="6799" y="2325"/>
                  </a:lnTo>
                  <a:lnTo>
                    <a:pt x="6218" y="2151"/>
                  </a:lnTo>
                  <a:lnTo>
                    <a:pt x="5695" y="1918"/>
                  </a:lnTo>
                  <a:lnTo>
                    <a:pt x="5230" y="1686"/>
                  </a:lnTo>
                  <a:lnTo>
                    <a:pt x="4823" y="1453"/>
                  </a:lnTo>
                  <a:lnTo>
                    <a:pt x="4184" y="930"/>
                  </a:lnTo>
                  <a:lnTo>
                    <a:pt x="3719" y="465"/>
                  </a:lnTo>
                  <a:lnTo>
                    <a:pt x="3370" y="0"/>
                  </a:lnTo>
                  <a:close/>
                </a:path>
              </a:pathLst>
            </a:custGeom>
            <a:solidFill>
              <a:srgbClr val="5E4D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4" name="Google Shape;1654;p45"/>
            <p:cNvSpPr/>
            <p:nvPr/>
          </p:nvSpPr>
          <p:spPr>
            <a:xfrm>
              <a:off x="5325993" y="2133250"/>
              <a:ext cx="495380" cy="950987"/>
            </a:xfrm>
            <a:custGeom>
              <a:avLst/>
              <a:gdLst/>
              <a:ahLst/>
              <a:cxnLst/>
              <a:rect l="l" t="t" r="r" b="b"/>
              <a:pathLst>
                <a:path w="13773" h="26442" extrusionOk="0">
                  <a:moveTo>
                    <a:pt x="7380" y="0"/>
                  </a:moveTo>
                  <a:lnTo>
                    <a:pt x="6509" y="872"/>
                  </a:lnTo>
                  <a:lnTo>
                    <a:pt x="5637" y="1860"/>
                  </a:lnTo>
                  <a:lnTo>
                    <a:pt x="4591" y="3197"/>
                  </a:lnTo>
                  <a:lnTo>
                    <a:pt x="3487" y="4766"/>
                  </a:lnTo>
                  <a:lnTo>
                    <a:pt x="2906" y="5695"/>
                  </a:lnTo>
                  <a:lnTo>
                    <a:pt x="2325" y="6625"/>
                  </a:lnTo>
                  <a:lnTo>
                    <a:pt x="1802" y="7613"/>
                  </a:lnTo>
                  <a:lnTo>
                    <a:pt x="1337" y="8601"/>
                  </a:lnTo>
                  <a:lnTo>
                    <a:pt x="930" y="9647"/>
                  </a:lnTo>
                  <a:lnTo>
                    <a:pt x="523" y="10751"/>
                  </a:lnTo>
                  <a:lnTo>
                    <a:pt x="233" y="11855"/>
                  </a:lnTo>
                  <a:lnTo>
                    <a:pt x="58" y="12959"/>
                  </a:lnTo>
                  <a:lnTo>
                    <a:pt x="0" y="14063"/>
                  </a:lnTo>
                  <a:lnTo>
                    <a:pt x="0" y="15167"/>
                  </a:lnTo>
                  <a:lnTo>
                    <a:pt x="175" y="16272"/>
                  </a:lnTo>
                  <a:lnTo>
                    <a:pt x="291" y="16853"/>
                  </a:lnTo>
                  <a:lnTo>
                    <a:pt x="465" y="17376"/>
                  </a:lnTo>
                  <a:lnTo>
                    <a:pt x="640" y="17899"/>
                  </a:lnTo>
                  <a:lnTo>
                    <a:pt x="872" y="18480"/>
                  </a:lnTo>
                  <a:lnTo>
                    <a:pt x="1163" y="19003"/>
                  </a:lnTo>
                  <a:lnTo>
                    <a:pt x="1511" y="19526"/>
                  </a:lnTo>
                  <a:lnTo>
                    <a:pt x="1860" y="20049"/>
                  </a:lnTo>
                  <a:lnTo>
                    <a:pt x="2267" y="20572"/>
                  </a:lnTo>
                  <a:lnTo>
                    <a:pt x="2732" y="21037"/>
                  </a:lnTo>
                  <a:lnTo>
                    <a:pt x="3255" y="21560"/>
                  </a:lnTo>
                  <a:lnTo>
                    <a:pt x="3778" y="22025"/>
                  </a:lnTo>
                  <a:lnTo>
                    <a:pt x="4417" y="22490"/>
                  </a:lnTo>
                  <a:lnTo>
                    <a:pt x="5114" y="22954"/>
                  </a:lnTo>
                  <a:lnTo>
                    <a:pt x="5811" y="23419"/>
                  </a:lnTo>
                  <a:lnTo>
                    <a:pt x="6567" y="23826"/>
                  </a:lnTo>
                  <a:lnTo>
                    <a:pt x="7439" y="24291"/>
                  </a:lnTo>
                  <a:lnTo>
                    <a:pt x="8310" y="24698"/>
                  </a:lnTo>
                  <a:lnTo>
                    <a:pt x="9298" y="25046"/>
                  </a:lnTo>
                  <a:lnTo>
                    <a:pt x="10286" y="25453"/>
                  </a:lnTo>
                  <a:lnTo>
                    <a:pt x="11390" y="25802"/>
                  </a:lnTo>
                  <a:lnTo>
                    <a:pt x="12552" y="26151"/>
                  </a:lnTo>
                  <a:lnTo>
                    <a:pt x="13773" y="26441"/>
                  </a:lnTo>
                  <a:lnTo>
                    <a:pt x="13308" y="25860"/>
                  </a:lnTo>
                  <a:lnTo>
                    <a:pt x="12843" y="25105"/>
                  </a:lnTo>
                  <a:lnTo>
                    <a:pt x="12262" y="24117"/>
                  </a:lnTo>
                  <a:lnTo>
                    <a:pt x="11623" y="22954"/>
                  </a:lnTo>
                  <a:lnTo>
                    <a:pt x="10925" y="21560"/>
                  </a:lnTo>
                  <a:lnTo>
                    <a:pt x="10286" y="19991"/>
                  </a:lnTo>
                  <a:lnTo>
                    <a:pt x="9995" y="19119"/>
                  </a:lnTo>
                  <a:lnTo>
                    <a:pt x="9763" y="18247"/>
                  </a:lnTo>
                  <a:lnTo>
                    <a:pt x="9531" y="17376"/>
                  </a:lnTo>
                  <a:lnTo>
                    <a:pt x="9298" y="16446"/>
                  </a:lnTo>
                  <a:lnTo>
                    <a:pt x="9182" y="15516"/>
                  </a:lnTo>
                  <a:lnTo>
                    <a:pt x="9066" y="14528"/>
                  </a:lnTo>
                  <a:lnTo>
                    <a:pt x="9008" y="13540"/>
                  </a:lnTo>
                  <a:lnTo>
                    <a:pt x="9008" y="12552"/>
                  </a:lnTo>
                  <a:lnTo>
                    <a:pt x="9066" y="11506"/>
                  </a:lnTo>
                  <a:lnTo>
                    <a:pt x="9240" y="10519"/>
                  </a:lnTo>
                  <a:lnTo>
                    <a:pt x="9414" y="9473"/>
                  </a:lnTo>
                  <a:lnTo>
                    <a:pt x="9763" y="8485"/>
                  </a:lnTo>
                  <a:lnTo>
                    <a:pt x="10112" y="7497"/>
                  </a:lnTo>
                  <a:lnTo>
                    <a:pt x="10635" y="6451"/>
                  </a:lnTo>
                  <a:lnTo>
                    <a:pt x="11216" y="5463"/>
                  </a:lnTo>
                  <a:lnTo>
                    <a:pt x="11913" y="4475"/>
                  </a:lnTo>
                  <a:lnTo>
                    <a:pt x="12727" y="3487"/>
                  </a:lnTo>
                  <a:lnTo>
                    <a:pt x="13656" y="2557"/>
                  </a:lnTo>
                  <a:lnTo>
                    <a:pt x="12204" y="2557"/>
                  </a:lnTo>
                  <a:lnTo>
                    <a:pt x="11274" y="2441"/>
                  </a:lnTo>
                  <a:lnTo>
                    <a:pt x="10809" y="2325"/>
                  </a:lnTo>
                  <a:lnTo>
                    <a:pt x="10286" y="2151"/>
                  </a:lnTo>
                  <a:lnTo>
                    <a:pt x="9763" y="1918"/>
                  </a:lnTo>
                  <a:lnTo>
                    <a:pt x="9240" y="1686"/>
                  </a:lnTo>
                  <a:lnTo>
                    <a:pt x="8717" y="1395"/>
                  </a:lnTo>
                  <a:lnTo>
                    <a:pt x="8252" y="988"/>
                  </a:lnTo>
                  <a:lnTo>
                    <a:pt x="7787" y="523"/>
                  </a:lnTo>
                  <a:lnTo>
                    <a:pt x="7380" y="0"/>
                  </a:lnTo>
                  <a:close/>
                </a:path>
              </a:pathLst>
            </a:custGeom>
            <a:solidFill>
              <a:srgbClr val="5E4D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5" name="Google Shape;1655;p45"/>
            <p:cNvSpPr/>
            <p:nvPr/>
          </p:nvSpPr>
          <p:spPr>
            <a:xfrm>
              <a:off x="5749250" y="1435454"/>
              <a:ext cx="72131" cy="79194"/>
            </a:xfrm>
            <a:custGeom>
              <a:avLst/>
              <a:gdLst/>
              <a:ahLst/>
              <a:cxnLst/>
              <a:rect l="l" t="t" r="r" b="b"/>
              <a:pathLst>
                <a:path w="2965" h="3255" extrusionOk="0">
                  <a:moveTo>
                    <a:pt x="1279" y="0"/>
                  </a:moveTo>
                  <a:lnTo>
                    <a:pt x="1047" y="117"/>
                  </a:lnTo>
                  <a:lnTo>
                    <a:pt x="756" y="233"/>
                  </a:lnTo>
                  <a:lnTo>
                    <a:pt x="524" y="465"/>
                  </a:lnTo>
                  <a:lnTo>
                    <a:pt x="349" y="698"/>
                  </a:lnTo>
                  <a:lnTo>
                    <a:pt x="175" y="988"/>
                  </a:lnTo>
                  <a:lnTo>
                    <a:pt x="59" y="1279"/>
                  </a:lnTo>
                  <a:lnTo>
                    <a:pt x="1" y="1627"/>
                  </a:lnTo>
                  <a:lnTo>
                    <a:pt x="1" y="1918"/>
                  </a:lnTo>
                  <a:lnTo>
                    <a:pt x="117" y="2209"/>
                  </a:lnTo>
                  <a:lnTo>
                    <a:pt x="233" y="2499"/>
                  </a:lnTo>
                  <a:lnTo>
                    <a:pt x="349" y="2732"/>
                  </a:lnTo>
                  <a:lnTo>
                    <a:pt x="582" y="2964"/>
                  </a:lnTo>
                  <a:lnTo>
                    <a:pt x="814" y="3138"/>
                  </a:lnTo>
                  <a:lnTo>
                    <a:pt x="1105" y="3196"/>
                  </a:lnTo>
                  <a:lnTo>
                    <a:pt x="1395" y="3255"/>
                  </a:lnTo>
                  <a:lnTo>
                    <a:pt x="1686" y="3255"/>
                  </a:lnTo>
                  <a:lnTo>
                    <a:pt x="1977" y="3138"/>
                  </a:lnTo>
                  <a:lnTo>
                    <a:pt x="2209" y="3022"/>
                  </a:lnTo>
                  <a:lnTo>
                    <a:pt x="2441" y="2790"/>
                  </a:lnTo>
                  <a:lnTo>
                    <a:pt x="2616" y="2557"/>
                  </a:lnTo>
                  <a:lnTo>
                    <a:pt x="2790" y="2267"/>
                  </a:lnTo>
                  <a:lnTo>
                    <a:pt x="2906" y="1976"/>
                  </a:lnTo>
                  <a:lnTo>
                    <a:pt x="2964" y="1627"/>
                  </a:lnTo>
                  <a:lnTo>
                    <a:pt x="2964" y="1337"/>
                  </a:lnTo>
                  <a:lnTo>
                    <a:pt x="2848" y="1046"/>
                  </a:lnTo>
                  <a:lnTo>
                    <a:pt x="2790" y="756"/>
                  </a:lnTo>
                  <a:lnTo>
                    <a:pt x="2616" y="523"/>
                  </a:lnTo>
                  <a:lnTo>
                    <a:pt x="2383" y="291"/>
                  </a:lnTo>
                  <a:lnTo>
                    <a:pt x="2151" y="117"/>
                  </a:lnTo>
                  <a:lnTo>
                    <a:pt x="1860" y="58"/>
                  </a:lnTo>
                  <a:lnTo>
                    <a:pt x="1570"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6" name="Google Shape;1656;p45"/>
            <p:cNvSpPr/>
            <p:nvPr/>
          </p:nvSpPr>
          <p:spPr>
            <a:xfrm>
              <a:off x="5605927" y="1378997"/>
              <a:ext cx="70720" cy="79194"/>
            </a:xfrm>
            <a:custGeom>
              <a:avLst/>
              <a:gdLst/>
              <a:ahLst/>
              <a:cxnLst/>
              <a:rect l="l" t="t" r="r" b="b"/>
              <a:pathLst>
                <a:path w="2907" h="3255" extrusionOk="0">
                  <a:moveTo>
                    <a:pt x="1279" y="0"/>
                  </a:moveTo>
                  <a:lnTo>
                    <a:pt x="989" y="116"/>
                  </a:lnTo>
                  <a:lnTo>
                    <a:pt x="698" y="232"/>
                  </a:lnTo>
                  <a:lnTo>
                    <a:pt x="466" y="407"/>
                  </a:lnTo>
                  <a:lnTo>
                    <a:pt x="291" y="639"/>
                  </a:lnTo>
                  <a:lnTo>
                    <a:pt x="117" y="930"/>
                  </a:lnTo>
                  <a:lnTo>
                    <a:pt x="1" y="1278"/>
                  </a:lnTo>
                  <a:lnTo>
                    <a:pt x="1" y="1569"/>
                  </a:lnTo>
                  <a:lnTo>
                    <a:pt x="1" y="1918"/>
                  </a:lnTo>
                  <a:lnTo>
                    <a:pt x="59" y="2208"/>
                  </a:lnTo>
                  <a:lnTo>
                    <a:pt x="175" y="2499"/>
                  </a:lnTo>
                  <a:lnTo>
                    <a:pt x="349" y="2731"/>
                  </a:lnTo>
                  <a:lnTo>
                    <a:pt x="524" y="2964"/>
                  </a:lnTo>
                  <a:lnTo>
                    <a:pt x="756" y="3080"/>
                  </a:lnTo>
                  <a:lnTo>
                    <a:pt x="1047" y="3196"/>
                  </a:lnTo>
                  <a:lnTo>
                    <a:pt x="1337" y="3254"/>
                  </a:lnTo>
                  <a:lnTo>
                    <a:pt x="1628" y="3196"/>
                  </a:lnTo>
                  <a:lnTo>
                    <a:pt x="1918" y="3138"/>
                  </a:lnTo>
                  <a:lnTo>
                    <a:pt x="2151" y="2964"/>
                  </a:lnTo>
                  <a:lnTo>
                    <a:pt x="2383" y="2789"/>
                  </a:lnTo>
                  <a:lnTo>
                    <a:pt x="2616" y="2557"/>
                  </a:lnTo>
                  <a:lnTo>
                    <a:pt x="2732" y="2266"/>
                  </a:lnTo>
                  <a:lnTo>
                    <a:pt x="2848" y="1976"/>
                  </a:lnTo>
                  <a:lnTo>
                    <a:pt x="2906" y="1627"/>
                  </a:lnTo>
                  <a:lnTo>
                    <a:pt x="2906" y="1337"/>
                  </a:lnTo>
                  <a:lnTo>
                    <a:pt x="2848" y="988"/>
                  </a:lnTo>
                  <a:lnTo>
                    <a:pt x="2732" y="755"/>
                  </a:lnTo>
                  <a:lnTo>
                    <a:pt x="2558" y="465"/>
                  </a:lnTo>
                  <a:lnTo>
                    <a:pt x="2383" y="291"/>
                  </a:lnTo>
                  <a:lnTo>
                    <a:pt x="2093" y="116"/>
                  </a:lnTo>
                  <a:lnTo>
                    <a:pt x="1860"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7" name="Google Shape;1657;p45"/>
            <p:cNvSpPr/>
            <p:nvPr/>
          </p:nvSpPr>
          <p:spPr>
            <a:xfrm>
              <a:off x="5858960" y="2469739"/>
              <a:ext cx="654249" cy="399212"/>
            </a:xfrm>
            <a:custGeom>
              <a:avLst/>
              <a:gdLst/>
              <a:ahLst/>
              <a:cxnLst/>
              <a:rect l="l" t="t" r="r" b="b"/>
              <a:pathLst>
                <a:path w="18190" h="11100" fill="none" extrusionOk="0">
                  <a:moveTo>
                    <a:pt x="1" y="5986"/>
                  </a:moveTo>
                  <a:lnTo>
                    <a:pt x="1" y="5986"/>
                  </a:lnTo>
                  <a:lnTo>
                    <a:pt x="756" y="6916"/>
                  </a:lnTo>
                  <a:lnTo>
                    <a:pt x="1512" y="7845"/>
                  </a:lnTo>
                  <a:lnTo>
                    <a:pt x="2383" y="8717"/>
                  </a:lnTo>
                  <a:lnTo>
                    <a:pt x="3255" y="9531"/>
                  </a:lnTo>
                  <a:lnTo>
                    <a:pt x="3255" y="9531"/>
                  </a:lnTo>
                  <a:lnTo>
                    <a:pt x="3894" y="9996"/>
                  </a:lnTo>
                  <a:lnTo>
                    <a:pt x="4592" y="10460"/>
                  </a:lnTo>
                  <a:lnTo>
                    <a:pt x="5289" y="10809"/>
                  </a:lnTo>
                  <a:lnTo>
                    <a:pt x="6044" y="11042"/>
                  </a:lnTo>
                  <a:lnTo>
                    <a:pt x="6044" y="11042"/>
                  </a:lnTo>
                  <a:lnTo>
                    <a:pt x="6393" y="11100"/>
                  </a:lnTo>
                  <a:lnTo>
                    <a:pt x="6800" y="11100"/>
                  </a:lnTo>
                  <a:lnTo>
                    <a:pt x="7207" y="11100"/>
                  </a:lnTo>
                  <a:lnTo>
                    <a:pt x="7613" y="11042"/>
                  </a:lnTo>
                  <a:lnTo>
                    <a:pt x="7962" y="10925"/>
                  </a:lnTo>
                  <a:lnTo>
                    <a:pt x="8311" y="10751"/>
                  </a:lnTo>
                  <a:lnTo>
                    <a:pt x="8659" y="10577"/>
                  </a:lnTo>
                  <a:lnTo>
                    <a:pt x="8950" y="10286"/>
                  </a:lnTo>
                  <a:lnTo>
                    <a:pt x="8950" y="10286"/>
                  </a:lnTo>
                  <a:lnTo>
                    <a:pt x="9240" y="10460"/>
                  </a:lnTo>
                  <a:lnTo>
                    <a:pt x="9531" y="10577"/>
                  </a:lnTo>
                  <a:lnTo>
                    <a:pt x="10170" y="10751"/>
                  </a:lnTo>
                  <a:lnTo>
                    <a:pt x="10809" y="10809"/>
                  </a:lnTo>
                  <a:lnTo>
                    <a:pt x="11507" y="10867"/>
                  </a:lnTo>
                  <a:lnTo>
                    <a:pt x="11507" y="10867"/>
                  </a:lnTo>
                  <a:lnTo>
                    <a:pt x="12030" y="10867"/>
                  </a:lnTo>
                  <a:lnTo>
                    <a:pt x="12611" y="10809"/>
                  </a:lnTo>
                  <a:lnTo>
                    <a:pt x="13134" y="10751"/>
                  </a:lnTo>
                  <a:lnTo>
                    <a:pt x="13599" y="10519"/>
                  </a:lnTo>
                  <a:lnTo>
                    <a:pt x="13599" y="10519"/>
                  </a:lnTo>
                  <a:lnTo>
                    <a:pt x="13831" y="10402"/>
                  </a:lnTo>
                  <a:lnTo>
                    <a:pt x="14064" y="10170"/>
                  </a:lnTo>
                  <a:lnTo>
                    <a:pt x="14238" y="9996"/>
                  </a:lnTo>
                  <a:lnTo>
                    <a:pt x="14354" y="9763"/>
                  </a:lnTo>
                  <a:lnTo>
                    <a:pt x="14470" y="9531"/>
                  </a:lnTo>
                  <a:lnTo>
                    <a:pt x="14529" y="9240"/>
                  </a:lnTo>
                  <a:lnTo>
                    <a:pt x="14529" y="9008"/>
                  </a:lnTo>
                  <a:lnTo>
                    <a:pt x="14470" y="8717"/>
                  </a:lnTo>
                  <a:lnTo>
                    <a:pt x="14470" y="8717"/>
                  </a:lnTo>
                  <a:lnTo>
                    <a:pt x="15342" y="8426"/>
                  </a:lnTo>
                  <a:lnTo>
                    <a:pt x="16214" y="8136"/>
                  </a:lnTo>
                  <a:lnTo>
                    <a:pt x="16621" y="7903"/>
                  </a:lnTo>
                  <a:lnTo>
                    <a:pt x="17027" y="7671"/>
                  </a:lnTo>
                  <a:lnTo>
                    <a:pt x="17376" y="7439"/>
                  </a:lnTo>
                  <a:lnTo>
                    <a:pt x="17667" y="7090"/>
                  </a:lnTo>
                  <a:lnTo>
                    <a:pt x="17667" y="7090"/>
                  </a:lnTo>
                  <a:lnTo>
                    <a:pt x="17957" y="6683"/>
                  </a:lnTo>
                  <a:lnTo>
                    <a:pt x="18131" y="6276"/>
                  </a:lnTo>
                  <a:lnTo>
                    <a:pt x="18190" y="5811"/>
                  </a:lnTo>
                  <a:lnTo>
                    <a:pt x="18190" y="5347"/>
                  </a:lnTo>
                  <a:lnTo>
                    <a:pt x="18131" y="4940"/>
                  </a:lnTo>
                  <a:lnTo>
                    <a:pt x="17957" y="4533"/>
                  </a:lnTo>
                  <a:lnTo>
                    <a:pt x="17725" y="4184"/>
                  </a:lnTo>
                  <a:lnTo>
                    <a:pt x="17376" y="3894"/>
                  </a:lnTo>
                  <a:lnTo>
                    <a:pt x="17376" y="3894"/>
                  </a:lnTo>
                  <a:lnTo>
                    <a:pt x="16969" y="3778"/>
                  </a:lnTo>
                  <a:lnTo>
                    <a:pt x="16562" y="3719"/>
                  </a:lnTo>
                  <a:lnTo>
                    <a:pt x="16156" y="3719"/>
                  </a:lnTo>
                  <a:lnTo>
                    <a:pt x="15749" y="3836"/>
                  </a:lnTo>
                  <a:lnTo>
                    <a:pt x="15749" y="3836"/>
                  </a:lnTo>
                  <a:lnTo>
                    <a:pt x="15691" y="3661"/>
                  </a:lnTo>
                  <a:lnTo>
                    <a:pt x="15575" y="3487"/>
                  </a:lnTo>
                  <a:lnTo>
                    <a:pt x="15284" y="3196"/>
                  </a:lnTo>
                  <a:lnTo>
                    <a:pt x="14877" y="2964"/>
                  </a:lnTo>
                  <a:lnTo>
                    <a:pt x="14529" y="2790"/>
                  </a:lnTo>
                  <a:lnTo>
                    <a:pt x="14529" y="2790"/>
                  </a:lnTo>
                  <a:lnTo>
                    <a:pt x="14122" y="2732"/>
                  </a:lnTo>
                  <a:lnTo>
                    <a:pt x="13773" y="2673"/>
                  </a:lnTo>
                  <a:lnTo>
                    <a:pt x="13018" y="2732"/>
                  </a:lnTo>
                  <a:lnTo>
                    <a:pt x="13018" y="2732"/>
                  </a:lnTo>
                  <a:lnTo>
                    <a:pt x="11914" y="2732"/>
                  </a:lnTo>
                  <a:lnTo>
                    <a:pt x="10809" y="2615"/>
                  </a:lnTo>
                  <a:lnTo>
                    <a:pt x="9705" y="2499"/>
                  </a:lnTo>
                  <a:lnTo>
                    <a:pt x="8601" y="2209"/>
                  </a:lnTo>
                  <a:lnTo>
                    <a:pt x="7613" y="1860"/>
                  </a:lnTo>
                  <a:lnTo>
                    <a:pt x="7090" y="1627"/>
                  </a:lnTo>
                  <a:lnTo>
                    <a:pt x="6625" y="1395"/>
                  </a:lnTo>
                  <a:lnTo>
                    <a:pt x="6219" y="1104"/>
                  </a:lnTo>
                  <a:lnTo>
                    <a:pt x="5754" y="756"/>
                  </a:lnTo>
                  <a:lnTo>
                    <a:pt x="5405" y="407"/>
                  </a:lnTo>
                  <a:lnTo>
                    <a:pt x="4998" y="0"/>
                  </a:lnTo>
                </a:path>
              </a:pathLst>
            </a:custGeom>
            <a:noFill/>
            <a:ln w="5800"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8" name="Google Shape;1658;p45"/>
            <p:cNvSpPr/>
            <p:nvPr/>
          </p:nvSpPr>
          <p:spPr>
            <a:xfrm>
              <a:off x="5453498" y="2342243"/>
              <a:ext cx="133799" cy="77361"/>
            </a:xfrm>
            <a:custGeom>
              <a:avLst/>
              <a:gdLst/>
              <a:ahLst/>
              <a:cxnLst/>
              <a:rect l="l" t="t" r="r" b="b"/>
              <a:pathLst>
                <a:path w="3720" h="2151" fill="none" extrusionOk="0">
                  <a:moveTo>
                    <a:pt x="233" y="1"/>
                  </a:moveTo>
                  <a:lnTo>
                    <a:pt x="233" y="1"/>
                  </a:lnTo>
                  <a:lnTo>
                    <a:pt x="116" y="117"/>
                  </a:lnTo>
                  <a:lnTo>
                    <a:pt x="0" y="291"/>
                  </a:lnTo>
                  <a:lnTo>
                    <a:pt x="0" y="524"/>
                  </a:lnTo>
                  <a:lnTo>
                    <a:pt x="0" y="698"/>
                  </a:lnTo>
                  <a:lnTo>
                    <a:pt x="0" y="872"/>
                  </a:lnTo>
                  <a:lnTo>
                    <a:pt x="58" y="1047"/>
                  </a:lnTo>
                  <a:lnTo>
                    <a:pt x="174" y="1221"/>
                  </a:lnTo>
                  <a:lnTo>
                    <a:pt x="291" y="1337"/>
                  </a:lnTo>
                  <a:lnTo>
                    <a:pt x="291" y="1337"/>
                  </a:lnTo>
                  <a:lnTo>
                    <a:pt x="465" y="1453"/>
                  </a:lnTo>
                  <a:lnTo>
                    <a:pt x="639" y="1511"/>
                  </a:lnTo>
                  <a:lnTo>
                    <a:pt x="814" y="1570"/>
                  </a:lnTo>
                  <a:lnTo>
                    <a:pt x="988" y="1570"/>
                  </a:lnTo>
                  <a:lnTo>
                    <a:pt x="1162" y="1511"/>
                  </a:lnTo>
                  <a:lnTo>
                    <a:pt x="1337" y="1453"/>
                  </a:lnTo>
                  <a:lnTo>
                    <a:pt x="1511" y="1337"/>
                  </a:lnTo>
                  <a:lnTo>
                    <a:pt x="1627" y="1221"/>
                  </a:lnTo>
                  <a:lnTo>
                    <a:pt x="1627" y="1221"/>
                  </a:lnTo>
                  <a:lnTo>
                    <a:pt x="1627" y="1395"/>
                  </a:lnTo>
                  <a:lnTo>
                    <a:pt x="1627" y="1570"/>
                  </a:lnTo>
                  <a:lnTo>
                    <a:pt x="1685" y="1686"/>
                  </a:lnTo>
                  <a:lnTo>
                    <a:pt x="1802" y="1860"/>
                  </a:lnTo>
                  <a:lnTo>
                    <a:pt x="1918" y="1976"/>
                  </a:lnTo>
                  <a:lnTo>
                    <a:pt x="2092" y="2093"/>
                  </a:lnTo>
                  <a:lnTo>
                    <a:pt x="2266" y="2151"/>
                  </a:lnTo>
                  <a:lnTo>
                    <a:pt x="2441" y="2151"/>
                  </a:lnTo>
                  <a:lnTo>
                    <a:pt x="2441" y="2151"/>
                  </a:lnTo>
                  <a:lnTo>
                    <a:pt x="2789" y="2093"/>
                  </a:lnTo>
                  <a:lnTo>
                    <a:pt x="3138" y="1918"/>
                  </a:lnTo>
                  <a:lnTo>
                    <a:pt x="3429" y="1686"/>
                  </a:lnTo>
                  <a:lnTo>
                    <a:pt x="3719" y="1453"/>
                  </a:lnTo>
                </a:path>
              </a:pathLst>
            </a:custGeom>
            <a:solidFill>
              <a:srgbClr val="FFFFFF">
                <a:alpha val="56420"/>
              </a:srgbClr>
            </a:solid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9" name="Google Shape;1659;p45"/>
            <p:cNvSpPr/>
            <p:nvPr/>
          </p:nvSpPr>
          <p:spPr>
            <a:xfrm>
              <a:off x="5819252" y="2946239"/>
              <a:ext cx="206957" cy="52293"/>
            </a:xfrm>
            <a:custGeom>
              <a:avLst/>
              <a:gdLst/>
              <a:ahLst/>
              <a:cxnLst/>
              <a:rect l="l" t="t" r="r" b="b"/>
              <a:pathLst>
                <a:path w="5754" h="1454" fill="none" extrusionOk="0">
                  <a:moveTo>
                    <a:pt x="1" y="1"/>
                  </a:moveTo>
                  <a:lnTo>
                    <a:pt x="1" y="1"/>
                  </a:lnTo>
                  <a:lnTo>
                    <a:pt x="233" y="408"/>
                  </a:lnTo>
                  <a:lnTo>
                    <a:pt x="524" y="698"/>
                  </a:lnTo>
                  <a:lnTo>
                    <a:pt x="872" y="989"/>
                  </a:lnTo>
                  <a:lnTo>
                    <a:pt x="1337" y="1163"/>
                  </a:lnTo>
                  <a:lnTo>
                    <a:pt x="1337" y="1163"/>
                  </a:lnTo>
                  <a:lnTo>
                    <a:pt x="1802" y="1163"/>
                  </a:lnTo>
                  <a:lnTo>
                    <a:pt x="2209" y="1105"/>
                  </a:lnTo>
                  <a:lnTo>
                    <a:pt x="2674" y="931"/>
                  </a:lnTo>
                  <a:lnTo>
                    <a:pt x="3022" y="640"/>
                  </a:lnTo>
                  <a:lnTo>
                    <a:pt x="3022" y="640"/>
                  </a:lnTo>
                  <a:lnTo>
                    <a:pt x="3371" y="931"/>
                  </a:lnTo>
                  <a:lnTo>
                    <a:pt x="3720" y="1163"/>
                  </a:lnTo>
                  <a:lnTo>
                    <a:pt x="4126" y="1337"/>
                  </a:lnTo>
                  <a:lnTo>
                    <a:pt x="4533" y="1454"/>
                  </a:lnTo>
                  <a:lnTo>
                    <a:pt x="4533" y="1454"/>
                  </a:lnTo>
                  <a:lnTo>
                    <a:pt x="4708" y="1454"/>
                  </a:lnTo>
                  <a:lnTo>
                    <a:pt x="4940" y="1454"/>
                  </a:lnTo>
                  <a:lnTo>
                    <a:pt x="5173" y="1337"/>
                  </a:lnTo>
                  <a:lnTo>
                    <a:pt x="5347" y="1221"/>
                  </a:lnTo>
                  <a:lnTo>
                    <a:pt x="5521" y="1105"/>
                  </a:lnTo>
                  <a:lnTo>
                    <a:pt x="5637" y="931"/>
                  </a:lnTo>
                  <a:lnTo>
                    <a:pt x="5696" y="756"/>
                  </a:lnTo>
                  <a:lnTo>
                    <a:pt x="5754" y="582"/>
                  </a:lnTo>
                </a:path>
              </a:pathLst>
            </a:custGeom>
            <a:solidFill>
              <a:srgbClr val="FFFFFF">
                <a:alpha val="56420"/>
              </a:srgbClr>
            </a:solid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60" name="Google Shape;1660;p45"/>
            <p:cNvSpPr/>
            <p:nvPr/>
          </p:nvSpPr>
          <p:spPr>
            <a:xfrm>
              <a:off x="6293699" y="2946239"/>
              <a:ext cx="286409" cy="96170"/>
            </a:xfrm>
            <a:custGeom>
              <a:avLst/>
              <a:gdLst/>
              <a:ahLst/>
              <a:cxnLst/>
              <a:rect l="l" t="t" r="r" b="b"/>
              <a:pathLst>
                <a:path w="7963" h="2674" fill="none" extrusionOk="0">
                  <a:moveTo>
                    <a:pt x="1" y="1802"/>
                  </a:moveTo>
                  <a:lnTo>
                    <a:pt x="1" y="1802"/>
                  </a:lnTo>
                  <a:lnTo>
                    <a:pt x="524" y="2151"/>
                  </a:lnTo>
                  <a:lnTo>
                    <a:pt x="1105" y="2441"/>
                  </a:lnTo>
                  <a:lnTo>
                    <a:pt x="1686" y="2616"/>
                  </a:lnTo>
                  <a:lnTo>
                    <a:pt x="1977" y="2674"/>
                  </a:lnTo>
                  <a:lnTo>
                    <a:pt x="2325" y="2674"/>
                  </a:lnTo>
                  <a:lnTo>
                    <a:pt x="2325" y="2674"/>
                  </a:lnTo>
                  <a:lnTo>
                    <a:pt x="2616" y="2616"/>
                  </a:lnTo>
                  <a:lnTo>
                    <a:pt x="2906" y="2500"/>
                  </a:lnTo>
                  <a:lnTo>
                    <a:pt x="3197" y="2383"/>
                  </a:lnTo>
                  <a:lnTo>
                    <a:pt x="3429" y="2151"/>
                  </a:lnTo>
                  <a:lnTo>
                    <a:pt x="3662" y="1918"/>
                  </a:lnTo>
                  <a:lnTo>
                    <a:pt x="3836" y="1686"/>
                  </a:lnTo>
                  <a:lnTo>
                    <a:pt x="3894" y="1395"/>
                  </a:lnTo>
                  <a:lnTo>
                    <a:pt x="3952" y="1105"/>
                  </a:lnTo>
                  <a:lnTo>
                    <a:pt x="3952" y="1105"/>
                  </a:lnTo>
                  <a:lnTo>
                    <a:pt x="4534" y="1512"/>
                  </a:lnTo>
                  <a:lnTo>
                    <a:pt x="5173" y="1802"/>
                  </a:lnTo>
                  <a:lnTo>
                    <a:pt x="5463" y="1918"/>
                  </a:lnTo>
                  <a:lnTo>
                    <a:pt x="5812" y="2035"/>
                  </a:lnTo>
                  <a:lnTo>
                    <a:pt x="6161" y="2035"/>
                  </a:lnTo>
                  <a:lnTo>
                    <a:pt x="6509" y="2035"/>
                  </a:lnTo>
                  <a:lnTo>
                    <a:pt x="6509" y="2035"/>
                  </a:lnTo>
                  <a:lnTo>
                    <a:pt x="6858" y="1918"/>
                  </a:lnTo>
                  <a:lnTo>
                    <a:pt x="7149" y="1744"/>
                  </a:lnTo>
                  <a:lnTo>
                    <a:pt x="7439" y="1570"/>
                  </a:lnTo>
                  <a:lnTo>
                    <a:pt x="7672" y="1279"/>
                  </a:lnTo>
                  <a:lnTo>
                    <a:pt x="7846" y="989"/>
                  </a:lnTo>
                  <a:lnTo>
                    <a:pt x="7904" y="698"/>
                  </a:lnTo>
                  <a:lnTo>
                    <a:pt x="7962" y="349"/>
                  </a:lnTo>
                  <a:lnTo>
                    <a:pt x="7846" y="1"/>
                  </a:lnTo>
                </a:path>
              </a:pathLst>
            </a:custGeom>
            <a:solidFill>
              <a:srgbClr val="FFFFFF">
                <a:alpha val="56420"/>
              </a:srgbClr>
            </a:solid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61" name="Google Shape;1661;p45"/>
            <p:cNvSpPr/>
            <p:nvPr/>
          </p:nvSpPr>
          <p:spPr>
            <a:xfrm>
              <a:off x="6709663" y="2308795"/>
              <a:ext cx="215301" cy="198599"/>
            </a:xfrm>
            <a:custGeom>
              <a:avLst/>
              <a:gdLst/>
              <a:ahLst/>
              <a:cxnLst/>
              <a:rect l="l" t="t" r="r" b="b"/>
              <a:pathLst>
                <a:path w="5986" h="5522" fill="none" extrusionOk="0">
                  <a:moveTo>
                    <a:pt x="58" y="5405"/>
                  </a:moveTo>
                  <a:lnTo>
                    <a:pt x="58" y="5405"/>
                  </a:lnTo>
                  <a:lnTo>
                    <a:pt x="58" y="5405"/>
                  </a:lnTo>
                  <a:lnTo>
                    <a:pt x="0" y="5405"/>
                  </a:lnTo>
                  <a:lnTo>
                    <a:pt x="0" y="5405"/>
                  </a:lnTo>
                  <a:lnTo>
                    <a:pt x="0" y="5463"/>
                  </a:lnTo>
                  <a:lnTo>
                    <a:pt x="0" y="5463"/>
                  </a:lnTo>
                  <a:lnTo>
                    <a:pt x="58" y="5521"/>
                  </a:lnTo>
                  <a:lnTo>
                    <a:pt x="232" y="5521"/>
                  </a:lnTo>
                  <a:lnTo>
                    <a:pt x="232" y="5521"/>
                  </a:lnTo>
                  <a:lnTo>
                    <a:pt x="1162" y="5173"/>
                  </a:lnTo>
                  <a:lnTo>
                    <a:pt x="2092" y="4708"/>
                  </a:lnTo>
                  <a:lnTo>
                    <a:pt x="2964" y="4127"/>
                  </a:lnTo>
                  <a:lnTo>
                    <a:pt x="3777" y="3487"/>
                  </a:lnTo>
                  <a:lnTo>
                    <a:pt x="4475" y="2732"/>
                  </a:lnTo>
                  <a:lnTo>
                    <a:pt x="5056" y="1860"/>
                  </a:lnTo>
                  <a:lnTo>
                    <a:pt x="5579" y="989"/>
                  </a:lnTo>
                  <a:lnTo>
                    <a:pt x="5985" y="1"/>
                  </a:lnTo>
                </a:path>
              </a:pathLst>
            </a:custGeom>
            <a:noFill/>
            <a:ln w="5800"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62" name="Google Shape;1662;p45"/>
            <p:cNvSpPr/>
            <p:nvPr/>
          </p:nvSpPr>
          <p:spPr>
            <a:xfrm>
              <a:off x="6835046" y="2417482"/>
              <a:ext cx="121282" cy="135876"/>
            </a:xfrm>
            <a:custGeom>
              <a:avLst/>
              <a:gdLst/>
              <a:ahLst/>
              <a:cxnLst/>
              <a:rect l="l" t="t" r="r" b="b"/>
              <a:pathLst>
                <a:path w="3372" h="3778" fill="none" extrusionOk="0">
                  <a:moveTo>
                    <a:pt x="1" y="3778"/>
                  </a:moveTo>
                  <a:lnTo>
                    <a:pt x="1" y="3778"/>
                  </a:lnTo>
                  <a:lnTo>
                    <a:pt x="582" y="3487"/>
                  </a:lnTo>
                  <a:lnTo>
                    <a:pt x="1105" y="3080"/>
                  </a:lnTo>
                  <a:lnTo>
                    <a:pt x="1570" y="2674"/>
                  </a:lnTo>
                  <a:lnTo>
                    <a:pt x="2035" y="2209"/>
                  </a:lnTo>
                  <a:lnTo>
                    <a:pt x="2441" y="1686"/>
                  </a:lnTo>
                  <a:lnTo>
                    <a:pt x="2848" y="1163"/>
                  </a:lnTo>
                  <a:lnTo>
                    <a:pt x="3139" y="582"/>
                  </a:lnTo>
                  <a:lnTo>
                    <a:pt x="3371" y="1"/>
                  </a:lnTo>
                </a:path>
              </a:pathLst>
            </a:custGeom>
            <a:noFill/>
            <a:ln w="5800"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63" name="Google Shape;1663;p45"/>
            <p:cNvSpPr/>
            <p:nvPr/>
          </p:nvSpPr>
          <p:spPr>
            <a:xfrm>
              <a:off x="6095158" y="2593027"/>
              <a:ext cx="225768" cy="206943"/>
            </a:xfrm>
            <a:custGeom>
              <a:avLst/>
              <a:gdLst/>
              <a:ahLst/>
              <a:cxnLst/>
              <a:rect l="l" t="t" r="r" b="b"/>
              <a:pathLst>
                <a:path w="6277" h="5754" fill="none" extrusionOk="0">
                  <a:moveTo>
                    <a:pt x="0" y="5580"/>
                  </a:moveTo>
                  <a:lnTo>
                    <a:pt x="0" y="5580"/>
                  </a:lnTo>
                  <a:lnTo>
                    <a:pt x="233" y="5696"/>
                  </a:lnTo>
                  <a:lnTo>
                    <a:pt x="407" y="5754"/>
                  </a:lnTo>
                  <a:lnTo>
                    <a:pt x="640" y="5754"/>
                  </a:lnTo>
                  <a:lnTo>
                    <a:pt x="872" y="5754"/>
                  </a:lnTo>
                  <a:lnTo>
                    <a:pt x="1046" y="5638"/>
                  </a:lnTo>
                  <a:lnTo>
                    <a:pt x="1279" y="5521"/>
                  </a:lnTo>
                  <a:lnTo>
                    <a:pt x="1453" y="5347"/>
                  </a:lnTo>
                  <a:lnTo>
                    <a:pt x="1569" y="5173"/>
                  </a:lnTo>
                  <a:lnTo>
                    <a:pt x="1569" y="5173"/>
                  </a:lnTo>
                  <a:lnTo>
                    <a:pt x="1744" y="4766"/>
                  </a:lnTo>
                  <a:lnTo>
                    <a:pt x="1860" y="4301"/>
                  </a:lnTo>
                  <a:lnTo>
                    <a:pt x="1860" y="3836"/>
                  </a:lnTo>
                  <a:lnTo>
                    <a:pt x="1802" y="3371"/>
                  </a:lnTo>
                  <a:lnTo>
                    <a:pt x="1802" y="3371"/>
                  </a:lnTo>
                  <a:lnTo>
                    <a:pt x="1976" y="3604"/>
                  </a:lnTo>
                  <a:lnTo>
                    <a:pt x="2150" y="3778"/>
                  </a:lnTo>
                  <a:lnTo>
                    <a:pt x="2383" y="3894"/>
                  </a:lnTo>
                  <a:lnTo>
                    <a:pt x="2615" y="4011"/>
                  </a:lnTo>
                  <a:lnTo>
                    <a:pt x="2848" y="4069"/>
                  </a:lnTo>
                  <a:lnTo>
                    <a:pt x="3080" y="4127"/>
                  </a:lnTo>
                  <a:lnTo>
                    <a:pt x="3313" y="4069"/>
                  </a:lnTo>
                  <a:lnTo>
                    <a:pt x="3545" y="4011"/>
                  </a:lnTo>
                  <a:lnTo>
                    <a:pt x="3545" y="4011"/>
                  </a:lnTo>
                  <a:lnTo>
                    <a:pt x="3778" y="3836"/>
                  </a:lnTo>
                  <a:lnTo>
                    <a:pt x="3894" y="3662"/>
                  </a:lnTo>
                  <a:lnTo>
                    <a:pt x="4010" y="3429"/>
                  </a:lnTo>
                  <a:lnTo>
                    <a:pt x="4068" y="3139"/>
                  </a:lnTo>
                  <a:lnTo>
                    <a:pt x="4010" y="2906"/>
                  </a:lnTo>
                  <a:lnTo>
                    <a:pt x="3952" y="2674"/>
                  </a:lnTo>
                  <a:lnTo>
                    <a:pt x="3778" y="2500"/>
                  </a:lnTo>
                  <a:lnTo>
                    <a:pt x="3603" y="2383"/>
                  </a:lnTo>
                  <a:lnTo>
                    <a:pt x="3603" y="2383"/>
                  </a:lnTo>
                  <a:lnTo>
                    <a:pt x="3836" y="2558"/>
                  </a:lnTo>
                  <a:lnTo>
                    <a:pt x="4126" y="2616"/>
                  </a:lnTo>
                  <a:lnTo>
                    <a:pt x="4417" y="2674"/>
                  </a:lnTo>
                  <a:lnTo>
                    <a:pt x="4707" y="2674"/>
                  </a:lnTo>
                  <a:lnTo>
                    <a:pt x="4998" y="2616"/>
                  </a:lnTo>
                  <a:lnTo>
                    <a:pt x="5288" y="2500"/>
                  </a:lnTo>
                  <a:lnTo>
                    <a:pt x="5521" y="2325"/>
                  </a:lnTo>
                  <a:lnTo>
                    <a:pt x="5753" y="2151"/>
                  </a:lnTo>
                  <a:lnTo>
                    <a:pt x="5753" y="2151"/>
                  </a:lnTo>
                  <a:lnTo>
                    <a:pt x="5928" y="1919"/>
                  </a:lnTo>
                  <a:lnTo>
                    <a:pt x="6102" y="1686"/>
                  </a:lnTo>
                  <a:lnTo>
                    <a:pt x="6218" y="1396"/>
                  </a:lnTo>
                  <a:lnTo>
                    <a:pt x="6276" y="1105"/>
                  </a:lnTo>
                  <a:lnTo>
                    <a:pt x="6276" y="814"/>
                  </a:lnTo>
                  <a:lnTo>
                    <a:pt x="6218" y="524"/>
                  </a:lnTo>
                  <a:lnTo>
                    <a:pt x="6160" y="233"/>
                  </a:lnTo>
                  <a:lnTo>
                    <a:pt x="6044" y="1"/>
                  </a:lnTo>
                </a:path>
              </a:pathLst>
            </a:custGeom>
            <a:solidFill>
              <a:srgbClr val="FFFFFF">
                <a:alpha val="56420"/>
              </a:srgbClr>
            </a:solid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64" name="Google Shape;1664;p45"/>
            <p:cNvSpPr/>
            <p:nvPr/>
          </p:nvSpPr>
          <p:spPr>
            <a:xfrm>
              <a:off x="6634383" y="1339071"/>
              <a:ext cx="301048" cy="767026"/>
            </a:xfrm>
            <a:custGeom>
              <a:avLst/>
              <a:gdLst/>
              <a:ahLst/>
              <a:cxnLst/>
              <a:rect l="l" t="t" r="r" b="b"/>
              <a:pathLst>
                <a:path w="8370" h="21327" extrusionOk="0">
                  <a:moveTo>
                    <a:pt x="6277" y="0"/>
                  </a:moveTo>
                  <a:lnTo>
                    <a:pt x="6103" y="58"/>
                  </a:lnTo>
                  <a:lnTo>
                    <a:pt x="5870" y="116"/>
                  </a:lnTo>
                  <a:lnTo>
                    <a:pt x="5638" y="349"/>
                  </a:lnTo>
                  <a:lnTo>
                    <a:pt x="5463" y="639"/>
                  </a:lnTo>
                  <a:lnTo>
                    <a:pt x="5289" y="930"/>
                  </a:lnTo>
                  <a:lnTo>
                    <a:pt x="5231" y="1220"/>
                  </a:lnTo>
                  <a:lnTo>
                    <a:pt x="4882" y="2615"/>
                  </a:lnTo>
                  <a:lnTo>
                    <a:pt x="4592" y="4010"/>
                  </a:lnTo>
                  <a:lnTo>
                    <a:pt x="4417" y="5404"/>
                  </a:lnTo>
                  <a:lnTo>
                    <a:pt x="4301" y="6857"/>
                  </a:lnTo>
                  <a:lnTo>
                    <a:pt x="4243" y="8310"/>
                  </a:lnTo>
                  <a:lnTo>
                    <a:pt x="4185" y="9705"/>
                  </a:lnTo>
                  <a:lnTo>
                    <a:pt x="4185" y="12610"/>
                  </a:lnTo>
                  <a:lnTo>
                    <a:pt x="2267" y="4998"/>
                  </a:lnTo>
                  <a:lnTo>
                    <a:pt x="2209" y="4707"/>
                  </a:lnTo>
                  <a:lnTo>
                    <a:pt x="2035" y="4358"/>
                  </a:lnTo>
                  <a:lnTo>
                    <a:pt x="1802" y="4126"/>
                  </a:lnTo>
                  <a:lnTo>
                    <a:pt x="1686" y="4068"/>
                  </a:lnTo>
                  <a:lnTo>
                    <a:pt x="1512" y="4010"/>
                  </a:lnTo>
                  <a:lnTo>
                    <a:pt x="1338" y="4068"/>
                  </a:lnTo>
                  <a:lnTo>
                    <a:pt x="1163" y="4126"/>
                  </a:lnTo>
                  <a:lnTo>
                    <a:pt x="989" y="4242"/>
                  </a:lnTo>
                  <a:lnTo>
                    <a:pt x="815" y="4416"/>
                  </a:lnTo>
                  <a:lnTo>
                    <a:pt x="524" y="4823"/>
                  </a:lnTo>
                  <a:lnTo>
                    <a:pt x="292" y="5288"/>
                  </a:lnTo>
                  <a:lnTo>
                    <a:pt x="117" y="5811"/>
                  </a:lnTo>
                  <a:lnTo>
                    <a:pt x="59" y="6334"/>
                  </a:lnTo>
                  <a:lnTo>
                    <a:pt x="1" y="6857"/>
                  </a:lnTo>
                  <a:lnTo>
                    <a:pt x="1" y="7380"/>
                  </a:lnTo>
                  <a:lnTo>
                    <a:pt x="117" y="8484"/>
                  </a:lnTo>
                  <a:lnTo>
                    <a:pt x="292" y="10053"/>
                  </a:lnTo>
                  <a:lnTo>
                    <a:pt x="582" y="11622"/>
                  </a:lnTo>
                  <a:lnTo>
                    <a:pt x="873" y="13191"/>
                  </a:lnTo>
                  <a:lnTo>
                    <a:pt x="1221" y="14760"/>
                  </a:lnTo>
                  <a:lnTo>
                    <a:pt x="1628" y="16329"/>
                  </a:lnTo>
                  <a:lnTo>
                    <a:pt x="2093" y="17840"/>
                  </a:lnTo>
                  <a:lnTo>
                    <a:pt x="2616" y="19351"/>
                  </a:lnTo>
                  <a:lnTo>
                    <a:pt x="3197" y="20862"/>
                  </a:lnTo>
                  <a:lnTo>
                    <a:pt x="3662" y="21094"/>
                  </a:lnTo>
                  <a:lnTo>
                    <a:pt x="4069" y="21269"/>
                  </a:lnTo>
                  <a:lnTo>
                    <a:pt x="4534" y="21327"/>
                  </a:lnTo>
                  <a:lnTo>
                    <a:pt x="4940" y="21327"/>
                  </a:lnTo>
                  <a:lnTo>
                    <a:pt x="5405" y="21269"/>
                  </a:lnTo>
                  <a:lnTo>
                    <a:pt x="5870" y="21094"/>
                  </a:lnTo>
                  <a:lnTo>
                    <a:pt x="6335" y="20920"/>
                  </a:lnTo>
                  <a:lnTo>
                    <a:pt x="6800" y="20688"/>
                  </a:lnTo>
                  <a:lnTo>
                    <a:pt x="7555" y="16097"/>
                  </a:lnTo>
                  <a:lnTo>
                    <a:pt x="7904" y="13772"/>
                  </a:lnTo>
                  <a:lnTo>
                    <a:pt x="8195" y="11448"/>
                  </a:lnTo>
                  <a:lnTo>
                    <a:pt x="8311" y="9124"/>
                  </a:lnTo>
                  <a:lnTo>
                    <a:pt x="8369" y="6799"/>
                  </a:lnTo>
                  <a:lnTo>
                    <a:pt x="8369" y="5695"/>
                  </a:lnTo>
                  <a:lnTo>
                    <a:pt x="8311" y="4533"/>
                  </a:lnTo>
                  <a:lnTo>
                    <a:pt x="8195" y="3370"/>
                  </a:lnTo>
                  <a:lnTo>
                    <a:pt x="8020" y="2208"/>
                  </a:lnTo>
                  <a:lnTo>
                    <a:pt x="7962" y="1743"/>
                  </a:lnTo>
                  <a:lnTo>
                    <a:pt x="7846" y="1337"/>
                  </a:lnTo>
                  <a:lnTo>
                    <a:pt x="7672" y="930"/>
                  </a:lnTo>
                  <a:lnTo>
                    <a:pt x="7439" y="523"/>
                  </a:lnTo>
                  <a:lnTo>
                    <a:pt x="7149" y="232"/>
                  </a:lnTo>
                  <a:lnTo>
                    <a:pt x="6742" y="58"/>
                  </a:lnTo>
                  <a:lnTo>
                    <a:pt x="6509" y="0"/>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65" name="Google Shape;1665;p45"/>
            <p:cNvSpPr/>
            <p:nvPr/>
          </p:nvSpPr>
          <p:spPr>
            <a:xfrm>
              <a:off x="4588192" y="1986945"/>
              <a:ext cx="349065" cy="566413"/>
            </a:xfrm>
            <a:custGeom>
              <a:avLst/>
              <a:gdLst/>
              <a:ahLst/>
              <a:cxnLst/>
              <a:rect l="l" t="t" r="r" b="b"/>
              <a:pathLst>
                <a:path w="9705" h="15749" extrusionOk="0">
                  <a:moveTo>
                    <a:pt x="5230" y="1"/>
                  </a:moveTo>
                  <a:lnTo>
                    <a:pt x="5056" y="59"/>
                  </a:lnTo>
                  <a:lnTo>
                    <a:pt x="4940" y="175"/>
                  </a:lnTo>
                  <a:lnTo>
                    <a:pt x="4765" y="407"/>
                  </a:lnTo>
                  <a:lnTo>
                    <a:pt x="4475" y="814"/>
                  </a:lnTo>
                  <a:lnTo>
                    <a:pt x="4300" y="1221"/>
                  </a:lnTo>
                  <a:lnTo>
                    <a:pt x="4068" y="1686"/>
                  </a:lnTo>
                  <a:lnTo>
                    <a:pt x="3952" y="2151"/>
                  </a:lnTo>
                  <a:lnTo>
                    <a:pt x="3719" y="3080"/>
                  </a:lnTo>
                  <a:lnTo>
                    <a:pt x="3603" y="4068"/>
                  </a:lnTo>
                  <a:lnTo>
                    <a:pt x="3545" y="5056"/>
                  </a:lnTo>
                  <a:lnTo>
                    <a:pt x="3545" y="6044"/>
                  </a:lnTo>
                  <a:lnTo>
                    <a:pt x="3603" y="7032"/>
                  </a:lnTo>
                  <a:lnTo>
                    <a:pt x="3719" y="8020"/>
                  </a:lnTo>
                  <a:lnTo>
                    <a:pt x="1743" y="4301"/>
                  </a:lnTo>
                  <a:lnTo>
                    <a:pt x="1569" y="3952"/>
                  </a:lnTo>
                  <a:lnTo>
                    <a:pt x="1337" y="3662"/>
                  </a:lnTo>
                  <a:lnTo>
                    <a:pt x="1162" y="3545"/>
                  </a:lnTo>
                  <a:lnTo>
                    <a:pt x="988" y="3429"/>
                  </a:lnTo>
                  <a:lnTo>
                    <a:pt x="814" y="3371"/>
                  </a:lnTo>
                  <a:lnTo>
                    <a:pt x="639" y="3371"/>
                  </a:lnTo>
                  <a:lnTo>
                    <a:pt x="465" y="3487"/>
                  </a:lnTo>
                  <a:lnTo>
                    <a:pt x="291" y="3545"/>
                  </a:lnTo>
                  <a:lnTo>
                    <a:pt x="174" y="3720"/>
                  </a:lnTo>
                  <a:lnTo>
                    <a:pt x="116" y="3894"/>
                  </a:lnTo>
                  <a:lnTo>
                    <a:pt x="0" y="4301"/>
                  </a:lnTo>
                  <a:lnTo>
                    <a:pt x="0" y="4766"/>
                  </a:lnTo>
                  <a:lnTo>
                    <a:pt x="58" y="6160"/>
                  </a:lnTo>
                  <a:lnTo>
                    <a:pt x="174" y="7555"/>
                  </a:lnTo>
                  <a:lnTo>
                    <a:pt x="407" y="8950"/>
                  </a:lnTo>
                  <a:lnTo>
                    <a:pt x="697" y="10286"/>
                  </a:lnTo>
                  <a:lnTo>
                    <a:pt x="1046" y="11623"/>
                  </a:lnTo>
                  <a:lnTo>
                    <a:pt x="1511" y="12959"/>
                  </a:lnTo>
                  <a:lnTo>
                    <a:pt x="2034" y="14238"/>
                  </a:lnTo>
                  <a:lnTo>
                    <a:pt x="2673" y="15516"/>
                  </a:lnTo>
                  <a:lnTo>
                    <a:pt x="3254" y="15691"/>
                  </a:lnTo>
                  <a:lnTo>
                    <a:pt x="3894" y="15749"/>
                  </a:lnTo>
                  <a:lnTo>
                    <a:pt x="4475" y="15691"/>
                  </a:lnTo>
                  <a:lnTo>
                    <a:pt x="5056" y="15574"/>
                  </a:lnTo>
                  <a:lnTo>
                    <a:pt x="5637" y="15342"/>
                  </a:lnTo>
                  <a:lnTo>
                    <a:pt x="6102" y="14993"/>
                  </a:lnTo>
                  <a:lnTo>
                    <a:pt x="6276" y="14819"/>
                  </a:lnTo>
                  <a:lnTo>
                    <a:pt x="6450" y="14587"/>
                  </a:lnTo>
                  <a:lnTo>
                    <a:pt x="6625" y="14354"/>
                  </a:lnTo>
                  <a:lnTo>
                    <a:pt x="6741" y="14064"/>
                  </a:lnTo>
                  <a:lnTo>
                    <a:pt x="9065" y="6974"/>
                  </a:lnTo>
                  <a:lnTo>
                    <a:pt x="9298" y="6335"/>
                  </a:lnTo>
                  <a:lnTo>
                    <a:pt x="9530" y="5637"/>
                  </a:lnTo>
                  <a:lnTo>
                    <a:pt x="9647" y="4940"/>
                  </a:lnTo>
                  <a:lnTo>
                    <a:pt x="9705" y="4243"/>
                  </a:lnTo>
                  <a:lnTo>
                    <a:pt x="9705" y="3894"/>
                  </a:lnTo>
                  <a:lnTo>
                    <a:pt x="9647" y="3720"/>
                  </a:lnTo>
                  <a:lnTo>
                    <a:pt x="9530" y="3545"/>
                  </a:lnTo>
                  <a:lnTo>
                    <a:pt x="9414" y="3429"/>
                  </a:lnTo>
                  <a:lnTo>
                    <a:pt x="9240" y="3371"/>
                  </a:lnTo>
                  <a:lnTo>
                    <a:pt x="9065" y="3371"/>
                  </a:lnTo>
                  <a:lnTo>
                    <a:pt x="8833" y="3429"/>
                  </a:lnTo>
                  <a:lnTo>
                    <a:pt x="8484" y="3603"/>
                  </a:lnTo>
                  <a:lnTo>
                    <a:pt x="8136" y="3836"/>
                  </a:lnTo>
                  <a:lnTo>
                    <a:pt x="7729" y="4243"/>
                  </a:lnTo>
                  <a:lnTo>
                    <a:pt x="7380" y="4708"/>
                  </a:lnTo>
                  <a:lnTo>
                    <a:pt x="7032" y="5172"/>
                  </a:lnTo>
                  <a:lnTo>
                    <a:pt x="6741" y="5637"/>
                  </a:lnTo>
                  <a:lnTo>
                    <a:pt x="6509" y="6160"/>
                  </a:lnTo>
                  <a:lnTo>
                    <a:pt x="6276" y="6683"/>
                  </a:lnTo>
                  <a:lnTo>
                    <a:pt x="6102" y="7206"/>
                  </a:lnTo>
                  <a:lnTo>
                    <a:pt x="5927" y="7729"/>
                  </a:lnTo>
                  <a:lnTo>
                    <a:pt x="6102" y="4533"/>
                  </a:lnTo>
                  <a:lnTo>
                    <a:pt x="6160" y="1337"/>
                  </a:lnTo>
                  <a:lnTo>
                    <a:pt x="6102" y="872"/>
                  </a:lnTo>
                  <a:lnTo>
                    <a:pt x="6102" y="640"/>
                  </a:lnTo>
                  <a:lnTo>
                    <a:pt x="5986" y="407"/>
                  </a:lnTo>
                  <a:lnTo>
                    <a:pt x="5869" y="233"/>
                  </a:lnTo>
                  <a:lnTo>
                    <a:pt x="5695" y="59"/>
                  </a:lnTo>
                  <a:lnTo>
                    <a:pt x="5463"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spTree>
    <p:extLst>
      <p:ext uri="{BB962C8B-B14F-4D97-AF65-F5344CB8AC3E}">
        <p14:creationId xmlns:p14="http://schemas.microsoft.com/office/powerpoint/2010/main" val="81331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637"/>
                                        </p:tgtEl>
                                        <p:attrNameLst>
                                          <p:attrName>style.visibility</p:attrName>
                                        </p:attrNameLst>
                                      </p:cBhvr>
                                      <p:to>
                                        <p:strVal val="visible"/>
                                      </p:to>
                                    </p:set>
                                    <p:animEffect transition="in" filter="fade">
                                      <p:cBhvr>
                                        <p:cTn id="7" dur="500"/>
                                        <p:tgtEl>
                                          <p:spTgt spid="163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36"/>
                                        </p:tgtEl>
                                        <p:attrNameLst>
                                          <p:attrName>style.visibility</p:attrName>
                                        </p:attrNameLst>
                                      </p:cBhvr>
                                      <p:to>
                                        <p:strVal val="visible"/>
                                      </p:to>
                                    </p:set>
                                    <p:animEffect transition="in" filter="fade">
                                      <p:cBhvr>
                                        <p:cTn id="10" dur="500"/>
                                        <p:tgtEl>
                                          <p:spTgt spid="163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638"/>
                                        </p:tgtEl>
                                        <p:attrNameLst>
                                          <p:attrName>style.visibility</p:attrName>
                                        </p:attrNameLst>
                                      </p:cBhvr>
                                      <p:to>
                                        <p:strVal val="visible"/>
                                      </p:to>
                                    </p:set>
                                    <p:animEffect transition="in" filter="fade">
                                      <p:cBhvr>
                                        <p:cTn id="13" dur="500"/>
                                        <p:tgtEl>
                                          <p:spTgt spid="16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6" grpId="0" animBg="1"/>
      <p:bldP spid="1637" grpId="0"/>
      <p:bldP spid="163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43"/>
        <p:cNvGrpSpPr/>
        <p:nvPr/>
      </p:nvGrpSpPr>
      <p:grpSpPr>
        <a:xfrm>
          <a:off x="0" y="0"/>
          <a:ext cx="0" cy="0"/>
          <a:chOff x="0" y="0"/>
          <a:chExt cx="0" cy="0"/>
        </a:xfrm>
      </p:grpSpPr>
      <p:sp>
        <p:nvSpPr>
          <p:cNvPr id="51" name="TextBox 11">
            <a:extLst>
              <a:ext uri="{FF2B5EF4-FFF2-40B4-BE49-F238E27FC236}">
                <a16:creationId xmlns:a16="http://schemas.microsoft.com/office/drawing/2014/main" id="{27DF2B8C-8F3D-55D7-8C03-55D41324E176}"/>
              </a:ext>
            </a:extLst>
          </p:cNvPr>
          <p:cNvSpPr txBox="1"/>
          <p:nvPr/>
        </p:nvSpPr>
        <p:spPr>
          <a:xfrm>
            <a:off x="2661476" y="0"/>
            <a:ext cx="4171040" cy="923330"/>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BÀI TẬP 4 </a:t>
            </a:r>
          </a:p>
        </p:txBody>
      </p:sp>
      <p:pic>
        <p:nvPicPr>
          <p:cNvPr id="2" name="Picture 1"/>
          <p:cNvPicPr>
            <a:picLocks noChangeAspect="1"/>
          </p:cNvPicPr>
          <p:nvPr/>
        </p:nvPicPr>
        <p:blipFill>
          <a:blip r:embed="rId3"/>
          <a:stretch>
            <a:fillRect/>
          </a:stretch>
        </p:blipFill>
        <p:spPr>
          <a:xfrm>
            <a:off x="4369201" y="1511300"/>
            <a:ext cx="4382649" cy="3330573"/>
          </a:xfrm>
          <a:prstGeom prst="rect">
            <a:avLst/>
          </a:prstGeom>
        </p:spPr>
      </p:pic>
      <p:sp>
        <p:nvSpPr>
          <p:cNvPr id="3" name="Rectangle 2"/>
          <p:cNvSpPr/>
          <p:nvPr/>
        </p:nvSpPr>
        <p:spPr>
          <a:xfrm>
            <a:off x="307900" y="923330"/>
            <a:ext cx="8483600" cy="430887"/>
          </a:xfrm>
          <a:prstGeom prst="rect">
            <a:avLst/>
          </a:prstGeom>
        </p:spPr>
        <p:txBody>
          <a:bodyPr wrap="square">
            <a:spAutoFit/>
          </a:bodyPr>
          <a:lstStyle/>
          <a:p>
            <a:pPr algn="ctr"/>
            <a:r>
              <a:rPr lang="vi-VN" sz="2200" b="1" kern="1200">
                <a:solidFill>
                  <a:schemeClr val="tx1"/>
                </a:solidFill>
                <a:latin typeface="Arial" panose="020B0604020202020204" pitchFamily="34" charset="0"/>
                <a:ea typeface="+mn-ea"/>
                <a:cs typeface="Arial" panose="020B0604020202020204" pitchFamily="34" charset="0"/>
              </a:rPr>
              <a:t>Viết 2 – 3 câu về nội dung tranh. Xác định vị ngữ của mỗi câu.</a:t>
            </a:r>
            <a:endParaRPr lang="en-US" sz="2200" b="1" kern="1200">
              <a:solidFill>
                <a:schemeClr val="tx1"/>
              </a:solidFill>
              <a:latin typeface="Arial" panose="020B0604020202020204" pitchFamily="34" charset="0"/>
              <a:ea typeface="+mn-ea"/>
              <a:cs typeface="Arial" panose="020B0604020202020204" pitchFamily="34" charset="0"/>
            </a:endParaRPr>
          </a:p>
        </p:txBody>
      </p:sp>
      <p:sp>
        <p:nvSpPr>
          <p:cNvPr id="8" name="Rectangle 7"/>
          <p:cNvSpPr/>
          <p:nvPr/>
        </p:nvSpPr>
        <p:spPr>
          <a:xfrm>
            <a:off x="1400100" y="1511300"/>
            <a:ext cx="1978100" cy="430887"/>
          </a:xfrm>
          <a:prstGeom prst="rect">
            <a:avLst/>
          </a:prstGeom>
        </p:spPr>
        <p:txBody>
          <a:bodyPr wrap="square">
            <a:spAutoFit/>
          </a:bodyPr>
          <a:lstStyle/>
          <a:p>
            <a:pPr algn="ctr"/>
            <a:r>
              <a:rPr lang="en-US" sz="2200" u="sng" kern="1200">
                <a:solidFill>
                  <a:schemeClr val="tx1"/>
                </a:solidFill>
                <a:latin typeface="Arial" panose="020B0604020202020204" pitchFamily="34" charset="0"/>
                <a:ea typeface="+mn-ea"/>
                <a:cs typeface="Arial" panose="020B0604020202020204" pitchFamily="34" charset="0"/>
              </a:rPr>
              <a:t>Tham khảo:</a:t>
            </a:r>
          </a:p>
        </p:txBody>
      </p:sp>
      <p:sp>
        <p:nvSpPr>
          <p:cNvPr id="5" name="Rectangle 4"/>
          <p:cNvSpPr/>
          <p:nvPr/>
        </p:nvSpPr>
        <p:spPr>
          <a:xfrm>
            <a:off x="307899" y="2099270"/>
            <a:ext cx="4061301" cy="1107996"/>
          </a:xfrm>
          <a:prstGeom prst="rect">
            <a:avLst/>
          </a:prstGeom>
        </p:spPr>
        <p:txBody>
          <a:bodyPr wrap="square">
            <a:spAutoFit/>
          </a:bodyPr>
          <a:lstStyle/>
          <a:p>
            <a:pPr marL="342900" indent="-342900">
              <a:lnSpc>
                <a:spcPct val="150000"/>
              </a:lnSpc>
              <a:buFont typeface="Arial" panose="020B0604020202020204" pitchFamily="34" charset="0"/>
              <a:buChar char="•"/>
            </a:pPr>
            <a:r>
              <a:rPr lang="vi-VN" sz="2200" kern="1200">
                <a:solidFill>
                  <a:schemeClr val="tx1"/>
                </a:solidFill>
                <a:latin typeface="Arial" panose="020B0604020202020204" pitchFamily="34" charset="0"/>
                <a:ea typeface="+mn-ea"/>
                <a:cs typeface="Arial" panose="020B0604020202020204" pitchFamily="34" charset="0"/>
              </a:rPr>
              <a:t>Các chú các bác công nhân đang làm đường</a:t>
            </a:r>
            <a:r>
              <a:rPr lang="en-US" sz="2200" kern="1200">
                <a:solidFill>
                  <a:schemeClr val="tx1"/>
                </a:solidFill>
                <a:latin typeface="Arial" panose="020B0604020202020204" pitchFamily="34" charset="0"/>
                <a:ea typeface="+mn-ea"/>
                <a:cs typeface="Arial" panose="020B0604020202020204" pitchFamily="34" charset="0"/>
              </a:rPr>
              <a:t>.</a:t>
            </a:r>
          </a:p>
        </p:txBody>
      </p:sp>
      <p:cxnSp>
        <p:nvCxnSpPr>
          <p:cNvPr id="9" name="Straight Connector 8"/>
          <p:cNvCxnSpPr/>
          <p:nvPr/>
        </p:nvCxnSpPr>
        <p:spPr>
          <a:xfrm>
            <a:off x="718820" y="3083560"/>
            <a:ext cx="213868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803400" y="3083560"/>
            <a:ext cx="0" cy="561340"/>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814350" y="3644900"/>
            <a:ext cx="1978100" cy="430887"/>
          </a:xfrm>
          <a:prstGeom prst="rect">
            <a:avLst/>
          </a:prstGeom>
        </p:spPr>
        <p:txBody>
          <a:bodyPr wrap="square">
            <a:spAutoFit/>
          </a:bodyPr>
          <a:lstStyle/>
          <a:p>
            <a:pPr algn="ctr"/>
            <a:r>
              <a:rPr lang="en-US" sz="2200" b="1" kern="1200">
                <a:solidFill>
                  <a:schemeClr val="tx1"/>
                </a:solidFill>
                <a:latin typeface="Arial" panose="020B0604020202020204" pitchFamily="34" charset="0"/>
                <a:ea typeface="+mn-ea"/>
                <a:cs typeface="Arial" panose="020B0604020202020204" pitchFamily="34" charset="0"/>
              </a:rPr>
              <a:t>Vị ngữ</a:t>
            </a:r>
          </a:p>
        </p:txBody>
      </p:sp>
    </p:spTree>
    <p:extLst>
      <p:ext uri="{BB962C8B-B14F-4D97-AF65-F5344CB8AC3E}">
        <p14:creationId xmlns:p14="http://schemas.microsoft.com/office/powerpoint/2010/main" val="1298546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up)">
                                      <p:cBhvr>
                                        <p:cTn id="27" dur="500"/>
                                        <p:tgtEl>
                                          <p:spTgt spid="9"/>
                                        </p:tgtEl>
                                      </p:cBhvr>
                                    </p:animEffect>
                                  </p:childTnLst>
                                </p:cTn>
                              </p:par>
                              <p:par>
                                <p:cTn id="28" presetID="22" presetClass="entr" presetSubtype="1" fill="hold"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wipe(up)">
                                      <p:cBhvr>
                                        <p:cTn id="30" dur="500"/>
                                        <p:tgtEl>
                                          <p:spTgt spid="11"/>
                                        </p:tgtEl>
                                      </p:cBhvr>
                                    </p:animEffect>
                                  </p:childTnLst>
                                </p:cTn>
                              </p:par>
                            </p:childTnLst>
                          </p:cTn>
                        </p:par>
                        <p:par>
                          <p:cTn id="31" fill="hold">
                            <p:stCondLst>
                              <p:cond delay="500"/>
                            </p:stCondLst>
                            <p:childTnLst>
                              <p:par>
                                <p:cTn id="32" presetID="10" presetClass="entr" presetSubtype="0" fill="hold" grpId="0" nodeType="after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P spid="5" grpId="0"/>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69"/>
        <p:cNvGrpSpPr/>
        <p:nvPr/>
      </p:nvGrpSpPr>
      <p:grpSpPr>
        <a:xfrm>
          <a:off x="0" y="0"/>
          <a:ext cx="0" cy="0"/>
          <a:chOff x="0" y="0"/>
          <a:chExt cx="0" cy="0"/>
        </a:xfrm>
      </p:grpSpPr>
      <p:grpSp>
        <p:nvGrpSpPr>
          <p:cNvPr id="1670" name="Google Shape;1670;p46"/>
          <p:cNvGrpSpPr/>
          <p:nvPr/>
        </p:nvGrpSpPr>
        <p:grpSpPr>
          <a:xfrm>
            <a:off x="7063911" y="92951"/>
            <a:ext cx="1848628" cy="4123120"/>
            <a:chOff x="6239025" y="396475"/>
            <a:chExt cx="480900" cy="990825"/>
          </a:xfrm>
        </p:grpSpPr>
        <p:sp>
          <p:nvSpPr>
            <p:cNvPr id="1671" name="Google Shape;1671;p46"/>
            <p:cNvSpPr/>
            <p:nvPr/>
          </p:nvSpPr>
          <p:spPr>
            <a:xfrm>
              <a:off x="6239025" y="396475"/>
              <a:ext cx="480900" cy="743850"/>
            </a:xfrm>
            <a:custGeom>
              <a:avLst/>
              <a:gdLst/>
              <a:ahLst/>
              <a:cxnLst/>
              <a:rect l="l" t="t" r="r" b="b"/>
              <a:pathLst>
                <a:path w="19236" h="29754" extrusionOk="0">
                  <a:moveTo>
                    <a:pt x="9996" y="0"/>
                  </a:moveTo>
                  <a:lnTo>
                    <a:pt x="9298" y="58"/>
                  </a:lnTo>
                  <a:lnTo>
                    <a:pt x="8601" y="233"/>
                  </a:lnTo>
                  <a:lnTo>
                    <a:pt x="7962" y="523"/>
                  </a:lnTo>
                  <a:lnTo>
                    <a:pt x="7323" y="872"/>
                  </a:lnTo>
                  <a:lnTo>
                    <a:pt x="6800" y="1337"/>
                  </a:lnTo>
                  <a:lnTo>
                    <a:pt x="6335" y="1918"/>
                  </a:lnTo>
                  <a:lnTo>
                    <a:pt x="5928" y="2557"/>
                  </a:lnTo>
                  <a:lnTo>
                    <a:pt x="5812" y="2906"/>
                  </a:lnTo>
                  <a:lnTo>
                    <a:pt x="5695" y="3313"/>
                  </a:lnTo>
                  <a:lnTo>
                    <a:pt x="5579" y="3719"/>
                  </a:lnTo>
                  <a:lnTo>
                    <a:pt x="5521" y="4126"/>
                  </a:lnTo>
                  <a:lnTo>
                    <a:pt x="5521" y="5346"/>
                  </a:lnTo>
                  <a:lnTo>
                    <a:pt x="5405" y="5928"/>
                  </a:lnTo>
                  <a:lnTo>
                    <a:pt x="5347" y="6218"/>
                  </a:lnTo>
                  <a:lnTo>
                    <a:pt x="5231" y="6451"/>
                  </a:lnTo>
                  <a:lnTo>
                    <a:pt x="4940" y="6799"/>
                  </a:lnTo>
                  <a:lnTo>
                    <a:pt x="4591" y="7148"/>
                  </a:lnTo>
                  <a:lnTo>
                    <a:pt x="3894" y="7671"/>
                  </a:lnTo>
                  <a:lnTo>
                    <a:pt x="3487" y="8078"/>
                  </a:lnTo>
                  <a:lnTo>
                    <a:pt x="3139" y="8543"/>
                  </a:lnTo>
                  <a:lnTo>
                    <a:pt x="2906" y="9007"/>
                  </a:lnTo>
                  <a:lnTo>
                    <a:pt x="2732" y="9472"/>
                  </a:lnTo>
                  <a:lnTo>
                    <a:pt x="2616" y="9937"/>
                  </a:lnTo>
                  <a:lnTo>
                    <a:pt x="2557" y="10402"/>
                  </a:lnTo>
                  <a:lnTo>
                    <a:pt x="2557" y="10867"/>
                  </a:lnTo>
                  <a:lnTo>
                    <a:pt x="2557" y="11390"/>
                  </a:lnTo>
                  <a:lnTo>
                    <a:pt x="2674" y="12378"/>
                  </a:lnTo>
                  <a:lnTo>
                    <a:pt x="2790" y="13424"/>
                  </a:lnTo>
                  <a:lnTo>
                    <a:pt x="2848" y="14412"/>
                  </a:lnTo>
                  <a:lnTo>
                    <a:pt x="2848" y="14935"/>
                  </a:lnTo>
                  <a:lnTo>
                    <a:pt x="2790" y="15458"/>
                  </a:lnTo>
                  <a:lnTo>
                    <a:pt x="2557" y="16852"/>
                  </a:lnTo>
                  <a:lnTo>
                    <a:pt x="2267" y="18073"/>
                  </a:lnTo>
                  <a:lnTo>
                    <a:pt x="2151" y="18596"/>
                  </a:lnTo>
                  <a:lnTo>
                    <a:pt x="1918" y="19119"/>
                  </a:lnTo>
                  <a:lnTo>
                    <a:pt x="1628" y="19584"/>
                  </a:lnTo>
                  <a:lnTo>
                    <a:pt x="1337" y="20049"/>
                  </a:lnTo>
                  <a:lnTo>
                    <a:pt x="756" y="20920"/>
                  </a:lnTo>
                  <a:lnTo>
                    <a:pt x="465" y="21443"/>
                  </a:lnTo>
                  <a:lnTo>
                    <a:pt x="233" y="21908"/>
                  </a:lnTo>
                  <a:lnTo>
                    <a:pt x="117" y="22315"/>
                  </a:lnTo>
                  <a:lnTo>
                    <a:pt x="59" y="22780"/>
                  </a:lnTo>
                  <a:lnTo>
                    <a:pt x="1" y="23187"/>
                  </a:lnTo>
                  <a:lnTo>
                    <a:pt x="1" y="23652"/>
                  </a:lnTo>
                  <a:lnTo>
                    <a:pt x="59" y="24116"/>
                  </a:lnTo>
                  <a:lnTo>
                    <a:pt x="175" y="24523"/>
                  </a:lnTo>
                  <a:lnTo>
                    <a:pt x="291" y="24930"/>
                  </a:lnTo>
                  <a:lnTo>
                    <a:pt x="465" y="25395"/>
                  </a:lnTo>
                  <a:lnTo>
                    <a:pt x="930" y="26150"/>
                  </a:lnTo>
                  <a:lnTo>
                    <a:pt x="1453" y="26906"/>
                  </a:lnTo>
                  <a:lnTo>
                    <a:pt x="2093" y="27545"/>
                  </a:lnTo>
                  <a:lnTo>
                    <a:pt x="2848" y="28068"/>
                  </a:lnTo>
                  <a:lnTo>
                    <a:pt x="3603" y="28533"/>
                  </a:lnTo>
                  <a:lnTo>
                    <a:pt x="4475" y="28882"/>
                  </a:lnTo>
                  <a:lnTo>
                    <a:pt x="5289" y="29172"/>
                  </a:lnTo>
                  <a:lnTo>
                    <a:pt x="6160" y="29346"/>
                  </a:lnTo>
                  <a:lnTo>
                    <a:pt x="7090" y="29521"/>
                  </a:lnTo>
                  <a:lnTo>
                    <a:pt x="8020" y="29637"/>
                  </a:lnTo>
                  <a:lnTo>
                    <a:pt x="9821" y="29695"/>
                  </a:lnTo>
                  <a:lnTo>
                    <a:pt x="11390" y="29753"/>
                  </a:lnTo>
                  <a:lnTo>
                    <a:pt x="12204" y="29695"/>
                  </a:lnTo>
                  <a:lnTo>
                    <a:pt x="13018" y="29637"/>
                  </a:lnTo>
                  <a:lnTo>
                    <a:pt x="13831" y="29521"/>
                  </a:lnTo>
                  <a:lnTo>
                    <a:pt x="14587" y="29346"/>
                  </a:lnTo>
                  <a:lnTo>
                    <a:pt x="15342" y="29114"/>
                  </a:lnTo>
                  <a:lnTo>
                    <a:pt x="16039" y="28823"/>
                  </a:lnTo>
                  <a:lnTo>
                    <a:pt x="16737" y="28417"/>
                  </a:lnTo>
                  <a:lnTo>
                    <a:pt x="17376" y="27894"/>
                  </a:lnTo>
                  <a:lnTo>
                    <a:pt x="17957" y="27371"/>
                  </a:lnTo>
                  <a:lnTo>
                    <a:pt x="18480" y="26731"/>
                  </a:lnTo>
                  <a:lnTo>
                    <a:pt x="18829" y="26034"/>
                  </a:lnTo>
                  <a:lnTo>
                    <a:pt x="19119" y="25279"/>
                  </a:lnTo>
                  <a:lnTo>
                    <a:pt x="19177" y="24930"/>
                  </a:lnTo>
                  <a:lnTo>
                    <a:pt x="19235" y="24523"/>
                  </a:lnTo>
                  <a:lnTo>
                    <a:pt x="19235" y="24116"/>
                  </a:lnTo>
                  <a:lnTo>
                    <a:pt x="19235" y="23768"/>
                  </a:lnTo>
                  <a:lnTo>
                    <a:pt x="19061" y="23070"/>
                  </a:lnTo>
                  <a:lnTo>
                    <a:pt x="18887" y="22431"/>
                  </a:lnTo>
                  <a:lnTo>
                    <a:pt x="18596" y="21850"/>
                  </a:lnTo>
                  <a:lnTo>
                    <a:pt x="18248" y="21211"/>
                  </a:lnTo>
                  <a:lnTo>
                    <a:pt x="17550" y="19991"/>
                  </a:lnTo>
                  <a:lnTo>
                    <a:pt x="17260" y="19351"/>
                  </a:lnTo>
                  <a:lnTo>
                    <a:pt x="17027" y="18712"/>
                  </a:lnTo>
                  <a:lnTo>
                    <a:pt x="16969" y="18189"/>
                  </a:lnTo>
                  <a:lnTo>
                    <a:pt x="16853" y="17724"/>
                  </a:lnTo>
                  <a:lnTo>
                    <a:pt x="16853" y="16678"/>
                  </a:lnTo>
                  <a:lnTo>
                    <a:pt x="16911" y="15690"/>
                  </a:lnTo>
                  <a:lnTo>
                    <a:pt x="17027" y="14702"/>
                  </a:lnTo>
                  <a:lnTo>
                    <a:pt x="17202" y="13714"/>
                  </a:lnTo>
                  <a:lnTo>
                    <a:pt x="17318" y="12727"/>
                  </a:lnTo>
                  <a:lnTo>
                    <a:pt x="17376" y="11681"/>
                  </a:lnTo>
                  <a:lnTo>
                    <a:pt x="17318" y="10693"/>
                  </a:lnTo>
                  <a:lnTo>
                    <a:pt x="17202" y="10053"/>
                  </a:lnTo>
                  <a:lnTo>
                    <a:pt x="16969" y="9414"/>
                  </a:lnTo>
                  <a:lnTo>
                    <a:pt x="16737" y="8891"/>
                  </a:lnTo>
                  <a:lnTo>
                    <a:pt x="16388" y="8368"/>
                  </a:lnTo>
                  <a:lnTo>
                    <a:pt x="15691" y="7322"/>
                  </a:lnTo>
                  <a:lnTo>
                    <a:pt x="15400" y="6799"/>
                  </a:lnTo>
                  <a:lnTo>
                    <a:pt x="15110" y="6218"/>
                  </a:lnTo>
                  <a:lnTo>
                    <a:pt x="14935" y="5753"/>
                  </a:lnTo>
                  <a:lnTo>
                    <a:pt x="14877" y="5288"/>
                  </a:lnTo>
                  <a:lnTo>
                    <a:pt x="14703" y="4359"/>
                  </a:lnTo>
                  <a:lnTo>
                    <a:pt x="14528" y="3429"/>
                  </a:lnTo>
                  <a:lnTo>
                    <a:pt x="14412" y="2964"/>
                  </a:lnTo>
                  <a:lnTo>
                    <a:pt x="14238" y="2499"/>
                  </a:lnTo>
                  <a:lnTo>
                    <a:pt x="14005" y="2092"/>
                  </a:lnTo>
                  <a:lnTo>
                    <a:pt x="13773" y="1802"/>
                  </a:lnTo>
                  <a:lnTo>
                    <a:pt x="13308" y="1220"/>
                  </a:lnTo>
                  <a:lnTo>
                    <a:pt x="12727" y="756"/>
                  </a:lnTo>
                  <a:lnTo>
                    <a:pt x="12088" y="407"/>
                  </a:lnTo>
                  <a:lnTo>
                    <a:pt x="11390" y="174"/>
                  </a:lnTo>
                  <a:lnTo>
                    <a:pt x="1069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46"/>
            <p:cNvSpPr/>
            <p:nvPr/>
          </p:nvSpPr>
          <p:spPr>
            <a:xfrm>
              <a:off x="6471475" y="734975"/>
              <a:ext cx="24725" cy="652325"/>
            </a:xfrm>
            <a:custGeom>
              <a:avLst/>
              <a:gdLst/>
              <a:ahLst/>
              <a:cxnLst/>
              <a:rect l="l" t="t" r="r" b="b"/>
              <a:pathLst>
                <a:path w="989" h="26093" extrusionOk="0">
                  <a:moveTo>
                    <a:pt x="233" y="0"/>
                  </a:moveTo>
                  <a:lnTo>
                    <a:pt x="117" y="58"/>
                  </a:lnTo>
                  <a:lnTo>
                    <a:pt x="58" y="116"/>
                  </a:lnTo>
                  <a:lnTo>
                    <a:pt x="0" y="174"/>
                  </a:lnTo>
                  <a:lnTo>
                    <a:pt x="0" y="233"/>
                  </a:lnTo>
                  <a:lnTo>
                    <a:pt x="523" y="25860"/>
                  </a:lnTo>
                  <a:lnTo>
                    <a:pt x="523" y="25976"/>
                  </a:lnTo>
                  <a:lnTo>
                    <a:pt x="581" y="26034"/>
                  </a:lnTo>
                  <a:lnTo>
                    <a:pt x="640" y="26092"/>
                  </a:lnTo>
                  <a:lnTo>
                    <a:pt x="814" y="26092"/>
                  </a:lnTo>
                  <a:lnTo>
                    <a:pt x="872" y="26034"/>
                  </a:lnTo>
                  <a:lnTo>
                    <a:pt x="930" y="25976"/>
                  </a:lnTo>
                  <a:lnTo>
                    <a:pt x="988" y="25860"/>
                  </a:lnTo>
                  <a:lnTo>
                    <a:pt x="465" y="233"/>
                  </a:lnTo>
                  <a:lnTo>
                    <a:pt x="465" y="174"/>
                  </a:lnTo>
                  <a:lnTo>
                    <a:pt x="407" y="58"/>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46"/>
            <p:cNvSpPr/>
            <p:nvPr/>
          </p:nvSpPr>
          <p:spPr>
            <a:xfrm>
              <a:off x="6456950" y="559175"/>
              <a:ext cx="46500" cy="42150"/>
            </a:xfrm>
            <a:custGeom>
              <a:avLst/>
              <a:gdLst/>
              <a:ahLst/>
              <a:cxnLst/>
              <a:rect l="l" t="t" r="r" b="b"/>
              <a:pathLst>
                <a:path w="1860" h="1686" extrusionOk="0">
                  <a:moveTo>
                    <a:pt x="872" y="1"/>
                  </a:moveTo>
                  <a:lnTo>
                    <a:pt x="523" y="59"/>
                  </a:lnTo>
                  <a:lnTo>
                    <a:pt x="291" y="233"/>
                  </a:lnTo>
                  <a:lnTo>
                    <a:pt x="58" y="524"/>
                  </a:lnTo>
                  <a:lnTo>
                    <a:pt x="0" y="698"/>
                  </a:lnTo>
                  <a:lnTo>
                    <a:pt x="0" y="814"/>
                  </a:lnTo>
                  <a:lnTo>
                    <a:pt x="116" y="1163"/>
                  </a:lnTo>
                  <a:lnTo>
                    <a:pt x="291" y="1453"/>
                  </a:lnTo>
                  <a:lnTo>
                    <a:pt x="523" y="1628"/>
                  </a:lnTo>
                  <a:lnTo>
                    <a:pt x="698" y="1686"/>
                  </a:lnTo>
                  <a:lnTo>
                    <a:pt x="1046" y="1686"/>
                  </a:lnTo>
                  <a:lnTo>
                    <a:pt x="1337" y="1628"/>
                  </a:lnTo>
                  <a:lnTo>
                    <a:pt x="1627" y="1453"/>
                  </a:lnTo>
                  <a:lnTo>
                    <a:pt x="1802" y="1163"/>
                  </a:lnTo>
                  <a:lnTo>
                    <a:pt x="1860" y="989"/>
                  </a:lnTo>
                  <a:lnTo>
                    <a:pt x="1860" y="814"/>
                  </a:lnTo>
                  <a:lnTo>
                    <a:pt x="1802" y="524"/>
                  </a:lnTo>
                  <a:lnTo>
                    <a:pt x="1627" y="233"/>
                  </a:lnTo>
                  <a:lnTo>
                    <a:pt x="1337" y="59"/>
                  </a:lnTo>
                  <a:lnTo>
                    <a:pt x="116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46"/>
            <p:cNvSpPr/>
            <p:nvPr/>
          </p:nvSpPr>
          <p:spPr>
            <a:xfrm>
              <a:off x="6577525" y="761125"/>
              <a:ext cx="42150" cy="42150"/>
            </a:xfrm>
            <a:custGeom>
              <a:avLst/>
              <a:gdLst/>
              <a:ahLst/>
              <a:cxnLst/>
              <a:rect l="l" t="t" r="r" b="b"/>
              <a:pathLst>
                <a:path w="1686" h="1686" extrusionOk="0">
                  <a:moveTo>
                    <a:pt x="640" y="0"/>
                  </a:moveTo>
                  <a:lnTo>
                    <a:pt x="465" y="58"/>
                  </a:lnTo>
                  <a:lnTo>
                    <a:pt x="349" y="174"/>
                  </a:lnTo>
                  <a:lnTo>
                    <a:pt x="233" y="291"/>
                  </a:lnTo>
                  <a:lnTo>
                    <a:pt x="59" y="523"/>
                  </a:lnTo>
                  <a:lnTo>
                    <a:pt x="1" y="872"/>
                  </a:lnTo>
                  <a:lnTo>
                    <a:pt x="59" y="1162"/>
                  </a:lnTo>
                  <a:lnTo>
                    <a:pt x="233" y="1453"/>
                  </a:lnTo>
                  <a:lnTo>
                    <a:pt x="349" y="1569"/>
                  </a:lnTo>
                  <a:lnTo>
                    <a:pt x="465" y="1627"/>
                  </a:lnTo>
                  <a:lnTo>
                    <a:pt x="640" y="1685"/>
                  </a:lnTo>
                  <a:lnTo>
                    <a:pt x="1047" y="1685"/>
                  </a:lnTo>
                  <a:lnTo>
                    <a:pt x="1221" y="1627"/>
                  </a:lnTo>
                  <a:lnTo>
                    <a:pt x="1337" y="1569"/>
                  </a:lnTo>
                  <a:lnTo>
                    <a:pt x="1453" y="1453"/>
                  </a:lnTo>
                  <a:lnTo>
                    <a:pt x="1628" y="1162"/>
                  </a:lnTo>
                  <a:lnTo>
                    <a:pt x="1686" y="872"/>
                  </a:lnTo>
                  <a:lnTo>
                    <a:pt x="1628" y="523"/>
                  </a:lnTo>
                  <a:lnTo>
                    <a:pt x="1453" y="291"/>
                  </a:lnTo>
                  <a:lnTo>
                    <a:pt x="1337" y="174"/>
                  </a:lnTo>
                  <a:lnTo>
                    <a:pt x="1221" y="58"/>
                  </a:lnTo>
                  <a:lnTo>
                    <a:pt x="104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46"/>
            <p:cNvSpPr/>
            <p:nvPr/>
          </p:nvSpPr>
          <p:spPr>
            <a:xfrm>
              <a:off x="6326200" y="979025"/>
              <a:ext cx="46500" cy="45075"/>
            </a:xfrm>
            <a:custGeom>
              <a:avLst/>
              <a:gdLst/>
              <a:ahLst/>
              <a:cxnLst/>
              <a:rect l="l" t="t" r="r" b="b"/>
              <a:pathLst>
                <a:path w="1860" h="1803" extrusionOk="0">
                  <a:moveTo>
                    <a:pt x="872" y="1"/>
                  </a:moveTo>
                  <a:lnTo>
                    <a:pt x="523" y="59"/>
                  </a:lnTo>
                  <a:lnTo>
                    <a:pt x="407" y="117"/>
                  </a:lnTo>
                  <a:lnTo>
                    <a:pt x="233" y="233"/>
                  </a:lnTo>
                  <a:lnTo>
                    <a:pt x="175" y="350"/>
                  </a:lnTo>
                  <a:lnTo>
                    <a:pt x="58" y="524"/>
                  </a:lnTo>
                  <a:lnTo>
                    <a:pt x="0" y="814"/>
                  </a:lnTo>
                  <a:lnTo>
                    <a:pt x="58" y="1163"/>
                  </a:lnTo>
                  <a:lnTo>
                    <a:pt x="175" y="1279"/>
                  </a:lnTo>
                  <a:lnTo>
                    <a:pt x="233" y="1454"/>
                  </a:lnTo>
                  <a:lnTo>
                    <a:pt x="407" y="1570"/>
                  </a:lnTo>
                  <a:lnTo>
                    <a:pt x="523" y="1686"/>
                  </a:lnTo>
                  <a:lnTo>
                    <a:pt x="698" y="1744"/>
                  </a:lnTo>
                  <a:lnTo>
                    <a:pt x="988" y="1802"/>
                  </a:lnTo>
                  <a:lnTo>
                    <a:pt x="1337" y="1744"/>
                  </a:lnTo>
                  <a:lnTo>
                    <a:pt x="1453" y="1686"/>
                  </a:lnTo>
                  <a:lnTo>
                    <a:pt x="1627" y="1570"/>
                  </a:lnTo>
                  <a:lnTo>
                    <a:pt x="1744" y="1454"/>
                  </a:lnTo>
                  <a:lnTo>
                    <a:pt x="1802" y="1279"/>
                  </a:lnTo>
                  <a:lnTo>
                    <a:pt x="1860" y="989"/>
                  </a:lnTo>
                  <a:lnTo>
                    <a:pt x="1802" y="640"/>
                  </a:lnTo>
                  <a:lnTo>
                    <a:pt x="1744" y="524"/>
                  </a:lnTo>
                  <a:lnTo>
                    <a:pt x="1627" y="350"/>
                  </a:lnTo>
                  <a:lnTo>
                    <a:pt x="1453" y="233"/>
                  </a:lnTo>
                  <a:lnTo>
                    <a:pt x="1337" y="117"/>
                  </a:lnTo>
                  <a:lnTo>
                    <a:pt x="1162" y="59"/>
                  </a:lnTo>
                  <a:lnTo>
                    <a:pt x="87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46"/>
            <p:cNvSpPr/>
            <p:nvPr/>
          </p:nvSpPr>
          <p:spPr>
            <a:xfrm>
              <a:off x="6385750" y="862800"/>
              <a:ext cx="46525" cy="42175"/>
            </a:xfrm>
            <a:custGeom>
              <a:avLst/>
              <a:gdLst/>
              <a:ahLst/>
              <a:cxnLst/>
              <a:rect l="l" t="t" r="r" b="b"/>
              <a:pathLst>
                <a:path w="1861" h="1687" extrusionOk="0">
                  <a:moveTo>
                    <a:pt x="872" y="1"/>
                  </a:moveTo>
                  <a:lnTo>
                    <a:pt x="524" y="59"/>
                  </a:lnTo>
                  <a:lnTo>
                    <a:pt x="291" y="233"/>
                  </a:lnTo>
                  <a:lnTo>
                    <a:pt x="59" y="524"/>
                  </a:lnTo>
                  <a:lnTo>
                    <a:pt x="59" y="640"/>
                  </a:lnTo>
                  <a:lnTo>
                    <a:pt x="1" y="814"/>
                  </a:lnTo>
                  <a:lnTo>
                    <a:pt x="117" y="1163"/>
                  </a:lnTo>
                  <a:lnTo>
                    <a:pt x="291" y="1454"/>
                  </a:lnTo>
                  <a:lnTo>
                    <a:pt x="524" y="1628"/>
                  </a:lnTo>
                  <a:lnTo>
                    <a:pt x="698" y="1686"/>
                  </a:lnTo>
                  <a:lnTo>
                    <a:pt x="1047" y="1686"/>
                  </a:lnTo>
                  <a:lnTo>
                    <a:pt x="1337" y="1628"/>
                  </a:lnTo>
                  <a:lnTo>
                    <a:pt x="1628" y="1454"/>
                  </a:lnTo>
                  <a:lnTo>
                    <a:pt x="1802" y="1163"/>
                  </a:lnTo>
                  <a:lnTo>
                    <a:pt x="1860" y="989"/>
                  </a:lnTo>
                  <a:lnTo>
                    <a:pt x="1860" y="814"/>
                  </a:lnTo>
                  <a:lnTo>
                    <a:pt x="1802" y="524"/>
                  </a:lnTo>
                  <a:lnTo>
                    <a:pt x="1628" y="233"/>
                  </a:lnTo>
                  <a:lnTo>
                    <a:pt x="1337" y="59"/>
                  </a:lnTo>
                  <a:lnTo>
                    <a:pt x="122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46"/>
            <p:cNvSpPr/>
            <p:nvPr/>
          </p:nvSpPr>
          <p:spPr>
            <a:xfrm>
              <a:off x="6577525" y="967400"/>
              <a:ext cx="46525" cy="46525"/>
            </a:xfrm>
            <a:custGeom>
              <a:avLst/>
              <a:gdLst/>
              <a:ahLst/>
              <a:cxnLst/>
              <a:rect l="l" t="t" r="r" b="b"/>
              <a:pathLst>
                <a:path w="1861" h="1861" extrusionOk="0">
                  <a:moveTo>
                    <a:pt x="814" y="1"/>
                  </a:moveTo>
                  <a:lnTo>
                    <a:pt x="524" y="59"/>
                  </a:lnTo>
                  <a:lnTo>
                    <a:pt x="349" y="117"/>
                  </a:lnTo>
                  <a:lnTo>
                    <a:pt x="233" y="233"/>
                  </a:lnTo>
                  <a:lnTo>
                    <a:pt x="117" y="350"/>
                  </a:lnTo>
                  <a:lnTo>
                    <a:pt x="59" y="524"/>
                  </a:lnTo>
                  <a:lnTo>
                    <a:pt x="1" y="815"/>
                  </a:lnTo>
                  <a:lnTo>
                    <a:pt x="59" y="1163"/>
                  </a:lnTo>
                  <a:lnTo>
                    <a:pt x="117" y="1338"/>
                  </a:lnTo>
                  <a:lnTo>
                    <a:pt x="233" y="1454"/>
                  </a:lnTo>
                  <a:lnTo>
                    <a:pt x="407" y="1570"/>
                  </a:lnTo>
                  <a:lnTo>
                    <a:pt x="524" y="1686"/>
                  </a:lnTo>
                  <a:lnTo>
                    <a:pt x="640" y="1802"/>
                  </a:lnTo>
                  <a:lnTo>
                    <a:pt x="988" y="1861"/>
                  </a:lnTo>
                  <a:lnTo>
                    <a:pt x="1337" y="1802"/>
                  </a:lnTo>
                  <a:lnTo>
                    <a:pt x="1453" y="1686"/>
                  </a:lnTo>
                  <a:lnTo>
                    <a:pt x="1570" y="1570"/>
                  </a:lnTo>
                  <a:lnTo>
                    <a:pt x="1686" y="1454"/>
                  </a:lnTo>
                  <a:lnTo>
                    <a:pt x="1802" y="1338"/>
                  </a:lnTo>
                  <a:lnTo>
                    <a:pt x="1860" y="989"/>
                  </a:lnTo>
                  <a:lnTo>
                    <a:pt x="1802" y="640"/>
                  </a:lnTo>
                  <a:lnTo>
                    <a:pt x="1686" y="524"/>
                  </a:lnTo>
                  <a:lnTo>
                    <a:pt x="1570" y="408"/>
                  </a:lnTo>
                  <a:lnTo>
                    <a:pt x="1453" y="233"/>
                  </a:lnTo>
                  <a:lnTo>
                    <a:pt x="1337" y="117"/>
                  </a:lnTo>
                  <a:lnTo>
                    <a:pt x="1163" y="59"/>
                  </a:lnTo>
                  <a:lnTo>
                    <a:pt x="81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46"/>
            <p:cNvSpPr/>
            <p:nvPr/>
          </p:nvSpPr>
          <p:spPr>
            <a:xfrm>
              <a:off x="6472925" y="888950"/>
              <a:ext cx="94450" cy="164200"/>
            </a:xfrm>
            <a:custGeom>
              <a:avLst/>
              <a:gdLst/>
              <a:ahLst/>
              <a:cxnLst/>
              <a:rect l="l" t="t" r="r" b="b"/>
              <a:pathLst>
                <a:path w="3778" h="6568" extrusionOk="0">
                  <a:moveTo>
                    <a:pt x="3487" y="1"/>
                  </a:moveTo>
                  <a:lnTo>
                    <a:pt x="3371" y="59"/>
                  </a:lnTo>
                  <a:lnTo>
                    <a:pt x="3313" y="117"/>
                  </a:lnTo>
                  <a:lnTo>
                    <a:pt x="59" y="6219"/>
                  </a:lnTo>
                  <a:lnTo>
                    <a:pt x="0" y="6277"/>
                  </a:lnTo>
                  <a:lnTo>
                    <a:pt x="59" y="6393"/>
                  </a:lnTo>
                  <a:lnTo>
                    <a:pt x="59" y="6451"/>
                  </a:lnTo>
                  <a:lnTo>
                    <a:pt x="175" y="6509"/>
                  </a:lnTo>
                  <a:lnTo>
                    <a:pt x="233" y="6568"/>
                  </a:lnTo>
                  <a:lnTo>
                    <a:pt x="349" y="6509"/>
                  </a:lnTo>
                  <a:lnTo>
                    <a:pt x="465" y="6393"/>
                  </a:lnTo>
                  <a:lnTo>
                    <a:pt x="3720" y="350"/>
                  </a:lnTo>
                  <a:lnTo>
                    <a:pt x="3778" y="233"/>
                  </a:lnTo>
                  <a:lnTo>
                    <a:pt x="3720" y="175"/>
                  </a:lnTo>
                  <a:lnTo>
                    <a:pt x="3720" y="59"/>
                  </a:lnTo>
                  <a:lnTo>
                    <a:pt x="36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46"/>
            <p:cNvSpPr/>
            <p:nvPr/>
          </p:nvSpPr>
          <p:spPr>
            <a:xfrm>
              <a:off x="6378500" y="774200"/>
              <a:ext cx="106075" cy="52325"/>
            </a:xfrm>
            <a:custGeom>
              <a:avLst/>
              <a:gdLst/>
              <a:ahLst/>
              <a:cxnLst/>
              <a:rect l="l" t="t" r="r" b="b"/>
              <a:pathLst>
                <a:path w="4243" h="2093" extrusionOk="0">
                  <a:moveTo>
                    <a:pt x="175" y="0"/>
                  </a:moveTo>
                  <a:lnTo>
                    <a:pt x="116" y="58"/>
                  </a:lnTo>
                  <a:lnTo>
                    <a:pt x="0" y="116"/>
                  </a:lnTo>
                  <a:lnTo>
                    <a:pt x="0" y="233"/>
                  </a:lnTo>
                  <a:lnTo>
                    <a:pt x="0" y="291"/>
                  </a:lnTo>
                  <a:lnTo>
                    <a:pt x="58" y="349"/>
                  </a:lnTo>
                  <a:lnTo>
                    <a:pt x="116" y="465"/>
                  </a:lnTo>
                  <a:lnTo>
                    <a:pt x="1046" y="930"/>
                  </a:lnTo>
                  <a:lnTo>
                    <a:pt x="1976" y="1395"/>
                  </a:lnTo>
                  <a:lnTo>
                    <a:pt x="2964" y="1743"/>
                  </a:lnTo>
                  <a:lnTo>
                    <a:pt x="3952" y="2034"/>
                  </a:lnTo>
                  <a:lnTo>
                    <a:pt x="4010" y="2092"/>
                  </a:lnTo>
                  <a:lnTo>
                    <a:pt x="4126" y="2034"/>
                  </a:lnTo>
                  <a:lnTo>
                    <a:pt x="4242" y="1918"/>
                  </a:lnTo>
                  <a:lnTo>
                    <a:pt x="4242" y="1802"/>
                  </a:lnTo>
                  <a:lnTo>
                    <a:pt x="4184" y="1743"/>
                  </a:lnTo>
                  <a:lnTo>
                    <a:pt x="4126" y="1627"/>
                  </a:lnTo>
                  <a:lnTo>
                    <a:pt x="4068" y="1627"/>
                  </a:lnTo>
                  <a:lnTo>
                    <a:pt x="3080" y="1337"/>
                  </a:lnTo>
                  <a:lnTo>
                    <a:pt x="2150" y="930"/>
                  </a:lnTo>
                  <a:lnTo>
                    <a:pt x="1221" y="523"/>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80" name="Google Shape;1680;p46"/>
          <p:cNvSpPr/>
          <p:nvPr/>
        </p:nvSpPr>
        <p:spPr>
          <a:xfrm>
            <a:off x="5773625" y="4135175"/>
            <a:ext cx="3015845" cy="170040"/>
          </a:xfrm>
          <a:custGeom>
            <a:avLst/>
            <a:gdLst/>
            <a:ahLst/>
            <a:cxnLst/>
            <a:rect l="l" t="t" r="r" b="b"/>
            <a:pathLst>
              <a:path w="106061" h="16175" extrusionOk="0">
                <a:moveTo>
                  <a:pt x="53030" y="0"/>
                </a:moveTo>
                <a:lnTo>
                  <a:pt x="47558" y="81"/>
                </a:lnTo>
                <a:lnTo>
                  <a:pt x="42328" y="161"/>
                </a:lnTo>
                <a:lnTo>
                  <a:pt x="37258" y="402"/>
                </a:lnTo>
                <a:lnTo>
                  <a:pt x="32350" y="644"/>
                </a:lnTo>
                <a:lnTo>
                  <a:pt x="27682" y="966"/>
                </a:lnTo>
                <a:lnTo>
                  <a:pt x="23337" y="1368"/>
                </a:lnTo>
                <a:lnTo>
                  <a:pt x="19233" y="1851"/>
                </a:lnTo>
                <a:lnTo>
                  <a:pt x="15531" y="2414"/>
                </a:lnTo>
                <a:lnTo>
                  <a:pt x="12071" y="2977"/>
                </a:lnTo>
                <a:lnTo>
                  <a:pt x="9013" y="3621"/>
                </a:lnTo>
                <a:lnTo>
                  <a:pt x="6358" y="4265"/>
                </a:lnTo>
                <a:lnTo>
                  <a:pt x="4104" y="4989"/>
                </a:lnTo>
                <a:lnTo>
                  <a:pt x="3219" y="5311"/>
                </a:lnTo>
                <a:lnTo>
                  <a:pt x="2334" y="5713"/>
                </a:lnTo>
                <a:lnTo>
                  <a:pt x="1610" y="6116"/>
                </a:lnTo>
                <a:lnTo>
                  <a:pt x="1047" y="6438"/>
                </a:lnTo>
                <a:lnTo>
                  <a:pt x="564" y="6840"/>
                </a:lnTo>
                <a:lnTo>
                  <a:pt x="242" y="7242"/>
                </a:lnTo>
                <a:lnTo>
                  <a:pt x="0" y="7645"/>
                </a:lnTo>
                <a:lnTo>
                  <a:pt x="0" y="8128"/>
                </a:lnTo>
                <a:lnTo>
                  <a:pt x="0" y="8530"/>
                </a:lnTo>
                <a:lnTo>
                  <a:pt x="242" y="8932"/>
                </a:lnTo>
                <a:lnTo>
                  <a:pt x="564" y="9335"/>
                </a:lnTo>
                <a:lnTo>
                  <a:pt x="1047" y="9737"/>
                </a:lnTo>
                <a:lnTo>
                  <a:pt x="1610" y="10139"/>
                </a:lnTo>
                <a:lnTo>
                  <a:pt x="2334" y="10461"/>
                </a:lnTo>
                <a:lnTo>
                  <a:pt x="3219" y="10863"/>
                </a:lnTo>
                <a:lnTo>
                  <a:pt x="4104" y="11266"/>
                </a:lnTo>
                <a:lnTo>
                  <a:pt x="6358" y="11910"/>
                </a:lnTo>
                <a:lnTo>
                  <a:pt x="9013" y="12634"/>
                </a:lnTo>
                <a:lnTo>
                  <a:pt x="12071" y="13197"/>
                </a:lnTo>
                <a:lnTo>
                  <a:pt x="15531" y="13760"/>
                </a:lnTo>
                <a:lnTo>
                  <a:pt x="19233" y="14324"/>
                </a:lnTo>
                <a:lnTo>
                  <a:pt x="23337" y="14807"/>
                </a:lnTo>
                <a:lnTo>
                  <a:pt x="27682" y="15209"/>
                </a:lnTo>
                <a:lnTo>
                  <a:pt x="32350" y="15531"/>
                </a:lnTo>
                <a:lnTo>
                  <a:pt x="37258" y="15772"/>
                </a:lnTo>
                <a:lnTo>
                  <a:pt x="42328" y="16014"/>
                </a:lnTo>
                <a:lnTo>
                  <a:pt x="47558" y="16094"/>
                </a:lnTo>
                <a:lnTo>
                  <a:pt x="53030" y="16175"/>
                </a:lnTo>
                <a:lnTo>
                  <a:pt x="58422" y="16094"/>
                </a:lnTo>
                <a:lnTo>
                  <a:pt x="63652" y="16014"/>
                </a:lnTo>
                <a:lnTo>
                  <a:pt x="68722" y="15772"/>
                </a:lnTo>
                <a:lnTo>
                  <a:pt x="73631" y="15531"/>
                </a:lnTo>
                <a:lnTo>
                  <a:pt x="78298" y="15209"/>
                </a:lnTo>
                <a:lnTo>
                  <a:pt x="82643" y="14807"/>
                </a:lnTo>
                <a:lnTo>
                  <a:pt x="86747" y="14324"/>
                </a:lnTo>
                <a:lnTo>
                  <a:pt x="90449" y="13760"/>
                </a:lnTo>
                <a:lnTo>
                  <a:pt x="93909" y="13197"/>
                </a:lnTo>
                <a:lnTo>
                  <a:pt x="96967" y="12634"/>
                </a:lnTo>
                <a:lnTo>
                  <a:pt x="99623" y="11910"/>
                </a:lnTo>
                <a:lnTo>
                  <a:pt x="101876" y="11266"/>
                </a:lnTo>
                <a:lnTo>
                  <a:pt x="102841" y="10863"/>
                </a:lnTo>
                <a:lnTo>
                  <a:pt x="103646" y="10461"/>
                </a:lnTo>
                <a:lnTo>
                  <a:pt x="104370" y="10139"/>
                </a:lnTo>
                <a:lnTo>
                  <a:pt x="104934" y="9737"/>
                </a:lnTo>
                <a:lnTo>
                  <a:pt x="105417" y="9335"/>
                </a:lnTo>
                <a:lnTo>
                  <a:pt x="105738" y="8932"/>
                </a:lnTo>
                <a:lnTo>
                  <a:pt x="105980" y="8530"/>
                </a:lnTo>
                <a:lnTo>
                  <a:pt x="106060" y="8128"/>
                </a:lnTo>
                <a:lnTo>
                  <a:pt x="105980" y="7645"/>
                </a:lnTo>
                <a:lnTo>
                  <a:pt x="105738" y="7242"/>
                </a:lnTo>
                <a:lnTo>
                  <a:pt x="105417" y="6840"/>
                </a:lnTo>
                <a:lnTo>
                  <a:pt x="104934" y="6438"/>
                </a:lnTo>
                <a:lnTo>
                  <a:pt x="104370" y="6116"/>
                </a:lnTo>
                <a:lnTo>
                  <a:pt x="103646" y="5713"/>
                </a:lnTo>
                <a:lnTo>
                  <a:pt x="102841" y="5311"/>
                </a:lnTo>
                <a:lnTo>
                  <a:pt x="101876" y="4989"/>
                </a:lnTo>
                <a:lnTo>
                  <a:pt x="99623" y="4265"/>
                </a:lnTo>
                <a:lnTo>
                  <a:pt x="96967" y="3621"/>
                </a:lnTo>
                <a:lnTo>
                  <a:pt x="93909" y="2977"/>
                </a:lnTo>
                <a:lnTo>
                  <a:pt x="90449" y="2414"/>
                </a:lnTo>
                <a:lnTo>
                  <a:pt x="86747" y="1851"/>
                </a:lnTo>
                <a:lnTo>
                  <a:pt x="82643" y="1368"/>
                </a:lnTo>
                <a:lnTo>
                  <a:pt x="78298" y="966"/>
                </a:lnTo>
                <a:lnTo>
                  <a:pt x="73631" y="644"/>
                </a:lnTo>
                <a:lnTo>
                  <a:pt x="68722" y="402"/>
                </a:lnTo>
                <a:lnTo>
                  <a:pt x="63652" y="161"/>
                </a:lnTo>
                <a:lnTo>
                  <a:pt x="58422" y="81"/>
                </a:lnTo>
                <a:lnTo>
                  <a:pt x="53030" y="0"/>
                </a:lnTo>
                <a:close/>
              </a:path>
            </a:pathLst>
          </a:custGeom>
          <a:solidFill>
            <a:srgbClr val="869D39">
              <a:alpha val="18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83" name="Google Shape;1683;p46"/>
          <p:cNvGrpSpPr/>
          <p:nvPr/>
        </p:nvGrpSpPr>
        <p:grpSpPr>
          <a:xfrm flipH="1">
            <a:off x="6263810" y="1911731"/>
            <a:ext cx="1848626" cy="2341819"/>
            <a:chOff x="4651925" y="992975"/>
            <a:chExt cx="1189975" cy="1507350"/>
          </a:xfrm>
        </p:grpSpPr>
        <p:sp>
          <p:nvSpPr>
            <p:cNvPr id="1684" name="Google Shape;1684;p46"/>
            <p:cNvSpPr/>
            <p:nvPr/>
          </p:nvSpPr>
          <p:spPr>
            <a:xfrm>
              <a:off x="5195875" y="2427825"/>
              <a:ext cx="77575" cy="9225"/>
            </a:xfrm>
            <a:custGeom>
              <a:avLst/>
              <a:gdLst/>
              <a:ahLst/>
              <a:cxnLst/>
              <a:rect l="l" t="t" r="r" b="b"/>
              <a:pathLst>
                <a:path w="3103" h="369" extrusionOk="0">
                  <a:moveTo>
                    <a:pt x="939" y="1"/>
                  </a:moveTo>
                  <a:lnTo>
                    <a:pt x="450" y="42"/>
                  </a:lnTo>
                  <a:lnTo>
                    <a:pt x="123" y="123"/>
                  </a:lnTo>
                  <a:lnTo>
                    <a:pt x="41" y="164"/>
                  </a:lnTo>
                  <a:lnTo>
                    <a:pt x="1" y="164"/>
                  </a:lnTo>
                  <a:lnTo>
                    <a:pt x="41" y="205"/>
                  </a:lnTo>
                  <a:lnTo>
                    <a:pt x="123" y="246"/>
                  </a:lnTo>
                  <a:lnTo>
                    <a:pt x="450" y="327"/>
                  </a:lnTo>
                  <a:lnTo>
                    <a:pt x="939" y="368"/>
                  </a:lnTo>
                  <a:lnTo>
                    <a:pt x="2164" y="368"/>
                  </a:lnTo>
                  <a:lnTo>
                    <a:pt x="2654" y="327"/>
                  </a:lnTo>
                  <a:lnTo>
                    <a:pt x="2980" y="246"/>
                  </a:lnTo>
                  <a:lnTo>
                    <a:pt x="3062" y="205"/>
                  </a:lnTo>
                  <a:lnTo>
                    <a:pt x="3103" y="164"/>
                  </a:lnTo>
                  <a:lnTo>
                    <a:pt x="3062" y="164"/>
                  </a:lnTo>
                  <a:lnTo>
                    <a:pt x="2980" y="123"/>
                  </a:lnTo>
                  <a:lnTo>
                    <a:pt x="2654" y="42"/>
                  </a:lnTo>
                  <a:lnTo>
                    <a:pt x="2164"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46"/>
            <p:cNvSpPr/>
            <p:nvPr/>
          </p:nvSpPr>
          <p:spPr>
            <a:xfrm>
              <a:off x="5629600" y="2368650"/>
              <a:ext cx="77600" cy="9200"/>
            </a:xfrm>
            <a:custGeom>
              <a:avLst/>
              <a:gdLst/>
              <a:ahLst/>
              <a:cxnLst/>
              <a:rect l="l" t="t" r="r" b="b"/>
              <a:pathLst>
                <a:path w="3104" h="368" extrusionOk="0">
                  <a:moveTo>
                    <a:pt x="940" y="0"/>
                  </a:moveTo>
                  <a:lnTo>
                    <a:pt x="450" y="41"/>
                  </a:lnTo>
                  <a:lnTo>
                    <a:pt x="123" y="82"/>
                  </a:lnTo>
                  <a:lnTo>
                    <a:pt x="1" y="123"/>
                  </a:lnTo>
                  <a:lnTo>
                    <a:pt x="1" y="163"/>
                  </a:lnTo>
                  <a:lnTo>
                    <a:pt x="1" y="204"/>
                  </a:lnTo>
                  <a:lnTo>
                    <a:pt x="123" y="245"/>
                  </a:lnTo>
                  <a:lnTo>
                    <a:pt x="450" y="286"/>
                  </a:lnTo>
                  <a:lnTo>
                    <a:pt x="940" y="327"/>
                  </a:lnTo>
                  <a:lnTo>
                    <a:pt x="1552" y="367"/>
                  </a:lnTo>
                  <a:lnTo>
                    <a:pt x="2123" y="327"/>
                  </a:lnTo>
                  <a:lnTo>
                    <a:pt x="2613" y="286"/>
                  </a:lnTo>
                  <a:lnTo>
                    <a:pt x="2981" y="245"/>
                  </a:lnTo>
                  <a:lnTo>
                    <a:pt x="3062" y="204"/>
                  </a:lnTo>
                  <a:lnTo>
                    <a:pt x="3103" y="163"/>
                  </a:lnTo>
                  <a:lnTo>
                    <a:pt x="3062" y="123"/>
                  </a:lnTo>
                  <a:lnTo>
                    <a:pt x="2981" y="82"/>
                  </a:lnTo>
                  <a:lnTo>
                    <a:pt x="2613" y="41"/>
                  </a:lnTo>
                  <a:lnTo>
                    <a:pt x="2123"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46"/>
            <p:cNvSpPr/>
            <p:nvPr/>
          </p:nvSpPr>
          <p:spPr>
            <a:xfrm>
              <a:off x="4766225" y="2372725"/>
              <a:ext cx="77600" cy="9200"/>
            </a:xfrm>
            <a:custGeom>
              <a:avLst/>
              <a:gdLst/>
              <a:ahLst/>
              <a:cxnLst/>
              <a:rect l="l" t="t" r="r" b="b"/>
              <a:pathLst>
                <a:path w="3104" h="368" extrusionOk="0">
                  <a:moveTo>
                    <a:pt x="1552" y="0"/>
                  </a:moveTo>
                  <a:lnTo>
                    <a:pt x="940" y="41"/>
                  </a:lnTo>
                  <a:lnTo>
                    <a:pt x="450" y="82"/>
                  </a:lnTo>
                  <a:lnTo>
                    <a:pt x="123" y="123"/>
                  </a:lnTo>
                  <a:lnTo>
                    <a:pt x="1" y="164"/>
                  </a:lnTo>
                  <a:lnTo>
                    <a:pt x="1" y="204"/>
                  </a:lnTo>
                  <a:lnTo>
                    <a:pt x="1" y="245"/>
                  </a:lnTo>
                  <a:lnTo>
                    <a:pt x="123" y="245"/>
                  </a:lnTo>
                  <a:lnTo>
                    <a:pt x="450" y="327"/>
                  </a:lnTo>
                  <a:lnTo>
                    <a:pt x="940" y="368"/>
                  </a:lnTo>
                  <a:lnTo>
                    <a:pt x="2123" y="368"/>
                  </a:lnTo>
                  <a:lnTo>
                    <a:pt x="2654" y="327"/>
                  </a:lnTo>
                  <a:lnTo>
                    <a:pt x="2981" y="245"/>
                  </a:lnTo>
                  <a:lnTo>
                    <a:pt x="3062" y="245"/>
                  </a:lnTo>
                  <a:lnTo>
                    <a:pt x="3103" y="204"/>
                  </a:lnTo>
                  <a:lnTo>
                    <a:pt x="3062" y="164"/>
                  </a:lnTo>
                  <a:lnTo>
                    <a:pt x="2981" y="123"/>
                  </a:lnTo>
                  <a:lnTo>
                    <a:pt x="2654" y="82"/>
                  </a:lnTo>
                  <a:lnTo>
                    <a:pt x="2123" y="41"/>
                  </a:lnTo>
                  <a:lnTo>
                    <a:pt x="1552"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46"/>
            <p:cNvSpPr/>
            <p:nvPr/>
          </p:nvSpPr>
          <p:spPr>
            <a:xfrm>
              <a:off x="5245875" y="2249250"/>
              <a:ext cx="230675" cy="220450"/>
            </a:xfrm>
            <a:custGeom>
              <a:avLst/>
              <a:gdLst/>
              <a:ahLst/>
              <a:cxnLst/>
              <a:rect l="l" t="t" r="r" b="b"/>
              <a:pathLst>
                <a:path w="9227" h="8818" extrusionOk="0">
                  <a:moveTo>
                    <a:pt x="5389" y="0"/>
                  </a:moveTo>
                  <a:lnTo>
                    <a:pt x="5144" y="41"/>
                  </a:lnTo>
                  <a:lnTo>
                    <a:pt x="4654" y="204"/>
                  </a:lnTo>
                  <a:lnTo>
                    <a:pt x="4205" y="449"/>
                  </a:lnTo>
                  <a:lnTo>
                    <a:pt x="3756" y="694"/>
                  </a:lnTo>
                  <a:lnTo>
                    <a:pt x="3389" y="1021"/>
                  </a:lnTo>
                  <a:lnTo>
                    <a:pt x="2777" y="1510"/>
                  </a:lnTo>
                  <a:lnTo>
                    <a:pt x="2246" y="2082"/>
                  </a:lnTo>
                  <a:lnTo>
                    <a:pt x="1715" y="2653"/>
                  </a:lnTo>
                  <a:lnTo>
                    <a:pt x="1266" y="3307"/>
                  </a:lnTo>
                  <a:lnTo>
                    <a:pt x="1021" y="3674"/>
                  </a:lnTo>
                  <a:lnTo>
                    <a:pt x="776" y="4123"/>
                  </a:lnTo>
                  <a:lnTo>
                    <a:pt x="531" y="4613"/>
                  </a:lnTo>
                  <a:lnTo>
                    <a:pt x="327" y="5184"/>
                  </a:lnTo>
                  <a:lnTo>
                    <a:pt x="164" y="5756"/>
                  </a:lnTo>
                  <a:lnTo>
                    <a:pt x="42" y="6327"/>
                  </a:lnTo>
                  <a:lnTo>
                    <a:pt x="1" y="6858"/>
                  </a:lnTo>
                  <a:lnTo>
                    <a:pt x="42" y="7103"/>
                  </a:lnTo>
                  <a:lnTo>
                    <a:pt x="82" y="7348"/>
                  </a:lnTo>
                  <a:lnTo>
                    <a:pt x="246" y="7715"/>
                  </a:lnTo>
                  <a:lnTo>
                    <a:pt x="327" y="7838"/>
                  </a:lnTo>
                  <a:lnTo>
                    <a:pt x="450" y="8001"/>
                  </a:lnTo>
                  <a:lnTo>
                    <a:pt x="613" y="8123"/>
                  </a:lnTo>
                  <a:lnTo>
                    <a:pt x="776" y="8205"/>
                  </a:lnTo>
                  <a:lnTo>
                    <a:pt x="980" y="8287"/>
                  </a:lnTo>
                  <a:lnTo>
                    <a:pt x="1185" y="8368"/>
                  </a:lnTo>
                  <a:lnTo>
                    <a:pt x="1838" y="8491"/>
                  </a:lnTo>
                  <a:lnTo>
                    <a:pt x="2491" y="8613"/>
                  </a:lnTo>
                  <a:lnTo>
                    <a:pt x="3185" y="8695"/>
                  </a:lnTo>
                  <a:lnTo>
                    <a:pt x="3838" y="8736"/>
                  </a:lnTo>
                  <a:lnTo>
                    <a:pt x="5226" y="8817"/>
                  </a:lnTo>
                  <a:lnTo>
                    <a:pt x="9104" y="8817"/>
                  </a:lnTo>
                  <a:lnTo>
                    <a:pt x="9186" y="8736"/>
                  </a:lnTo>
                  <a:lnTo>
                    <a:pt x="9226" y="8654"/>
                  </a:lnTo>
                  <a:lnTo>
                    <a:pt x="9226" y="8491"/>
                  </a:lnTo>
                  <a:lnTo>
                    <a:pt x="9104" y="7756"/>
                  </a:lnTo>
                  <a:lnTo>
                    <a:pt x="9022" y="7389"/>
                  </a:lnTo>
                  <a:lnTo>
                    <a:pt x="8900" y="7021"/>
                  </a:lnTo>
                  <a:lnTo>
                    <a:pt x="8737" y="6654"/>
                  </a:lnTo>
                  <a:lnTo>
                    <a:pt x="8573" y="6327"/>
                  </a:lnTo>
                  <a:lnTo>
                    <a:pt x="8328" y="6042"/>
                  </a:lnTo>
                  <a:lnTo>
                    <a:pt x="8043" y="5837"/>
                  </a:lnTo>
                  <a:lnTo>
                    <a:pt x="7716" y="5593"/>
                  </a:lnTo>
                  <a:lnTo>
                    <a:pt x="7553" y="5429"/>
                  </a:lnTo>
                  <a:lnTo>
                    <a:pt x="7471" y="5266"/>
                  </a:lnTo>
                  <a:lnTo>
                    <a:pt x="7430" y="5103"/>
                  </a:lnTo>
                  <a:lnTo>
                    <a:pt x="7471" y="4899"/>
                  </a:lnTo>
                  <a:lnTo>
                    <a:pt x="7471" y="4613"/>
                  </a:lnTo>
                  <a:lnTo>
                    <a:pt x="7594" y="3225"/>
                  </a:lnTo>
                  <a:lnTo>
                    <a:pt x="7634" y="2490"/>
                  </a:lnTo>
                  <a:lnTo>
                    <a:pt x="7634" y="2123"/>
                  </a:lnTo>
                  <a:lnTo>
                    <a:pt x="7594" y="1755"/>
                  </a:lnTo>
                  <a:lnTo>
                    <a:pt x="7512" y="1429"/>
                  </a:lnTo>
                  <a:lnTo>
                    <a:pt x="7430" y="1061"/>
                  </a:lnTo>
                  <a:lnTo>
                    <a:pt x="7267" y="776"/>
                  </a:lnTo>
                  <a:lnTo>
                    <a:pt x="7022" y="490"/>
                  </a:lnTo>
                  <a:lnTo>
                    <a:pt x="6818" y="327"/>
                  </a:lnTo>
                  <a:lnTo>
                    <a:pt x="6614" y="204"/>
                  </a:lnTo>
                  <a:lnTo>
                    <a:pt x="6410" y="122"/>
                  </a:lnTo>
                  <a:lnTo>
                    <a:pt x="6165" y="41"/>
                  </a:lnTo>
                  <a:lnTo>
                    <a:pt x="5879" y="0"/>
                  </a:lnTo>
                  <a:close/>
                </a:path>
              </a:pathLst>
            </a:custGeom>
            <a:solidFill>
              <a:srgbClr val="F7AC0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46"/>
            <p:cNvSpPr/>
            <p:nvPr/>
          </p:nvSpPr>
          <p:spPr>
            <a:xfrm>
              <a:off x="5247925" y="2364550"/>
              <a:ext cx="228625" cy="105150"/>
            </a:xfrm>
            <a:custGeom>
              <a:avLst/>
              <a:gdLst/>
              <a:ahLst/>
              <a:cxnLst/>
              <a:rect l="l" t="t" r="r" b="b"/>
              <a:pathLst>
                <a:path w="9145" h="4206" extrusionOk="0">
                  <a:moveTo>
                    <a:pt x="7389" y="1"/>
                  </a:moveTo>
                  <a:lnTo>
                    <a:pt x="6940" y="287"/>
                  </a:lnTo>
                  <a:lnTo>
                    <a:pt x="6409" y="613"/>
                  </a:lnTo>
                  <a:lnTo>
                    <a:pt x="6164" y="776"/>
                  </a:lnTo>
                  <a:lnTo>
                    <a:pt x="5879" y="858"/>
                  </a:lnTo>
                  <a:lnTo>
                    <a:pt x="5552" y="899"/>
                  </a:lnTo>
                  <a:lnTo>
                    <a:pt x="5266" y="899"/>
                  </a:lnTo>
                  <a:lnTo>
                    <a:pt x="4613" y="817"/>
                  </a:lnTo>
                  <a:lnTo>
                    <a:pt x="4042" y="817"/>
                  </a:lnTo>
                  <a:lnTo>
                    <a:pt x="3470" y="899"/>
                  </a:lnTo>
                  <a:lnTo>
                    <a:pt x="2899" y="1103"/>
                  </a:lnTo>
                  <a:lnTo>
                    <a:pt x="2613" y="1225"/>
                  </a:lnTo>
                  <a:lnTo>
                    <a:pt x="2368" y="1389"/>
                  </a:lnTo>
                  <a:lnTo>
                    <a:pt x="1592" y="1185"/>
                  </a:lnTo>
                  <a:lnTo>
                    <a:pt x="1143" y="1470"/>
                  </a:lnTo>
                  <a:lnTo>
                    <a:pt x="694" y="1838"/>
                  </a:lnTo>
                  <a:lnTo>
                    <a:pt x="327" y="2246"/>
                  </a:lnTo>
                  <a:lnTo>
                    <a:pt x="164" y="2491"/>
                  </a:lnTo>
                  <a:lnTo>
                    <a:pt x="0" y="2736"/>
                  </a:lnTo>
                  <a:lnTo>
                    <a:pt x="164" y="3103"/>
                  </a:lnTo>
                  <a:lnTo>
                    <a:pt x="245" y="3226"/>
                  </a:lnTo>
                  <a:lnTo>
                    <a:pt x="368" y="3389"/>
                  </a:lnTo>
                  <a:lnTo>
                    <a:pt x="531" y="3511"/>
                  </a:lnTo>
                  <a:lnTo>
                    <a:pt x="694" y="3593"/>
                  </a:lnTo>
                  <a:lnTo>
                    <a:pt x="898" y="3675"/>
                  </a:lnTo>
                  <a:lnTo>
                    <a:pt x="1103" y="3756"/>
                  </a:lnTo>
                  <a:lnTo>
                    <a:pt x="1756" y="3879"/>
                  </a:lnTo>
                  <a:lnTo>
                    <a:pt x="2409" y="4001"/>
                  </a:lnTo>
                  <a:lnTo>
                    <a:pt x="3103" y="4083"/>
                  </a:lnTo>
                  <a:lnTo>
                    <a:pt x="3756" y="4124"/>
                  </a:lnTo>
                  <a:lnTo>
                    <a:pt x="5144" y="4205"/>
                  </a:lnTo>
                  <a:lnTo>
                    <a:pt x="9022" y="4205"/>
                  </a:lnTo>
                  <a:lnTo>
                    <a:pt x="9104" y="4124"/>
                  </a:lnTo>
                  <a:lnTo>
                    <a:pt x="9144" y="4042"/>
                  </a:lnTo>
                  <a:lnTo>
                    <a:pt x="9144" y="3879"/>
                  </a:lnTo>
                  <a:lnTo>
                    <a:pt x="9022" y="3144"/>
                  </a:lnTo>
                  <a:lnTo>
                    <a:pt x="8940" y="2777"/>
                  </a:lnTo>
                  <a:lnTo>
                    <a:pt x="8818" y="2409"/>
                  </a:lnTo>
                  <a:lnTo>
                    <a:pt x="8655" y="2042"/>
                  </a:lnTo>
                  <a:lnTo>
                    <a:pt x="8491" y="1715"/>
                  </a:lnTo>
                  <a:lnTo>
                    <a:pt x="8246" y="1430"/>
                  </a:lnTo>
                  <a:lnTo>
                    <a:pt x="7961" y="1225"/>
                  </a:lnTo>
                  <a:lnTo>
                    <a:pt x="7634" y="981"/>
                  </a:lnTo>
                  <a:lnTo>
                    <a:pt x="7471" y="817"/>
                  </a:lnTo>
                  <a:lnTo>
                    <a:pt x="7389" y="654"/>
                  </a:lnTo>
                  <a:lnTo>
                    <a:pt x="7348" y="491"/>
                  </a:lnTo>
                  <a:lnTo>
                    <a:pt x="7389" y="287"/>
                  </a:lnTo>
                  <a:lnTo>
                    <a:pt x="738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46"/>
            <p:cNvSpPr/>
            <p:nvPr/>
          </p:nvSpPr>
          <p:spPr>
            <a:xfrm>
              <a:off x="5399975" y="2430900"/>
              <a:ext cx="14325" cy="38800"/>
            </a:xfrm>
            <a:custGeom>
              <a:avLst/>
              <a:gdLst/>
              <a:ahLst/>
              <a:cxnLst/>
              <a:rect l="l" t="t" r="r" b="b"/>
              <a:pathLst>
                <a:path w="573" h="1552" extrusionOk="0">
                  <a:moveTo>
                    <a:pt x="1" y="0"/>
                  </a:moveTo>
                  <a:lnTo>
                    <a:pt x="1" y="41"/>
                  </a:lnTo>
                  <a:lnTo>
                    <a:pt x="1" y="82"/>
                  </a:lnTo>
                  <a:lnTo>
                    <a:pt x="246" y="817"/>
                  </a:lnTo>
                  <a:lnTo>
                    <a:pt x="450" y="1551"/>
                  </a:lnTo>
                  <a:lnTo>
                    <a:pt x="572" y="1551"/>
                  </a:lnTo>
                  <a:lnTo>
                    <a:pt x="368" y="776"/>
                  </a:lnTo>
                  <a:lnTo>
                    <a:pt x="82" y="41"/>
                  </a:lnTo>
                  <a:lnTo>
                    <a:pt x="42"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46"/>
            <p:cNvSpPr/>
            <p:nvPr/>
          </p:nvSpPr>
          <p:spPr>
            <a:xfrm>
              <a:off x="5437750" y="2427825"/>
              <a:ext cx="18375" cy="41875"/>
            </a:xfrm>
            <a:custGeom>
              <a:avLst/>
              <a:gdLst/>
              <a:ahLst/>
              <a:cxnLst/>
              <a:rect l="l" t="t" r="r" b="b"/>
              <a:pathLst>
                <a:path w="735" h="1675" extrusionOk="0">
                  <a:moveTo>
                    <a:pt x="0" y="1"/>
                  </a:moveTo>
                  <a:lnTo>
                    <a:pt x="0" y="42"/>
                  </a:lnTo>
                  <a:lnTo>
                    <a:pt x="0" y="82"/>
                  </a:lnTo>
                  <a:lnTo>
                    <a:pt x="368" y="858"/>
                  </a:lnTo>
                  <a:lnTo>
                    <a:pt x="613" y="1674"/>
                  </a:lnTo>
                  <a:lnTo>
                    <a:pt x="735" y="1674"/>
                  </a:lnTo>
                  <a:lnTo>
                    <a:pt x="613" y="1266"/>
                  </a:lnTo>
                  <a:lnTo>
                    <a:pt x="449" y="817"/>
                  </a:lnTo>
                  <a:lnTo>
                    <a:pt x="82" y="42"/>
                  </a:lnTo>
                  <a:lnTo>
                    <a:pt x="41"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46"/>
            <p:cNvSpPr/>
            <p:nvPr/>
          </p:nvSpPr>
          <p:spPr>
            <a:xfrm>
              <a:off x="4651925" y="992975"/>
              <a:ext cx="1189975" cy="1506325"/>
            </a:xfrm>
            <a:custGeom>
              <a:avLst/>
              <a:gdLst/>
              <a:ahLst/>
              <a:cxnLst/>
              <a:rect l="l" t="t" r="r" b="b"/>
              <a:pathLst>
                <a:path w="47599" h="60253" extrusionOk="0">
                  <a:moveTo>
                    <a:pt x="9839" y="0"/>
                  </a:moveTo>
                  <a:lnTo>
                    <a:pt x="9635" y="41"/>
                  </a:lnTo>
                  <a:lnTo>
                    <a:pt x="9430" y="122"/>
                  </a:lnTo>
                  <a:lnTo>
                    <a:pt x="9267" y="204"/>
                  </a:lnTo>
                  <a:lnTo>
                    <a:pt x="9104" y="367"/>
                  </a:lnTo>
                  <a:lnTo>
                    <a:pt x="8981" y="531"/>
                  </a:lnTo>
                  <a:lnTo>
                    <a:pt x="8900" y="735"/>
                  </a:lnTo>
                  <a:lnTo>
                    <a:pt x="8655" y="1633"/>
                  </a:lnTo>
                  <a:lnTo>
                    <a:pt x="8532" y="2164"/>
                  </a:lnTo>
                  <a:lnTo>
                    <a:pt x="8410" y="2776"/>
                  </a:lnTo>
                  <a:lnTo>
                    <a:pt x="8369" y="3102"/>
                  </a:lnTo>
                  <a:lnTo>
                    <a:pt x="8328" y="3266"/>
                  </a:lnTo>
                  <a:lnTo>
                    <a:pt x="8287" y="3511"/>
                  </a:lnTo>
                  <a:lnTo>
                    <a:pt x="8206" y="4245"/>
                  </a:lnTo>
                  <a:lnTo>
                    <a:pt x="8206" y="4490"/>
                  </a:lnTo>
                  <a:lnTo>
                    <a:pt x="8165" y="5184"/>
                  </a:lnTo>
                  <a:lnTo>
                    <a:pt x="8165" y="5878"/>
                  </a:lnTo>
                  <a:lnTo>
                    <a:pt x="8165" y="6613"/>
                  </a:lnTo>
                  <a:lnTo>
                    <a:pt x="8247" y="7389"/>
                  </a:lnTo>
                  <a:lnTo>
                    <a:pt x="8247" y="7674"/>
                  </a:lnTo>
                  <a:lnTo>
                    <a:pt x="8287" y="7919"/>
                  </a:lnTo>
                  <a:lnTo>
                    <a:pt x="8328" y="8205"/>
                  </a:lnTo>
                  <a:lnTo>
                    <a:pt x="8328" y="8287"/>
                  </a:lnTo>
                  <a:lnTo>
                    <a:pt x="8410" y="8695"/>
                  </a:lnTo>
                  <a:lnTo>
                    <a:pt x="8451" y="8899"/>
                  </a:lnTo>
                  <a:lnTo>
                    <a:pt x="8492" y="9226"/>
                  </a:lnTo>
                  <a:lnTo>
                    <a:pt x="8736" y="10287"/>
                  </a:lnTo>
                  <a:lnTo>
                    <a:pt x="9022" y="11389"/>
                  </a:lnTo>
                  <a:lnTo>
                    <a:pt x="9430" y="12573"/>
                  </a:lnTo>
                  <a:lnTo>
                    <a:pt x="9920" y="13757"/>
                  </a:lnTo>
                  <a:lnTo>
                    <a:pt x="10084" y="14124"/>
                  </a:lnTo>
                  <a:lnTo>
                    <a:pt x="10492" y="15022"/>
                  </a:lnTo>
                  <a:lnTo>
                    <a:pt x="10982" y="15920"/>
                  </a:lnTo>
                  <a:lnTo>
                    <a:pt x="11186" y="16247"/>
                  </a:lnTo>
                  <a:lnTo>
                    <a:pt x="10982" y="17716"/>
                  </a:lnTo>
                  <a:lnTo>
                    <a:pt x="10410" y="21227"/>
                  </a:lnTo>
                  <a:lnTo>
                    <a:pt x="9839" y="24452"/>
                  </a:lnTo>
                  <a:lnTo>
                    <a:pt x="9512" y="26003"/>
                  </a:lnTo>
                  <a:lnTo>
                    <a:pt x="9186" y="27432"/>
                  </a:lnTo>
                  <a:lnTo>
                    <a:pt x="8900" y="28371"/>
                  </a:lnTo>
                  <a:lnTo>
                    <a:pt x="8655" y="29146"/>
                  </a:lnTo>
                  <a:lnTo>
                    <a:pt x="8410" y="29759"/>
                  </a:lnTo>
                  <a:lnTo>
                    <a:pt x="8287" y="29963"/>
                  </a:lnTo>
                  <a:lnTo>
                    <a:pt x="8165" y="30126"/>
                  </a:lnTo>
                  <a:lnTo>
                    <a:pt x="7349" y="31024"/>
                  </a:lnTo>
                  <a:lnTo>
                    <a:pt x="6083" y="32412"/>
                  </a:lnTo>
                  <a:lnTo>
                    <a:pt x="5348" y="33310"/>
                  </a:lnTo>
                  <a:lnTo>
                    <a:pt x="4573" y="34290"/>
                  </a:lnTo>
                  <a:lnTo>
                    <a:pt x="3756" y="35351"/>
                  </a:lnTo>
                  <a:lnTo>
                    <a:pt x="2981" y="36535"/>
                  </a:lnTo>
                  <a:lnTo>
                    <a:pt x="2246" y="37760"/>
                  </a:lnTo>
                  <a:lnTo>
                    <a:pt x="1878" y="38413"/>
                  </a:lnTo>
                  <a:lnTo>
                    <a:pt x="1552" y="39066"/>
                  </a:lnTo>
                  <a:lnTo>
                    <a:pt x="1225" y="39719"/>
                  </a:lnTo>
                  <a:lnTo>
                    <a:pt x="980" y="40413"/>
                  </a:lnTo>
                  <a:lnTo>
                    <a:pt x="695" y="41107"/>
                  </a:lnTo>
                  <a:lnTo>
                    <a:pt x="491" y="41801"/>
                  </a:lnTo>
                  <a:lnTo>
                    <a:pt x="327" y="42495"/>
                  </a:lnTo>
                  <a:lnTo>
                    <a:pt x="164" y="43189"/>
                  </a:lnTo>
                  <a:lnTo>
                    <a:pt x="82" y="43924"/>
                  </a:lnTo>
                  <a:lnTo>
                    <a:pt x="1" y="44618"/>
                  </a:lnTo>
                  <a:lnTo>
                    <a:pt x="1" y="45352"/>
                  </a:lnTo>
                  <a:lnTo>
                    <a:pt x="42" y="46087"/>
                  </a:lnTo>
                  <a:lnTo>
                    <a:pt x="164" y="46781"/>
                  </a:lnTo>
                  <a:lnTo>
                    <a:pt x="327" y="47516"/>
                  </a:lnTo>
                  <a:lnTo>
                    <a:pt x="735" y="48904"/>
                  </a:lnTo>
                  <a:lnTo>
                    <a:pt x="1225" y="50169"/>
                  </a:lnTo>
                  <a:lnTo>
                    <a:pt x="1756" y="51353"/>
                  </a:lnTo>
                  <a:lnTo>
                    <a:pt x="2328" y="52415"/>
                  </a:lnTo>
                  <a:lnTo>
                    <a:pt x="2899" y="53435"/>
                  </a:lnTo>
                  <a:lnTo>
                    <a:pt x="3511" y="54292"/>
                  </a:lnTo>
                  <a:lnTo>
                    <a:pt x="4124" y="55109"/>
                  </a:lnTo>
                  <a:lnTo>
                    <a:pt x="4695" y="55803"/>
                  </a:lnTo>
                  <a:lnTo>
                    <a:pt x="5267" y="56415"/>
                  </a:lnTo>
                  <a:lnTo>
                    <a:pt x="5797" y="56946"/>
                  </a:lnTo>
                  <a:lnTo>
                    <a:pt x="6287" y="57395"/>
                  </a:lnTo>
                  <a:lnTo>
                    <a:pt x="6695" y="57762"/>
                  </a:lnTo>
                  <a:lnTo>
                    <a:pt x="7308" y="58252"/>
                  </a:lnTo>
                  <a:lnTo>
                    <a:pt x="7512" y="58374"/>
                  </a:lnTo>
                  <a:lnTo>
                    <a:pt x="7267" y="58415"/>
                  </a:lnTo>
                  <a:lnTo>
                    <a:pt x="6695" y="58538"/>
                  </a:lnTo>
                  <a:lnTo>
                    <a:pt x="6328" y="58660"/>
                  </a:lnTo>
                  <a:lnTo>
                    <a:pt x="5920" y="58823"/>
                  </a:lnTo>
                  <a:lnTo>
                    <a:pt x="5552" y="59028"/>
                  </a:lnTo>
                  <a:lnTo>
                    <a:pt x="5226" y="59313"/>
                  </a:lnTo>
                  <a:lnTo>
                    <a:pt x="5226" y="59354"/>
                  </a:lnTo>
                  <a:lnTo>
                    <a:pt x="5226" y="59395"/>
                  </a:lnTo>
                  <a:lnTo>
                    <a:pt x="5307" y="59477"/>
                  </a:lnTo>
                  <a:lnTo>
                    <a:pt x="5512" y="59558"/>
                  </a:lnTo>
                  <a:lnTo>
                    <a:pt x="5797" y="59599"/>
                  </a:lnTo>
                  <a:lnTo>
                    <a:pt x="6614" y="59722"/>
                  </a:lnTo>
                  <a:lnTo>
                    <a:pt x="7716" y="59844"/>
                  </a:lnTo>
                  <a:lnTo>
                    <a:pt x="9063" y="59926"/>
                  </a:lnTo>
                  <a:lnTo>
                    <a:pt x="10573" y="60007"/>
                  </a:lnTo>
                  <a:lnTo>
                    <a:pt x="13839" y="60130"/>
                  </a:lnTo>
                  <a:lnTo>
                    <a:pt x="18860" y="60211"/>
                  </a:lnTo>
                  <a:lnTo>
                    <a:pt x="21228" y="60252"/>
                  </a:lnTo>
                  <a:lnTo>
                    <a:pt x="21514" y="60130"/>
                  </a:lnTo>
                  <a:lnTo>
                    <a:pt x="22085" y="59885"/>
                  </a:lnTo>
                  <a:lnTo>
                    <a:pt x="23024" y="59395"/>
                  </a:lnTo>
                  <a:lnTo>
                    <a:pt x="23840" y="58905"/>
                  </a:lnTo>
                  <a:lnTo>
                    <a:pt x="24779" y="58293"/>
                  </a:lnTo>
                  <a:lnTo>
                    <a:pt x="25759" y="57558"/>
                  </a:lnTo>
                  <a:lnTo>
                    <a:pt x="26861" y="56742"/>
                  </a:lnTo>
                  <a:lnTo>
                    <a:pt x="27963" y="55844"/>
                  </a:lnTo>
                  <a:lnTo>
                    <a:pt x="29066" y="54823"/>
                  </a:lnTo>
                  <a:lnTo>
                    <a:pt x="30168" y="53680"/>
                  </a:lnTo>
                  <a:lnTo>
                    <a:pt x="30698" y="53109"/>
                  </a:lnTo>
                  <a:lnTo>
                    <a:pt x="31229" y="52496"/>
                  </a:lnTo>
                  <a:lnTo>
                    <a:pt x="31637" y="52006"/>
                  </a:lnTo>
                  <a:lnTo>
                    <a:pt x="31678" y="51925"/>
                  </a:lnTo>
                  <a:lnTo>
                    <a:pt x="31923" y="53802"/>
                  </a:lnTo>
                  <a:lnTo>
                    <a:pt x="32127" y="55027"/>
                  </a:lnTo>
                  <a:lnTo>
                    <a:pt x="32331" y="56293"/>
                  </a:lnTo>
                  <a:lnTo>
                    <a:pt x="32576" y="57476"/>
                  </a:lnTo>
                  <a:lnTo>
                    <a:pt x="32862" y="58456"/>
                  </a:lnTo>
                  <a:lnTo>
                    <a:pt x="32984" y="58864"/>
                  </a:lnTo>
                  <a:lnTo>
                    <a:pt x="33148" y="59150"/>
                  </a:lnTo>
                  <a:lnTo>
                    <a:pt x="33311" y="59354"/>
                  </a:lnTo>
                  <a:lnTo>
                    <a:pt x="33393" y="59395"/>
                  </a:lnTo>
                  <a:lnTo>
                    <a:pt x="33474" y="59436"/>
                  </a:lnTo>
                  <a:lnTo>
                    <a:pt x="35025" y="59558"/>
                  </a:lnTo>
                  <a:lnTo>
                    <a:pt x="36250" y="59681"/>
                  </a:lnTo>
                  <a:lnTo>
                    <a:pt x="37556" y="59722"/>
                  </a:lnTo>
                  <a:lnTo>
                    <a:pt x="38863" y="59762"/>
                  </a:lnTo>
                  <a:lnTo>
                    <a:pt x="40006" y="59722"/>
                  </a:lnTo>
                  <a:lnTo>
                    <a:pt x="40536" y="59681"/>
                  </a:lnTo>
                  <a:lnTo>
                    <a:pt x="40945" y="59640"/>
                  </a:lnTo>
                  <a:lnTo>
                    <a:pt x="41271" y="59558"/>
                  </a:lnTo>
                  <a:lnTo>
                    <a:pt x="41475" y="59436"/>
                  </a:lnTo>
                  <a:lnTo>
                    <a:pt x="41557" y="59313"/>
                  </a:lnTo>
                  <a:lnTo>
                    <a:pt x="41639" y="59109"/>
                  </a:lnTo>
                  <a:lnTo>
                    <a:pt x="41802" y="58415"/>
                  </a:lnTo>
                  <a:lnTo>
                    <a:pt x="42047" y="57395"/>
                  </a:lnTo>
                  <a:lnTo>
                    <a:pt x="42251" y="56129"/>
                  </a:lnTo>
                  <a:lnTo>
                    <a:pt x="42496" y="54619"/>
                  </a:lnTo>
                  <a:lnTo>
                    <a:pt x="42700" y="52904"/>
                  </a:lnTo>
                  <a:lnTo>
                    <a:pt x="42945" y="51067"/>
                  </a:lnTo>
                  <a:lnTo>
                    <a:pt x="43149" y="49108"/>
                  </a:lnTo>
                  <a:lnTo>
                    <a:pt x="43312" y="47108"/>
                  </a:lnTo>
                  <a:lnTo>
                    <a:pt x="43476" y="45108"/>
                  </a:lnTo>
                  <a:lnTo>
                    <a:pt x="43598" y="43107"/>
                  </a:lnTo>
                  <a:lnTo>
                    <a:pt x="43680" y="41230"/>
                  </a:lnTo>
                  <a:lnTo>
                    <a:pt x="43761" y="39433"/>
                  </a:lnTo>
                  <a:lnTo>
                    <a:pt x="43720" y="37801"/>
                  </a:lnTo>
                  <a:lnTo>
                    <a:pt x="43680" y="36413"/>
                  </a:lnTo>
                  <a:lnTo>
                    <a:pt x="43598" y="35800"/>
                  </a:lnTo>
                  <a:lnTo>
                    <a:pt x="43516" y="35229"/>
                  </a:lnTo>
                  <a:lnTo>
                    <a:pt x="43394" y="34412"/>
                  </a:lnTo>
                  <a:lnTo>
                    <a:pt x="43271" y="33473"/>
                  </a:lnTo>
                  <a:lnTo>
                    <a:pt x="43108" y="31432"/>
                  </a:lnTo>
                  <a:lnTo>
                    <a:pt x="42945" y="29228"/>
                  </a:lnTo>
                  <a:lnTo>
                    <a:pt x="42822" y="26901"/>
                  </a:lnTo>
                  <a:lnTo>
                    <a:pt x="42700" y="23513"/>
                  </a:lnTo>
                  <a:lnTo>
                    <a:pt x="42700" y="22697"/>
                  </a:lnTo>
                  <a:lnTo>
                    <a:pt x="42618" y="18819"/>
                  </a:lnTo>
                  <a:lnTo>
                    <a:pt x="42618" y="17267"/>
                  </a:lnTo>
                  <a:lnTo>
                    <a:pt x="42741" y="16941"/>
                  </a:lnTo>
                  <a:lnTo>
                    <a:pt x="42822" y="16778"/>
                  </a:lnTo>
                  <a:lnTo>
                    <a:pt x="42945" y="16533"/>
                  </a:lnTo>
                  <a:lnTo>
                    <a:pt x="43067" y="16247"/>
                  </a:lnTo>
                  <a:lnTo>
                    <a:pt x="43720" y="14736"/>
                  </a:lnTo>
                  <a:lnTo>
                    <a:pt x="44537" y="12736"/>
                  </a:lnTo>
                  <a:lnTo>
                    <a:pt x="44659" y="12450"/>
                  </a:lnTo>
                  <a:lnTo>
                    <a:pt x="44904" y="11797"/>
                  </a:lnTo>
                  <a:lnTo>
                    <a:pt x="45108" y="11307"/>
                  </a:lnTo>
                  <a:lnTo>
                    <a:pt x="45312" y="10818"/>
                  </a:lnTo>
                  <a:lnTo>
                    <a:pt x="45598" y="10001"/>
                  </a:lnTo>
                  <a:lnTo>
                    <a:pt x="46129" y="8409"/>
                  </a:lnTo>
                  <a:lnTo>
                    <a:pt x="46660" y="6817"/>
                  </a:lnTo>
                  <a:lnTo>
                    <a:pt x="47068" y="5266"/>
                  </a:lnTo>
                  <a:lnTo>
                    <a:pt x="47394" y="3796"/>
                  </a:lnTo>
                  <a:lnTo>
                    <a:pt x="47476" y="3429"/>
                  </a:lnTo>
                  <a:lnTo>
                    <a:pt x="47476" y="3347"/>
                  </a:lnTo>
                  <a:lnTo>
                    <a:pt x="47598" y="2613"/>
                  </a:lnTo>
                  <a:lnTo>
                    <a:pt x="47598" y="2408"/>
                  </a:lnTo>
                  <a:lnTo>
                    <a:pt x="47598" y="2245"/>
                  </a:lnTo>
                  <a:lnTo>
                    <a:pt x="47517" y="2123"/>
                  </a:lnTo>
                  <a:lnTo>
                    <a:pt x="47476" y="1959"/>
                  </a:lnTo>
                  <a:lnTo>
                    <a:pt x="47354" y="1878"/>
                  </a:lnTo>
                  <a:lnTo>
                    <a:pt x="47272" y="1755"/>
                  </a:lnTo>
                  <a:lnTo>
                    <a:pt x="47109" y="1674"/>
                  </a:lnTo>
                  <a:lnTo>
                    <a:pt x="46986" y="1633"/>
                  </a:lnTo>
                  <a:lnTo>
                    <a:pt x="46782" y="1633"/>
                  </a:lnTo>
                  <a:lnTo>
                    <a:pt x="46251" y="1674"/>
                  </a:lnTo>
                  <a:lnTo>
                    <a:pt x="45312" y="1796"/>
                  </a:lnTo>
                  <a:lnTo>
                    <a:pt x="45068" y="1878"/>
                  </a:lnTo>
                  <a:lnTo>
                    <a:pt x="44904" y="1919"/>
                  </a:lnTo>
                  <a:lnTo>
                    <a:pt x="44659" y="1959"/>
                  </a:lnTo>
                  <a:lnTo>
                    <a:pt x="43802" y="2204"/>
                  </a:lnTo>
                  <a:lnTo>
                    <a:pt x="42822" y="2572"/>
                  </a:lnTo>
                  <a:lnTo>
                    <a:pt x="41843" y="3062"/>
                  </a:lnTo>
                  <a:lnTo>
                    <a:pt x="41312" y="3347"/>
                  </a:lnTo>
                  <a:lnTo>
                    <a:pt x="40781" y="3674"/>
                  </a:lnTo>
                  <a:lnTo>
                    <a:pt x="40373" y="3919"/>
                  </a:lnTo>
                  <a:lnTo>
                    <a:pt x="40128" y="4123"/>
                  </a:lnTo>
                  <a:lnTo>
                    <a:pt x="39761" y="4368"/>
                  </a:lnTo>
                  <a:lnTo>
                    <a:pt x="39393" y="4654"/>
                  </a:lnTo>
                  <a:lnTo>
                    <a:pt x="39026" y="4939"/>
                  </a:lnTo>
                  <a:lnTo>
                    <a:pt x="38454" y="5429"/>
                  </a:lnTo>
                  <a:lnTo>
                    <a:pt x="37842" y="6001"/>
                  </a:lnTo>
                  <a:lnTo>
                    <a:pt x="37271" y="6613"/>
                  </a:lnTo>
                  <a:lnTo>
                    <a:pt x="36658" y="7266"/>
                  </a:lnTo>
                  <a:lnTo>
                    <a:pt x="35352" y="6980"/>
                  </a:lnTo>
                  <a:lnTo>
                    <a:pt x="33882" y="6736"/>
                  </a:lnTo>
                  <a:lnTo>
                    <a:pt x="32086" y="6491"/>
                  </a:lnTo>
                  <a:lnTo>
                    <a:pt x="31147" y="6409"/>
                  </a:lnTo>
                  <a:lnTo>
                    <a:pt x="29637" y="6327"/>
                  </a:lnTo>
                  <a:lnTo>
                    <a:pt x="28861" y="6286"/>
                  </a:lnTo>
                  <a:lnTo>
                    <a:pt x="28086" y="6286"/>
                  </a:lnTo>
                  <a:lnTo>
                    <a:pt x="26535" y="6368"/>
                  </a:lnTo>
                  <a:lnTo>
                    <a:pt x="25310" y="6491"/>
                  </a:lnTo>
                  <a:lnTo>
                    <a:pt x="24208" y="6613"/>
                  </a:lnTo>
                  <a:lnTo>
                    <a:pt x="23187" y="6776"/>
                  </a:lnTo>
                  <a:lnTo>
                    <a:pt x="22330" y="6899"/>
                  </a:lnTo>
                  <a:lnTo>
                    <a:pt x="21105" y="7144"/>
                  </a:lnTo>
                  <a:lnTo>
                    <a:pt x="20656" y="7266"/>
                  </a:lnTo>
                  <a:lnTo>
                    <a:pt x="19962" y="6695"/>
                  </a:lnTo>
                  <a:lnTo>
                    <a:pt x="19717" y="6450"/>
                  </a:lnTo>
                  <a:lnTo>
                    <a:pt x="19677" y="6409"/>
                  </a:lnTo>
                  <a:lnTo>
                    <a:pt x="19513" y="6327"/>
                  </a:lnTo>
                  <a:lnTo>
                    <a:pt x="18452" y="5429"/>
                  </a:lnTo>
                  <a:lnTo>
                    <a:pt x="17105" y="4409"/>
                  </a:lnTo>
                  <a:lnTo>
                    <a:pt x="16901" y="4245"/>
                  </a:lnTo>
                  <a:lnTo>
                    <a:pt x="15962" y="3551"/>
                  </a:lnTo>
                  <a:lnTo>
                    <a:pt x="15513" y="3184"/>
                  </a:lnTo>
                  <a:lnTo>
                    <a:pt x="14043" y="2164"/>
                  </a:lnTo>
                  <a:lnTo>
                    <a:pt x="13104" y="1551"/>
                  </a:lnTo>
                  <a:lnTo>
                    <a:pt x="12859" y="1388"/>
                  </a:lnTo>
                  <a:lnTo>
                    <a:pt x="11921" y="816"/>
                  </a:lnTo>
                  <a:lnTo>
                    <a:pt x="11512" y="612"/>
                  </a:lnTo>
                  <a:lnTo>
                    <a:pt x="11104" y="408"/>
                  </a:lnTo>
                  <a:lnTo>
                    <a:pt x="10900" y="327"/>
                  </a:lnTo>
                  <a:lnTo>
                    <a:pt x="10329" y="82"/>
                  </a:lnTo>
                  <a:lnTo>
                    <a:pt x="10247" y="41"/>
                  </a:lnTo>
                  <a:lnTo>
                    <a:pt x="1004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46"/>
            <p:cNvSpPr/>
            <p:nvPr/>
          </p:nvSpPr>
          <p:spPr>
            <a:xfrm>
              <a:off x="4651925" y="1678750"/>
              <a:ext cx="601125" cy="820550"/>
            </a:xfrm>
            <a:custGeom>
              <a:avLst/>
              <a:gdLst/>
              <a:ahLst/>
              <a:cxnLst/>
              <a:rect l="l" t="t" r="r" b="b"/>
              <a:pathLst>
                <a:path w="24045" h="32822" extrusionOk="0">
                  <a:moveTo>
                    <a:pt x="9186" y="1"/>
                  </a:moveTo>
                  <a:lnTo>
                    <a:pt x="8900" y="940"/>
                  </a:lnTo>
                  <a:lnTo>
                    <a:pt x="8655" y="1715"/>
                  </a:lnTo>
                  <a:lnTo>
                    <a:pt x="8410" y="2328"/>
                  </a:lnTo>
                  <a:lnTo>
                    <a:pt x="8287" y="2532"/>
                  </a:lnTo>
                  <a:lnTo>
                    <a:pt x="8165" y="2695"/>
                  </a:lnTo>
                  <a:lnTo>
                    <a:pt x="7349" y="3593"/>
                  </a:lnTo>
                  <a:lnTo>
                    <a:pt x="6083" y="4981"/>
                  </a:lnTo>
                  <a:lnTo>
                    <a:pt x="5348" y="5879"/>
                  </a:lnTo>
                  <a:lnTo>
                    <a:pt x="4573" y="6859"/>
                  </a:lnTo>
                  <a:lnTo>
                    <a:pt x="3756" y="7920"/>
                  </a:lnTo>
                  <a:lnTo>
                    <a:pt x="2981" y="9104"/>
                  </a:lnTo>
                  <a:lnTo>
                    <a:pt x="2246" y="10329"/>
                  </a:lnTo>
                  <a:lnTo>
                    <a:pt x="1878" y="10982"/>
                  </a:lnTo>
                  <a:lnTo>
                    <a:pt x="1552" y="11635"/>
                  </a:lnTo>
                  <a:lnTo>
                    <a:pt x="1225" y="12288"/>
                  </a:lnTo>
                  <a:lnTo>
                    <a:pt x="980" y="12982"/>
                  </a:lnTo>
                  <a:lnTo>
                    <a:pt x="695" y="13676"/>
                  </a:lnTo>
                  <a:lnTo>
                    <a:pt x="491" y="14370"/>
                  </a:lnTo>
                  <a:lnTo>
                    <a:pt x="327" y="15064"/>
                  </a:lnTo>
                  <a:lnTo>
                    <a:pt x="164" y="15758"/>
                  </a:lnTo>
                  <a:lnTo>
                    <a:pt x="82" y="16493"/>
                  </a:lnTo>
                  <a:lnTo>
                    <a:pt x="1" y="17187"/>
                  </a:lnTo>
                  <a:lnTo>
                    <a:pt x="1" y="17921"/>
                  </a:lnTo>
                  <a:lnTo>
                    <a:pt x="42" y="18656"/>
                  </a:lnTo>
                  <a:lnTo>
                    <a:pt x="164" y="19350"/>
                  </a:lnTo>
                  <a:lnTo>
                    <a:pt x="327" y="20085"/>
                  </a:lnTo>
                  <a:lnTo>
                    <a:pt x="654" y="21146"/>
                  </a:lnTo>
                  <a:lnTo>
                    <a:pt x="980" y="22167"/>
                  </a:lnTo>
                  <a:lnTo>
                    <a:pt x="1389" y="23106"/>
                  </a:lnTo>
                  <a:lnTo>
                    <a:pt x="1797" y="24004"/>
                  </a:lnTo>
                  <a:lnTo>
                    <a:pt x="2205" y="24820"/>
                  </a:lnTo>
                  <a:lnTo>
                    <a:pt x="2654" y="25596"/>
                  </a:lnTo>
                  <a:lnTo>
                    <a:pt x="3144" y="26331"/>
                  </a:lnTo>
                  <a:lnTo>
                    <a:pt x="3593" y="26984"/>
                  </a:lnTo>
                  <a:lnTo>
                    <a:pt x="4042" y="27596"/>
                  </a:lnTo>
                  <a:lnTo>
                    <a:pt x="4491" y="28168"/>
                  </a:lnTo>
                  <a:lnTo>
                    <a:pt x="5389" y="29106"/>
                  </a:lnTo>
                  <a:lnTo>
                    <a:pt x="6165" y="29882"/>
                  </a:lnTo>
                  <a:lnTo>
                    <a:pt x="6777" y="30413"/>
                  </a:lnTo>
                  <a:lnTo>
                    <a:pt x="7308" y="30821"/>
                  </a:lnTo>
                  <a:lnTo>
                    <a:pt x="7512" y="30943"/>
                  </a:lnTo>
                  <a:lnTo>
                    <a:pt x="7267" y="30984"/>
                  </a:lnTo>
                  <a:lnTo>
                    <a:pt x="6695" y="31107"/>
                  </a:lnTo>
                  <a:lnTo>
                    <a:pt x="6328" y="31229"/>
                  </a:lnTo>
                  <a:lnTo>
                    <a:pt x="5920" y="31392"/>
                  </a:lnTo>
                  <a:lnTo>
                    <a:pt x="5552" y="31597"/>
                  </a:lnTo>
                  <a:lnTo>
                    <a:pt x="5226" y="31882"/>
                  </a:lnTo>
                  <a:lnTo>
                    <a:pt x="5226" y="31923"/>
                  </a:lnTo>
                  <a:lnTo>
                    <a:pt x="5226" y="31964"/>
                  </a:lnTo>
                  <a:lnTo>
                    <a:pt x="5307" y="32046"/>
                  </a:lnTo>
                  <a:lnTo>
                    <a:pt x="5512" y="32127"/>
                  </a:lnTo>
                  <a:lnTo>
                    <a:pt x="5797" y="32168"/>
                  </a:lnTo>
                  <a:lnTo>
                    <a:pt x="6614" y="32291"/>
                  </a:lnTo>
                  <a:lnTo>
                    <a:pt x="7716" y="32413"/>
                  </a:lnTo>
                  <a:lnTo>
                    <a:pt x="9063" y="32495"/>
                  </a:lnTo>
                  <a:lnTo>
                    <a:pt x="10573" y="32576"/>
                  </a:lnTo>
                  <a:lnTo>
                    <a:pt x="13839" y="32699"/>
                  </a:lnTo>
                  <a:lnTo>
                    <a:pt x="14043" y="32699"/>
                  </a:lnTo>
                  <a:lnTo>
                    <a:pt x="18901" y="32780"/>
                  </a:lnTo>
                  <a:lnTo>
                    <a:pt x="21228" y="32821"/>
                  </a:lnTo>
                  <a:lnTo>
                    <a:pt x="21514" y="32699"/>
                  </a:lnTo>
                  <a:lnTo>
                    <a:pt x="22085" y="32454"/>
                  </a:lnTo>
                  <a:lnTo>
                    <a:pt x="22085" y="32372"/>
                  </a:lnTo>
                  <a:lnTo>
                    <a:pt x="22371" y="29229"/>
                  </a:lnTo>
                  <a:lnTo>
                    <a:pt x="22657" y="26086"/>
                  </a:lnTo>
                  <a:lnTo>
                    <a:pt x="22902" y="23677"/>
                  </a:lnTo>
                  <a:lnTo>
                    <a:pt x="23187" y="21310"/>
                  </a:lnTo>
                  <a:lnTo>
                    <a:pt x="23514" y="18942"/>
                  </a:lnTo>
                  <a:lnTo>
                    <a:pt x="23840" y="16534"/>
                  </a:lnTo>
                  <a:lnTo>
                    <a:pt x="24004" y="15431"/>
                  </a:lnTo>
                  <a:lnTo>
                    <a:pt x="24045" y="14860"/>
                  </a:lnTo>
                  <a:lnTo>
                    <a:pt x="24045" y="14288"/>
                  </a:lnTo>
                  <a:lnTo>
                    <a:pt x="24004" y="13758"/>
                  </a:lnTo>
                  <a:lnTo>
                    <a:pt x="23922" y="13186"/>
                  </a:lnTo>
                  <a:lnTo>
                    <a:pt x="23759" y="12696"/>
                  </a:lnTo>
                  <a:lnTo>
                    <a:pt x="23514" y="12206"/>
                  </a:lnTo>
                  <a:lnTo>
                    <a:pt x="23351" y="11921"/>
                  </a:lnTo>
                  <a:lnTo>
                    <a:pt x="23187" y="11676"/>
                  </a:lnTo>
                  <a:lnTo>
                    <a:pt x="22738" y="11268"/>
                  </a:lnTo>
                  <a:lnTo>
                    <a:pt x="22289" y="10859"/>
                  </a:lnTo>
                  <a:lnTo>
                    <a:pt x="21799" y="10451"/>
                  </a:lnTo>
                  <a:lnTo>
                    <a:pt x="19799" y="8941"/>
                  </a:lnTo>
                  <a:lnTo>
                    <a:pt x="17799" y="7430"/>
                  </a:lnTo>
                  <a:lnTo>
                    <a:pt x="15758" y="5961"/>
                  </a:lnTo>
                  <a:lnTo>
                    <a:pt x="13676" y="4491"/>
                  </a:lnTo>
                  <a:lnTo>
                    <a:pt x="12778" y="3879"/>
                  </a:lnTo>
                  <a:lnTo>
                    <a:pt x="11921" y="3226"/>
                  </a:lnTo>
                  <a:lnTo>
                    <a:pt x="11063" y="2532"/>
                  </a:lnTo>
                  <a:lnTo>
                    <a:pt x="10655" y="2164"/>
                  </a:lnTo>
                  <a:lnTo>
                    <a:pt x="10247" y="1756"/>
                  </a:lnTo>
                  <a:lnTo>
                    <a:pt x="9961" y="1389"/>
                  </a:lnTo>
                  <a:lnTo>
                    <a:pt x="9675" y="940"/>
                  </a:lnTo>
                  <a:lnTo>
                    <a:pt x="9186" y="1"/>
                  </a:lnTo>
                  <a:close/>
                </a:path>
              </a:pathLst>
            </a:custGeom>
            <a:solidFill>
              <a:srgbClr val="F7AC0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46"/>
            <p:cNvSpPr/>
            <p:nvPr/>
          </p:nvSpPr>
          <p:spPr>
            <a:xfrm>
              <a:off x="5432650" y="1665500"/>
              <a:ext cx="313325" cy="821550"/>
            </a:xfrm>
            <a:custGeom>
              <a:avLst/>
              <a:gdLst/>
              <a:ahLst/>
              <a:cxnLst/>
              <a:rect l="l" t="t" r="r" b="b"/>
              <a:pathLst>
                <a:path w="12533" h="32862" extrusionOk="0">
                  <a:moveTo>
                    <a:pt x="11593" y="0"/>
                  </a:moveTo>
                  <a:lnTo>
                    <a:pt x="11593" y="41"/>
                  </a:lnTo>
                  <a:lnTo>
                    <a:pt x="10940" y="1143"/>
                  </a:lnTo>
                  <a:lnTo>
                    <a:pt x="10287" y="2245"/>
                  </a:lnTo>
                  <a:lnTo>
                    <a:pt x="9675" y="3348"/>
                  </a:lnTo>
                  <a:lnTo>
                    <a:pt x="9103" y="4491"/>
                  </a:lnTo>
                  <a:lnTo>
                    <a:pt x="8573" y="5634"/>
                  </a:lnTo>
                  <a:lnTo>
                    <a:pt x="8042" y="6817"/>
                  </a:lnTo>
                  <a:lnTo>
                    <a:pt x="7593" y="8001"/>
                  </a:lnTo>
                  <a:lnTo>
                    <a:pt x="7144" y="9185"/>
                  </a:lnTo>
                  <a:lnTo>
                    <a:pt x="6654" y="10573"/>
                  </a:lnTo>
                  <a:lnTo>
                    <a:pt x="6164" y="11961"/>
                  </a:lnTo>
                  <a:lnTo>
                    <a:pt x="5266" y="14737"/>
                  </a:lnTo>
                  <a:lnTo>
                    <a:pt x="4450" y="17268"/>
                  </a:lnTo>
                  <a:lnTo>
                    <a:pt x="4001" y="18533"/>
                  </a:lnTo>
                  <a:lnTo>
                    <a:pt x="3511" y="19758"/>
                  </a:lnTo>
                  <a:lnTo>
                    <a:pt x="2980" y="20982"/>
                  </a:lnTo>
                  <a:lnTo>
                    <a:pt x="2368" y="22166"/>
                  </a:lnTo>
                  <a:lnTo>
                    <a:pt x="2041" y="22738"/>
                  </a:lnTo>
                  <a:lnTo>
                    <a:pt x="1674" y="23309"/>
                  </a:lnTo>
                  <a:lnTo>
                    <a:pt x="1306" y="23881"/>
                  </a:lnTo>
                  <a:lnTo>
                    <a:pt x="898" y="24411"/>
                  </a:lnTo>
                  <a:lnTo>
                    <a:pt x="449" y="24983"/>
                  </a:lnTo>
                  <a:lnTo>
                    <a:pt x="0" y="25595"/>
                  </a:lnTo>
                  <a:lnTo>
                    <a:pt x="408" y="25105"/>
                  </a:lnTo>
                  <a:lnTo>
                    <a:pt x="449" y="25024"/>
                  </a:lnTo>
                  <a:lnTo>
                    <a:pt x="612" y="26289"/>
                  </a:lnTo>
                  <a:lnTo>
                    <a:pt x="857" y="27963"/>
                  </a:lnTo>
                  <a:lnTo>
                    <a:pt x="1143" y="29555"/>
                  </a:lnTo>
                  <a:lnTo>
                    <a:pt x="1306" y="30330"/>
                  </a:lnTo>
                  <a:lnTo>
                    <a:pt x="1470" y="31024"/>
                  </a:lnTo>
                  <a:lnTo>
                    <a:pt x="1633" y="31637"/>
                  </a:lnTo>
                  <a:lnTo>
                    <a:pt x="1837" y="32086"/>
                  </a:lnTo>
                  <a:lnTo>
                    <a:pt x="1919" y="32249"/>
                  </a:lnTo>
                  <a:lnTo>
                    <a:pt x="2041" y="32412"/>
                  </a:lnTo>
                  <a:lnTo>
                    <a:pt x="2123" y="32494"/>
                  </a:lnTo>
                  <a:lnTo>
                    <a:pt x="2245" y="32535"/>
                  </a:lnTo>
                  <a:lnTo>
                    <a:pt x="3796" y="32657"/>
                  </a:lnTo>
                  <a:lnTo>
                    <a:pt x="5021" y="32780"/>
                  </a:lnTo>
                  <a:lnTo>
                    <a:pt x="6327" y="32821"/>
                  </a:lnTo>
                  <a:lnTo>
                    <a:pt x="7634" y="32861"/>
                  </a:lnTo>
                  <a:lnTo>
                    <a:pt x="8777" y="32821"/>
                  </a:lnTo>
                  <a:lnTo>
                    <a:pt x="9307" y="32780"/>
                  </a:lnTo>
                  <a:lnTo>
                    <a:pt x="9716" y="32739"/>
                  </a:lnTo>
                  <a:lnTo>
                    <a:pt x="10042" y="32657"/>
                  </a:lnTo>
                  <a:lnTo>
                    <a:pt x="10246" y="32535"/>
                  </a:lnTo>
                  <a:lnTo>
                    <a:pt x="10328" y="32412"/>
                  </a:lnTo>
                  <a:lnTo>
                    <a:pt x="10410" y="32167"/>
                  </a:lnTo>
                  <a:lnTo>
                    <a:pt x="10614" y="31392"/>
                  </a:lnTo>
                  <a:lnTo>
                    <a:pt x="10859" y="30208"/>
                  </a:lnTo>
                  <a:lnTo>
                    <a:pt x="11104" y="28779"/>
                  </a:lnTo>
                  <a:lnTo>
                    <a:pt x="11348" y="27065"/>
                  </a:lnTo>
                  <a:lnTo>
                    <a:pt x="11593" y="25146"/>
                  </a:lnTo>
                  <a:lnTo>
                    <a:pt x="11838" y="23105"/>
                  </a:lnTo>
                  <a:lnTo>
                    <a:pt x="12042" y="20942"/>
                  </a:lnTo>
                  <a:lnTo>
                    <a:pt x="12206" y="19105"/>
                  </a:lnTo>
                  <a:lnTo>
                    <a:pt x="12328" y="17268"/>
                  </a:lnTo>
                  <a:lnTo>
                    <a:pt x="12410" y="15472"/>
                  </a:lnTo>
                  <a:lnTo>
                    <a:pt x="12491" y="13716"/>
                  </a:lnTo>
                  <a:lnTo>
                    <a:pt x="12532" y="12124"/>
                  </a:lnTo>
                  <a:lnTo>
                    <a:pt x="12491" y="10655"/>
                  </a:lnTo>
                  <a:lnTo>
                    <a:pt x="12410" y="9389"/>
                  </a:lnTo>
                  <a:lnTo>
                    <a:pt x="12287" y="8328"/>
                  </a:lnTo>
                  <a:lnTo>
                    <a:pt x="12165" y="7511"/>
                  </a:lnTo>
                  <a:lnTo>
                    <a:pt x="12042" y="6572"/>
                  </a:lnTo>
                  <a:lnTo>
                    <a:pt x="11879" y="4531"/>
                  </a:lnTo>
                  <a:lnTo>
                    <a:pt x="11716" y="2327"/>
                  </a:lnTo>
                  <a:lnTo>
                    <a:pt x="11593" y="0"/>
                  </a:lnTo>
                  <a:close/>
                </a:path>
              </a:pathLst>
            </a:custGeom>
            <a:solidFill>
              <a:srgbClr val="F7AC0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46"/>
            <p:cNvSpPr/>
            <p:nvPr/>
          </p:nvSpPr>
          <p:spPr>
            <a:xfrm>
              <a:off x="4856025" y="992975"/>
              <a:ext cx="460300" cy="607225"/>
            </a:xfrm>
            <a:custGeom>
              <a:avLst/>
              <a:gdLst/>
              <a:ahLst/>
              <a:cxnLst/>
              <a:rect l="l" t="t" r="r" b="b"/>
              <a:pathLst>
                <a:path w="18412" h="24289" extrusionOk="0">
                  <a:moveTo>
                    <a:pt x="1675" y="0"/>
                  </a:moveTo>
                  <a:lnTo>
                    <a:pt x="1471" y="41"/>
                  </a:lnTo>
                  <a:lnTo>
                    <a:pt x="1266" y="122"/>
                  </a:lnTo>
                  <a:lnTo>
                    <a:pt x="1103" y="204"/>
                  </a:lnTo>
                  <a:lnTo>
                    <a:pt x="940" y="367"/>
                  </a:lnTo>
                  <a:lnTo>
                    <a:pt x="817" y="531"/>
                  </a:lnTo>
                  <a:lnTo>
                    <a:pt x="736" y="735"/>
                  </a:lnTo>
                  <a:lnTo>
                    <a:pt x="491" y="1633"/>
                  </a:lnTo>
                  <a:lnTo>
                    <a:pt x="368" y="2164"/>
                  </a:lnTo>
                  <a:lnTo>
                    <a:pt x="246" y="2776"/>
                  </a:lnTo>
                  <a:lnTo>
                    <a:pt x="205" y="3102"/>
                  </a:lnTo>
                  <a:lnTo>
                    <a:pt x="164" y="3266"/>
                  </a:lnTo>
                  <a:lnTo>
                    <a:pt x="123" y="3511"/>
                  </a:lnTo>
                  <a:lnTo>
                    <a:pt x="42" y="4245"/>
                  </a:lnTo>
                  <a:lnTo>
                    <a:pt x="42" y="4490"/>
                  </a:lnTo>
                  <a:lnTo>
                    <a:pt x="1" y="5184"/>
                  </a:lnTo>
                  <a:lnTo>
                    <a:pt x="1" y="5878"/>
                  </a:lnTo>
                  <a:lnTo>
                    <a:pt x="1" y="6613"/>
                  </a:lnTo>
                  <a:lnTo>
                    <a:pt x="83" y="7389"/>
                  </a:lnTo>
                  <a:lnTo>
                    <a:pt x="83" y="7674"/>
                  </a:lnTo>
                  <a:lnTo>
                    <a:pt x="123" y="7919"/>
                  </a:lnTo>
                  <a:lnTo>
                    <a:pt x="164" y="8205"/>
                  </a:lnTo>
                  <a:lnTo>
                    <a:pt x="164" y="8287"/>
                  </a:lnTo>
                  <a:lnTo>
                    <a:pt x="246" y="8695"/>
                  </a:lnTo>
                  <a:lnTo>
                    <a:pt x="287" y="8899"/>
                  </a:lnTo>
                  <a:lnTo>
                    <a:pt x="328" y="9226"/>
                  </a:lnTo>
                  <a:lnTo>
                    <a:pt x="572" y="10287"/>
                  </a:lnTo>
                  <a:lnTo>
                    <a:pt x="858" y="11389"/>
                  </a:lnTo>
                  <a:lnTo>
                    <a:pt x="1266" y="12573"/>
                  </a:lnTo>
                  <a:lnTo>
                    <a:pt x="1756" y="13757"/>
                  </a:lnTo>
                  <a:lnTo>
                    <a:pt x="1920" y="14124"/>
                  </a:lnTo>
                  <a:lnTo>
                    <a:pt x="2328" y="15022"/>
                  </a:lnTo>
                  <a:lnTo>
                    <a:pt x="2818" y="15920"/>
                  </a:lnTo>
                  <a:lnTo>
                    <a:pt x="3022" y="16247"/>
                  </a:lnTo>
                  <a:lnTo>
                    <a:pt x="2818" y="17716"/>
                  </a:lnTo>
                  <a:lnTo>
                    <a:pt x="2246" y="21227"/>
                  </a:lnTo>
                  <a:lnTo>
                    <a:pt x="2858" y="21023"/>
                  </a:lnTo>
                  <a:lnTo>
                    <a:pt x="3512" y="20901"/>
                  </a:lnTo>
                  <a:lnTo>
                    <a:pt x="3797" y="20860"/>
                  </a:lnTo>
                  <a:lnTo>
                    <a:pt x="4124" y="20819"/>
                  </a:lnTo>
                  <a:lnTo>
                    <a:pt x="4410" y="20860"/>
                  </a:lnTo>
                  <a:lnTo>
                    <a:pt x="4736" y="20941"/>
                  </a:lnTo>
                  <a:lnTo>
                    <a:pt x="4940" y="21023"/>
                  </a:lnTo>
                  <a:lnTo>
                    <a:pt x="5144" y="21145"/>
                  </a:lnTo>
                  <a:lnTo>
                    <a:pt x="5553" y="21431"/>
                  </a:lnTo>
                  <a:lnTo>
                    <a:pt x="6287" y="22125"/>
                  </a:lnTo>
                  <a:lnTo>
                    <a:pt x="6981" y="22656"/>
                  </a:lnTo>
                  <a:lnTo>
                    <a:pt x="7675" y="23146"/>
                  </a:lnTo>
                  <a:lnTo>
                    <a:pt x="8451" y="23554"/>
                  </a:lnTo>
                  <a:lnTo>
                    <a:pt x="9267" y="23880"/>
                  </a:lnTo>
                  <a:lnTo>
                    <a:pt x="10084" y="24125"/>
                  </a:lnTo>
                  <a:lnTo>
                    <a:pt x="10492" y="24207"/>
                  </a:lnTo>
                  <a:lnTo>
                    <a:pt x="10941" y="24248"/>
                  </a:lnTo>
                  <a:lnTo>
                    <a:pt x="11349" y="24289"/>
                  </a:lnTo>
                  <a:lnTo>
                    <a:pt x="11798" y="24289"/>
                  </a:lnTo>
                  <a:lnTo>
                    <a:pt x="12207" y="24248"/>
                  </a:lnTo>
                  <a:lnTo>
                    <a:pt x="12656" y="24207"/>
                  </a:lnTo>
                  <a:lnTo>
                    <a:pt x="13064" y="24125"/>
                  </a:lnTo>
                  <a:lnTo>
                    <a:pt x="13472" y="24044"/>
                  </a:lnTo>
                  <a:lnTo>
                    <a:pt x="13880" y="23921"/>
                  </a:lnTo>
                  <a:lnTo>
                    <a:pt x="14288" y="23758"/>
                  </a:lnTo>
                  <a:lnTo>
                    <a:pt x="14697" y="23554"/>
                  </a:lnTo>
                  <a:lnTo>
                    <a:pt x="15064" y="23350"/>
                  </a:lnTo>
                  <a:lnTo>
                    <a:pt x="15431" y="23105"/>
                  </a:lnTo>
                  <a:lnTo>
                    <a:pt x="15758" y="22860"/>
                  </a:lnTo>
                  <a:lnTo>
                    <a:pt x="16085" y="22574"/>
                  </a:lnTo>
                  <a:lnTo>
                    <a:pt x="16411" y="22248"/>
                  </a:lnTo>
                  <a:lnTo>
                    <a:pt x="16697" y="21921"/>
                  </a:lnTo>
                  <a:lnTo>
                    <a:pt x="16942" y="21594"/>
                  </a:lnTo>
                  <a:lnTo>
                    <a:pt x="17187" y="21227"/>
                  </a:lnTo>
                  <a:lnTo>
                    <a:pt x="17391" y="20860"/>
                  </a:lnTo>
                  <a:lnTo>
                    <a:pt x="17554" y="20451"/>
                  </a:lnTo>
                  <a:lnTo>
                    <a:pt x="17717" y="20043"/>
                  </a:lnTo>
                  <a:lnTo>
                    <a:pt x="17922" y="19308"/>
                  </a:lnTo>
                  <a:lnTo>
                    <a:pt x="18003" y="18574"/>
                  </a:lnTo>
                  <a:lnTo>
                    <a:pt x="18044" y="17798"/>
                  </a:lnTo>
                  <a:lnTo>
                    <a:pt x="18085" y="17022"/>
                  </a:lnTo>
                  <a:lnTo>
                    <a:pt x="18371" y="7797"/>
                  </a:lnTo>
                  <a:lnTo>
                    <a:pt x="18411" y="7103"/>
                  </a:lnTo>
                  <a:lnTo>
                    <a:pt x="18371" y="6368"/>
                  </a:lnTo>
                  <a:lnTo>
                    <a:pt x="17146" y="6491"/>
                  </a:lnTo>
                  <a:lnTo>
                    <a:pt x="16044" y="6613"/>
                  </a:lnTo>
                  <a:lnTo>
                    <a:pt x="15023" y="6776"/>
                  </a:lnTo>
                  <a:lnTo>
                    <a:pt x="14166" y="6899"/>
                  </a:lnTo>
                  <a:lnTo>
                    <a:pt x="12941" y="7144"/>
                  </a:lnTo>
                  <a:lnTo>
                    <a:pt x="12492" y="7266"/>
                  </a:lnTo>
                  <a:lnTo>
                    <a:pt x="11798" y="6695"/>
                  </a:lnTo>
                  <a:lnTo>
                    <a:pt x="11553" y="6450"/>
                  </a:lnTo>
                  <a:lnTo>
                    <a:pt x="11513" y="6409"/>
                  </a:lnTo>
                  <a:lnTo>
                    <a:pt x="11349" y="6327"/>
                  </a:lnTo>
                  <a:lnTo>
                    <a:pt x="10288" y="5429"/>
                  </a:lnTo>
                  <a:lnTo>
                    <a:pt x="8941" y="4409"/>
                  </a:lnTo>
                  <a:lnTo>
                    <a:pt x="8737" y="4245"/>
                  </a:lnTo>
                  <a:lnTo>
                    <a:pt x="7798" y="3551"/>
                  </a:lnTo>
                  <a:lnTo>
                    <a:pt x="7349" y="3184"/>
                  </a:lnTo>
                  <a:lnTo>
                    <a:pt x="5879" y="2164"/>
                  </a:lnTo>
                  <a:lnTo>
                    <a:pt x="4940" y="1551"/>
                  </a:lnTo>
                  <a:lnTo>
                    <a:pt x="4695" y="1388"/>
                  </a:lnTo>
                  <a:lnTo>
                    <a:pt x="3757" y="816"/>
                  </a:lnTo>
                  <a:lnTo>
                    <a:pt x="3348" y="612"/>
                  </a:lnTo>
                  <a:lnTo>
                    <a:pt x="2940" y="408"/>
                  </a:lnTo>
                  <a:lnTo>
                    <a:pt x="2736" y="327"/>
                  </a:lnTo>
                  <a:lnTo>
                    <a:pt x="2165" y="82"/>
                  </a:lnTo>
                  <a:lnTo>
                    <a:pt x="2124" y="41"/>
                  </a:lnTo>
                  <a:lnTo>
                    <a:pt x="2083" y="41"/>
                  </a:lnTo>
                  <a:lnTo>
                    <a:pt x="1879" y="0"/>
                  </a:lnTo>
                  <a:close/>
                </a:path>
              </a:pathLst>
            </a:custGeom>
            <a:solidFill>
              <a:srgbClr val="F7AC0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46"/>
            <p:cNvSpPr/>
            <p:nvPr/>
          </p:nvSpPr>
          <p:spPr>
            <a:xfrm>
              <a:off x="5454075" y="1033775"/>
              <a:ext cx="387825" cy="532750"/>
            </a:xfrm>
            <a:custGeom>
              <a:avLst/>
              <a:gdLst/>
              <a:ahLst/>
              <a:cxnLst/>
              <a:rect l="l" t="t" r="r" b="b"/>
              <a:pathLst>
                <a:path w="15513" h="21310" extrusionOk="0">
                  <a:moveTo>
                    <a:pt x="14696" y="1"/>
                  </a:moveTo>
                  <a:lnTo>
                    <a:pt x="14165" y="42"/>
                  </a:lnTo>
                  <a:lnTo>
                    <a:pt x="13226" y="164"/>
                  </a:lnTo>
                  <a:lnTo>
                    <a:pt x="12982" y="246"/>
                  </a:lnTo>
                  <a:lnTo>
                    <a:pt x="12818" y="287"/>
                  </a:lnTo>
                  <a:lnTo>
                    <a:pt x="12573" y="327"/>
                  </a:lnTo>
                  <a:lnTo>
                    <a:pt x="11716" y="572"/>
                  </a:lnTo>
                  <a:lnTo>
                    <a:pt x="10736" y="940"/>
                  </a:lnTo>
                  <a:lnTo>
                    <a:pt x="9757" y="1430"/>
                  </a:lnTo>
                  <a:lnTo>
                    <a:pt x="9226" y="1715"/>
                  </a:lnTo>
                  <a:lnTo>
                    <a:pt x="8695" y="2042"/>
                  </a:lnTo>
                  <a:lnTo>
                    <a:pt x="8287" y="2287"/>
                  </a:lnTo>
                  <a:lnTo>
                    <a:pt x="8042" y="2491"/>
                  </a:lnTo>
                  <a:lnTo>
                    <a:pt x="7675" y="2736"/>
                  </a:lnTo>
                  <a:lnTo>
                    <a:pt x="7307" y="3022"/>
                  </a:lnTo>
                  <a:lnTo>
                    <a:pt x="6940" y="3307"/>
                  </a:lnTo>
                  <a:lnTo>
                    <a:pt x="6368" y="3797"/>
                  </a:lnTo>
                  <a:lnTo>
                    <a:pt x="5756" y="4369"/>
                  </a:lnTo>
                  <a:lnTo>
                    <a:pt x="5185" y="4981"/>
                  </a:lnTo>
                  <a:lnTo>
                    <a:pt x="4572" y="5634"/>
                  </a:lnTo>
                  <a:lnTo>
                    <a:pt x="3266" y="5348"/>
                  </a:lnTo>
                  <a:lnTo>
                    <a:pt x="1796" y="5104"/>
                  </a:lnTo>
                  <a:lnTo>
                    <a:pt x="0" y="4859"/>
                  </a:lnTo>
                  <a:lnTo>
                    <a:pt x="82" y="6165"/>
                  </a:lnTo>
                  <a:lnTo>
                    <a:pt x="245" y="7471"/>
                  </a:lnTo>
                  <a:lnTo>
                    <a:pt x="613" y="10084"/>
                  </a:lnTo>
                  <a:lnTo>
                    <a:pt x="1103" y="13227"/>
                  </a:lnTo>
                  <a:lnTo>
                    <a:pt x="1715" y="16370"/>
                  </a:lnTo>
                  <a:lnTo>
                    <a:pt x="1878" y="17227"/>
                  </a:lnTo>
                  <a:lnTo>
                    <a:pt x="2123" y="18003"/>
                  </a:lnTo>
                  <a:lnTo>
                    <a:pt x="2286" y="18411"/>
                  </a:lnTo>
                  <a:lnTo>
                    <a:pt x="2450" y="18779"/>
                  </a:lnTo>
                  <a:lnTo>
                    <a:pt x="2695" y="19105"/>
                  </a:lnTo>
                  <a:lnTo>
                    <a:pt x="2939" y="19432"/>
                  </a:lnTo>
                  <a:lnTo>
                    <a:pt x="3266" y="19718"/>
                  </a:lnTo>
                  <a:lnTo>
                    <a:pt x="3593" y="19962"/>
                  </a:lnTo>
                  <a:lnTo>
                    <a:pt x="3960" y="20167"/>
                  </a:lnTo>
                  <a:lnTo>
                    <a:pt x="4327" y="20330"/>
                  </a:lnTo>
                  <a:lnTo>
                    <a:pt x="4736" y="20493"/>
                  </a:lnTo>
                  <a:lnTo>
                    <a:pt x="5144" y="20616"/>
                  </a:lnTo>
                  <a:lnTo>
                    <a:pt x="5960" y="20820"/>
                  </a:lnTo>
                  <a:lnTo>
                    <a:pt x="6940" y="21065"/>
                  </a:lnTo>
                  <a:lnTo>
                    <a:pt x="7961" y="21228"/>
                  </a:lnTo>
                  <a:lnTo>
                    <a:pt x="8450" y="21269"/>
                  </a:lnTo>
                  <a:lnTo>
                    <a:pt x="8981" y="21310"/>
                  </a:lnTo>
                  <a:lnTo>
                    <a:pt x="9471" y="21269"/>
                  </a:lnTo>
                  <a:lnTo>
                    <a:pt x="10002" y="21228"/>
                  </a:lnTo>
                  <a:lnTo>
                    <a:pt x="10614" y="21065"/>
                  </a:lnTo>
                  <a:lnTo>
                    <a:pt x="10532" y="17187"/>
                  </a:lnTo>
                  <a:lnTo>
                    <a:pt x="10532" y="15635"/>
                  </a:lnTo>
                  <a:lnTo>
                    <a:pt x="10655" y="15309"/>
                  </a:lnTo>
                  <a:lnTo>
                    <a:pt x="10736" y="15146"/>
                  </a:lnTo>
                  <a:lnTo>
                    <a:pt x="10859" y="14901"/>
                  </a:lnTo>
                  <a:lnTo>
                    <a:pt x="10981" y="14615"/>
                  </a:lnTo>
                  <a:lnTo>
                    <a:pt x="11634" y="13104"/>
                  </a:lnTo>
                  <a:lnTo>
                    <a:pt x="12451" y="11104"/>
                  </a:lnTo>
                  <a:lnTo>
                    <a:pt x="12573" y="10818"/>
                  </a:lnTo>
                  <a:lnTo>
                    <a:pt x="12818" y="10165"/>
                  </a:lnTo>
                  <a:lnTo>
                    <a:pt x="13022" y="9675"/>
                  </a:lnTo>
                  <a:lnTo>
                    <a:pt x="13226" y="9186"/>
                  </a:lnTo>
                  <a:lnTo>
                    <a:pt x="13512" y="8369"/>
                  </a:lnTo>
                  <a:lnTo>
                    <a:pt x="14043" y="6777"/>
                  </a:lnTo>
                  <a:lnTo>
                    <a:pt x="14574" y="5185"/>
                  </a:lnTo>
                  <a:lnTo>
                    <a:pt x="14982" y="3634"/>
                  </a:lnTo>
                  <a:lnTo>
                    <a:pt x="15308" y="2164"/>
                  </a:lnTo>
                  <a:lnTo>
                    <a:pt x="15390" y="1797"/>
                  </a:lnTo>
                  <a:lnTo>
                    <a:pt x="15390" y="1715"/>
                  </a:lnTo>
                  <a:lnTo>
                    <a:pt x="15512" y="981"/>
                  </a:lnTo>
                  <a:lnTo>
                    <a:pt x="15512" y="858"/>
                  </a:lnTo>
                  <a:lnTo>
                    <a:pt x="15512" y="776"/>
                  </a:lnTo>
                  <a:lnTo>
                    <a:pt x="15512" y="613"/>
                  </a:lnTo>
                  <a:lnTo>
                    <a:pt x="15431" y="491"/>
                  </a:lnTo>
                  <a:lnTo>
                    <a:pt x="15390" y="327"/>
                  </a:lnTo>
                  <a:lnTo>
                    <a:pt x="15268" y="246"/>
                  </a:lnTo>
                  <a:lnTo>
                    <a:pt x="15186" y="123"/>
                  </a:lnTo>
                  <a:lnTo>
                    <a:pt x="15023" y="42"/>
                  </a:lnTo>
                  <a:lnTo>
                    <a:pt x="14900" y="1"/>
                  </a:lnTo>
                  <a:close/>
                </a:path>
              </a:pathLst>
            </a:custGeom>
            <a:solidFill>
              <a:srgbClr val="F7AC0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46"/>
            <p:cNvSpPr/>
            <p:nvPr/>
          </p:nvSpPr>
          <p:spPr>
            <a:xfrm>
              <a:off x="4962175" y="2312500"/>
              <a:ext cx="265350" cy="186800"/>
            </a:xfrm>
            <a:custGeom>
              <a:avLst/>
              <a:gdLst/>
              <a:ahLst/>
              <a:cxnLst/>
              <a:rect l="l" t="t" r="r" b="b"/>
              <a:pathLst>
                <a:path w="10614" h="7472" extrusionOk="0">
                  <a:moveTo>
                    <a:pt x="9838" y="1"/>
                  </a:moveTo>
                  <a:lnTo>
                    <a:pt x="9593" y="42"/>
                  </a:lnTo>
                  <a:lnTo>
                    <a:pt x="9308" y="83"/>
                  </a:lnTo>
                  <a:lnTo>
                    <a:pt x="9022" y="205"/>
                  </a:lnTo>
                  <a:lnTo>
                    <a:pt x="8532" y="491"/>
                  </a:lnTo>
                  <a:lnTo>
                    <a:pt x="8042" y="817"/>
                  </a:lnTo>
                  <a:lnTo>
                    <a:pt x="7593" y="1226"/>
                  </a:lnTo>
                  <a:lnTo>
                    <a:pt x="7144" y="1593"/>
                  </a:lnTo>
                  <a:lnTo>
                    <a:pt x="6654" y="1960"/>
                  </a:lnTo>
                  <a:lnTo>
                    <a:pt x="6164" y="2246"/>
                  </a:lnTo>
                  <a:lnTo>
                    <a:pt x="5879" y="2409"/>
                  </a:lnTo>
                  <a:lnTo>
                    <a:pt x="5634" y="2491"/>
                  </a:lnTo>
                  <a:lnTo>
                    <a:pt x="5307" y="2573"/>
                  </a:lnTo>
                  <a:lnTo>
                    <a:pt x="5021" y="2613"/>
                  </a:lnTo>
                  <a:lnTo>
                    <a:pt x="4695" y="2613"/>
                  </a:lnTo>
                  <a:lnTo>
                    <a:pt x="4368" y="2573"/>
                  </a:lnTo>
                  <a:lnTo>
                    <a:pt x="4083" y="2532"/>
                  </a:lnTo>
                  <a:lnTo>
                    <a:pt x="3756" y="2409"/>
                  </a:lnTo>
                  <a:lnTo>
                    <a:pt x="3470" y="2287"/>
                  </a:lnTo>
                  <a:lnTo>
                    <a:pt x="3225" y="2124"/>
                  </a:lnTo>
                  <a:lnTo>
                    <a:pt x="2940" y="1879"/>
                  </a:lnTo>
                  <a:lnTo>
                    <a:pt x="2572" y="1511"/>
                  </a:lnTo>
                  <a:lnTo>
                    <a:pt x="2164" y="1144"/>
                  </a:lnTo>
                  <a:lnTo>
                    <a:pt x="1715" y="777"/>
                  </a:lnTo>
                  <a:lnTo>
                    <a:pt x="1511" y="613"/>
                  </a:lnTo>
                  <a:lnTo>
                    <a:pt x="1266" y="491"/>
                  </a:lnTo>
                  <a:lnTo>
                    <a:pt x="1062" y="409"/>
                  </a:lnTo>
                  <a:lnTo>
                    <a:pt x="858" y="368"/>
                  </a:lnTo>
                  <a:lnTo>
                    <a:pt x="654" y="409"/>
                  </a:lnTo>
                  <a:lnTo>
                    <a:pt x="449" y="491"/>
                  </a:lnTo>
                  <a:lnTo>
                    <a:pt x="286" y="613"/>
                  </a:lnTo>
                  <a:lnTo>
                    <a:pt x="123" y="858"/>
                  </a:lnTo>
                  <a:lnTo>
                    <a:pt x="41" y="1062"/>
                  </a:lnTo>
                  <a:lnTo>
                    <a:pt x="0" y="1307"/>
                  </a:lnTo>
                  <a:lnTo>
                    <a:pt x="0" y="1552"/>
                  </a:lnTo>
                  <a:lnTo>
                    <a:pt x="41" y="1838"/>
                  </a:lnTo>
                  <a:lnTo>
                    <a:pt x="123" y="2450"/>
                  </a:lnTo>
                  <a:lnTo>
                    <a:pt x="327" y="3063"/>
                  </a:lnTo>
                  <a:lnTo>
                    <a:pt x="531" y="3675"/>
                  </a:lnTo>
                  <a:lnTo>
                    <a:pt x="776" y="4287"/>
                  </a:lnTo>
                  <a:lnTo>
                    <a:pt x="1184" y="5226"/>
                  </a:lnTo>
                  <a:lnTo>
                    <a:pt x="1388" y="5757"/>
                  </a:lnTo>
                  <a:lnTo>
                    <a:pt x="1470" y="6002"/>
                  </a:lnTo>
                  <a:lnTo>
                    <a:pt x="1511" y="6287"/>
                  </a:lnTo>
                  <a:lnTo>
                    <a:pt x="1470" y="6696"/>
                  </a:lnTo>
                  <a:lnTo>
                    <a:pt x="1429" y="7104"/>
                  </a:lnTo>
                  <a:lnTo>
                    <a:pt x="1429" y="7349"/>
                  </a:lnTo>
                  <a:lnTo>
                    <a:pt x="6450" y="7430"/>
                  </a:lnTo>
                  <a:lnTo>
                    <a:pt x="8818" y="7471"/>
                  </a:lnTo>
                  <a:lnTo>
                    <a:pt x="9104" y="7349"/>
                  </a:lnTo>
                  <a:lnTo>
                    <a:pt x="9675" y="7104"/>
                  </a:lnTo>
                  <a:lnTo>
                    <a:pt x="10614" y="6614"/>
                  </a:lnTo>
                  <a:lnTo>
                    <a:pt x="10614" y="5838"/>
                  </a:lnTo>
                  <a:lnTo>
                    <a:pt x="10573" y="4573"/>
                  </a:lnTo>
                  <a:lnTo>
                    <a:pt x="10492" y="3267"/>
                  </a:lnTo>
                  <a:lnTo>
                    <a:pt x="10369" y="2001"/>
                  </a:lnTo>
                  <a:lnTo>
                    <a:pt x="10247" y="736"/>
                  </a:lnTo>
                  <a:lnTo>
                    <a:pt x="10206" y="450"/>
                  </a:lnTo>
                  <a:lnTo>
                    <a:pt x="10165" y="246"/>
                  </a:lnTo>
                  <a:lnTo>
                    <a:pt x="10124" y="164"/>
                  </a:lnTo>
                  <a:lnTo>
                    <a:pt x="10083" y="83"/>
                  </a:lnTo>
                  <a:lnTo>
                    <a:pt x="9961" y="42"/>
                  </a:lnTo>
                  <a:lnTo>
                    <a:pt x="98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46"/>
            <p:cNvSpPr/>
            <p:nvPr/>
          </p:nvSpPr>
          <p:spPr>
            <a:xfrm>
              <a:off x="4782550" y="2419675"/>
              <a:ext cx="220475" cy="76550"/>
            </a:xfrm>
            <a:custGeom>
              <a:avLst/>
              <a:gdLst/>
              <a:ahLst/>
              <a:cxnLst/>
              <a:rect l="l" t="t" r="r" b="b"/>
              <a:pathLst>
                <a:path w="8819" h="3062" extrusionOk="0">
                  <a:moveTo>
                    <a:pt x="3634" y="0"/>
                  </a:moveTo>
                  <a:lnTo>
                    <a:pt x="3348" y="123"/>
                  </a:lnTo>
                  <a:lnTo>
                    <a:pt x="2613" y="368"/>
                  </a:lnTo>
                  <a:lnTo>
                    <a:pt x="1552" y="776"/>
                  </a:lnTo>
                  <a:lnTo>
                    <a:pt x="2083" y="1184"/>
                  </a:lnTo>
                  <a:lnTo>
                    <a:pt x="2287" y="1306"/>
                  </a:lnTo>
                  <a:lnTo>
                    <a:pt x="2042" y="1347"/>
                  </a:lnTo>
                  <a:lnTo>
                    <a:pt x="1470" y="1470"/>
                  </a:lnTo>
                  <a:lnTo>
                    <a:pt x="1103" y="1592"/>
                  </a:lnTo>
                  <a:lnTo>
                    <a:pt x="695" y="1755"/>
                  </a:lnTo>
                  <a:lnTo>
                    <a:pt x="327" y="1960"/>
                  </a:lnTo>
                  <a:lnTo>
                    <a:pt x="1" y="2245"/>
                  </a:lnTo>
                  <a:lnTo>
                    <a:pt x="1" y="2286"/>
                  </a:lnTo>
                  <a:lnTo>
                    <a:pt x="1" y="2327"/>
                  </a:lnTo>
                  <a:lnTo>
                    <a:pt x="82" y="2409"/>
                  </a:lnTo>
                  <a:lnTo>
                    <a:pt x="287" y="2490"/>
                  </a:lnTo>
                  <a:lnTo>
                    <a:pt x="572" y="2531"/>
                  </a:lnTo>
                  <a:lnTo>
                    <a:pt x="1389" y="2654"/>
                  </a:lnTo>
                  <a:lnTo>
                    <a:pt x="2491" y="2776"/>
                  </a:lnTo>
                  <a:lnTo>
                    <a:pt x="3838" y="2858"/>
                  </a:lnTo>
                  <a:lnTo>
                    <a:pt x="5348" y="2939"/>
                  </a:lnTo>
                  <a:lnTo>
                    <a:pt x="8614" y="3062"/>
                  </a:lnTo>
                  <a:lnTo>
                    <a:pt x="8818" y="3062"/>
                  </a:lnTo>
                  <a:lnTo>
                    <a:pt x="8737" y="2694"/>
                  </a:lnTo>
                  <a:lnTo>
                    <a:pt x="8655" y="2327"/>
                  </a:lnTo>
                  <a:lnTo>
                    <a:pt x="8492" y="2000"/>
                  </a:lnTo>
                  <a:lnTo>
                    <a:pt x="8328" y="1674"/>
                  </a:lnTo>
                  <a:lnTo>
                    <a:pt x="8083" y="1388"/>
                  </a:lnTo>
                  <a:lnTo>
                    <a:pt x="7839" y="1143"/>
                  </a:lnTo>
                  <a:lnTo>
                    <a:pt x="7553" y="939"/>
                  </a:lnTo>
                  <a:lnTo>
                    <a:pt x="7267" y="735"/>
                  </a:lnTo>
                  <a:lnTo>
                    <a:pt x="6900" y="572"/>
                  </a:lnTo>
                  <a:lnTo>
                    <a:pt x="6491" y="490"/>
                  </a:lnTo>
                  <a:lnTo>
                    <a:pt x="6083" y="449"/>
                  </a:lnTo>
                  <a:lnTo>
                    <a:pt x="5675" y="449"/>
                  </a:lnTo>
                  <a:lnTo>
                    <a:pt x="5267" y="531"/>
                  </a:lnTo>
                  <a:lnTo>
                    <a:pt x="4859" y="653"/>
                  </a:lnTo>
                  <a:lnTo>
                    <a:pt x="4491" y="857"/>
                  </a:lnTo>
                  <a:lnTo>
                    <a:pt x="4165" y="1102"/>
                  </a:lnTo>
                  <a:lnTo>
                    <a:pt x="4165" y="1102"/>
                  </a:lnTo>
                  <a:lnTo>
                    <a:pt x="4246" y="776"/>
                  </a:lnTo>
                  <a:lnTo>
                    <a:pt x="4246" y="490"/>
                  </a:lnTo>
                  <a:lnTo>
                    <a:pt x="4205" y="327"/>
                  </a:lnTo>
                  <a:lnTo>
                    <a:pt x="4165" y="204"/>
                  </a:lnTo>
                  <a:lnTo>
                    <a:pt x="4083" y="123"/>
                  </a:lnTo>
                  <a:lnTo>
                    <a:pt x="3961" y="41"/>
                  </a:lnTo>
                  <a:lnTo>
                    <a:pt x="3797"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46"/>
            <p:cNvSpPr/>
            <p:nvPr/>
          </p:nvSpPr>
          <p:spPr>
            <a:xfrm>
              <a:off x="5454075" y="2189025"/>
              <a:ext cx="279650" cy="298025"/>
            </a:xfrm>
            <a:custGeom>
              <a:avLst/>
              <a:gdLst/>
              <a:ahLst/>
              <a:cxnLst/>
              <a:rect l="l" t="t" r="r" b="b"/>
              <a:pathLst>
                <a:path w="11186" h="11921" extrusionOk="0">
                  <a:moveTo>
                    <a:pt x="11185" y="1"/>
                  </a:moveTo>
                  <a:lnTo>
                    <a:pt x="10940" y="123"/>
                  </a:lnTo>
                  <a:lnTo>
                    <a:pt x="10696" y="327"/>
                  </a:lnTo>
                  <a:lnTo>
                    <a:pt x="10491" y="490"/>
                  </a:lnTo>
                  <a:lnTo>
                    <a:pt x="10328" y="735"/>
                  </a:lnTo>
                  <a:lnTo>
                    <a:pt x="9879" y="1388"/>
                  </a:lnTo>
                  <a:lnTo>
                    <a:pt x="9471" y="2123"/>
                  </a:lnTo>
                  <a:lnTo>
                    <a:pt x="9063" y="2858"/>
                  </a:lnTo>
                  <a:lnTo>
                    <a:pt x="8818" y="3185"/>
                  </a:lnTo>
                  <a:lnTo>
                    <a:pt x="8573" y="3511"/>
                  </a:lnTo>
                  <a:lnTo>
                    <a:pt x="8287" y="3879"/>
                  </a:lnTo>
                  <a:lnTo>
                    <a:pt x="7961" y="4164"/>
                  </a:lnTo>
                  <a:lnTo>
                    <a:pt x="7634" y="4450"/>
                  </a:lnTo>
                  <a:lnTo>
                    <a:pt x="7267" y="4736"/>
                  </a:lnTo>
                  <a:lnTo>
                    <a:pt x="6858" y="4940"/>
                  </a:lnTo>
                  <a:lnTo>
                    <a:pt x="6450" y="5144"/>
                  </a:lnTo>
                  <a:lnTo>
                    <a:pt x="6042" y="5307"/>
                  </a:lnTo>
                  <a:lnTo>
                    <a:pt x="5593" y="5430"/>
                  </a:lnTo>
                  <a:lnTo>
                    <a:pt x="4981" y="5511"/>
                  </a:lnTo>
                  <a:lnTo>
                    <a:pt x="4327" y="5593"/>
                  </a:lnTo>
                  <a:lnTo>
                    <a:pt x="3062" y="5675"/>
                  </a:lnTo>
                  <a:lnTo>
                    <a:pt x="2450" y="5797"/>
                  </a:lnTo>
                  <a:lnTo>
                    <a:pt x="1837" y="5920"/>
                  </a:lnTo>
                  <a:lnTo>
                    <a:pt x="1552" y="6042"/>
                  </a:lnTo>
                  <a:lnTo>
                    <a:pt x="1266" y="6165"/>
                  </a:lnTo>
                  <a:lnTo>
                    <a:pt x="1021" y="6328"/>
                  </a:lnTo>
                  <a:lnTo>
                    <a:pt x="776" y="6491"/>
                  </a:lnTo>
                  <a:lnTo>
                    <a:pt x="409" y="6777"/>
                  </a:lnTo>
                  <a:lnTo>
                    <a:pt x="0" y="7022"/>
                  </a:lnTo>
                  <a:lnTo>
                    <a:pt x="286" y="8614"/>
                  </a:lnTo>
                  <a:lnTo>
                    <a:pt x="449" y="9389"/>
                  </a:lnTo>
                  <a:lnTo>
                    <a:pt x="613" y="10083"/>
                  </a:lnTo>
                  <a:lnTo>
                    <a:pt x="776" y="10696"/>
                  </a:lnTo>
                  <a:lnTo>
                    <a:pt x="980" y="11145"/>
                  </a:lnTo>
                  <a:lnTo>
                    <a:pt x="1062" y="11308"/>
                  </a:lnTo>
                  <a:lnTo>
                    <a:pt x="1184" y="11471"/>
                  </a:lnTo>
                  <a:lnTo>
                    <a:pt x="1266" y="11553"/>
                  </a:lnTo>
                  <a:lnTo>
                    <a:pt x="1388" y="11594"/>
                  </a:lnTo>
                  <a:lnTo>
                    <a:pt x="2409" y="11675"/>
                  </a:lnTo>
                  <a:lnTo>
                    <a:pt x="4082" y="11798"/>
                  </a:lnTo>
                  <a:lnTo>
                    <a:pt x="6042" y="11920"/>
                  </a:lnTo>
                  <a:lnTo>
                    <a:pt x="9675" y="11920"/>
                  </a:lnTo>
                  <a:lnTo>
                    <a:pt x="9797" y="11880"/>
                  </a:lnTo>
                  <a:lnTo>
                    <a:pt x="9920" y="11798"/>
                  </a:lnTo>
                  <a:lnTo>
                    <a:pt x="10042" y="11716"/>
                  </a:lnTo>
                  <a:lnTo>
                    <a:pt x="10124" y="11635"/>
                  </a:lnTo>
                  <a:lnTo>
                    <a:pt x="10206" y="11512"/>
                  </a:lnTo>
                  <a:lnTo>
                    <a:pt x="10247" y="11390"/>
                  </a:lnTo>
                  <a:lnTo>
                    <a:pt x="10247" y="11226"/>
                  </a:lnTo>
                  <a:lnTo>
                    <a:pt x="10247" y="10492"/>
                  </a:lnTo>
                  <a:lnTo>
                    <a:pt x="10206" y="9675"/>
                  </a:lnTo>
                  <a:lnTo>
                    <a:pt x="10206" y="9104"/>
                  </a:lnTo>
                  <a:lnTo>
                    <a:pt x="10247" y="8246"/>
                  </a:lnTo>
                  <a:lnTo>
                    <a:pt x="10491" y="6205"/>
                  </a:lnTo>
                  <a:lnTo>
                    <a:pt x="10736" y="4042"/>
                  </a:lnTo>
                  <a:lnTo>
                    <a:pt x="10981" y="2082"/>
                  </a:lnTo>
                  <a:lnTo>
                    <a:pt x="1118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46"/>
            <p:cNvSpPr/>
            <p:nvPr/>
          </p:nvSpPr>
          <p:spPr>
            <a:xfrm>
              <a:off x="5292825" y="1503225"/>
              <a:ext cx="211275" cy="140850"/>
            </a:xfrm>
            <a:custGeom>
              <a:avLst/>
              <a:gdLst/>
              <a:ahLst/>
              <a:cxnLst/>
              <a:rect l="l" t="t" r="r" b="b"/>
              <a:pathLst>
                <a:path w="8451" h="5634" extrusionOk="0">
                  <a:moveTo>
                    <a:pt x="3348" y="1"/>
                  </a:moveTo>
                  <a:lnTo>
                    <a:pt x="2695" y="41"/>
                  </a:lnTo>
                  <a:lnTo>
                    <a:pt x="2042" y="123"/>
                  </a:lnTo>
                  <a:lnTo>
                    <a:pt x="1470" y="205"/>
                  </a:lnTo>
                  <a:lnTo>
                    <a:pt x="980" y="327"/>
                  </a:lnTo>
                  <a:lnTo>
                    <a:pt x="531" y="450"/>
                  </a:lnTo>
                  <a:lnTo>
                    <a:pt x="245" y="613"/>
                  </a:lnTo>
                  <a:lnTo>
                    <a:pt x="123" y="735"/>
                  </a:lnTo>
                  <a:lnTo>
                    <a:pt x="41" y="858"/>
                  </a:lnTo>
                  <a:lnTo>
                    <a:pt x="1" y="940"/>
                  </a:lnTo>
                  <a:lnTo>
                    <a:pt x="1" y="1103"/>
                  </a:lnTo>
                  <a:lnTo>
                    <a:pt x="82" y="1266"/>
                  </a:lnTo>
                  <a:lnTo>
                    <a:pt x="205" y="1429"/>
                  </a:lnTo>
                  <a:lnTo>
                    <a:pt x="939" y="2409"/>
                  </a:lnTo>
                  <a:lnTo>
                    <a:pt x="1715" y="3348"/>
                  </a:lnTo>
                  <a:lnTo>
                    <a:pt x="2531" y="4246"/>
                  </a:lnTo>
                  <a:lnTo>
                    <a:pt x="3389" y="5103"/>
                  </a:lnTo>
                  <a:lnTo>
                    <a:pt x="3756" y="5389"/>
                  </a:lnTo>
                  <a:lnTo>
                    <a:pt x="3960" y="5512"/>
                  </a:lnTo>
                  <a:lnTo>
                    <a:pt x="4164" y="5593"/>
                  </a:lnTo>
                  <a:lnTo>
                    <a:pt x="4368" y="5634"/>
                  </a:lnTo>
                  <a:lnTo>
                    <a:pt x="4573" y="5634"/>
                  </a:lnTo>
                  <a:lnTo>
                    <a:pt x="4777" y="5593"/>
                  </a:lnTo>
                  <a:lnTo>
                    <a:pt x="4940" y="5512"/>
                  </a:lnTo>
                  <a:lnTo>
                    <a:pt x="5307" y="5307"/>
                  </a:lnTo>
                  <a:lnTo>
                    <a:pt x="5634" y="4981"/>
                  </a:lnTo>
                  <a:lnTo>
                    <a:pt x="5920" y="4654"/>
                  </a:lnTo>
                  <a:lnTo>
                    <a:pt x="6205" y="4287"/>
                  </a:lnTo>
                  <a:lnTo>
                    <a:pt x="6654" y="3634"/>
                  </a:lnTo>
                  <a:lnTo>
                    <a:pt x="7185" y="2817"/>
                  </a:lnTo>
                  <a:lnTo>
                    <a:pt x="7716" y="1960"/>
                  </a:lnTo>
                  <a:lnTo>
                    <a:pt x="8165" y="1307"/>
                  </a:lnTo>
                  <a:lnTo>
                    <a:pt x="8369" y="899"/>
                  </a:lnTo>
                  <a:lnTo>
                    <a:pt x="8451" y="735"/>
                  </a:lnTo>
                  <a:lnTo>
                    <a:pt x="8451" y="531"/>
                  </a:lnTo>
                  <a:lnTo>
                    <a:pt x="8410" y="409"/>
                  </a:lnTo>
                  <a:lnTo>
                    <a:pt x="8369" y="327"/>
                  </a:lnTo>
                  <a:lnTo>
                    <a:pt x="8246" y="246"/>
                  </a:lnTo>
                  <a:lnTo>
                    <a:pt x="8165" y="164"/>
                  </a:lnTo>
                  <a:lnTo>
                    <a:pt x="8002" y="123"/>
                  </a:lnTo>
                  <a:lnTo>
                    <a:pt x="7838" y="123"/>
                  </a:lnTo>
                  <a:lnTo>
                    <a:pt x="7512" y="82"/>
                  </a:lnTo>
                  <a:lnTo>
                    <a:pt x="5920"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0" name="Google Shape;1700;p46"/>
            <p:cNvSpPr/>
            <p:nvPr/>
          </p:nvSpPr>
          <p:spPr>
            <a:xfrm>
              <a:off x="5398950" y="1634875"/>
              <a:ext cx="7175" cy="46975"/>
            </a:xfrm>
            <a:custGeom>
              <a:avLst/>
              <a:gdLst/>
              <a:ahLst/>
              <a:cxnLst/>
              <a:rect l="l" t="t" r="r" b="b"/>
              <a:pathLst>
                <a:path w="287" h="1879" extrusionOk="0">
                  <a:moveTo>
                    <a:pt x="164" y="1"/>
                  </a:moveTo>
                  <a:lnTo>
                    <a:pt x="42" y="82"/>
                  </a:lnTo>
                  <a:lnTo>
                    <a:pt x="1" y="164"/>
                  </a:lnTo>
                  <a:lnTo>
                    <a:pt x="1" y="1756"/>
                  </a:lnTo>
                  <a:lnTo>
                    <a:pt x="42" y="1838"/>
                  </a:lnTo>
                  <a:lnTo>
                    <a:pt x="164" y="1878"/>
                  </a:lnTo>
                  <a:lnTo>
                    <a:pt x="246" y="1838"/>
                  </a:lnTo>
                  <a:lnTo>
                    <a:pt x="287" y="1756"/>
                  </a:lnTo>
                  <a:lnTo>
                    <a:pt x="287" y="164"/>
                  </a:lnTo>
                  <a:lnTo>
                    <a:pt x="246" y="82"/>
                  </a:lnTo>
                  <a:lnTo>
                    <a:pt x="164"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46"/>
            <p:cNvSpPr/>
            <p:nvPr/>
          </p:nvSpPr>
          <p:spPr>
            <a:xfrm>
              <a:off x="5333650" y="1658350"/>
              <a:ext cx="72475" cy="37775"/>
            </a:xfrm>
            <a:custGeom>
              <a:avLst/>
              <a:gdLst/>
              <a:ahLst/>
              <a:cxnLst/>
              <a:rect l="l" t="t" r="r" b="b"/>
              <a:pathLst>
                <a:path w="2899" h="1511" extrusionOk="0">
                  <a:moveTo>
                    <a:pt x="123" y="0"/>
                  </a:moveTo>
                  <a:lnTo>
                    <a:pt x="41" y="41"/>
                  </a:lnTo>
                  <a:lnTo>
                    <a:pt x="0" y="123"/>
                  </a:lnTo>
                  <a:lnTo>
                    <a:pt x="0" y="286"/>
                  </a:lnTo>
                  <a:lnTo>
                    <a:pt x="0" y="450"/>
                  </a:lnTo>
                  <a:lnTo>
                    <a:pt x="123" y="735"/>
                  </a:lnTo>
                  <a:lnTo>
                    <a:pt x="327" y="980"/>
                  </a:lnTo>
                  <a:lnTo>
                    <a:pt x="572" y="1225"/>
                  </a:lnTo>
                  <a:lnTo>
                    <a:pt x="817" y="1348"/>
                  </a:lnTo>
                  <a:lnTo>
                    <a:pt x="1103" y="1429"/>
                  </a:lnTo>
                  <a:lnTo>
                    <a:pt x="1388" y="1511"/>
                  </a:lnTo>
                  <a:lnTo>
                    <a:pt x="1878" y="1511"/>
                  </a:lnTo>
                  <a:lnTo>
                    <a:pt x="2205" y="1470"/>
                  </a:lnTo>
                  <a:lnTo>
                    <a:pt x="2491" y="1348"/>
                  </a:lnTo>
                  <a:lnTo>
                    <a:pt x="2654" y="1266"/>
                  </a:lnTo>
                  <a:lnTo>
                    <a:pt x="2776" y="1143"/>
                  </a:lnTo>
                  <a:lnTo>
                    <a:pt x="2858" y="980"/>
                  </a:lnTo>
                  <a:lnTo>
                    <a:pt x="2899" y="858"/>
                  </a:lnTo>
                  <a:lnTo>
                    <a:pt x="2899" y="735"/>
                  </a:lnTo>
                  <a:lnTo>
                    <a:pt x="2817" y="694"/>
                  </a:lnTo>
                  <a:lnTo>
                    <a:pt x="2695" y="694"/>
                  </a:lnTo>
                  <a:lnTo>
                    <a:pt x="2613" y="817"/>
                  </a:lnTo>
                  <a:lnTo>
                    <a:pt x="2613" y="899"/>
                  </a:lnTo>
                  <a:lnTo>
                    <a:pt x="2531" y="980"/>
                  </a:lnTo>
                  <a:lnTo>
                    <a:pt x="2368" y="1103"/>
                  </a:lnTo>
                  <a:lnTo>
                    <a:pt x="2123" y="1184"/>
                  </a:lnTo>
                  <a:lnTo>
                    <a:pt x="1837" y="1225"/>
                  </a:lnTo>
                  <a:lnTo>
                    <a:pt x="1552" y="1225"/>
                  </a:lnTo>
                  <a:lnTo>
                    <a:pt x="1225" y="1184"/>
                  </a:lnTo>
                  <a:lnTo>
                    <a:pt x="980" y="1103"/>
                  </a:lnTo>
                  <a:lnTo>
                    <a:pt x="735" y="980"/>
                  </a:lnTo>
                  <a:lnTo>
                    <a:pt x="531" y="817"/>
                  </a:lnTo>
                  <a:lnTo>
                    <a:pt x="368" y="613"/>
                  </a:lnTo>
                  <a:lnTo>
                    <a:pt x="286" y="409"/>
                  </a:lnTo>
                  <a:lnTo>
                    <a:pt x="286" y="164"/>
                  </a:lnTo>
                  <a:lnTo>
                    <a:pt x="245" y="82"/>
                  </a:lnTo>
                  <a:lnTo>
                    <a:pt x="164"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46"/>
            <p:cNvSpPr/>
            <p:nvPr/>
          </p:nvSpPr>
          <p:spPr>
            <a:xfrm>
              <a:off x="5399975" y="1655300"/>
              <a:ext cx="63300" cy="37775"/>
            </a:xfrm>
            <a:custGeom>
              <a:avLst/>
              <a:gdLst/>
              <a:ahLst/>
              <a:cxnLst/>
              <a:rect l="l" t="t" r="r" b="b"/>
              <a:pathLst>
                <a:path w="2532" h="1511" extrusionOk="0">
                  <a:moveTo>
                    <a:pt x="2368" y="0"/>
                  </a:moveTo>
                  <a:lnTo>
                    <a:pt x="2287" y="41"/>
                  </a:lnTo>
                  <a:lnTo>
                    <a:pt x="2246" y="163"/>
                  </a:lnTo>
                  <a:lnTo>
                    <a:pt x="2246" y="367"/>
                  </a:lnTo>
                  <a:lnTo>
                    <a:pt x="2164" y="612"/>
                  </a:lnTo>
                  <a:lnTo>
                    <a:pt x="2042" y="816"/>
                  </a:lnTo>
                  <a:lnTo>
                    <a:pt x="1879" y="980"/>
                  </a:lnTo>
                  <a:lnTo>
                    <a:pt x="1674" y="1102"/>
                  </a:lnTo>
                  <a:lnTo>
                    <a:pt x="1430" y="1184"/>
                  </a:lnTo>
                  <a:lnTo>
                    <a:pt x="1185" y="1225"/>
                  </a:lnTo>
                  <a:lnTo>
                    <a:pt x="940" y="1225"/>
                  </a:lnTo>
                  <a:lnTo>
                    <a:pt x="695" y="1184"/>
                  </a:lnTo>
                  <a:lnTo>
                    <a:pt x="491" y="1102"/>
                  </a:lnTo>
                  <a:lnTo>
                    <a:pt x="327" y="980"/>
                  </a:lnTo>
                  <a:lnTo>
                    <a:pt x="246" y="776"/>
                  </a:lnTo>
                  <a:lnTo>
                    <a:pt x="205" y="694"/>
                  </a:lnTo>
                  <a:lnTo>
                    <a:pt x="82" y="694"/>
                  </a:lnTo>
                  <a:lnTo>
                    <a:pt x="1" y="735"/>
                  </a:lnTo>
                  <a:lnTo>
                    <a:pt x="1" y="816"/>
                  </a:lnTo>
                  <a:lnTo>
                    <a:pt x="42" y="980"/>
                  </a:lnTo>
                  <a:lnTo>
                    <a:pt x="82" y="1102"/>
                  </a:lnTo>
                  <a:lnTo>
                    <a:pt x="205" y="1225"/>
                  </a:lnTo>
                  <a:lnTo>
                    <a:pt x="327" y="1347"/>
                  </a:lnTo>
                  <a:lnTo>
                    <a:pt x="613" y="1429"/>
                  </a:lnTo>
                  <a:lnTo>
                    <a:pt x="899" y="1510"/>
                  </a:lnTo>
                  <a:lnTo>
                    <a:pt x="1062" y="1510"/>
                  </a:lnTo>
                  <a:lnTo>
                    <a:pt x="1307" y="1470"/>
                  </a:lnTo>
                  <a:lnTo>
                    <a:pt x="1593" y="1429"/>
                  </a:lnTo>
                  <a:lnTo>
                    <a:pt x="1838" y="1347"/>
                  </a:lnTo>
                  <a:lnTo>
                    <a:pt x="2042" y="1184"/>
                  </a:lnTo>
                  <a:lnTo>
                    <a:pt x="2246" y="980"/>
                  </a:lnTo>
                  <a:lnTo>
                    <a:pt x="2450" y="735"/>
                  </a:lnTo>
                  <a:lnTo>
                    <a:pt x="2532" y="408"/>
                  </a:lnTo>
                  <a:lnTo>
                    <a:pt x="2532" y="122"/>
                  </a:lnTo>
                  <a:lnTo>
                    <a:pt x="2491" y="41"/>
                  </a:lnTo>
                  <a:lnTo>
                    <a:pt x="2409"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3" name="Google Shape;1703;p46"/>
            <p:cNvSpPr/>
            <p:nvPr/>
          </p:nvSpPr>
          <p:spPr>
            <a:xfrm>
              <a:off x="5170350" y="1390975"/>
              <a:ext cx="73525" cy="75550"/>
            </a:xfrm>
            <a:custGeom>
              <a:avLst/>
              <a:gdLst/>
              <a:ahLst/>
              <a:cxnLst/>
              <a:rect l="l" t="t" r="r" b="b"/>
              <a:pathLst>
                <a:path w="2941" h="3022" extrusionOk="0">
                  <a:moveTo>
                    <a:pt x="1471" y="0"/>
                  </a:moveTo>
                  <a:lnTo>
                    <a:pt x="1185" y="41"/>
                  </a:lnTo>
                  <a:lnTo>
                    <a:pt x="899" y="123"/>
                  </a:lnTo>
                  <a:lnTo>
                    <a:pt x="654" y="245"/>
                  </a:lnTo>
                  <a:lnTo>
                    <a:pt x="409" y="449"/>
                  </a:lnTo>
                  <a:lnTo>
                    <a:pt x="246" y="653"/>
                  </a:lnTo>
                  <a:lnTo>
                    <a:pt x="83" y="939"/>
                  </a:lnTo>
                  <a:lnTo>
                    <a:pt x="1" y="1225"/>
                  </a:lnTo>
                  <a:lnTo>
                    <a:pt x="1" y="1511"/>
                  </a:lnTo>
                  <a:lnTo>
                    <a:pt x="1" y="1796"/>
                  </a:lnTo>
                  <a:lnTo>
                    <a:pt x="83" y="2082"/>
                  </a:lnTo>
                  <a:lnTo>
                    <a:pt x="246" y="2327"/>
                  </a:lnTo>
                  <a:lnTo>
                    <a:pt x="409" y="2572"/>
                  </a:lnTo>
                  <a:lnTo>
                    <a:pt x="654" y="2735"/>
                  </a:lnTo>
                  <a:lnTo>
                    <a:pt x="899" y="2899"/>
                  </a:lnTo>
                  <a:lnTo>
                    <a:pt x="1185" y="2980"/>
                  </a:lnTo>
                  <a:lnTo>
                    <a:pt x="1471" y="3021"/>
                  </a:lnTo>
                  <a:lnTo>
                    <a:pt x="1756" y="2980"/>
                  </a:lnTo>
                  <a:lnTo>
                    <a:pt x="2042" y="2899"/>
                  </a:lnTo>
                  <a:lnTo>
                    <a:pt x="2287" y="2735"/>
                  </a:lnTo>
                  <a:lnTo>
                    <a:pt x="2491" y="2572"/>
                  </a:lnTo>
                  <a:lnTo>
                    <a:pt x="2695" y="2327"/>
                  </a:lnTo>
                  <a:lnTo>
                    <a:pt x="2818" y="2082"/>
                  </a:lnTo>
                  <a:lnTo>
                    <a:pt x="2899" y="1796"/>
                  </a:lnTo>
                  <a:lnTo>
                    <a:pt x="2940" y="1511"/>
                  </a:lnTo>
                  <a:lnTo>
                    <a:pt x="2899" y="1225"/>
                  </a:lnTo>
                  <a:lnTo>
                    <a:pt x="2818" y="939"/>
                  </a:lnTo>
                  <a:lnTo>
                    <a:pt x="2695" y="653"/>
                  </a:lnTo>
                  <a:lnTo>
                    <a:pt x="2491" y="449"/>
                  </a:lnTo>
                  <a:lnTo>
                    <a:pt x="2287" y="245"/>
                  </a:lnTo>
                  <a:lnTo>
                    <a:pt x="2042" y="123"/>
                  </a:lnTo>
                  <a:lnTo>
                    <a:pt x="1756" y="41"/>
                  </a:lnTo>
                  <a:lnTo>
                    <a:pt x="1471"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4" name="Google Shape;1704;p46"/>
            <p:cNvSpPr/>
            <p:nvPr/>
          </p:nvSpPr>
          <p:spPr>
            <a:xfrm>
              <a:off x="5514275" y="1398125"/>
              <a:ext cx="67375" cy="68400"/>
            </a:xfrm>
            <a:custGeom>
              <a:avLst/>
              <a:gdLst/>
              <a:ahLst/>
              <a:cxnLst/>
              <a:rect l="l" t="t" r="r" b="b"/>
              <a:pathLst>
                <a:path w="2695" h="2736" extrusionOk="0">
                  <a:moveTo>
                    <a:pt x="1348" y="0"/>
                  </a:moveTo>
                  <a:lnTo>
                    <a:pt x="1062" y="41"/>
                  </a:lnTo>
                  <a:lnTo>
                    <a:pt x="817" y="82"/>
                  </a:lnTo>
                  <a:lnTo>
                    <a:pt x="572" y="245"/>
                  </a:lnTo>
                  <a:lnTo>
                    <a:pt x="368" y="408"/>
                  </a:lnTo>
                  <a:lnTo>
                    <a:pt x="205" y="612"/>
                  </a:lnTo>
                  <a:lnTo>
                    <a:pt x="82" y="816"/>
                  </a:lnTo>
                  <a:lnTo>
                    <a:pt x="42" y="1102"/>
                  </a:lnTo>
                  <a:lnTo>
                    <a:pt x="1" y="1347"/>
                  </a:lnTo>
                  <a:lnTo>
                    <a:pt x="42" y="1633"/>
                  </a:lnTo>
                  <a:lnTo>
                    <a:pt x="82" y="1878"/>
                  </a:lnTo>
                  <a:lnTo>
                    <a:pt x="205" y="2123"/>
                  </a:lnTo>
                  <a:lnTo>
                    <a:pt x="368" y="2327"/>
                  </a:lnTo>
                  <a:lnTo>
                    <a:pt x="572" y="2490"/>
                  </a:lnTo>
                  <a:lnTo>
                    <a:pt x="817" y="2613"/>
                  </a:lnTo>
                  <a:lnTo>
                    <a:pt x="1062" y="2694"/>
                  </a:lnTo>
                  <a:lnTo>
                    <a:pt x="1348" y="2735"/>
                  </a:lnTo>
                  <a:lnTo>
                    <a:pt x="1593" y="2694"/>
                  </a:lnTo>
                  <a:lnTo>
                    <a:pt x="1879" y="2613"/>
                  </a:lnTo>
                  <a:lnTo>
                    <a:pt x="2083" y="2490"/>
                  </a:lnTo>
                  <a:lnTo>
                    <a:pt x="2287" y="2327"/>
                  </a:lnTo>
                  <a:lnTo>
                    <a:pt x="2450" y="2123"/>
                  </a:lnTo>
                  <a:lnTo>
                    <a:pt x="2573" y="1878"/>
                  </a:lnTo>
                  <a:lnTo>
                    <a:pt x="2654" y="1633"/>
                  </a:lnTo>
                  <a:lnTo>
                    <a:pt x="2695" y="1347"/>
                  </a:lnTo>
                  <a:lnTo>
                    <a:pt x="2654" y="1102"/>
                  </a:lnTo>
                  <a:lnTo>
                    <a:pt x="2573" y="816"/>
                  </a:lnTo>
                  <a:lnTo>
                    <a:pt x="2450" y="612"/>
                  </a:lnTo>
                  <a:lnTo>
                    <a:pt x="2287" y="408"/>
                  </a:lnTo>
                  <a:lnTo>
                    <a:pt x="2083" y="245"/>
                  </a:lnTo>
                  <a:lnTo>
                    <a:pt x="1879" y="82"/>
                  </a:lnTo>
                  <a:lnTo>
                    <a:pt x="1593" y="41"/>
                  </a:lnTo>
                  <a:lnTo>
                    <a:pt x="1348"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5" name="Google Shape;1705;p46"/>
            <p:cNvSpPr/>
            <p:nvPr/>
          </p:nvSpPr>
          <p:spPr>
            <a:xfrm>
              <a:off x="5016250" y="1437925"/>
              <a:ext cx="118425" cy="120425"/>
            </a:xfrm>
            <a:custGeom>
              <a:avLst/>
              <a:gdLst/>
              <a:ahLst/>
              <a:cxnLst/>
              <a:rect l="l" t="t" r="r" b="b"/>
              <a:pathLst>
                <a:path w="4737" h="4817" extrusionOk="0">
                  <a:moveTo>
                    <a:pt x="2369" y="0"/>
                  </a:moveTo>
                  <a:lnTo>
                    <a:pt x="2124" y="41"/>
                  </a:lnTo>
                  <a:lnTo>
                    <a:pt x="1920" y="41"/>
                  </a:lnTo>
                  <a:lnTo>
                    <a:pt x="1471" y="204"/>
                  </a:lnTo>
                  <a:lnTo>
                    <a:pt x="1062" y="408"/>
                  </a:lnTo>
                  <a:lnTo>
                    <a:pt x="695" y="735"/>
                  </a:lnTo>
                  <a:lnTo>
                    <a:pt x="409" y="1061"/>
                  </a:lnTo>
                  <a:lnTo>
                    <a:pt x="205" y="1470"/>
                  </a:lnTo>
                  <a:lnTo>
                    <a:pt x="42" y="1919"/>
                  </a:lnTo>
                  <a:lnTo>
                    <a:pt x="1" y="2164"/>
                  </a:lnTo>
                  <a:lnTo>
                    <a:pt x="1" y="2409"/>
                  </a:lnTo>
                  <a:lnTo>
                    <a:pt x="1" y="2653"/>
                  </a:lnTo>
                  <a:lnTo>
                    <a:pt x="42" y="2898"/>
                  </a:lnTo>
                  <a:lnTo>
                    <a:pt x="205" y="3347"/>
                  </a:lnTo>
                  <a:lnTo>
                    <a:pt x="409" y="3756"/>
                  </a:lnTo>
                  <a:lnTo>
                    <a:pt x="695" y="4123"/>
                  </a:lnTo>
                  <a:lnTo>
                    <a:pt x="1062" y="4409"/>
                  </a:lnTo>
                  <a:lnTo>
                    <a:pt x="1471" y="4654"/>
                  </a:lnTo>
                  <a:lnTo>
                    <a:pt x="1920" y="4776"/>
                  </a:lnTo>
                  <a:lnTo>
                    <a:pt x="2124" y="4817"/>
                  </a:lnTo>
                  <a:lnTo>
                    <a:pt x="2614" y="4817"/>
                  </a:lnTo>
                  <a:lnTo>
                    <a:pt x="2858" y="4776"/>
                  </a:lnTo>
                  <a:lnTo>
                    <a:pt x="3307" y="4654"/>
                  </a:lnTo>
                  <a:lnTo>
                    <a:pt x="3716" y="4409"/>
                  </a:lnTo>
                  <a:lnTo>
                    <a:pt x="4042" y="4123"/>
                  </a:lnTo>
                  <a:lnTo>
                    <a:pt x="4328" y="3756"/>
                  </a:lnTo>
                  <a:lnTo>
                    <a:pt x="4573" y="3347"/>
                  </a:lnTo>
                  <a:lnTo>
                    <a:pt x="4695" y="2898"/>
                  </a:lnTo>
                  <a:lnTo>
                    <a:pt x="4736" y="2653"/>
                  </a:lnTo>
                  <a:lnTo>
                    <a:pt x="4736" y="2409"/>
                  </a:lnTo>
                  <a:lnTo>
                    <a:pt x="4736" y="2164"/>
                  </a:lnTo>
                  <a:lnTo>
                    <a:pt x="4695" y="1919"/>
                  </a:lnTo>
                  <a:lnTo>
                    <a:pt x="4573" y="1470"/>
                  </a:lnTo>
                  <a:lnTo>
                    <a:pt x="4328" y="1061"/>
                  </a:lnTo>
                  <a:lnTo>
                    <a:pt x="4042" y="735"/>
                  </a:lnTo>
                  <a:lnTo>
                    <a:pt x="3716" y="408"/>
                  </a:lnTo>
                  <a:lnTo>
                    <a:pt x="3307" y="204"/>
                  </a:lnTo>
                  <a:lnTo>
                    <a:pt x="2858" y="41"/>
                  </a:lnTo>
                  <a:lnTo>
                    <a:pt x="2614" y="41"/>
                  </a:lnTo>
                  <a:lnTo>
                    <a:pt x="2369" y="0"/>
                  </a:lnTo>
                  <a:close/>
                </a:path>
              </a:pathLst>
            </a:custGeom>
            <a:solidFill>
              <a:srgbClr val="FCC3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6" name="Google Shape;1706;p46"/>
            <p:cNvSpPr/>
            <p:nvPr/>
          </p:nvSpPr>
          <p:spPr>
            <a:xfrm>
              <a:off x="5595925" y="1464450"/>
              <a:ext cx="115350" cy="116375"/>
            </a:xfrm>
            <a:custGeom>
              <a:avLst/>
              <a:gdLst/>
              <a:ahLst/>
              <a:cxnLst/>
              <a:rect l="l" t="t" r="r" b="b"/>
              <a:pathLst>
                <a:path w="4614" h="4655" extrusionOk="0">
                  <a:moveTo>
                    <a:pt x="2287" y="0"/>
                  </a:moveTo>
                  <a:lnTo>
                    <a:pt x="1837" y="41"/>
                  </a:lnTo>
                  <a:lnTo>
                    <a:pt x="1429" y="205"/>
                  </a:lnTo>
                  <a:lnTo>
                    <a:pt x="1021" y="409"/>
                  </a:lnTo>
                  <a:lnTo>
                    <a:pt x="694" y="694"/>
                  </a:lnTo>
                  <a:lnTo>
                    <a:pt x="409" y="1021"/>
                  </a:lnTo>
                  <a:lnTo>
                    <a:pt x="205" y="1429"/>
                  </a:lnTo>
                  <a:lnTo>
                    <a:pt x="41" y="1878"/>
                  </a:lnTo>
                  <a:lnTo>
                    <a:pt x="1" y="2327"/>
                  </a:lnTo>
                  <a:lnTo>
                    <a:pt x="41" y="2776"/>
                  </a:lnTo>
                  <a:lnTo>
                    <a:pt x="205" y="3225"/>
                  </a:lnTo>
                  <a:lnTo>
                    <a:pt x="409" y="3634"/>
                  </a:lnTo>
                  <a:lnTo>
                    <a:pt x="694" y="3960"/>
                  </a:lnTo>
                  <a:lnTo>
                    <a:pt x="1021" y="4246"/>
                  </a:lnTo>
                  <a:lnTo>
                    <a:pt x="1429" y="4450"/>
                  </a:lnTo>
                  <a:lnTo>
                    <a:pt x="1837" y="4613"/>
                  </a:lnTo>
                  <a:lnTo>
                    <a:pt x="2287" y="4654"/>
                  </a:lnTo>
                  <a:lnTo>
                    <a:pt x="2776" y="4613"/>
                  </a:lnTo>
                  <a:lnTo>
                    <a:pt x="3185" y="4450"/>
                  </a:lnTo>
                  <a:lnTo>
                    <a:pt x="3593" y="4246"/>
                  </a:lnTo>
                  <a:lnTo>
                    <a:pt x="3919" y="3960"/>
                  </a:lnTo>
                  <a:lnTo>
                    <a:pt x="4205" y="3634"/>
                  </a:lnTo>
                  <a:lnTo>
                    <a:pt x="4409" y="3225"/>
                  </a:lnTo>
                  <a:lnTo>
                    <a:pt x="4532" y="2776"/>
                  </a:lnTo>
                  <a:lnTo>
                    <a:pt x="4613" y="2327"/>
                  </a:lnTo>
                  <a:lnTo>
                    <a:pt x="4532" y="1878"/>
                  </a:lnTo>
                  <a:lnTo>
                    <a:pt x="4409" y="1429"/>
                  </a:lnTo>
                  <a:lnTo>
                    <a:pt x="4205" y="1021"/>
                  </a:lnTo>
                  <a:lnTo>
                    <a:pt x="3919" y="694"/>
                  </a:lnTo>
                  <a:lnTo>
                    <a:pt x="3593" y="409"/>
                  </a:lnTo>
                  <a:lnTo>
                    <a:pt x="3185" y="205"/>
                  </a:lnTo>
                  <a:lnTo>
                    <a:pt x="2776" y="41"/>
                  </a:lnTo>
                  <a:lnTo>
                    <a:pt x="2287" y="0"/>
                  </a:lnTo>
                  <a:close/>
                </a:path>
              </a:pathLst>
            </a:custGeom>
            <a:solidFill>
              <a:srgbClr val="FCC3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7" name="Google Shape;1707;p46"/>
            <p:cNvSpPr/>
            <p:nvPr/>
          </p:nvSpPr>
          <p:spPr>
            <a:xfrm>
              <a:off x="4856025" y="1059300"/>
              <a:ext cx="228625" cy="331700"/>
            </a:xfrm>
            <a:custGeom>
              <a:avLst/>
              <a:gdLst/>
              <a:ahLst/>
              <a:cxnLst/>
              <a:rect l="l" t="t" r="r" b="b"/>
              <a:pathLst>
                <a:path w="9145" h="13268" extrusionOk="0">
                  <a:moveTo>
                    <a:pt x="654" y="0"/>
                  </a:moveTo>
                  <a:lnTo>
                    <a:pt x="450" y="41"/>
                  </a:lnTo>
                  <a:lnTo>
                    <a:pt x="246" y="123"/>
                  </a:lnTo>
                  <a:lnTo>
                    <a:pt x="83" y="1307"/>
                  </a:lnTo>
                  <a:lnTo>
                    <a:pt x="42" y="1960"/>
                  </a:lnTo>
                  <a:lnTo>
                    <a:pt x="1" y="2613"/>
                  </a:lnTo>
                  <a:lnTo>
                    <a:pt x="1" y="3348"/>
                  </a:lnTo>
                  <a:lnTo>
                    <a:pt x="42" y="4083"/>
                  </a:lnTo>
                  <a:lnTo>
                    <a:pt x="83" y="4899"/>
                  </a:lnTo>
                  <a:lnTo>
                    <a:pt x="205" y="5715"/>
                  </a:lnTo>
                  <a:lnTo>
                    <a:pt x="328" y="6573"/>
                  </a:lnTo>
                  <a:lnTo>
                    <a:pt x="532" y="7471"/>
                  </a:lnTo>
                  <a:lnTo>
                    <a:pt x="777" y="8369"/>
                  </a:lnTo>
                  <a:lnTo>
                    <a:pt x="1062" y="9308"/>
                  </a:lnTo>
                  <a:lnTo>
                    <a:pt x="1389" y="10247"/>
                  </a:lnTo>
                  <a:lnTo>
                    <a:pt x="1797" y="11226"/>
                  </a:lnTo>
                  <a:lnTo>
                    <a:pt x="2287" y="12247"/>
                  </a:lnTo>
                  <a:lnTo>
                    <a:pt x="2818" y="13267"/>
                  </a:lnTo>
                  <a:lnTo>
                    <a:pt x="3797" y="12614"/>
                  </a:lnTo>
                  <a:lnTo>
                    <a:pt x="5226" y="11594"/>
                  </a:lnTo>
                  <a:lnTo>
                    <a:pt x="6614" y="10573"/>
                  </a:lnTo>
                  <a:lnTo>
                    <a:pt x="7267" y="10042"/>
                  </a:lnTo>
                  <a:lnTo>
                    <a:pt x="7920" y="9471"/>
                  </a:lnTo>
                  <a:lnTo>
                    <a:pt x="8533" y="8859"/>
                  </a:lnTo>
                  <a:lnTo>
                    <a:pt x="9104" y="8205"/>
                  </a:lnTo>
                  <a:lnTo>
                    <a:pt x="7471" y="8083"/>
                  </a:lnTo>
                  <a:lnTo>
                    <a:pt x="7186" y="8042"/>
                  </a:lnTo>
                  <a:lnTo>
                    <a:pt x="7063" y="8001"/>
                  </a:lnTo>
                  <a:lnTo>
                    <a:pt x="6941" y="7920"/>
                  </a:lnTo>
                  <a:lnTo>
                    <a:pt x="6818" y="7756"/>
                  </a:lnTo>
                  <a:lnTo>
                    <a:pt x="6777" y="7593"/>
                  </a:lnTo>
                  <a:lnTo>
                    <a:pt x="6777" y="7389"/>
                  </a:lnTo>
                  <a:lnTo>
                    <a:pt x="6818" y="7185"/>
                  </a:lnTo>
                  <a:lnTo>
                    <a:pt x="6900" y="7022"/>
                  </a:lnTo>
                  <a:lnTo>
                    <a:pt x="7022" y="6858"/>
                  </a:lnTo>
                  <a:lnTo>
                    <a:pt x="7349" y="6613"/>
                  </a:lnTo>
                  <a:lnTo>
                    <a:pt x="7757" y="6287"/>
                  </a:lnTo>
                  <a:lnTo>
                    <a:pt x="8206" y="6001"/>
                  </a:lnTo>
                  <a:lnTo>
                    <a:pt x="8655" y="5756"/>
                  </a:lnTo>
                  <a:lnTo>
                    <a:pt x="9145" y="5552"/>
                  </a:lnTo>
                  <a:lnTo>
                    <a:pt x="6859" y="5348"/>
                  </a:lnTo>
                  <a:lnTo>
                    <a:pt x="6655" y="5307"/>
                  </a:lnTo>
                  <a:lnTo>
                    <a:pt x="6492" y="5266"/>
                  </a:lnTo>
                  <a:lnTo>
                    <a:pt x="6369" y="5185"/>
                  </a:lnTo>
                  <a:lnTo>
                    <a:pt x="6287" y="5021"/>
                  </a:lnTo>
                  <a:lnTo>
                    <a:pt x="6247" y="4940"/>
                  </a:lnTo>
                  <a:lnTo>
                    <a:pt x="6287" y="4817"/>
                  </a:lnTo>
                  <a:lnTo>
                    <a:pt x="6410" y="4695"/>
                  </a:lnTo>
                  <a:lnTo>
                    <a:pt x="6573" y="4532"/>
                  </a:lnTo>
                  <a:lnTo>
                    <a:pt x="6737" y="4450"/>
                  </a:lnTo>
                  <a:lnTo>
                    <a:pt x="7635" y="4123"/>
                  </a:lnTo>
                  <a:lnTo>
                    <a:pt x="8533" y="3838"/>
                  </a:lnTo>
                  <a:lnTo>
                    <a:pt x="7961" y="3348"/>
                  </a:lnTo>
                  <a:lnTo>
                    <a:pt x="7349" y="2858"/>
                  </a:lnTo>
                  <a:lnTo>
                    <a:pt x="6737" y="2450"/>
                  </a:lnTo>
                  <a:lnTo>
                    <a:pt x="6083" y="2041"/>
                  </a:lnTo>
                  <a:lnTo>
                    <a:pt x="5553" y="1797"/>
                  </a:lnTo>
                  <a:lnTo>
                    <a:pt x="5022" y="1592"/>
                  </a:lnTo>
                  <a:lnTo>
                    <a:pt x="3961" y="1143"/>
                  </a:lnTo>
                  <a:lnTo>
                    <a:pt x="3144" y="776"/>
                  </a:lnTo>
                  <a:lnTo>
                    <a:pt x="2654" y="572"/>
                  </a:lnTo>
                  <a:lnTo>
                    <a:pt x="2165" y="327"/>
                  </a:lnTo>
                  <a:lnTo>
                    <a:pt x="1634" y="164"/>
                  </a:lnTo>
                  <a:lnTo>
                    <a:pt x="1103" y="41"/>
                  </a:lnTo>
                  <a:lnTo>
                    <a:pt x="899" y="0"/>
                  </a:lnTo>
                  <a:close/>
                </a:path>
              </a:pathLst>
            </a:custGeom>
            <a:solidFill>
              <a:srgbClr val="FCC3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8" name="Google Shape;1708;p46"/>
            <p:cNvSpPr/>
            <p:nvPr/>
          </p:nvSpPr>
          <p:spPr>
            <a:xfrm>
              <a:off x="5623475" y="1076650"/>
              <a:ext cx="215350" cy="339850"/>
            </a:xfrm>
            <a:custGeom>
              <a:avLst/>
              <a:gdLst/>
              <a:ahLst/>
              <a:cxnLst/>
              <a:rect l="l" t="t" r="r" b="b"/>
              <a:pathLst>
                <a:path w="8614" h="13594" extrusionOk="0">
                  <a:moveTo>
                    <a:pt x="8614" y="0"/>
                  </a:moveTo>
                  <a:lnTo>
                    <a:pt x="8124" y="164"/>
                  </a:lnTo>
                  <a:lnTo>
                    <a:pt x="7634" y="368"/>
                  </a:lnTo>
                  <a:lnTo>
                    <a:pt x="6695" y="817"/>
                  </a:lnTo>
                  <a:lnTo>
                    <a:pt x="5757" y="1347"/>
                  </a:lnTo>
                  <a:lnTo>
                    <a:pt x="4899" y="1878"/>
                  </a:lnTo>
                  <a:lnTo>
                    <a:pt x="3920" y="2450"/>
                  </a:lnTo>
                  <a:lnTo>
                    <a:pt x="2981" y="3103"/>
                  </a:lnTo>
                  <a:lnTo>
                    <a:pt x="2083" y="3756"/>
                  </a:lnTo>
                  <a:lnTo>
                    <a:pt x="1185" y="4491"/>
                  </a:lnTo>
                  <a:lnTo>
                    <a:pt x="1062" y="4613"/>
                  </a:lnTo>
                  <a:lnTo>
                    <a:pt x="940" y="4736"/>
                  </a:lnTo>
                  <a:lnTo>
                    <a:pt x="899" y="4858"/>
                  </a:lnTo>
                  <a:lnTo>
                    <a:pt x="899" y="5021"/>
                  </a:lnTo>
                  <a:lnTo>
                    <a:pt x="980" y="5144"/>
                  </a:lnTo>
                  <a:lnTo>
                    <a:pt x="1103" y="5225"/>
                  </a:lnTo>
                  <a:lnTo>
                    <a:pt x="1266" y="5225"/>
                  </a:lnTo>
                  <a:lnTo>
                    <a:pt x="1429" y="5266"/>
                  </a:lnTo>
                  <a:lnTo>
                    <a:pt x="2572" y="5266"/>
                  </a:lnTo>
                  <a:lnTo>
                    <a:pt x="1919" y="5797"/>
                  </a:lnTo>
                  <a:lnTo>
                    <a:pt x="1307" y="6328"/>
                  </a:lnTo>
                  <a:lnTo>
                    <a:pt x="735" y="6858"/>
                  </a:lnTo>
                  <a:lnTo>
                    <a:pt x="205" y="7471"/>
                  </a:lnTo>
                  <a:lnTo>
                    <a:pt x="82" y="7634"/>
                  </a:lnTo>
                  <a:lnTo>
                    <a:pt x="1" y="7797"/>
                  </a:lnTo>
                  <a:lnTo>
                    <a:pt x="1" y="8001"/>
                  </a:lnTo>
                  <a:lnTo>
                    <a:pt x="1" y="8083"/>
                  </a:lnTo>
                  <a:lnTo>
                    <a:pt x="42" y="8124"/>
                  </a:lnTo>
                  <a:lnTo>
                    <a:pt x="164" y="8205"/>
                  </a:lnTo>
                  <a:lnTo>
                    <a:pt x="246" y="8246"/>
                  </a:lnTo>
                  <a:lnTo>
                    <a:pt x="491" y="8246"/>
                  </a:lnTo>
                  <a:lnTo>
                    <a:pt x="1144" y="8205"/>
                  </a:lnTo>
                  <a:lnTo>
                    <a:pt x="1797" y="8042"/>
                  </a:lnTo>
                  <a:lnTo>
                    <a:pt x="1470" y="8328"/>
                  </a:lnTo>
                  <a:lnTo>
                    <a:pt x="1144" y="8614"/>
                  </a:lnTo>
                  <a:lnTo>
                    <a:pt x="899" y="8940"/>
                  </a:lnTo>
                  <a:lnTo>
                    <a:pt x="695" y="9348"/>
                  </a:lnTo>
                  <a:lnTo>
                    <a:pt x="1225" y="9634"/>
                  </a:lnTo>
                  <a:lnTo>
                    <a:pt x="1674" y="10002"/>
                  </a:lnTo>
                  <a:lnTo>
                    <a:pt x="2083" y="10451"/>
                  </a:lnTo>
                  <a:lnTo>
                    <a:pt x="2450" y="10940"/>
                  </a:lnTo>
                  <a:lnTo>
                    <a:pt x="2817" y="11471"/>
                  </a:lnTo>
                  <a:lnTo>
                    <a:pt x="3103" y="12002"/>
                  </a:lnTo>
                  <a:lnTo>
                    <a:pt x="3634" y="13104"/>
                  </a:lnTo>
                  <a:lnTo>
                    <a:pt x="3756" y="13349"/>
                  </a:lnTo>
                  <a:lnTo>
                    <a:pt x="3879" y="13594"/>
                  </a:lnTo>
                  <a:lnTo>
                    <a:pt x="4818" y="11430"/>
                  </a:lnTo>
                  <a:lnTo>
                    <a:pt x="5512" y="9838"/>
                  </a:lnTo>
                  <a:lnTo>
                    <a:pt x="6246" y="7960"/>
                  </a:lnTo>
                  <a:lnTo>
                    <a:pt x="6981" y="5919"/>
                  </a:lnTo>
                  <a:lnTo>
                    <a:pt x="7675" y="3878"/>
                  </a:lnTo>
                  <a:lnTo>
                    <a:pt x="7961" y="2858"/>
                  </a:lnTo>
                  <a:lnTo>
                    <a:pt x="8247" y="1878"/>
                  </a:lnTo>
                  <a:lnTo>
                    <a:pt x="8451" y="898"/>
                  </a:lnTo>
                  <a:lnTo>
                    <a:pt x="8614" y="0"/>
                  </a:lnTo>
                  <a:close/>
                </a:path>
              </a:pathLst>
            </a:custGeom>
            <a:solidFill>
              <a:srgbClr val="FCC3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9" name="Google Shape;1709;p46"/>
            <p:cNvSpPr/>
            <p:nvPr/>
          </p:nvSpPr>
          <p:spPr>
            <a:xfrm>
              <a:off x="4859100" y="1569575"/>
              <a:ext cx="894000" cy="547025"/>
            </a:xfrm>
            <a:custGeom>
              <a:avLst/>
              <a:gdLst/>
              <a:ahLst/>
              <a:cxnLst/>
              <a:rect l="l" t="t" r="r" b="b"/>
              <a:pathLst>
                <a:path w="35760" h="21881" extrusionOk="0">
                  <a:moveTo>
                    <a:pt x="1307" y="0"/>
                  </a:moveTo>
                  <a:lnTo>
                    <a:pt x="1184" y="82"/>
                  </a:lnTo>
                  <a:lnTo>
                    <a:pt x="1103" y="163"/>
                  </a:lnTo>
                  <a:lnTo>
                    <a:pt x="1021" y="245"/>
                  </a:lnTo>
                  <a:lnTo>
                    <a:pt x="980" y="367"/>
                  </a:lnTo>
                  <a:lnTo>
                    <a:pt x="899" y="612"/>
                  </a:lnTo>
                  <a:lnTo>
                    <a:pt x="899" y="898"/>
                  </a:lnTo>
                  <a:lnTo>
                    <a:pt x="980" y="1306"/>
                  </a:lnTo>
                  <a:lnTo>
                    <a:pt x="1103" y="1755"/>
                  </a:lnTo>
                  <a:lnTo>
                    <a:pt x="1266" y="2164"/>
                  </a:lnTo>
                  <a:lnTo>
                    <a:pt x="1470" y="2531"/>
                  </a:lnTo>
                  <a:lnTo>
                    <a:pt x="1348" y="2408"/>
                  </a:lnTo>
                  <a:lnTo>
                    <a:pt x="1225" y="2327"/>
                  </a:lnTo>
                  <a:lnTo>
                    <a:pt x="1103" y="2286"/>
                  </a:lnTo>
                  <a:lnTo>
                    <a:pt x="858" y="2286"/>
                  </a:lnTo>
                  <a:lnTo>
                    <a:pt x="735" y="2327"/>
                  </a:lnTo>
                  <a:lnTo>
                    <a:pt x="490" y="2449"/>
                  </a:lnTo>
                  <a:lnTo>
                    <a:pt x="286" y="2653"/>
                  </a:lnTo>
                  <a:lnTo>
                    <a:pt x="123" y="2898"/>
                  </a:lnTo>
                  <a:lnTo>
                    <a:pt x="0" y="3184"/>
                  </a:lnTo>
                  <a:lnTo>
                    <a:pt x="0" y="3429"/>
                  </a:lnTo>
                  <a:lnTo>
                    <a:pt x="41" y="3715"/>
                  </a:lnTo>
                  <a:lnTo>
                    <a:pt x="164" y="3960"/>
                  </a:lnTo>
                  <a:lnTo>
                    <a:pt x="327" y="4205"/>
                  </a:lnTo>
                  <a:lnTo>
                    <a:pt x="531" y="4450"/>
                  </a:lnTo>
                  <a:lnTo>
                    <a:pt x="939" y="4939"/>
                  </a:lnTo>
                  <a:lnTo>
                    <a:pt x="1266" y="5348"/>
                  </a:lnTo>
                  <a:lnTo>
                    <a:pt x="1756" y="6123"/>
                  </a:lnTo>
                  <a:lnTo>
                    <a:pt x="2164" y="6899"/>
                  </a:lnTo>
                  <a:lnTo>
                    <a:pt x="2654" y="7634"/>
                  </a:lnTo>
                  <a:lnTo>
                    <a:pt x="2899" y="8001"/>
                  </a:lnTo>
                  <a:lnTo>
                    <a:pt x="3185" y="8328"/>
                  </a:lnTo>
                  <a:lnTo>
                    <a:pt x="3838" y="9022"/>
                  </a:lnTo>
                  <a:lnTo>
                    <a:pt x="4532" y="9675"/>
                  </a:lnTo>
                  <a:lnTo>
                    <a:pt x="5266" y="10287"/>
                  </a:lnTo>
                  <a:lnTo>
                    <a:pt x="6001" y="10899"/>
                  </a:lnTo>
                  <a:lnTo>
                    <a:pt x="7063" y="11716"/>
                  </a:lnTo>
                  <a:lnTo>
                    <a:pt x="8124" y="12532"/>
                  </a:lnTo>
                  <a:lnTo>
                    <a:pt x="9185" y="13267"/>
                  </a:lnTo>
                  <a:lnTo>
                    <a:pt x="10328" y="14002"/>
                  </a:lnTo>
                  <a:lnTo>
                    <a:pt x="11104" y="14451"/>
                  </a:lnTo>
                  <a:lnTo>
                    <a:pt x="11920" y="14900"/>
                  </a:lnTo>
                  <a:lnTo>
                    <a:pt x="13553" y="15757"/>
                  </a:lnTo>
                  <a:lnTo>
                    <a:pt x="15227" y="16573"/>
                  </a:lnTo>
                  <a:lnTo>
                    <a:pt x="16860" y="17431"/>
                  </a:lnTo>
                  <a:lnTo>
                    <a:pt x="17676" y="17880"/>
                  </a:lnTo>
                  <a:lnTo>
                    <a:pt x="18452" y="18370"/>
                  </a:lnTo>
                  <a:lnTo>
                    <a:pt x="19227" y="18859"/>
                  </a:lnTo>
                  <a:lnTo>
                    <a:pt x="19962" y="19390"/>
                  </a:lnTo>
                  <a:lnTo>
                    <a:pt x="20656" y="19921"/>
                  </a:lnTo>
                  <a:lnTo>
                    <a:pt x="21309" y="20533"/>
                  </a:lnTo>
                  <a:lnTo>
                    <a:pt x="21962" y="21186"/>
                  </a:lnTo>
                  <a:lnTo>
                    <a:pt x="22534" y="21880"/>
                  </a:lnTo>
                  <a:lnTo>
                    <a:pt x="23309" y="21350"/>
                  </a:lnTo>
                  <a:lnTo>
                    <a:pt x="24085" y="20737"/>
                  </a:lnTo>
                  <a:lnTo>
                    <a:pt x="24820" y="20166"/>
                  </a:lnTo>
                  <a:lnTo>
                    <a:pt x="25555" y="19513"/>
                  </a:lnTo>
                  <a:lnTo>
                    <a:pt x="26249" y="18859"/>
                  </a:lnTo>
                  <a:lnTo>
                    <a:pt x="26943" y="18206"/>
                  </a:lnTo>
                  <a:lnTo>
                    <a:pt x="27596" y="17512"/>
                  </a:lnTo>
                  <a:lnTo>
                    <a:pt x="28249" y="16778"/>
                  </a:lnTo>
                  <a:lnTo>
                    <a:pt x="28861" y="16043"/>
                  </a:lnTo>
                  <a:lnTo>
                    <a:pt x="29433" y="15308"/>
                  </a:lnTo>
                  <a:lnTo>
                    <a:pt x="30004" y="14532"/>
                  </a:lnTo>
                  <a:lnTo>
                    <a:pt x="30535" y="13716"/>
                  </a:lnTo>
                  <a:lnTo>
                    <a:pt x="31066" y="12900"/>
                  </a:lnTo>
                  <a:lnTo>
                    <a:pt x="31555" y="12083"/>
                  </a:lnTo>
                  <a:lnTo>
                    <a:pt x="32004" y="11226"/>
                  </a:lnTo>
                  <a:lnTo>
                    <a:pt x="32453" y="10369"/>
                  </a:lnTo>
                  <a:lnTo>
                    <a:pt x="32984" y="9185"/>
                  </a:lnTo>
                  <a:lnTo>
                    <a:pt x="33596" y="7960"/>
                  </a:lnTo>
                  <a:lnTo>
                    <a:pt x="33923" y="7389"/>
                  </a:lnTo>
                  <a:lnTo>
                    <a:pt x="34250" y="6817"/>
                  </a:lnTo>
                  <a:lnTo>
                    <a:pt x="34658" y="6287"/>
                  </a:lnTo>
                  <a:lnTo>
                    <a:pt x="35066" y="5797"/>
                  </a:lnTo>
                  <a:lnTo>
                    <a:pt x="35311" y="5552"/>
                  </a:lnTo>
                  <a:lnTo>
                    <a:pt x="35515" y="5266"/>
                  </a:lnTo>
                  <a:lnTo>
                    <a:pt x="35678" y="4980"/>
                  </a:lnTo>
                  <a:lnTo>
                    <a:pt x="35719" y="4817"/>
                  </a:lnTo>
                  <a:lnTo>
                    <a:pt x="35760" y="4654"/>
                  </a:lnTo>
                  <a:lnTo>
                    <a:pt x="35719" y="4490"/>
                  </a:lnTo>
                  <a:lnTo>
                    <a:pt x="35638" y="4368"/>
                  </a:lnTo>
                  <a:lnTo>
                    <a:pt x="35515" y="4245"/>
                  </a:lnTo>
                  <a:lnTo>
                    <a:pt x="35352" y="4164"/>
                  </a:lnTo>
                  <a:lnTo>
                    <a:pt x="35189" y="4123"/>
                  </a:lnTo>
                  <a:lnTo>
                    <a:pt x="35066" y="4164"/>
                  </a:lnTo>
                  <a:lnTo>
                    <a:pt x="34944" y="4205"/>
                  </a:lnTo>
                  <a:lnTo>
                    <a:pt x="34862" y="4327"/>
                  </a:lnTo>
                  <a:lnTo>
                    <a:pt x="34984" y="3960"/>
                  </a:lnTo>
                  <a:lnTo>
                    <a:pt x="35025" y="3592"/>
                  </a:lnTo>
                  <a:lnTo>
                    <a:pt x="35025" y="3225"/>
                  </a:lnTo>
                  <a:lnTo>
                    <a:pt x="34944" y="2858"/>
                  </a:lnTo>
                  <a:lnTo>
                    <a:pt x="34658" y="3062"/>
                  </a:lnTo>
                  <a:lnTo>
                    <a:pt x="34372" y="3266"/>
                  </a:lnTo>
                  <a:lnTo>
                    <a:pt x="33841" y="3756"/>
                  </a:lnTo>
                  <a:lnTo>
                    <a:pt x="33352" y="4245"/>
                  </a:lnTo>
                  <a:lnTo>
                    <a:pt x="32780" y="4735"/>
                  </a:lnTo>
                  <a:lnTo>
                    <a:pt x="32290" y="5103"/>
                  </a:lnTo>
                  <a:lnTo>
                    <a:pt x="31760" y="5388"/>
                  </a:lnTo>
                  <a:lnTo>
                    <a:pt x="31188" y="5674"/>
                  </a:lnTo>
                  <a:lnTo>
                    <a:pt x="30576" y="5878"/>
                  </a:lnTo>
                  <a:lnTo>
                    <a:pt x="29188" y="6409"/>
                  </a:lnTo>
                  <a:lnTo>
                    <a:pt x="27759" y="6858"/>
                  </a:lnTo>
                  <a:lnTo>
                    <a:pt x="26289" y="7185"/>
                  </a:lnTo>
                  <a:lnTo>
                    <a:pt x="24820" y="7470"/>
                  </a:lnTo>
                  <a:lnTo>
                    <a:pt x="23350" y="7674"/>
                  </a:lnTo>
                  <a:lnTo>
                    <a:pt x="21840" y="7797"/>
                  </a:lnTo>
                  <a:lnTo>
                    <a:pt x="20370" y="7838"/>
                  </a:lnTo>
                  <a:lnTo>
                    <a:pt x="18860" y="7797"/>
                  </a:lnTo>
                  <a:lnTo>
                    <a:pt x="17350" y="7715"/>
                  </a:lnTo>
                  <a:lnTo>
                    <a:pt x="15880" y="7511"/>
                  </a:lnTo>
                  <a:lnTo>
                    <a:pt x="14410" y="7266"/>
                  </a:lnTo>
                  <a:lnTo>
                    <a:pt x="12941" y="6940"/>
                  </a:lnTo>
                  <a:lnTo>
                    <a:pt x="11512" y="6531"/>
                  </a:lnTo>
                  <a:lnTo>
                    <a:pt x="10083" y="6042"/>
                  </a:lnTo>
                  <a:lnTo>
                    <a:pt x="8695" y="5470"/>
                  </a:lnTo>
                  <a:lnTo>
                    <a:pt x="7348" y="4858"/>
                  </a:lnTo>
                  <a:lnTo>
                    <a:pt x="6573" y="4450"/>
                  </a:lnTo>
                  <a:lnTo>
                    <a:pt x="5838" y="4041"/>
                  </a:lnTo>
                  <a:lnTo>
                    <a:pt x="5144" y="3592"/>
                  </a:lnTo>
                  <a:lnTo>
                    <a:pt x="4450" y="3102"/>
                  </a:lnTo>
                  <a:lnTo>
                    <a:pt x="3838" y="2572"/>
                  </a:lnTo>
                  <a:lnTo>
                    <a:pt x="3225" y="1959"/>
                  </a:lnTo>
                  <a:lnTo>
                    <a:pt x="2695" y="1347"/>
                  </a:lnTo>
                  <a:lnTo>
                    <a:pt x="2205" y="653"/>
                  </a:lnTo>
                  <a:lnTo>
                    <a:pt x="2042" y="408"/>
                  </a:lnTo>
                  <a:lnTo>
                    <a:pt x="1797" y="163"/>
                  </a:lnTo>
                  <a:lnTo>
                    <a:pt x="1674" y="82"/>
                  </a:lnTo>
                  <a:lnTo>
                    <a:pt x="1552" y="0"/>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46"/>
            <p:cNvSpPr/>
            <p:nvPr/>
          </p:nvSpPr>
          <p:spPr>
            <a:xfrm>
              <a:off x="4889725" y="1625700"/>
              <a:ext cx="478650" cy="183725"/>
            </a:xfrm>
            <a:custGeom>
              <a:avLst/>
              <a:gdLst/>
              <a:ahLst/>
              <a:cxnLst/>
              <a:rect l="l" t="t" r="r" b="b"/>
              <a:pathLst>
                <a:path w="19146" h="7349" extrusionOk="0">
                  <a:moveTo>
                    <a:pt x="0" y="0"/>
                  </a:moveTo>
                  <a:lnTo>
                    <a:pt x="408" y="490"/>
                  </a:lnTo>
                  <a:lnTo>
                    <a:pt x="857" y="939"/>
                  </a:lnTo>
                  <a:lnTo>
                    <a:pt x="1306" y="1388"/>
                  </a:lnTo>
                  <a:lnTo>
                    <a:pt x="1796" y="1796"/>
                  </a:lnTo>
                  <a:lnTo>
                    <a:pt x="2286" y="2164"/>
                  </a:lnTo>
                  <a:lnTo>
                    <a:pt x="2817" y="2531"/>
                  </a:lnTo>
                  <a:lnTo>
                    <a:pt x="3919" y="3184"/>
                  </a:lnTo>
                  <a:lnTo>
                    <a:pt x="5062" y="3756"/>
                  </a:lnTo>
                  <a:lnTo>
                    <a:pt x="6246" y="4327"/>
                  </a:lnTo>
                  <a:lnTo>
                    <a:pt x="7430" y="4817"/>
                  </a:lnTo>
                  <a:lnTo>
                    <a:pt x="8613" y="5266"/>
                  </a:lnTo>
                  <a:lnTo>
                    <a:pt x="9920" y="5756"/>
                  </a:lnTo>
                  <a:lnTo>
                    <a:pt x="11185" y="6205"/>
                  </a:lnTo>
                  <a:lnTo>
                    <a:pt x="12491" y="6613"/>
                  </a:lnTo>
                  <a:lnTo>
                    <a:pt x="13839" y="6981"/>
                  </a:lnTo>
                  <a:lnTo>
                    <a:pt x="14492" y="7103"/>
                  </a:lnTo>
                  <a:lnTo>
                    <a:pt x="15145" y="7226"/>
                  </a:lnTo>
                  <a:lnTo>
                    <a:pt x="15798" y="7307"/>
                  </a:lnTo>
                  <a:lnTo>
                    <a:pt x="16492" y="7348"/>
                  </a:lnTo>
                  <a:lnTo>
                    <a:pt x="17798" y="7348"/>
                  </a:lnTo>
                  <a:lnTo>
                    <a:pt x="18451" y="7266"/>
                  </a:lnTo>
                  <a:lnTo>
                    <a:pt x="19145" y="7185"/>
                  </a:lnTo>
                  <a:lnTo>
                    <a:pt x="0" y="0"/>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1" name="Google Shape;1711;p46"/>
            <p:cNvSpPr/>
            <p:nvPr/>
          </p:nvSpPr>
          <p:spPr>
            <a:xfrm>
              <a:off x="4889725" y="1625700"/>
              <a:ext cx="478650" cy="183725"/>
            </a:xfrm>
            <a:custGeom>
              <a:avLst/>
              <a:gdLst/>
              <a:ahLst/>
              <a:cxnLst/>
              <a:rect l="l" t="t" r="r" b="b"/>
              <a:pathLst>
                <a:path w="19146" h="7349" fill="none" extrusionOk="0">
                  <a:moveTo>
                    <a:pt x="0" y="0"/>
                  </a:moveTo>
                  <a:lnTo>
                    <a:pt x="0" y="0"/>
                  </a:lnTo>
                  <a:lnTo>
                    <a:pt x="408" y="490"/>
                  </a:lnTo>
                  <a:lnTo>
                    <a:pt x="857" y="939"/>
                  </a:lnTo>
                  <a:lnTo>
                    <a:pt x="1306" y="1388"/>
                  </a:lnTo>
                  <a:lnTo>
                    <a:pt x="1796" y="1796"/>
                  </a:lnTo>
                  <a:lnTo>
                    <a:pt x="2286" y="2164"/>
                  </a:lnTo>
                  <a:lnTo>
                    <a:pt x="2817" y="2531"/>
                  </a:lnTo>
                  <a:lnTo>
                    <a:pt x="3919" y="3184"/>
                  </a:lnTo>
                  <a:lnTo>
                    <a:pt x="5062" y="3756"/>
                  </a:lnTo>
                  <a:lnTo>
                    <a:pt x="6246" y="4327"/>
                  </a:lnTo>
                  <a:lnTo>
                    <a:pt x="7430" y="4817"/>
                  </a:lnTo>
                  <a:lnTo>
                    <a:pt x="8613" y="5266"/>
                  </a:lnTo>
                  <a:lnTo>
                    <a:pt x="8613" y="5266"/>
                  </a:lnTo>
                  <a:lnTo>
                    <a:pt x="9920" y="5756"/>
                  </a:lnTo>
                  <a:lnTo>
                    <a:pt x="11185" y="6205"/>
                  </a:lnTo>
                  <a:lnTo>
                    <a:pt x="12491" y="6613"/>
                  </a:lnTo>
                  <a:lnTo>
                    <a:pt x="13839" y="6981"/>
                  </a:lnTo>
                  <a:lnTo>
                    <a:pt x="14492" y="7103"/>
                  </a:lnTo>
                  <a:lnTo>
                    <a:pt x="15145" y="7226"/>
                  </a:lnTo>
                  <a:lnTo>
                    <a:pt x="15798" y="7307"/>
                  </a:lnTo>
                  <a:lnTo>
                    <a:pt x="16492" y="7348"/>
                  </a:lnTo>
                  <a:lnTo>
                    <a:pt x="17145" y="7348"/>
                  </a:lnTo>
                  <a:lnTo>
                    <a:pt x="17798" y="7348"/>
                  </a:lnTo>
                  <a:lnTo>
                    <a:pt x="18451" y="7266"/>
                  </a:lnTo>
                  <a:lnTo>
                    <a:pt x="19145" y="718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46"/>
            <p:cNvSpPr/>
            <p:nvPr/>
          </p:nvSpPr>
          <p:spPr>
            <a:xfrm>
              <a:off x="4887675" y="1623650"/>
              <a:ext cx="481725" cy="187800"/>
            </a:xfrm>
            <a:custGeom>
              <a:avLst/>
              <a:gdLst/>
              <a:ahLst/>
              <a:cxnLst/>
              <a:rect l="l" t="t" r="r" b="b"/>
              <a:pathLst>
                <a:path w="19269" h="7512" extrusionOk="0">
                  <a:moveTo>
                    <a:pt x="41" y="1"/>
                  </a:moveTo>
                  <a:lnTo>
                    <a:pt x="0" y="41"/>
                  </a:lnTo>
                  <a:lnTo>
                    <a:pt x="41" y="123"/>
                  </a:lnTo>
                  <a:lnTo>
                    <a:pt x="409" y="572"/>
                  </a:lnTo>
                  <a:lnTo>
                    <a:pt x="858" y="1021"/>
                  </a:lnTo>
                  <a:lnTo>
                    <a:pt x="1307" y="1470"/>
                  </a:lnTo>
                  <a:lnTo>
                    <a:pt x="1756" y="1878"/>
                  </a:lnTo>
                  <a:lnTo>
                    <a:pt x="2286" y="2246"/>
                  </a:lnTo>
                  <a:lnTo>
                    <a:pt x="2776" y="2613"/>
                  </a:lnTo>
                  <a:lnTo>
                    <a:pt x="3878" y="3266"/>
                  </a:lnTo>
                  <a:lnTo>
                    <a:pt x="5021" y="3879"/>
                  </a:lnTo>
                  <a:lnTo>
                    <a:pt x="6205" y="4409"/>
                  </a:lnTo>
                  <a:lnTo>
                    <a:pt x="7430" y="4940"/>
                  </a:lnTo>
                  <a:lnTo>
                    <a:pt x="8695" y="5430"/>
                  </a:lnTo>
                  <a:lnTo>
                    <a:pt x="10818" y="6205"/>
                  </a:lnTo>
                  <a:lnTo>
                    <a:pt x="11920" y="6573"/>
                  </a:lnTo>
                  <a:lnTo>
                    <a:pt x="12982" y="6899"/>
                  </a:lnTo>
                  <a:lnTo>
                    <a:pt x="14002" y="7144"/>
                  </a:lnTo>
                  <a:lnTo>
                    <a:pt x="15064" y="7348"/>
                  </a:lnTo>
                  <a:lnTo>
                    <a:pt x="16125" y="7471"/>
                  </a:lnTo>
                  <a:lnTo>
                    <a:pt x="17186" y="7512"/>
                  </a:lnTo>
                  <a:lnTo>
                    <a:pt x="18207" y="7471"/>
                  </a:lnTo>
                  <a:lnTo>
                    <a:pt x="18737" y="7389"/>
                  </a:lnTo>
                  <a:lnTo>
                    <a:pt x="19227" y="7308"/>
                  </a:lnTo>
                  <a:lnTo>
                    <a:pt x="19268" y="7308"/>
                  </a:lnTo>
                  <a:lnTo>
                    <a:pt x="19268" y="7226"/>
                  </a:lnTo>
                  <a:lnTo>
                    <a:pt x="19268" y="7185"/>
                  </a:lnTo>
                  <a:lnTo>
                    <a:pt x="19187" y="7185"/>
                  </a:lnTo>
                  <a:lnTo>
                    <a:pt x="18574" y="7267"/>
                  </a:lnTo>
                  <a:lnTo>
                    <a:pt x="17921" y="7348"/>
                  </a:lnTo>
                  <a:lnTo>
                    <a:pt x="16615" y="7348"/>
                  </a:lnTo>
                  <a:lnTo>
                    <a:pt x="15962" y="7308"/>
                  </a:lnTo>
                  <a:lnTo>
                    <a:pt x="15308" y="7226"/>
                  </a:lnTo>
                  <a:lnTo>
                    <a:pt x="14655" y="7144"/>
                  </a:lnTo>
                  <a:lnTo>
                    <a:pt x="14002" y="6981"/>
                  </a:lnTo>
                  <a:lnTo>
                    <a:pt x="12696" y="6654"/>
                  </a:lnTo>
                  <a:lnTo>
                    <a:pt x="11390" y="6246"/>
                  </a:lnTo>
                  <a:lnTo>
                    <a:pt x="10083" y="5797"/>
                  </a:lnTo>
                  <a:lnTo>
                    <a:pt x="8736" y="5307"/>
                  </a:lnTo>
                  <a:lnTo>
                    <a:pt x="7471" y="4817"/>
                  </a:lnTo>
                  <a:lnTo>
                    <a:pt x="6246" y="4287"/>
                  </a:lnTo>
                  <a:lnTo>
                    <a:pt x="5062" y="3756"/>
                  </a:lnTo>
                  <a:lnTo>
                    <a:pt x="3960" y="3144"/>
                  </a:lnTo>
                  <a:lnTo>
                    <a:pt x="2858" y="2491"/>
                  </a:lnTo>
                  <a:lnTo>
                    <a:pt x="2368" y="2123"/>
                  </a:lnTo>
                  <a:lnTo>
                    <a:pt x="1878" y="1756"/>
                  </a:lnTo>
                  <a:lnTo>
                    <a:pt x="1388" y="1348"/>
                  </a:lnTo>
                  <a:lnTo>
                    <a:pt x="939" y="939"/>
                  </a:lnTo>
                  <a:lnTo>
                    <a:pt x="531" y="490"/>
                  </a:lnTo>
                  <a:lnTo>
                    <a:pt x="123" y="41"/>
                  </a:lnTo>
                  <a:lnTo>
                    <a:pt x="82" y="1"/>
                  </a:lnTo>
                  <a:close/>
                </a:path>
              </a:pathLst>
            </a:custGeom>
            <a:solidFill>
              <a:srgbClr val="000000">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46"/>
            <p:cNvSpPr/>
            <p:nvPr/>
          </p:nvSpPr>
          <p:spPr>
            <a:xfrm>
              <a:off x="5529600" y="1671625"/>
              <a:ext cx="199025" cy="122475"/>
            </a:xfrm>
            <a:custGeom>
              <a:avLst/>
              <a:gdLst/>
              <a:ahLst/>
              <a:cxnLst/>
              <a:rect l="l" t="t" r="r" b="b"/>
              <a:pathLst>
                <a:path w="7961" h="4899" extrusionOk="0">
                  <a:moveTo>
                    <a:pt x="7960" y="0"/>
                  </a:moveTo>
                  <a:lnTo>
                    <a:pt x="7144" y="612"/>
                  </a:lnTo>
                  <a:lnTo>
                    <a:pt x="6287" y="1225"/>
                  </a:lnTo>
                  <a:lnTo>
                    <a:pt x="5470" y="1755"/>
                  </a:lnTo>
                  <a:lnTo>
                    <a:pt x="4613" y="2286"/>
                  </a:lnTo>
                  <a:lnTo>
                    <a:pt x="3715" y="2776"/>
                  </a:lnTo>
                  <a:lnTo>
                    <a:pt x="2817" y="3225"/>
                  </a:lnTo>
                  <a:lnTo>
                    <a:pt x="1878" y="3633"/>
                  </a:lnTo>
                  <a:lnTo>
                    <a:pt x="939" y="4001"/>
                  </a:lnTo>
                  <a:lnTo>
                    <a:pt x="612" y="4123"/>
                  </a:lnTo>
                  <a:lnTo>
                    <a:pt x="327" y="4286"/>
                  </a:lnTo>
                  <a:lnTo>
                    <a:pt x="204" y="4368"/>
                  </a:lnTo>
                  <a:lnTo>
                    <a:pt x="123" y="4491"/>
                  </a:lnTo>
                  <a:lnTo>
                    <a:pt x="41" y="4613"/>
                  </a:lnTo>
                  <a:lnTo>
                    <a:pt x="0" y="4776"/>
                  </a:lnTo>
                  <a:lnTo>
                    <a:pt x="82" y="4817"/>
                  </a:lnTo>
                  <a:lnTo>
                    <a:pt x="163" y="4858"/>
                  </a:lnTo>
                  <a:lnTo>
                    <a:pt x="408" y="4899"/>
                  </a:lnTo>
                  <a:lnTo>
                    <a:pt x="653" y="4817"/>
                  </a:lnTo>
                  <a:lnTo>
                    <a:pt x="939" y="4735"/>
                  </a:lnTo>
                  <a:lnTo>
                    <a:pt x="1511" y="4450"/>
                  </a:lnTo>
                  <a:lnTo>
                    <a:pt x="2041" y="4164"/>
                  </a:lnTo>
                  <a:lnTo>
                    <a:pt x="2858" y="3756"/>
                  </a:lnTo>
                  <a:lnTo>
                    <a:pt x="3633" y="3348"/>
                  </a:lnTo>
                  <a:lnTo>
                    <a:pt x="4450" y="2858"/>
                  </a:lnTo>
                  <a:lnTo>
                    <a:pt x="5184" y="2368"/>
                  </a:lnTo>
                  <a:lnTo>
                    <a:pt x="5919" y="1878"/>
                  </a:lnTo>
                  <a:lnTo>
                    <a:pt x="6695" y="1306"/>
                  </a:lnTo>
                  <a:lnTo>
                    <a:pt x="7062" y="980"/>
                  </a:lnTo>
                  <a:lnTo>
                    <a:pt x="7430" y="653"/>
                  </a:lnTo>
                  <a:lnTo>
                    <a:pt x="7715" y="327"/>
                  </a:lnTo>
                  <a:lnTo>
                    <a:pt x="7960" y="0"/>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4" name="Google Shape;1714;p46"/>
            <p:cNvSpPr/>
            <p:nvPr/>
          </p:nvSpPr>
          <p:spPr>
            <a:xfrm>
              <a:off x="5527550" y="1669575"/>
              <a:ext cx="203100" cy="125550"/>
            </a:xfrm>
            <a:custGeom>
              <a:avLst/>
              <a:gdLst/>
              <a:ahLst/>
              <a:cxnLst/>
              <a:rect l="l" t="t" r="r" b="b"/>
              <a:pathLst>
                <a:path w="8124" h="5022" extrusionOk="0">
                  <a:moveTo>
                    <a:pt x="7716" y="409"/>
                  </a:moveTo>
                  <a:lnTo>
                    <a:pt x="7267" y="899"/>
                  </a:lnTo>
                  <a:lnTo>
                    <a:pt x="6695" y="1348"/>
                  </a:lnTo>
                  <a:lnTo>
                    <a:pt x="6124" y="1756"/>
                  </a:lnTo>
                  <a:lnTo>
                    <a:pt x="5552" y="2164"/>
                  </a:lnTo>
                  <a:lnTo>
                    <a:pt x="5226" y="2368"/>
                  </a:lnTo>
                  <a:lnTo>
                    <a:pt x="4491" y="2899"/>
                  </a:lnTo>
                  <a:lnTo>
                    <a:pt x="3715" y="3348"/>
                  </a:lnTo>
                  <a:lnTo>
                    <a:pt x="2899" y="3797"/>
                  </a:lnTo>
                  <a:lnTo>
                    <a:pt x="2082" y="4164"/>
                  </a:lnTo>
                  <a:lnTo>
                    <a:pt x="1593" y="4450"/>
                  </a:lnTo>
                  <a:lnTo>
                    <a:pt x="1184" y="4654"/>
                  </a:lnTo>
                  <a:lnTo>
                    <a:pt x="776" y="4817"/>
                  </a:lnTo>
                  <a:lnTo>
                    <a:pt x="613" y="4899"/>
                  </a:lnTo>
                  <a:lnTo>
                    <a:pt x="286" y="4899"/>
                  </a:lnTo>
                  <a:lnTo>
                    <a:pt x="164" y="4817"/>
                  </a:lnTo>
                  <a:lnTo>
                    <a:pt x="205" y="4695"/>
                  </a:lnTo>
                  <a:lnTo>
                    <a:pt x="245" y="4573"/>
                  </a:lnTo>
                  <a:lnTo>
                    <a:pt x="450" y="4409"/>
                  </a:lnTo>
                  <a:lnTo>
                    <a:pt x="735" y="4246"/>
                  </a:lnTo>
                  <a:lnTo>
                    <a:pt x="1021" y="4164"/>
                  </a:lnTo>
                  <a:lnTo>
                    <a:pt x="2001" y="3797"/>
                  </a:lnTo>
                  <a:lnTo>
                    <a:pt x="2899" y="3389"/>
                  </a:lnTo>
                  <a:lnTo>
                    <a:pt x="3797" y="2980"/>
                  </a:lnTo>
                  <a:lnTo>
                    <a:pt x="4654" y="2491"/>
                  </a:lnTo>
                  <a:lnTo>
                    <a:pt x="5430" y="2001"/>
                  </a:lnTo>
                  <a:lnTo>
                    <a:pt x="6246" y="1470"/>
                  </a:lnTo>
                  <a:lnTo>
                    <a:pt x="7716" y="409"/>
                  </a:lnTo>
                  <a:close/>
                  <a:moveTo>
                    <a:pt x="8042" y="1"/>
                  </a:moveTo>
                  <a:lnTo>
                    <a:pt x="8001" y="41"/>
                  </a:lnTo>
                  <a:lnTo>
                    <a:pt x="6450" y="1144"/>
                  </a:lnTo>
                  <a:lnTo>
                    <a:pt x="5634" y="1715"/>
                  </a:lnTo>
                  <a:lnTo>
                    <a:pt x="4777" y="2246"/>
                  </a:lnTo>
                  <a:lnTo>
                    <a:pt x="3919" y="2736"/>
                  </a:lnTo>
                  <a:lnTo>
                    <a:pt x="2980" y="3225"/>
                  </a:lnTo>
                  <a:lnTo>
                    <a:pt x="2001" y="3634"/>
                  </a:lnTo>
                  <a:lnTo>
                    <a:pt x="980" y="4001"/>
                  </a:lnTo>
                  <a:lnTo>
                    <a:pt x="654" y="4123"/>
                  </a:lnTo>
                  <a:lnTo>
                    <a:pt x="368" y="4328"/>
                  </a:lnTo>
                  <a:lnTo>
                    <a:pt x="245" y="4409"/>
                  </a:lnTo>
                  <a:lnTo>
                    <a:pt x="123" y="4532"/>
                  </a:lnTo>
                  <a:lnTo>
                    <a:pt x="41" y="4695"/>
                  </a:lnTo>
                  <a:lnTo>
                    <a:pt x="0" y="4817"/>
                  </a:lnTo>
                  <a:lnTo>
                    <a:pt x="41" y="4899"/>
                  </a:lnTo>
                  <a:lnTo>
                    <a:pt x="205" y="5022"/>
                  </a:lnTo>
                  <a:lnTo>
                    <a:pt x="409" y="5022"/>
                  </a:lnTo>
                  <a:lnTo>
                    <a:pt x="694" y="4981"/>
                  </a:lnTo>
                  <a:lnTo>
                    <a:pt x="1021" y="4899"/>
                  </a:lnTo>
                  <a:lnTo>
                    <a:pt x="1674" y="4573"/>
                  </a:lnTo>
                  <a:lnTo>
                    <a:pt x="2123" y="4287"/>
                  </a:lnTo>
                  <a:lnTo>
                    <a:pt x="2980" y="3919"/>
                  </a:lnTo>
                  <a:lnTo>
                    <a:pt x="3756" y="3470"/>
                  </a:lnTo>
                  <a:lnTo>
                    <a:pt x="4572" y="2980"/>
                  </a:lnTo>
                  <a:lnTo>
                    <a:pt x="5307" y="2491"/>
                  </a:lnTo>
                  <a:lnTo>
                    <a:pt x="5634" y="2287"/>
                  </a:lnTo>
                  <a:lnTo>
                    <a:pt x="6328" y="1797"/>
                  </a:lnTo>
                  <a:lnTo>
                    <a:pt x="7022" y="1266"/>
                  </a:lnTo>
                  <a:lnTo>
                    <a:pt x="7348" y="980"/>
                  </a:lnTo>
                  <a:lnTo>
                    <a:pt x="7634" y="694"/>
                  </a:lnTo>
                  <a:lnTo>
                    <a:pt x="7879" y="409"/>
                  </a:lnTo>
                  <a:lnTo>
                    <a:pt x="8083" y="123"/>
                  </a:lnTo>
                  <a:lnTo>
                    <a:pt x="8124" y="82"/>
                  </a:lnTo>
                  <a:lnTo>
                    <a:pt x="8083" y="41"/>
                  </a:lnTo>
                  <a:lnTo>
                    <a:pt x="8042" y="1"/>
                  </a:lnTo>
                  <a:close/>
                </a:path>
              </a:pathLst>
            </a:custGeom>
            <a:solidFill>
              <a:srgbClr val="000000">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5" name="Google Shape;1715;p46"/>
            <p:cNvSpPr/>
            <p:nvPr/>
          </p:nvSpPr>
          <p:spPr>
            <a:xfrm>
              <a:off x="5414275" y="1718550"/>
              <a:ext cx="314350" cy="213325"/>
            </a:xfrm>
            <a:custGeom>
              <a:avLst/>
              <a:gdLst/>
              <a:ahLst/>
              <a:cxnLst/>
              <a:rect l="l" t="t" r="r" b="b"/>
              <a:pathLst>
                <a:path w="12574" h="8533" extrusionOk="0">
                  <a:moveTo>
                    <a:pt x="12573" y="1"/>
                  </a:moveTo>
                  <a:lnTo>
                    <a:pt x="11594" y="1062"/>
                  </a:lnTo>
                  <a:lnTo>
                    <a:pt x="10532" y="2124"/>
                  </a:lnTo>
                  <a:lnTo>
                    <a:pt x="10002" y="2695"/>
                  </a:lnTo>
                  <a:lnTo>
                    <a:pt x="9389" y="3226"/>
                  </a:lnTo>
                  <a:lnTo>
                    <a:pt x="8736" y="3757"/>
                  </a:lnTo>
                  <a:lnTo>
                    <a:pt x="8042" y="4287"/>
                  </a:lnTo>
                  <a:lnTo>
                    <a:pt x="7307" y="4859"/>
                  </a:lnTo>
                  <a:lnTo>
                    <a:pt x="6491" y="5389"/>
                  </a:lnTo>
                  <a:lnTo>
                    <a:pt x="5634" y="5920"/>
                  </a:lnTo>
                  <a:lnTo>
                    <a:pt x="4654" y="6451"/>
                  </a:lnTo>
                  <a:lnTo>
                    <a:pt x="3633" y="6981"/>
                  </a:lnTo>
                  <a:lnTo>
                    <a:pt x="2531" y="7512"/>
                  </a:lnTo>
                  <a:lnTo>
                    <a:pt x="1307" y="8043"/>
                  </a:lnTo>
                  <a:lnTo>
                    <a:pt x="0" y="8533"/>
                  </a:lnTo>
                  <a:lnTo>
                    <a:pt x="6450" y="7390"/>
                  </a:lnTo>
                  <a:lnTo>
                    <a:pt x="8001" y="5593"/>
                  </a:lnTo>
                  <a:lnTo>
                    <a:pt x="9593" y="3757"/>
                  </a:lnTo>
                  <a:lnTo>
                    <a:pt x="11104" y="1879"/>
                  </a:lnTo>
                  <a:lnTo>
                    <a:pt x="12573"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46"/>
            <p:cNvSpPr/>
            <p:nvPr/>
          </p:nvSpPr>
          <p:spPr>
            <a:xfrm>
              <a:off x="5414275" y="1718550"/>
              <a:ext cx="314350" cy="213325"/>
            </a:xfrm>
            <a:custGeom>
              <a:avLst/>
              <a:gdLst/>
              <a:ahLst/>
              <a:cxnLst/>
              <a:rect l="l" t="t" r="r" b="b"/>
              <a:pathLst>
                <a:path w="12574" h="8533" fill="none" extrusionOk="0">
                  <a:moveTo>
                    <a:pt x="0" y="8533"/>
                  </a:moveTo>
                  <a:lnTo>
                    <a:pt x="0" y="8533"/>
                  </a:lnTo>
                  <a:lnTo>
                    <a:pt x="1307" y="8043"/>
                  </a:lnTo>
                  <a:lnTo>
                    <a:pt x="2531" y="7512"/>
                  </a:lnTo>
                  <a:lnTo>
                    <a:pt x="3633" y="6981"/>
                  </a:lnTo>
                  <a:lnTo>
                    <a:pt x="4654" y="6451"/>
                  </a:lnTo>
                  <a:lnTo>
                    <a:pt x="5634" y="5920"/>
                  </a:lnTo>
                  <a:lnTo>
                    <a:pt x="6491" y="5389"/>
                  </a:lnTo>
                  <a:lnTo>
                    <a:pt x="7307" y="4859"/>
                  </a:lnTo>
                  <a:lnTo>
                    <a:pt x="8042" y="4287"/>
                  </a:lnTo>
                  <a:lnTo>
                    <a:pt x="8736" y="3757"/>
                  </a:lnTo>
                  <a:lnTo>
                    <a:pt x="9389" y="3226"/>
                  </a:lnTo>
                  <a:lnTo>
                    <a:pt x="10002" y="2695"/>
                  </a:lnTo>
                  <a:lnTo>
                    <a:pt x="10532" y="2124"/>
                  </a:lnTo>
                  <a:lnTo>
                    <a:pt x="11594" y="1062"/>
                  </a:lnTo>
                  <a:lnTo>
                    <a:pt x="12573" y="1"/>
                  </a:lnTo>
                  <a:lnTo>
                    <a:pt x="12573" y="1"/>
                  </a:lnTo>
                  <a:lnTo>
                    <a:pt x="11104" y="1879"/>
                  </a:lnTo>
                  <a:lnTo>
                    <a:pt x="9593" y="3757"/>
                  </a:lnTo>
                  <a:lnTo>
                    <a:pt x="8001" y="5593"/>
                  </a:lnTo>
                  <a:lnTo>
                    <a:pt x="6450" y="739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46"/>
            <p:cNvSpPr/>
            <p:nvPr/>
          </p:nvSpPr>
          <p:spPr>
            <a:xfrm>
              <a:off x="5412225" y="1716525"/>
              <a:ext cx="317425" cy="217400"/>
            </a:xfrm>
            <a:custGeom>
              <a:avLst/>
              <a:gdLst/>
              <a:ahLst/>
              <a:cxnLst/>
              <a:rect l="l" t="t" r="r" b="b"/>
              <a:pathLst>
                <a:path w="12697" h="8696" extrusionOk="0">
                  <a:moveTo>
                    <a:pt x="12655" y="0"/>
                  </a:moveTo>
                  <a:lnTo>
                    <a:pt x="12574" y="41"/>
                  </a:lnTo>
                  <a:lnTo>
                    <a:pt x="11635" y="1062"/>
                  </a:lnTo>
                  <a:lnTo>
                    <a:pt x="10614" y="2123"/>
                  </a:lnTo>
                  <a:lnTo>
                    <a:pt x="10084" y="2654"/>
                  </a:lnTo>
                  <a:lnTo>
                    <a:pt x="9471" y="3184"/>
                  </a:lnTo>
                  <a:lnTo>
                    <a:pt x="8818" y="3756"/>
                  </a:lnTo>
                  <a:lnTo>
                    <a:pt x="8124" y="4287"/>
                  </a:lnTo>
                  <a:lnTo>
                    <a:pt x="7389" y="4817"/>
                  </a:lnTo>
                  <a:lnTo>
                    <a:pt x="6573" y="5389"/>
                  </a:lnTo>
                  <a:lnTo>
                    <a:pt x="5716" y="5919"/>
                  </a:lnTo>
                  <a:lnTo>
                    <a:pt x="4736" y="6450"/>
                  </a:lnTo>
                  <a:lnTo>
                    <a:pt x="3715" y="6981"/>
                  </a:lnTo>
                  <a:lnTo>
                    <a:pt x="2572" y="7511"/>
                  </a:lnTo>
                  <a:lnTo>
                    <a:pt x="1389" y="8042"/>
                  </a:lnTo>
                  <a:lnTo>
                    <a:pt x="41" y="8573"/>
                  </a:lnTo>
                  <a:lnTo>
                    <a:pt x="1" y="8614"/>
                  </a:lnTo>
                  <a:lnTo>
                    <a:pt x="1" y="8654"/>
                  </a:lnTo>
                  <a:lnTo>
                    <a:pt x="41" y="8695"/>
                  </a:lnTo>
                  <a:lnTo>
                    <a:pt x="82" y="8695"/>
                  </a:lnTo>
                  <a:lnTo>
                    <a:pt x="1266" y="8246"/>
                  </a:lnTo>
                  <a:lnTo>
                    <a:pt x="2327" y="7797"/>
                  </a:lnTo>
                  <a:lnTo>
                    <a:pt x="3307" y="7348"/>
                  </a:lnTo>
                  <a:lnTo>
                    <a:pt x="4246" y="6858"/>
                  </a:lnTo>
                  <a:lnTo>
                    <a:pt x="5144" y="6409"/>
                  </a:lnTo>
                  <a:lnTo>
                    <a:pt x="5961" y="5919"/>
                  </a:lnTo>
                  <a:lnTo>
                    <a:pt x="6695" y="5470"/>
                  </a:lnTo>
                  <a:lnTo>
                    <a:pt x="7389" y="4980"/>
                  </a:lnTo>
                  <a:lnTo>
                    <a:pt x="8042" y="4531"/>
                  </a:lnTo>
                  <a:lnTo>
                    <a:pt x="8655" y="4042"/>
                  </a:lnTo>
                  <a:lnTo>
                    <a:pt x="9798" y="3103"/>
                  </a:lnTo>
                  <a:lnTo>
                    <a:pt x="10778" y="2164"/>
                  </a:lnTo>
                  <a:lnTo>
                    <a:pt x="11676" y="1266"/>
                  </a:lnTo>
                  <a:lnTo>
                    <a:pt x="11676" y="1266"/>
                  </a:lnTo>
                  <a:lnTo>
                    <a:pt x="10492" y="2735"/>
                  </a:lnTo>
                  <a:lnTo>
                    <a:pt x="9226" y="4246"/>
                  </a:lnTo>
                  <a:lnTo>
                    <a:pt x="7879" y="5797"/>
                  </a:lnTo>
                  <a:lnTo>
                    <a:pt x="6450" y="7430"/>
                  </a:lnTo>
                  <a:lnTo>
                    <a:pt x="6450" y="7471"/>
                  </a:lnTo>
                  <a:lnTo>
                    <a:pt x="6450" y="7552"/>
                  </a:lnTo>
                  <a:lnTo>
                    <a:pt x="6532" y="7552"/>
                  </a:lnTo>
                  <a:lnTo>
                    <a:pt x="6573" y="7511"/>
                  </a:lnTo>
                  <a:lnTo>
                    <a:pt x="8287" y="5552"/>
                  </a:lnTo>
                  <a:lnTo>
                    <a:pt x="9879" y="3674"/>
                  </a:lnTo>
                  <a:lnTo>
                    <a:pt x="11349" y="1878"/>
                  </a:lnTo>
                  <a:lnTo>
                    <a:pt x="12696" y="123"/>
                  </a:lnTo>
                  <a:lnTo>
                    <a:pt x="12696" y="82"/>
                  </a:lnTo>
                  <a:lnTo>
                    <a:pt x="12696" y="41"/>
                  </a:lnTo>
                  <a:lnTo>
                    <a:pt x="12655" y="0"/>
                  </a:lnTo>
                  <a:close/>
                </a:path>
              </a:pathLst>
            </a:custGeom>
            <a:solidFill>
              <a:srgbClr val="000000">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46"/>
            <p:cNvSpPr/>
            <p:nvPr/>
          </p:nvSpPr>
          <p:spPr>
            <a:xfrm>
              <a:off x="4874400" y="1678750"/>
              <a:ext cx="294975" cy="187825"/>
            </a:xfrm>
            <a:custGeom>
              <a:avLst/>
              <a:gdLst/>
              <a:ahLst/>
              <a:cxnLst/>
              <a:rect l="l" t="t" r="r" b="b"/>
              <a:pathLst>
                <a:path w="11799" h="7513" extrusionOk="0">
                  <a:moveTo>
                    <a:pt x="1" y="1"/>
                  </a:moveTo>
                  <a:lnTo>
                    <a:pt x="572" y="695"/>
                  </a:lnTo>
                  <a:lnTo>
                    <a:pt x="1185" y="1348"/>
                  </a:lnTo>
                  <a:lnTo>
                    <a:pt x="1797" y="1960"/>
                  </a:lnTo>
                  <a:lnTo>
                    <a:pt x="2450" y="2573"/>
                  </a:lnTo>
                  <a:lnTo>
                    <a:pt x="3103" y="3144"/>
                  </a:lnTo>
                  <a:lnTo>
                    <a:pt x="3838" y="3716"/>
                  </a:lnTo>
                  <a:lnTo>
                    <a:pt x="4532" y="4246"/>
                  </a:lnTo>
                  <a:lnTo>
                    <a:pt x="5267" y="4736"/>
                  </a:lnTo>
                  <a:lnTo>
                    <a:pt x="6042" y="5185"/>
                  </a:lnTo>
                  <a:lnTo>
                    <a:pt x="6818" y="5634"/>
                  </a:lnTo>
                  <a:lnTo>
                    <a:pt x="7594" y="6002"/>
                  </a:lnTo>
                  <a:lnTo>
                    <a:pt x="8410" y="6369"/>
                  </a:lnTo>
                  <a:lnTo>
                    <a:pt x="9226" y="6696"/>
                  </a:lnTo>
                  <a:lnTo>
                    <a:pt x="10084" y="7022"/>
                  </a:lnTo>
                  <a:lnTo>
                    <a:pt x="10941" y="7267"/>
                  </a:lnTo>
                  <a:lnTo>
                    <a:pt x="11798" y="7512"/>
                  </a:lnTo>
                  <a:lnTo>
                    <a:pt x="11798" y="7512"/>
                  </a:lnTo>
                  <a:lnTo>
                    <a:pt x="1"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46"/>
            <p:cNvSpPr/>
            <p:nvPr/>
          </p:nvSpPr>
          <p:spPr>
            <a:xfrm>
              <a:off x="4874400" y="1678750"/>
              <a:ext cx="294975" cy="187825"/>
            </a:xfrm>
            <a:custGeom>
              <a:avLst/>
              <a:gdLst/>
              <a:ahLst/>
              <a:cxnLst/>
              <a:rect l="l" t="t" r="r" b="b"/>
              <a:pathLst>
                <a:path w="11799" h="7513" fill="none" extrusionOk="0">
                  <a:moveTo>
                    <a:pt x="1" y="1"/>
                  </a:moveTo>
                  <a:lnTo>
                    <a:pt x="1" y="1"/>
                  </a:lnTo>
                  <a:lnTo>
                    <a:pt x="572" y="695"/>
                  </a:lnTo>
                  <a:lnTo>
                    <a:pt x="1185" y="1348"/>
                  </a:lnTo>
                  <a:lnTo>
                    <a:pt x="1797" y="1960"/>
                  </a:lnTo>
                  <a:lnTo>
                    <a:pt x="2450" y="2573"/>
                  </a:lnTo>
                  <a:lnTo>
                    <a:pt x="3103" y="3144"/>
                  </a:lnTo>
                  <a:lnTo>
                    <a:pt x="3838" y="3716"/>
                  </a:lnTo>
                  <a:lnTo>
                    <a:pt x="4532" y="4246"/>
                  </a:lnTo>
                  <a:lnTo>
                    <a:pt x="5267" y="4736"/>
                  </a:lnTo>
                  <a:lnTo>
                    <a:pt x="6042" y="5185"/>
                  </a:lnTo>
                  <a:lnTo>
                    <a:pt x="6818" y="5634"/>
                  </a:lnTo>
                  <a:lnTo>
                    <a:pt x="7594" y="6002"/>
                  </a:lnTo>
                  <a:lnTo>
                    <a:pt x="8410" y="6369"/>
                  </a:lnTo>
                  <a:lnTo>
                    <a:pt x="9226" y="6696"/>
                  </a:lnTo>
                  <a:lnTo>
                    <a:pt x="10084" y="7022"/>
                  </a:lnTo>
                  <a:lnTo>
                    <a:pt x="10941" y="7267"/>
                  </a:lnTo>
                  <a:lnTo>
                    <a:pt x="11798" y="751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46"/>
            <p:cNvSpPr/>
            <p:nvPr/>
          </p:nvSpPr>
          <p:spPr>
            <a:xfrm>
              <a:off x="4872375" y="1676725"/>
              <a:ext cx="298000" cy="190850"/>
            </a:xfrm>
            <a:custGeom>
              <a:avLst/>
              <a:gdLst/>
              <a:ahLst/>
              <a:cxnLst/>
              <a:rect l="l" t="t" r="r" b="b"/>
              <a:pathLst>
                <a:path w="11920" h="7634" extrusionOk="0">
                  <a:moveTo>
                    <a:pt x="82" y="0"/>
                  </a:moveTo>
                  <a:lnTo>
                    <a:pt x="41" y="41"/>
                  </a:lnTo>
                  <a:lnTo>
                    <a:pt x="0" y="82"/>
                  </a:lnTo>
                  <a:lnTo>
                    <a:pt x="0" y="123"/>
                  </a:lnTo>
                  <a:lnTo>
                    <a:pt x="612" y="817"/>
                  </a:lnTo>
                  <a:lnTo>
                    <a:pt x="1184" y="1470"/>
                  </a:lnTo>
                  <a:lnTo>
                    <a:pt x="1837" y="2123"/>
                  </a:lnTo>
                  <a:lnTo>
                    <a:pt x="2490" y="2735"/>
                  </a:lnTo>
                  <a:lnTo>
                    <a:pt x="3143" y="3307"/>
                  </a:lnTo>
                  <a:lnTo>
                    <a:pt x="3878" y="3837"/>
                  </a:lnTo>
                  <a:lnTo>
                    <a:pt x="4572" y="4368"/>
                  </a:lnTo>
                  <a:lnTo>
                    <a:pt x="5307" y="4858"/>
                  </a:lnTo>
                  <a:lnTo>
                    <a:pt x="6083" y="5348"/>
                  </a:lnTo>
                  <a:lnTo>
                    <a:pt x="6858" y="5756"/>
                  </a:lnTo>
                  <a:lnTo>
                    <a:pt x="7675" y="6164"/>
                  </a:lnTo>
                  <a:lnTo>
                    <a:pt x="8491" y="6532"/>
                  </a:lnTo>
                  <a:lnTo>
                    <a:pt x="9307" y="6858"/>
                  </a:lnTo>
                  <a:lnTo>
                    <a:pt x="10124" y="7144"/>
                  </a:lnTo>
                  <a:lnTo>
                    <a:pt x="10981" y="7430"/>
                  </a:lnTo>
                  <a:lnTo>
                    <a:pt x="11838" y="7634"/>
                  </a:lnTo>
                  <a:lnTo>
                    <a:pt x="11920" y="7634"/>
                  </a:lnTo>
                  <a:lnTo>
                    <a:pt x="11920" y="7593"/>
                  </a:lnTo>
                  <a:lnTo>
                    <a:pt x="11920" y="7552"/>
                  </a:lnTo>
                  <a:lnTo>
                    <a:pt x="11879" y="7511"/>
                  </a:lnTo>
                  <a:lnTo>
                    <a:pt x="11022" y="7307"/>
                  </a:lnTo>
                  <a:lnTo>
                    <a:pt x="10165" y="7022"/>
                  </a:lnTo>
                  <a:lnTo>
                    <a:pt x="9348" y="6736"/>
                  </a:lnTo>
                  <a:lnTo>
                    <a:pt x="8532" y="6409"/>
                  </a:lnTo>
                  <a:lnTo>
                    <a:pt x="7715" y="6042"/>
                  </a:lnTo>
                  <a:lnTo>
                    <a:pt x="6940" y="5634"/>
                  </a:lnTo>
                  <a:lnTo>
                    <a:pt x="6164" y="5225"/>
                  </a:lnTo>
                  <a:lnTo>
                    <a:pt x="5389" y="4736"/>
                  </a:lnTo>
                  <a:lnTo>
                    <a:pt x="4654" y="4246"/>
                  </a:lnTo>
                  <a:lnTo>
                    <a:pt x="3960" y="3756"/>
                  </a:lnTo>
                  <a:lnTo>
                    <a:pt x="3266" y="3184"/>
                  </a:lnTo>
                  <a:lnTo>
                    <a:pt x="2572" y="2613"/>
                  </a:lnTo>
                  <a:lnTo>
                    <a:pt x="1919" y="2001"/>
                  </a:lnTo>
                  <a:lnTo>
                    <a:pt x="1306" y="1388"/>
                  </a:lnTo>
                  <a:lnTo>
                    <a:pt x="694" y="735"/>
                  </a:lnTo>
                  <a:lnTo>
                    <a:pt x="123" y="41"/>
                  </a:lnTo>
                  <a:lnTo>
                    <a:pt x="82" y="0"/>
                  </a:lnTo>
                  <a:close/>
                </a:path>
              </a:pathLst>
            </a:custGeom>
            <a:solidFill>
              <a:srgbClr val="000000">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46"/>
            <p:cNvSpPr/>
            <p:nvPr/>
          </p:nvSpPr>
          <p:spPr>
            <a:xfrm>
              <a:off x="4759075" y="2340075"/>
              <a:ext cx="19425" cy="23475"/>
            </a:xfrm>
            <a:custGeom>
              <a:avLst/>
              <a:gdLst/>
              <a:ahLst/>
              <a:cxnLst/>
              <a:rect l="l" t="t" r="r" b="b"/>
              <a:pathLst>
                <a:path w="777" h="939" extrusionOk="0">
                  <a:moveTo>
                    <a:pt x="164" y="0"/>
                  </a:moveTo>
                  <a:lnTo>
                    <a:pt x="42" y="41"/>
                  </a:lnTo>
                  <a:lnTo>
                    <a:pt x="1" y="123"/>
                  </a:lnTo>
                  <a:lnTo>
                    <a:pt x="1" y="286"/>
                  </a:lnTo>
                  <a:lnTo>
                    <a:pt x="42" y="449"/>
                  </a:lnTo>
                  <a:lnTo>
                    <a:pt x="164" y="653"/>
                  </a:lnTo>
                  <a:lnTo>
                    <a:pt x="328" y="776"/>
                  </a:lnTo>
                  <a:lnTo>
                    <a:pt x="450" y="898"/>
                  </a:lnTo>
                  <a:lnTo>
                    <a:pt x="613" y="939"/>
                  </a:lnTo>
                  <a:lnTo>
                    <a:pt x="695" y="898"/>
                  </a:lnTo>
                  <a:lnTo>
                    <a:pt x="777" y="776"/>
                  </a:lnTo>
                  <a:lnTo>
                    <a:pt x="777" y="653"/>
                  </a:lnTo>
                  <a:lnTo>
                    <a:pt x="695" y="490"/>
                  </a:lnTo>
                  <a:lnTo>
                    <a:pt x="613" y="286"/>
                  </a:lnTo>
                  <a:lnTo>
                    <a:pt x="450" y="123"/>
                  </a:lnTo>
                  <a:lnTo>
                    <a:pt x="287" y="41"/>
                  </a:lnTo>
                  <a:lnTo>
                    <a:pt x="164" y="0"/>
                  </a:lnTo>
                  <a:close/>
                </a:path>
              </a:pathLst>
            </a:custGeom>
            <a:solidFill>
              <a:srgbClr val="FFE9D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46"/>
            <p:cNvSpPr/>
            <p:nvPr/>
          </p:nvSpPr>
          <p:spPr>
            <a:xfrm>
              <a:off x="4764200" y="2312500"/>
              <a:ext cx="19400" cy="23500"/>
            </a:xfrm>
            <a:custGeom>
              <a:avLst/>
              <a:gdLst/>
              <a:ahLst/>
              <a:cxnLst/>
              <a:rect l="l" t="t" r="r" b="b"/>
              <a:pathLst>
                <a:path w="776" h="940" extrusionOk="0">
                  <a:moveTo>
                    <a:pt x="163" y="1"/>
                  </a:moveTo>
                  <a:lnTo>
                    <a:pt x="41" y="42"/>
                  </a:lnTo>
                  <a:lnTo>
                    <a:pt x="0" y="164"/>
                  </a:lnTo>
                  <a:lnTo>
                    <a:pt x="0" y="287"/>
                  </a:lnTo>
                  <a:lnTo>
                    <a:pt x="41" y="450"/>
                  </a:lnTo>
                  <a:lnTo>
                    <a:pt x="163" y="654"/>
                  </a:lnTo>
                  <a:lnTo>
                    <a:pt x="286" y="817"/>
                  </a:lnTo>
                  <a:lnTo>
                    <a:pt x="449" y="899"/>
                  </a:lnTo>
                  <a:lnTo>
                    <a:pt x="612" y="940"/>
                  </a:lnTo>
                  <a:lnTo>
                    <a:pt x="694" y="899"/>
                  </a:lnTo>
                  <a:lnTo>
                    <a:pt x="776" y="817"/>
                  </a:lnTo>
                  <a:lnTo>
                    <a:pt x="776" y="654"/>
                  </a:lnTo>
                  <a:lnTo>
                    <a:pt x="694" y="491"/>
                  </a:lnTo>
                  <a:lnTo>
                    <a:pt x="572" y="287"/>
                  </a:lnTo>
                  <a:lnTo>
                    <a:pt x="449" y="164"/>
                  </a:lnTo>
                  <a:lnTo>
                    <a:pt x="286" y="42"/>
                  </a:lnTo>
                  <a:lnTo>
                    <a:pt x="163" y="1"/>
                  </a:lnTo>
                  <a:close/>
                </a:path>
              </a:pathLst>
            </a:custGeom>
            <a:solidFill>
              <a:srgbClr val="FFE9D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46"/>
            <p:cNvSpPr/>
            <p:nvPr/>
          </p:nvSpPr>
          <p:spPr>
            <a:xfrm>
              <a:off x="4785625" y="2345175"/>
              <a:ext cx="20425" cy="23500"/>
            </a:xfrm>
            <a:custGeom>
              <a:avLst/>
              <a:gdLst/>
              <a:ahLst/>
              <a:cxnLst/>
              <a:rect l="l" t="t" r="r" b="b"/>
              <a:pathLst>
                <a:path w="817" h="940" extrusionOk="0">
                  <a:moveTo>
                    <a:pt x="204" y="0"/>
                  </a:moveTo>
                  <a:lnTo>
                    <a:pt x="82" y="41"/>
                  </a:lnTo>
                  <a:lnTo>
                    <a:pt x="0" y="164"/>
                  </a:lnTo>
                  <a:lnTo>
                    <a:pt x="0" y="286"/>
                  </a:lnTo>
                  <a:lnTo>
                    <a:pt x="82" y="449"/>
                  </a:lnTo>
                  <a:lnTo>
                    <a:pt x="204" y="653"/>
                  </a:lnTo>
                  <a:lnTo>
                    <a:pt x="327" y="817"/>
                  </a:lnTo>
                  <a:lnTo>
                    <a:pt x="490" y="898"/>
                  </a:lnTo>
                  <a:lnTo>
                    <a:pt x="613" y="939"/>
                  </a:lnTo>
                  <a:lnTo>
                    <a:pt x="735" y="898"/>
                  </a:lnTo>
                  <a:lnTo>
                    <a:pt x="817" y="817"/>
                  </a:lnTo>
                  <a:lnTo>
                    <a:pt x="776" y="653"/>
                  </a:lnTo>
                  <a:lnTo>
                    <a:pt x="735" y="490"/>
                  </a:lnTo>
                  <a:lnTo>
                    <a:pt x="613" y="327"/>
                  </a:lnTo>
                  <a:lnTo>
                    <a:pt x="490" y="164"/>
                  </a:lnTo>
                  <a:lnTo>
                    <a:pt x="327" y="41"/>
                  </a:lnTo>
                  <a:lnTo>
                    <a:pt x="204" y="0"/>
                  </a:lnTo>
                  <a:close/>
                </a:path>
              </a:pathLst>
            </a:custGeom>
            <a:solidFill>
              <a:srgbClr val="FFE9D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46"/>
            <p:cNvSpPr/>
            <p:nvPr/>
          </p:nvSpPr>
          <p:spPr>
            <a:xfrm>
              <a:off x="4682550" y="2031875"/>
              <a:ext cx="8175" cy="20425"/>
            </a:xfrm>
            <a:custGeom>
              <a:avLst/>
              <a:gdLst/>
              <a:ahLst/>
              <a:cxnLst/>
              <a:rect l="l" t="t" r="r" b="b"/>
              <a:pathLst>
                <a:path w="327" h="817" extrusionOk="0">
                  <a:moveTo>
                    <a:pt x="245" y="0"/>
                  </a:moveTo>
                  <a:lnTo>
                    <a:pt x="204" y="41"/>
                  </a:lnTo>
                  <a:lnTo>
                    <a:pt x="0" y="776"/>
                  </a:lnTo>
                  <a:lnTo>
                    <a:pt x="0" y="817"/>
                  </a:lnTo>
                  <a:lnTo>
                    <a:pt x="41" y="817"/>
                  </a:lnTo>
                  <a:lnTo>
                    <a:pt x="82" y="776"/>
                  </a:lnTo>
                  <a:lnTo>
                    <a:pt x="327" y="41"/>
                  </a:lnTo>
                  <a:lnTo>
                    <a:pt x="327"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46"/>
            <p:cNvSpPr/>
            <p:nvPr/>
          </p:nvSpPr>
          <p:spPr>
            <a:xfrm>
              <a:off x="4697850" y="2025750"/>
              <a:ext cx="7175" cy="18375"/>
            </a:xfrm>
            <a:custGeom>
              <a:avLst/>
              <a:gdLst/>
              <a:ahLst/>
              <a:cxnLst/>
              <a:rect l="l" t="t" r="r" b="b"/>
              <a:pathLst>
                <a:path w="287" h="735" extrusionOk="0">
                  <a:moveTo>
                    <a:pt x="205" y="0"/>
                  </a:moveTo>
                  <a:lnTo>
                    <a:pt x="205" y="41"/>
                  </a:lnTo>
                  <a:lnTo>
                    <a:pt x="41" y="449"/>
                  </a:lnTo>
                  <a:lnTo>
                    <a:pt x="1" y="653"/>
                  </a:lnTo>
                  <a:lnTo>
                    <a:pt x="1" y="694"/>
                  </a:lnTo>
                  <a:lnTo>
                    <a:pt x="41" y="735"/>
                  </a:lnTo>
                  <a:lnTo>
                    <a:pt x="82" y="694"/>
                  </a:lnTo>
                  <a:lnTo>
                    <a:pt x="164" y="490"/>
                  </a:lnTo>
                  <a:lnTo>
                    <a:pt x="286" y="82"/>
                  </a:lnTo>
                  <a:lnTo>
                    <a:pt x="286" y="41"/>
                  </a:lnTo>
                  <a:lnTo>
                    <a:pt x="246"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46"/>
            <p:cNvSpPr/>
            <p:nvPr/>
          </p:nvSpPr>
          <p:spPr>
            <a:xfrm>
              <a:off x="4694800" y="2055325"/>
              <a:ext cx="5125" cy="15350"/>
            </a:xfrm>
            <a:custGeom>
              <a:avLst/>
              <a:gdLst/>
              <a:ahLst/>
              <a:cxnLst/>
              <a:rect l="l" t="t" r="r" b="b"/>
              <a:pathLst>
                <a:path w="205" h="614" extrusionOk="0">
                  <a:moveTo>
                    <a:pt x="123" y="1"/>
                  </a:moveTo>
                  <a:lnTo>
                    <a:pt x="82" y="42"/>
                  </a:lnTo>
                  <a:lnTo>
                    <a:pt x="82" y="83"/>
                  </a:lnTo>
                  <a:lnTo>
                    <a:pt x="0" y="572"/>
                  </a:lnTo>
                  <a:lnTo>
                    <a:pt x="0" y="613"/>
                  </a:lnTo>
                  <a:lnTo>
                    <a:pt x="82" y="613"/>
                  </a:lnTo>
                  <a:lnTo>
                    <a:pt x="123" y="572"/>
                  </a:lnTo>
                  <a:lnTo>
                    <a:pt x="204" y="83"/>
                  </a:lnTo>
                  <a:lnTo>
                    <a:pt x="163" y="42"/>
                  </a:lnTo>
                  <a:lnTo>
                    <a:pt x="123"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46"/>
            <p:cNvSpPr/>
            <p:nvPr/>
          </p:nvSpPr>
          <p:spPr>
            <a:xfrm>
              <a:off x="5688800" y="1082775"/>
              <a:ext cx="24500" cy="14300"/>
            </a:xfrm>
            <a:custGeom>
              <a:avLst/>
              <a:gdLst/>
              <a:ahLst/>
              <a:cxnLst/>
              <a:rect l="l" t="t" r="r" b="b"/>
              <a:pathLst>
                <a:path w="980" h="572" extrusionOk="0">
                  <a:moveTo>
                    <a:pt x="898" y="0"/>
                  </a:moveTo>
                  <a:lnTo>
                    <a:pt x="653" y="41"/>
                  </a:lnTo>
                  <a:lnTo>
                    <a:pt x="408" y="164"/>
                  </a:lnTo>
                  <a:lnTo>
                    <a:pt x="204" y="286"/>
                  </a:lnTo>
                  <a:lnTo>
                    <a:pt x="0" y="490"/>
                  </a:lnTo>
                  <a:lnTo>
                    <a:pt x="0" y="531"/>
                  </a:lnTo>
                  <a:lnTo>
                    <a:pt x="41" y="572"/>
                  </a:lnTo>
                  <a:lnTo>
                    <a:pt x="82" y="531"/>
                  </a:lnTo>
                  <a:lnTo>
                    <a:pt x="245" y="368"/>
                  </a:lnTo>
                  <a:lnTo>
                    <a:pt x="449" y="245"/>
                  </a:lnTo>
                  <a:lnTo>
                    <a:pt x="694" y="164"/>
                  </a:lnTo>
                  <a:lnTo>
                    <a:pt x="898" y="123"/>
                  </a:lnTo>
                  <a:lnTo>
                    <a:pt x="939" y="82"/>
                  </a:lnTo>
                  <a:lnTo>
                    <a:pt x="980" y="41"/>
                  </a:lnTo>
                  <a:lnTo>
                    <a:pt x="939"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46"/>
            <p:cNvSpPr/>
            <p:nvPr/>
          </p:nvSpPr>
          <p:spPr>
            <a:xfrm>
              <a:off x="5673475" y="1105225"/>
              <a:ext cx="17375" cy="14300"/>
            </a:xfrm>
            <a:custGeom>
              <a:avLst/>
              <a:gdLst/>
              <a:ahLst/>
              <a:cxnLst/>
              <a:rect l="l" t="t" r="r" b="b"/>
              <a:pathLst>
                <a:path w="695" h="572" extrusionOk="0">
                  <a:moveTo>
                    <a:pt x="695" y="0"/>
                  </a:moveTo>
                  <a:lnTo>
                    <a:pt x="654" y="41"/>
                  </a:lnTo>
                  <a:lnTo>
                    <a:pt x="287" y="204"/>
                  </a:lnTo>
                  <a:lnTo>
                    <a:pt x="1" y="449"/>
                  </a:lnTo>
                  <a:lnTo>
                    <a:pt x="1" y="490"/>
                  </a:lnTo>
                  <a:lnTo>
                    <a:pt x="1" y="531"/>
                  </a:lnTo>
                  <a:lnTo>
                    <a:pt x="42" y="572"/>
                  </a:lnTo>
                  <a:lnTo>
                    <a:pt x="83" y="531"/>
                  </a:lnTo>
                  <a:lnTo>
                    <a:pt x="368" y="286"/>
                  </a:lnTo>
                  <a:lnTo>
                    <a:pt x="695" y="123"/>
                  </a:lnTo>
                  <a:lnTo>
                    <a:pt x="695" y="82"/>
                  </a:lnTo>
                  <a:lnTo>
                    <a:pt x="695" y="41"/>
                  </a:lnTo>
                  <a:lnTo>
                    <a:pt x="695"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46"/>
            <p:cNvSpPr/>
            <p:nvPr/>
          </p:nvSpPr>
          <p:spPr>
            <a:xfrm>
              <a:off x="5701050" y="1094000"/>
              <a:ext cx="20425" cy="9200"/>
            </a:xfrm>
            <a:custGeom>
              <a:avLst/>
              <a:gdLst/>
              <a:ahLst/>
              <a:cxnLst/>
              <a:rect l="l" t="t" r="r" b="b"/>
              <a:pathLst>
                <a:path w="817" h="368" extrusionOk="0">
                  <a:moveTo>
                    <a:pt x="735" y="0"/>
                  </a:moveTo>
                  <a:lnTo>
                    <a:pt x="368" y="82"/>
                  </a:lnTo>
                  <a:lnTo>
                    <a:pt x="41" y="245"/>
                  </a:lnTo>
                  <a:lnTo>
                    <a:pt x="0" y="286"/>
                  </a:lnTo>
                  <a:lnTo>
                    <a:pt x="41" y="327"/>
                  </a:lnTo>
                  <a:lnTo>
                    <a:pt x="82" y="368"/>
                  </a:lnTo>
                  <a:lnTo>
                    <a:pt x="123" y="327"/>
                  </a:lnTo>
                  <a:lnTo>
                    <a:pt x="408" y="204"/>
                  </a:lnTo>
                  <a:lnTo>
                    <a:pt x="776" y="123"/>
                  </a:lnTo>
                  <a:lnTo>
                    <a:pt x="817" y="82"/>
                  </a:lnTo>
                  <a:lnTo>
                    <a:pt x="817" y="41"/>
                  </a:lnTo>
                  <a:lnTo>
                    <a:pt x="776"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0" name="Google Shape;1730;p46"/>
            <p:cNvSpPr/>
            <p:nvPr/>
          </p:nvSpPr>
          <p:spPr>
            <a:xfrm>
              <a:off x="5489800" y="2235975"/>
              <a:ext cx="14300" cy="21450"/>
            </a:xfrm>
            <a:custGeom>
              <a:avLst/>
              <a:gdLst/>
              <a:ahLst/>
              <a:cxnLst/>
              <a:rect l="l" t="t" r="r" b="b"/>
              <a:pathLst>
                <a:path w="572" h="858" extrusionOk="0">
                  <a:moveTo>
                    <a:pt x="490" y="0"/>
                  </a:moveTo>
                  <a:lnTo>
                    <a:pt x="490" y="41"/>
                  </a:lnTo>
                  <a:lnTo>
                    <a:pt x="286" y="409"/>
                  </a:lnTo>
                  <a:lnTo>
                    <a:pt x="0" y="735"/>
                  </a:lnTo>
                  <a:lnTo>
                    <a:pt x="0" y="776"/>
                  </a:lnTo>
                  <a:lnTo>
                    <a:pt x="0" y="817"/>
                  </a:lnTo>
                  <a:lnTo>
                    <a:pt x="41" y="858"/>
                  </a:lnTo>
                  <a:lnTo>
                    <a:pt x="82" y="817"/>
                  </a:lnTo>
                  <a:lnTo>
                    <a:pt x="367" y="490"/>
                  </a:lnTo>
                  <a:lnTo>
                    <a:pt x="572" y="82"/>
                  </a:lnTo>
                  <a:lnTo>
                    <a:pt x="572" y="41"/>
                  </a:lnTo>
                  <a:lnTo>
                    <a:pt x="572"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46"/>
            <p:cNvSpPr/>
            <p:nvPr/>
          </p:nvSpPr>
          <p:spPr>
            <a:xfrm>
              <a:off x="5511225" y="2204325"/>
              <a:ext cx="7175" cy="17375"/>
            </a:xfrm>
            <a:custGeom>
              <a:avLst/>
              <a:gdLst/>
              <a:ahLst/>
              <a:cxnLst/>
              <a:rect l="l" t="t" r="r" b="b"/>
              <a:pathLst>
                <a:path w="287" h="695" extrusionOk="0">
                  <a:moveTo>
                    <a:pt x="204" y="1"/>
                  </a:moveTo>
                  <a:lnTo>
                    <a:pt x="204" y="42"/>
                  </a:lnTo>
                  <a:lnTo>
                    <a:pt x="0" y="613"/>
                  </a:lnTo>
                  <a:lnTo>
                    <a:pt x="0" y="654"/>
                  </a:lnTo>
                  <a:lnTo>
                    <a:pt x="41" y="695"/>
                  </a:lnTo>
                  <a:lnTo>
                    <a:pt x="82" y="654"/>
                  </a:lnTo>
                  <a:lnTo>
                    <a:pt x="286" y="83"/>
                  </a:lnTo>
                  <a:lnTo>
                    <a:pt x="286" y="42"/>
                  </a:lnTo>
                  <a:lnTo>
                    <a:pt x="245"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46"/>
            <p:cNvSpPr/>
            <p:nvPr/>
          </p:nvSpPr>
          <p:spPr>
            <a:xfrm>
              <a:off x="5511225" y="2226775"/>
              <a:ext cx="10225" cy="17375"/>
            </a:xfrm>
            <a:custGeom>
              <a:avLst/>
              <a:gdLst/>
              <a:ahLst/>
              <a:cxnLst/>
              <a:rect l="l" t="t" r="r" b="b"/>
              <a:pathLst>
                <a:path w="409" h="695" extrusionOk="0">
                  <a:moveTo>
                    <a:pt x="327" y="1"/>
                  </a:moveTo>
                  <a:lnTo>
                    <a:pt x="286" y="42"/>
                  </a:lnTo>
                  <a:lnTo>
                    <a:pt x="164" y="287"/>
                  </a:lnTo>
                  <a:lnTo>
                    <a:pt x="0" y="613"/>
                  </a:lnTo>
                  <a:lnTo>
                    <a:pt x="0" y="654"/>
                  </a:lnTo>
                  <a:lnTo>
                    <a:pt x="41" y="695"/>
                  </a:lnTo>
                  <a:lnTo>
                    <a:pt x="82" y="695"/>
                  </a:lnTo>
                  <a:lnTo>
                    <a:pt x="123" y="654"/>
                  </a:lnTo>
                  <a:lnTo>
                    <a:pt x="286" y="328"/>
                  </a:lnTo>
                  <a:lnTo>
                    <a:pt x="409" y="83"/>
                  </a:lnTo>
                  <a:lnTo>
                    <a:pt x="409" y="42"/>
                  </a:lnTo>
                  <a:lnTo>
                    <a:pt x="368"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3" name="Google Shape;1733;p46"/>
            <p:cNvSpPr/>
            <p:nvPr/>
          </p:nvSpPr>
          <p:spPr>
            <a:xfrm>
              <a:off x="5637775" y="2437025"/>
              <a:ext cx="7150" cy="52075"/>
            </a:xfrm>
            <a:custGeom>
              <a:avLst/>
              <a:gdLst/>
              <a:ahLst/>
              <a:cxnLst/>
              <a:rect l="l" t="t" r="r" b="b"/>
              <a:pathLst>
                <a:path w="286" h="2083" extrusionOk="0">
                  <a:moveTo>
                    <a:pt x="41" y="0"/>
                  </a:moveTo>
                  <a:lnTo>
                    <a:pt x="0" y="41"/>
                  </a:lnTo>
                  <a:lnTo>
                    <a:pt x="0" y="82"/>
                  </a:lnTo>
                  <a:lnTo>
                    <a:pt x="82" y="572"/>
                  </a:lnTo>
                  <a:lnTo>
                    <a:pt x="163" y="1061"/>
                  </a:lnTo>
                  <a:lnTo>
                    <a:pt x="123" y="1511"/>
                  </a:lnTo>
                  <a:lnTo>
                    <a:pt x="41" y="2000"/>
                  </a:lnTo>
                  <a:lnTo>
                    <a:pt x="82" y="2041"/>
                  </a:lnTo>
                  <a:lnTo>
                    <a:pt x="123" y="2082"/>
                  </a:lnTo>
                  <a:lnTo>
                    <a:pt x="163" y="2082"/>
                  </a:lnTo>
                  <a:lnTo>
                    <a:pt x="204" y="2041"/>
                  </a:lnTo>
                  <a:lnTo>
                    <a:pt x="286" y="1551"/>
                  </a:lnTo>
                  <a:lnTo>
                    <a:pt x="286" y="1021"/>
                  </a:lnTo>
                  <a:lnTo>
                    <a:pt x="245" y="531"/>
                  </a:lnTo>
                  <a:lnTo>
                    <a:pt x="123" y="82"/>
                  </a:lnTo>
                  <a:lnTo>
                    <a:pt x="82"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46"/>
            <p:cNvSpPr/>
            <p:nvPr/>
          </p:nvSpPr>
          <p:spPr>
            <a:xfrm>
              <a:off x="5685725" y="2436000"/>
              <a:ext cx="6150" cy="53100"/>
            </a:xfrm>
            <a:custGeom>
              <a:avLst/>
              <a:gdLst/>
              <a:ahLst/>
              <a:cxnLst/>
              <a:rect l="l" t="t" r="r" b="b"/>
              <a:pathLst>
                <a:path w="246" h="2124" extrusionOk="0">
                  <a:moveTo>
                    <a:pt x="82" y="0"/>
                  </a:moveTo>
                  <a:lnTo>
                    <a:pt x="42" y="41"/>
                  </a:lnTo>
                  <a:lnTo>
                    <a:pt x="1" y="82"/>
                  </a:lnTo>
                  <a:lnTo>
                    <a:pt x="1" y="123"/>
                  </a:lnTo>
                  <a:lnTo>
                    <a:pt x="42" y="490"/>
                  </a:lnTo>
                  <a:lnTo>
                    <a:pt x="42" y="817"/>
                  </a:lnTo>
                  <a:lnTo>
                    <a:pt x="123" y="1429"/>
                  </a:lnTo>
                  <a:lnTo>
                    <a:pt x="82" y="1756"/>
                  </a:lnTo>
                  <a:lnTo>
                    <a:pt x="42" y="2041"/>
                  </a:lnTo>
                  <a:lnTo>
                    <a:pt x="42" y="2082"/>
                  </a:lnTo>
                  <a:lnTo>
                    <a:pt x="82" y="2123"/>
                  </a:lnTo>
                  <a:lnTo>
                    <a:pt x="164" y="2123"/>
                  </a:lnTo>
                  <a:lnTo>
                    <a:pt x="164" y="2082"/>
                  </a:lnTo>
                  <a:lnTo>
                    <a:pt x="246" y="1756"/>
                  </a:lnTo>
                  <a:lnTo>
                    <a:pt x="246" y="1429"/>
                  </a:lnTo>
                  <a:lnTo>
                    <a:pt x="205" y="817"/>
                  </a:lnTo>
                  <a:lnTo>
                    <a:pt x="164" y="490"/>
                  </a:lnTo>
                  <a:lnTo>
                    <a:pt x="123" y="123"/>
                  </a:lnTo>
                  <a:lnTo>
                    <a:pt x="123" y="82"/>
                  </a:lnTo>
                  <a:lnTo>
                    <a:pt x="123" y="41"/>
                  </a:lnTo>
                  <a:lnTo>
                    <a:pt x="82"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46"/>
            <p:cNvSpPr/>
            <p:nvPr/>
          </p:nvSpPr>
          <p:spPr>
            <a:xfrm>
              <a:off x="4836650" y="2424775"/>
              <a:ext cx="40850" cy="28600"/>
            </a:xfrm>
            <a:custGeom>
              <a:avLst/>
              <a:gdLst/>
              <a:ahLst/>
              <a:cxnLst/>
              <a:rect l="l" t="t" r="r" b="b"/>
              <a:pathLst>
                <a:path w="1634" h="1144" extrusionOk="0">
                  <a:moveTo>
                    <a:pt x="1511" y="0"/>
                  </a:moveTo>
                  <a:lnTo>
                    <a:pt x="776" y="490"/>
                  </a:lnTo>
                  <a:lnTo>
                    <a:pt x="41" y="1021"/>
                  </a:lnTo>
                  <a:lnTo>
                    <a:pt x="0" y="1102"/>
                  </a:lnTo>
                  <a:lnTo>
                    <a:pt x="41" y="1143"/>
                  </a:lnTo>
                  <a:lnTo>
                    <a:pt x="123" y="1143"/>
                  </a:lnTo>
                  <a:lnTo>
                    <a:pt x="858" y="613"/>
                  </a:lnTo>
                  <a:lnTo>
                    <a:pt x="1592" y="123"/>
                  </a:lnTo>
                  <a:lnTo>
                    <a:pt x="1633" y="82"/>
                  </a:lnTo>
                  <a:lnTo>
                    <a:pt x="1633" y="41"/>
                  </a:lnTo>
                  <a:lnTo>
                    <a:pt x="1592"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6" name="Google Shape;1736;p46"/>
            <p:cNvSpPr/>
            <p:nvPr/>
          </p:nvSpPr>
          <p:spPr>
            <a:xfrm>
              <a:off x="4816225" y="1686925"/>
              <a:ext cx="64325" cy="338850"/>
            </a:xfrm>
            <a:custGeom>
              <a:avLst/>
              <a:gdLst/>
              <a:ahLst/>
              <a:cxnLst/>
              <a:rect l="l" t="t" r="r" b="b"/>
              <a:pathLst>
                <a:path w="2573" h="13554" extrusionOk="0">
                  <a:moveTo>
                    <a:pt x="2450" y="0"/>
                  </a:moveTo>
                  <a:lnTo>
                    <a:pt x="2409" y="41"/>
                  </a:lnTo>
                  <a:lnTo>
                    <a:pt x="1838" y="2042"/>
                  </a:lnTo>
                  <a:lnTo>
                    <a:pt x="1593" y="3021"/>
                  </a:lnTo>
                  <a:lnTo>
                    <a:pt x="1389" y="3919"/>
                  </a:lnTo>
                  <a:lnTo>
                    <a:pt x="1226" y="4817"/>
                  </a:lnTo>
                  <a:lnTo>
                    <a:pt x="1062" y="5675"/>
                  </a:lnTo>
                  <a:lnTo>
                    <a:pt x="981" y="6491"/>
                  </a:lnTo>
                  <a:lnTo>
                    <a:pt x="899" y="7307"/>
                  </a:lnTo>
                  <a:lnTo>
                    <a:pt x="817" y="8450"/>
                  </a:lnTo>
                  <a:lnTo>
                    <a:pt x="777" y="9716"/>
                  </a:lnTo>
                  <a:lnTo>
                    <a:pt x="613" y="10981"/>
                  </a:lnTo>
                  <a:lnTo>
                    <a:pt x="532" y="11635"/>
                  </a:lnTo>
                  <a:lnTo>
                    <a:pt x="409" y="12247"/>
                  </a:lnTo>
                  <a:lnTo>
                    <a:pt x="205" y="12859"/>
                  </a:lnTo>
                  <a:lnTo>
                    <a:pt x="1" y="13431"/>
                  </a:lnTo>
                  <a:lnTo>
                    <a:pt x="1" y="13472"/>
                  </a:lnTo>
                  <a:lnTo>
                    <a:pt x="42" y="13512"/>
                  </a:lnTo>
                  <a:lnTo>
                    <a:pt x="42" y="13553"/>
                  </a:lnTo>
                  <a:lnTo>
                    <a:pt x="123" y="13512"/>
                  </a:lnTo>
                  <a:lnTo>
                    <a:pt x="328" y="12900"/>
                  </a:lnTo>
                  <a:lnTo>
                    <a:pt x="532" y="12288"/>
                  </a:lnTo>
                  <a:lnTo>
                    <a:pt x="654" y="11675"/>
                  </a:lnTo>
                  <a:lnTo>
                    <a:pt x="777" y="11022"/>
                  </a:lnTo>
                  <a:lnTo>
                    <a:pt x="899" y="9757"/>
                  </a:lnTo>
                  <a:lnTo>
                    <a:pt x="981" y="8450"/>
                  </a:lnTo>
                  <a:lnTo>
                    <a:pt x="1021" y="7307"/>
                  </a:lnTo>
                  <a:lnTo>
                    <a:pt x="1103" y="6532"/>
                  </a:lnTo>
                  <a:lnTo>
                    <a:pt x="1226" y="5675"/>
                  </a:lnTo>
                  <a:lnTo>
                    <a:pt x="1348" y="4858"/>
                  </a:lnTo>
                  <a:lnTo>
                    <a:pt x="1511" y="3960"/>
                  </a:lnTo>
                  <a:lnTo>
                    <a:pt x="1715" y="3062"/>
                  </a:lnTo>
                  <a:lnTo>
                    <a:pt x="1960" y="2082"/>
                  </a:lnTo>
                  <a:lnTo>
                    <a:pt x="2573" y="82"/>
                  </a:lnTo>
                  <a:lnTo>
                    <a:pt x="2573" y="41"/>
                  </a:lnTo>
                  <a:lnTo>
                    <a:pt x="2532" y="0"/>
                  </a:lnTo>
                  <a:close/>
                </a:path>
              </a:pathLst>
            </a:custGeom>
            <a:solidFill>
              <a:srgbClr val="000000">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7" name="Google Shape;1737;p46"/>
            <p:cNvSpPr/>
            <p:nvPr/>
          </p:nvSpPr>
          <p:spPr>
            <a:xfrm>
              <a:off x="4807050" y="1832850"/>
              <a:ext cx="38800" cy="144950"/>
            </a:xfrm>
            <a:custGeom>
              <a:avLst/>
              <a:gdLst/>
              <a:ahLst/>
              <a:cxnLst/>
              <a:rect l="l" t="t" r="r" b="b"/>
              <a:pathLst>
                <a:path w="1552" h="5798" extrusionOk="0">
                  <a:moveTo>
                    <a:pt x="1429" y="1"/>
                  </a:moveTo>
                  <a:lnTo>
                    <a:pt x="1388" y="42"/>
                  </a:lnTo>
                  <a:lnTo>
                    <a:pt x="1144" y="1470"/>
                  </a:lnTo>
                  <a:lnTo>
                    <a:pt x="776" y="2899"/>
                  </a:lnTo>
                  <a:lnTo>
                    <a:pt x="409" y="4328"/>
                  </a:lnTo>
                  <a:lnTo>
                    <a:pt x="1" y="5716"/>
                  </a:lnTo>
                  <a:lnTo>
                    <a:pt x="1" y="5757"/>
                  </a:lnTo>
                  <a:lnTo>
                    <a:pt x="41" y="5798"/>
                  </a:lnTo>
                  <a:lnTo>
                    <a:pt x="82" y="5798"/>
                  </a:lnTo>
                  <a:lnTo>
                    <a:pt x="123" y="5757"/>
                  </a:lnTo>
                  <a:lnTo>
                    <a:pt x="531" y="4369"/>
                  </a:lnTo>
                  <a:lnTo>
                    <a:pt x="939" y="2940"/>
                  </a:lnTo>
                  <a:lnTo>
                    <a:pt x="1266" y="1511"/>
                  </a:lnTo>
                  <a:lnTo>
                    <a:pt x="1552" y="83"/>
                  </a:lnTo>
                  <a:lnTo>
                    <a:pt x="1511" y="1"/>
                  </a:lnTo>
                  <a:close/>
                </a:path>
              </a:pathLst>
            </a:custGeom>
            <a:solidFill>
              <a:srgbClr val="000000">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8" name="Google Shape;1738;p46"/>
            <p:cNvSpPr/>
            <p:nvPr/>
          </p:nvSpPr>
          <p:spPr>
            <a:xfrm>
              <a:off x="5022375" y="2455375"/>
              <a:ext cx="12275" cy="40850"/>
            </a:xfrm>
            <a:custGeom>
              <a:avLst/>
              <a:gdLst/>
              <a:ahLst/>
              <a:cxnLst/>
              <a:rect l="l" t="t" r="r" b="b"/>
              <a:pathLst>
                <a:path w="491" h="1634" extrusionOk="0">
                  <a:moveTo>
                    <a:pt x="409" y="1"/>
                  </a:moveTo>
                  <a:lnTo>
                    <a:pt x="368" y="42"/>
                  </a:lnTo>
                  <a:lnTo>
                    <a:pt x="164" y="368"/>
                  </a:lnTo>
                  <a:lnTo>
                    <a:pt x="42" y="777"/>
                  </a:lnTo>
                  <a:lnTo>
                    <a:pt x="1" y="1185"/>
                  </a:lnTo>
                  <a:lnTo>
                    <a:pt x="1" y="1593"/>
                  </a:lnTo>
                  <a:lnTo>
                    <a:pt x="42" y="1634"/>
                  </a:lnTo>
                  <a:lnTo>
                    <a:pt x="83" y="1634"/>
                  </a:lnTo>
                  <a:lnTo>
                    <a:pt x="123" y="1593"/>
                  </a:lnTo>
                  <a:lnTo>
                    <a:pt x="123" y="1552"/>
                  </a:lnTo>
                  <a:lnTo>
                    <a:pt x="123" y="1185"/>
                  </a:lnTo>
                  <a:lnTo>
                    <a:pt x="164" y="817"/>
                  </a:lnTo>
                  <a:lnTo>
                    <a:pt x="287" y="450"/>
                  </a:lnTo>
                  <a:lnTo>
                    <a:pt x="491" y="123"/>
                  </a:lnTo>
                  <a:lnTo>
                    <a:pt x="491" y="42"/>
                  </a:lnTo>
                  <a:lnTo>
                    <a:pt x="450"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46"/>
            <p:cNvSpPr/>
            <p:nvPr/>
          </p:nvSpPr>
          <p:spPr>
            <a:xfrm>
              <a:off x="5074425" y="2453350"/>
              <a:ext cx="11250" cy="46975"/>
            </a:xfrm>
            <a:custGeom>
              <a:avLst/>
              <a:gdLst/>
              <a:ahLst/>
              <a:cxnLst/>
              <a:rect l="l" t="t" r="r" b="b"/>
              <a:pathLst>
                <a:path w="450" h="1879" extrusionOk="0">
                  <a:moveTo>
                    <a:pt x="368" y="0"/>
                  </a:moveTo>
                  <a:lnTo>
                    <a:pt x="327" y="41"/>
                  </a:lnTo>
                  <a:lnTo>
                    <a:pt x="123" y="449"/>
                  </a:lnTo>
                  <a:lnTo>
                    <a:pt x="1" y="898"/>
                  </a:lnTo>
                  <a:lnTo>
                    <a:pt x="1" y="1347"/>
                  </a:lnTo>
                  <a:lnTo>
                    <a:pt x="42" y="1796"/>
                  </a:lnTo>
                  <a:lnTo>
                    <a:pt x="82" y="1837"/>
                  </a:lnTo>
                  <a:lnTo>
                    <a:pt x="123" y="1878"/>
                  </a:lnTo>
                  <a:lnTo>
                    <a:pt x="164" y="1837"/>
                  </a:lnTo>
                  <a:lnTo>
                    <a:pt x="164" y="1796"/>
                  </a:lnTo>
                  <a:lnTo>
                    <a:pt x="123" y="1347"/>
                  </a:lnTo>
                  <a:lnTo>
                    <a:pt x="164" y="939"/>
                  </a:lnTo>
                  <a:lnTo>
                    <a:pt x="246" y="490"/>
                  </a:lnTo>
                  <a:lnTo>
                    <a:pt x="450" y="123"/>
                  </a:lnTo>
                  <a:lnTo>
                    <a:pt x="450" y="82"/>
                  </a:lnTo>
                  <a:lnTo>
                    <a:pt x="409" y="41"/>
                  </a:lnTo>
                  <a:lnTo>
                    <a:pt x="368"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5" name="Rounded Rectangle 74"/>
          <p:cNvSpPr/>
          <p:nvPr/>
        </p:nvSpPr>
        <p:spPr>
          <a:xfrm>
            <a:off x="653275" y="1234454"/>
            <a:ext cx="7544160" cy="853153"/>
          </a:xfrm>
          <a:prstGeom prst="roundRect">
            <a:avLst/>
          </a:prstGeom>
          <a:solidFill>
            <a:srgbClr val="FFFFFF"/>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74" name="TextBox 11">
            <a:extLst>
              <a:ext uri="{FF2B5EF4-FFF2-40B4-BE49-F238E27FC236}">
                <a16:creationId xmlns:a16="http://schemas.microsoft.com/office/drawing/2014/main" id="{27DF2B8C-8F3D-55D7-8C03-55D41324E176}"/>
              </a:ext>
            </a:extLst>
          </p:cNvPr>
          <p:cNvSpPr txBox="1"/>
          <p:nvPr/>
        </p:nvSpPr>
        <p:spPr>
          <a:xfrm>
            <a:off x="2486480" y="118591"/>
            <a:ext cx="4171040" cy="82067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DẶN DÒ</a:t>
            </a:r>
          </a:p>
        </p:txBody>
      </p:sp>
      <p:sp>
        <p:nvSpPr>
          <p:cNvPr id="76" name="Rounded Rectangle 75"/>
          <p:cNvSpPr/>
          <p:nvPr/>
        </p:nvSpPr>
        <p:spPr>
          <a:xfrm>
            <a:off x="653275" y="2296925"/>
            <a:ext cx="7544160" cy="853153"/>
          </a:xfrm>
          <a:prstGeom prst="roundRect">
            <a:avLst/>
          </a:prstGeom>
          <a:solidFill>
            <a:srgbClr val="FFFFFF"/>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77" name="Rounded Rectangle 76"/>
          <p:cNvSpPr/>
          <p:nvPr/>
        </p:nvSpPr>
        <p:spPr>
          <a:xfrm>
            <a:off x="653275" y="3321698"/>
            <a:ext cx="7544160" cy="1508725"/>
          </a:xfrm>
          <a:prstGeom prst="roundRect">
            <a:avLst/>
          </a:prstGeom>
          <a:solidFill>
            <a:srgbClr val="FFFFFF"/>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78" name="Rectangle 77"/>
          <p:cNvSpPr/>
          <p:nvPr/>
        </p:nvSpPr>
        <p:spPr>
          <a:xfrm>
            <a:off x="915589" y="1158341"/>
            <a:ext cx="7292381" cy="3662541"/>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571500" indent="-571500">
              <a:lnSpc>
                <a:spcPct val="200000"/>
              </a:lnSpc>
              <a:spcAft>
                <a:spcPts val="2400"/>
              </a:spcAft>
              <a:buFont typeface="+mj-lt"/>
              <a:buAutoNum type="arabicParenR"/>
            </a:pPr>
            <a:r>
              <a:rPr lang="en-US" sz="2400">
                <a:latin typeface="Arial" panose="020B0604020202020204" pitchFamily="34" charset="0"/>
                <a:cs typeface="Arial" panose="020B0604020202020204" pitchFamily="34" charset="0"/>
              </a:rPr>
              <a:t>Đọc lại ghi nhớ.</a:t>
            </a:r>
          </a:p>
          <a:p>
            <a:pPr marL="571500" indent="-571500">
              <a:lnSpc>
                <a:spcPct val="200000"/>
              </a:lnSpc>
              <a:spcAft>
                <a:spcPts val="2400"/>
              </a:spcAft>
              <a:buFont typeface="+mj-lt"/>
              <a:buAutoNum type="arabicParenR"/>
            </a:pPr>
            <a:r>
              <a:rPr lang="en-US" sz="2400">
                <a:latin typeface="Arial" panose="020B0604020202020204" pitchFamily="34" charset="0"/>
                <a:cs typeface="Arial" panose="020B0604020202020204" pitchFamily="34" charset="0"/>
              </a:rPr>
              <a:t>Đặt 1 – 2 câu và xác định vị ngữ..</a:t>
            </a:r>
          </a:p>
          <a:p>
            <a:pPr marL="571500" indent="-571500">
              <a:lnSpc>
                <a:spcPct val="200000"/>
              </a:lnSpc>
              <a:spcAft>
                <a:spcPts val="2400"/>
              </a:spcAft>
              <a:buFont typeface="+mj-lt"/>
              <a:buAutoNum type="arabicParenR"/>
            </a:pPr>
            <a:r>
              <a:rPr lang="en-US" sz="2400">
                <a:latin typeface="Arial" panose="020B0604020202020204" pitchFamily="34" charset="0"/>
                <a:cs typeface="Arial" panose="020B0604020202020204" pitchFamily="34" charset="0"/>
              </a:rPr>
              <a:t>Đọc trước nội dung </a:t>
            </a:r>
            <a:r>
              <a:rPr lang="en-US" sz="2400" i="1">
                <a:latin typeface="Arial" panose="020B0604020202020204" pitchFamily="34" charset="0"/>
                <a:cs typeface="Arial" panose="020B0604020202020204" pitchFamily="34" charset="0"/>
              </a:rPr>
              <a:t>Tiết học sau</a:t>
            </a:r>
            <a:r>
              <a:rPr lang="en-US" sz="2400">
                <a:latin typeface="Arial" panose="020B0604020202020204" pitchFamily="34" charset="0"/>
                <a:cs typeface="Arial" panose="020B0604020202020204" pitchFamily="34" charset="0"/>
              </a:rPr>
              <a:t>: </a:t>
            </a:r>
            <a:r>
              <a:rPr lang="vi-VN" sz="2400" b="1">
                <a:latin typeface="Arial" panose="020B0604020202020204" pitchFamily="34" charset="0"/>
                <a:cs typeface="Arial" panose="020B0604020202020204" pitchFamily="34" charset="0"/>
              </a:rPr>
              <a:t>Tìm hiểu cách viết hướng dẫn sử dụng một sản phẩm </a:t>
            </a:r>
            <a:endParaRPr lang="en-US" sz="2400" b="1">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4"/>
                                        </p:tgtEl>
                                        <p:attrNameLst>
                                          <p:attrName>style.visibility</p:attrName>
                                        </p:attrNameLst>
                                      </p:cBhvr>
                                      <p:to>
                                        <p:strVal val="visible"/>
                                      </p:to>
                                    </p:set>
                                    <p:animEffect transition="in" filter="fade">
                                      <p:cBhvr>
                                        <p:cTn id="7" dur="500"/>
                                        <p:tgtEl>
                                          <p:spTgt spid="7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8"/>
                                        </p:tgtEl>
                                        <p:attrNameLst>
                                          <p:attrName>style.visibility</p:attrName>
                                        </p:attrNameLst>
                                      </p:cBhvr>
                                      <p:to>
                                        <p:strVal val="visible"/>
                                      </p:to>
                                    </p:set>
                                    <p:animEffect transition="in" filter="fade">
                                      <p:cBhvr>
                                        <p:cTn id="12" dur="500"/>
                                        <p:tgtEl>
                                          <p:spTgt spid="7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7"/>
                                        </p:tgtEl>
                                        <p:attrNameLst>
                                          <p:attrName>style.visibility</p:attrName>
                                        </p:attrNameLst>
                                      </p:cBhvr>
                                      <p:to>
                                        <p:strVal val="visible"/>
                                      </p:to>
                                    </p:set>
                                    <p:animEffect transition="in" filter="fade">
                                      <p:cBhvr>
                                        <p:cTn id="15" dur="500"/>
                                        <p:tgtEl>
                                          <p:spTgt spid="7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6"/>
                                        </p:tgtEl>
                                        <p:attrNameLst>
                                          <p:attrName>style.visibility</p:attrName>
                                        </p:attrNameLst>
                                      </p:cBhvr>
                                      <p:to>
                                        <p:strVal val="visible"/>
                                      </p:to>
                                    </p:set>
                                    <p:animEffect transition="in" filter="fade">
                                      <p:cBhvr>
                                        <p:cTn id="18" dur="500"/>
                                        <p:tgtEl>
                                          <p:spTgt spid="76"/>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5"/>
                                        </p:tgtEl>
                                        <p:attrNameLst>
                                          <p:attrName>style.visibility</p:attrName>
                                        </p:attrNameLst>
                                      </p:cBhvr>
                                      <p:to>
                                        <p:strVal val="visible"/>
                                      </p:to>
                                    </p:set>
                                    <p:animEffect transition="in" filter="fade">
                                      <p:cBhvr>
                                        <p:cTn id="21"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animBg="1"/>
      <p:bldP spid="74" grpId="0"/>
      <p:bldP spid="76" grpId="0" animBg="1"/>
      <p:bldP spid="77" grpId="0" animBg="1"/>
      <p:bldP spid="7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22"/>
        <p:cNvGrpSpPr/>
        <p:nvPr/>
      </p:nvGrpSpPr>
      <p:grpSpPr>
        <a:xfrm>
          <a:off x="0" y="0"/>
          <a:ext cx="0" cy="0"/>
          <a:chOff x="0" y="0"/>
          <a:chExt cx="0" cy="0"/>
        </a:xfrm>
      </p:grpSpPr>
      <p:grpSp>
        <p:nvGrpSpPr>
          <p:cNvPr id="1827" name="Google Shape;1827;p49"/>
          <p:cNvGrpSpPr/>
          <p:nvPr/>
        </p:nvGrpSpPr>
        <p:grpSpPr>
          <a:xfrm rot="-136124">
            <a:off x="130412" y="2475905"/>
            <a:ext cx="1530654" cy="3153890"/>
            <a:chOff x="6239025" y="396475"/>
            <a:chExt cx="480900" cy="990825"/>
          </a:xfrm>
        </p:grpSpPr>
        <p:sp>
          <p:nvSpPr>
            <p:cNvPr id="1828" name="Google Shape;1828;p49"/>
            <p:cNvSpPr/>
            <p:nvPr/>
          </p:nvSpPr>
          <p:spPr>
            <a:xfrm>
              <a:off x="6239025" y="396475"/>
              <a:ext cx="480900" cy="743850"/>
            </a:xfrm>
            <a:custGeom>
              <a:avLst/>
              <a:gdLst/>
              <a:ahLst/>
              <a:cxnLst/>
              <a:rect l="l" t="t" r="r" b="b"/>
              <a:pathLst>
                <a:path w="19236" h="29754" extrusionOk="0">
                  <a:moveTo>
                    <a:pt x="9996" y="0"/>
                  </a:moveTo>
                  <a:lnTo>
                    <a:pt x="9298" y="58"/>
                  </a:lnTo>
                  <a:lnTo>
                    <a:pt x="8601" y="233"/>
                  </a:lnTo>
                  <a:lnTo>
                    <a:pt x="7962" y="523"/>
                  </a:lnTo>
                  <a:lnTo>
                    <a:pt x="7323" y="872"/>
                  </a:lnTo>
                  <a:lnTo>
                    <a:pt x="6800" y="1337"/>
                  </a:lnTo>
                  <a:lnTo>
                    <a:pt x="6335" y="1918"/>
                  </a:lnTo>
                  <a:lnTo>
                    <a:pt x="5928" y="2557"/>
                  </a:lnTo>
                  <a:lnTo>
                    <a:pt x="5812" y="2906"/>
                  </a:lnTo>
                  <a:lnTo>
                    <a:pt x="5695" y="3313"/>
                  </a:lnTo>
                  <a:lnTo>
                    <a:pt x="5579" y="3719"/>
                  </a:lnTo>
                  <a:lnTo>
                    <a:pt x="5521" y="4126"/>
                  </a:lnTo>
                  <a:lnTo>
                    <a:pt x="5521" y="5346"/>
                  </a:lnTo>
                  <a:lnTo>
                    <a:pt x="5405" y="5928"/>
                  </a:lnTo>
                  <a:lnTo>
                    <a:pt x="5347" y="6218"/>
                  </a:lnTo>
                  <a:lnTo>
                    <a:pt x="5231" y="6451"/>
                  </a:lnTo>
                  <a:lnTo>
                    <a:pt x="4940" y="6799"/>
                  </a:lnTo>
                  <a:lnTo>
                    <a:pt x="4591" y="7148"/>
                  </a:lnTo>
                  <a:lnTo>
                    <a:pt x="3894" y="7671"/>
                  </a:lnTo>
                  <a:lnTo>
                    <a:pt x="3487" y="8078"/>
                  </a:lnTo>
                  <a:lnTo>
                    <a:pt x="3139" y="8543"/>
                  </a:lnTo>
                  <a:lnTo>
                    <a:pt x="2906" y="9007"/>
                  </a:lnTo>
                  <a:lnTo>
                    <a:pt x="2732" y="9472"/>
                  </a:lnTo>
                  <a:lnTo>
                    <a:pt x="2616" y="9937"/>
                  </a:lnTo>
                  <a:lnTo>
                    <a:pt x="2557" y="10402"/>
                  </a:lnTo>
                  <a:lnTo>
                    <a:pt x="2557" y="10867"/>
                  </a:lnTo>
                  <a:lnTo>
                    <a:pt x="2557" y="11390"/>
                  </a:lnTo>
                  <a:lnTo>
                    <a:pt x="2674" y="12378"/>
                  </a:lnTo>
                  <a:lnTo>
                    <a:pt x="2790" y="13424"/>
                  </a:lnTo>
                  <a:lnTo>
                    <a:pt x="2848" y="14412"/>
                  </a:lnTo>
                  <a:lnTo>
                    <a:pt x="2848" y="14935"/>
                  </a:lnTo>
                  <a:lnTo>
                    <a:pt x="2790" y="15458"/>
                  </a:lnTo>
                  <a:lnTo>
                    <a:pt x="2557" y="16852"/>
                  </a:lnTo>
                  <a:lnTo>
                    <a:pt x="2267" y="18073"/>
                  </a:lnTo>
                  <a:lnTo>
                    <a:pt x="2151" y="18596"/>
                  </a:lnTo>
                  <a:lnTo>
                    <a:pt x="1918" y="19119"/>
                  </a:lnTo>
                  <a:lnTo>
                    <a:pt x="1628" y="19584"/>
                  </a:lnTo>
                  <a:lnTo>
                    <a:pt x="1337" y="20049"/>
                  </a:lnTo>
                  <a:lnTo>
                    <a:pt x="756" y="20920"/>
                  </a:lnTo>
                  <a:lnTo>
                    <a:pt x="465" y="21443"/>
                  </a:lnTo>
                  <a:lnTo>
                    <a:pt x="233" y="21908"/>
                  </a:lnTo>
                  <a:lnTo>
                    <a:pt x="117" y="22315"/>
                  </a:lnTo>
                  <a:lnTo>
                    <a:pt x="59" y="22780"/>
                  </a:lnTo>
                  <a:lnTo>
                    <a:pt x="1" y="23187"/>
                  </a:lnTo>
                  <a:lnTo>
                    <a:pt x="1" y="23652"/>
                  </a:lnTo>
                  <a:lnTo>
                    <a:pt x="59" y="24116"/>
                  </a:lnTo>
                  <a:lnTo>
                    <a:pt x="175" y="24523"/>
                  </a:lnTo>
                  <a:lnTo>
                    <a:pt x="291" y="24930"/>
                  </a:lnTo>
                  <a:lnTo>
                    <a:pt x="465" y="25395"/>
                  </a:lnTo>
                  <a:lnTo>
                    <a:pt x="930" y="26150"/>
                  </a:lnTo>
                  <a:lnTo>
                    <a:pt x="1453" y="26906"/>
                  </a:lnTo>
                  <a:lnTo>
                    <a:pt x="2093" y="27545"/>
                  </a:lnTo>
                  <a:lnTo>
                    <a:pt x="2848" y="28068"/>
                  </a:lnTo>
                  <a:lnTo>
                    <a:pt x="3603" y="28533"/>
                  </a:lnTo>
                  <a:lnTo>
                    <a:pt x="4475" y="28882"/>
                  </a:lnTo>
                  <a:lnTo>
                    <a:pt x="5289" y="29172"/>
                  </a:lnTo>
                  <a:lnTo>
                    <a:pt x="6160" y="29346"/>
                  </a:lnTo>
                  <a:lnTo>
                    <a:pt x="7090" y="29521"/>
                  </a:lnTo>
                  <a:lnTo>
                    <a:pt x="8020" y="29637"/>
                  </a:lnTo>
                  <a:lnTo>
                    <a:pt x="9821" y="29695"/>
                  </a:lnTo>
                  <a:lnTo>
                    <a:pt x="11390" y="29753"/>
                  </a:lnTo>
                  <a:lnTo>
                    <a:pt x="12204" y="29695"/>
                  </a:lnTo>
                  <a:lnTo>
                    <a:pt x="13018" y="29637"/>
                  </a:lnTo>
                  <a:lnTo>
                    <a:pt x="13831" y="29521"/>
                  </a:lnTo>
                  <a:lnTo>
                    <a:pt x="14587" y="29346"/>
                  </a:lnTo>
                  <a:lnTo>
                    <a:pt x="15342" y="29114"/>
                  </a:lnTo>
                  <a:lnTo>
                    <a:pt x="16039" y="28823"/>
                  </a:lnTo>
                  <a:lnTo>
                    <a:pt x="16737" y="28417"/>
                  </a:lnTo>
                  <a:lnTo>
                    <a:pt x="17376" y="27894"/>
                  </a:lnTo>
                  <a:lnTo>
                    <a:pt x="17957" y="27371"/>
                  </a:lnTo>
                  <a:lnTo>
                    <a:pt x="18480" y="26731"/>
                  </a:lnTo>
                  <a:lnTo>
                    <a:pt x="18829" y="26034"/>
                  </a:lnTo>
                  <a:lnTo>
                    <a:pt x="19119" y="25279"/>
                  </a:lnTo>
                  <a:lnTo>
                    <a:pt x="19177" y="24930"/>
                  </a:lnTo>
                  <a:lnTo>
                    <a:pt x="19235" y="24523"/>
                  </a:lnTo>
                  <a:lnTo>
                    <a:pt x="19235" y="24116"/>
                  </a:lnTo>
                  <a:lnTo>
                    <a:pt x="19235" y="23768"/>
                  </a:lnTo>
                  <a:lnTo>
                    <a:pt x="19061" y="23070"/>
                  </a:lnTo>
                  <a:lnTo>
                    <a:pt x="18887" y="22431"/>
                  </a:lnTo>
                  <a:lnTo>
                    <a:pt x="18596" y="21850"/>
                  </a:lnTo>
                  <a:lnTo>
                    <a:pt x="18248" y="21211"/>
                  </a:lnTo>
                  <a:lnTo>
                    <a:pt x="17550" y="19991"/>
                  </a:lnTo>
                  <a:lnTo>
                    <a:pt x="17260" y="19351"/>
                  </a:lnTo>
                  <a:lnTo>
                    <a:pt x="17027" y="18712"/>
                  </a:lnTo>
                  <a:lnTo>
                    <a:pt x="16969" y="18189"/>
                  </a:lnTo>
                  <a:lnTo>
                    <a:pt x="16853" y="17724"/>
                  </a:lnTo>
                  <a:lnTo>
                    <a:pt x="16853" y="16678"/>
                  </a:lnTo>
                  <a:lnTo>
                    <a:pt x="16911" y="15690"/>
                  </a:lnTo>
                  <a:lnTo>
                    <a:pt x="17027" y="14702"/>
                  </a:lnTo>
                  <a:lnTo>
                    <a:pt x="17202" y="13714"/>
                  </a:lnTo>
                  <a:lnTo>
                    <a:pt x="17318" y="12727"/>
                  </a:lnTo>
                  <a:lnTo>
                    <a:pt x="17376" y="11681"/>
                  </a:lnTo>
                  <a:lnTo>
                    <a:pt x="17318" y="10693"/>
                  </a:lnTo>
                  <a:lnTo>
                    <a:pt x="17202" y="10053"/>
                  </a:lnTo>
                  <a:lnTo>
                    <a:pt x="16969" y="9414"/>
                  </a:lnTo>
                  <a:lnTo>
                    <a:pt x="16737" y="8891"/>
                  </a:lnTo>
                  <a:lnTo>
                    <a:pt x="16388" y="8368"/>
                  </a:lnTo>
                  <a:lnTo>
                    <a:pt x="15691" y="7322"/>
                  </a:lnTo>
                  <a:lnTo>
                    <a:pt x="15400" y="6799"/>
                  </a:lnTo>
                  <a:lnTo>
                    <a:pt x="15110" y="6218"/>
                  </a:lnTo>
                  <a:lnTo>
                    <a:pt x="14935" y="5753"/>
                  </a:lnTo>
                  <a:lnTo>
                    <a:pt x="14877" y="5288"/>
                  </a:lnTo>
                  <a:lnTo>
                    <a:pt x="14703" y="4359"/>
                  </a:lnTo>
                  <a:lnTo>
                    <a:pt x="14528" y="3429"/>
                  </a:lnTo>
                  <a:lnTo>
                    <a:pt x="14412" y="2964"/>
                  </a:lnTo>
                  <a:lnTo>
                    <a:pt x="14238" y="2499"/>
                  </a:lnTo>
                  <a:lnTo>
                    <a:pt x="14005" y="2092"/>
                  </a:lnTo>
                  <a:lnTo>
                    <a:pt x="13773" y="1802"/>
                  </a:lnTo>
                  <a:lnTo>
                    <a:pt x="13308" y="1220"/>
                  </a:lnTo>
                  <a:lnTo>
                    <a:pt x="12727" y="756"/>
                  </a:lnTo>
                  <a:lnTo>
                    <a:pt x="12088" y="407"/>
                  </a:lnTo>
                  <a:lnTo>
                    <a:pt x="11390" y="174"/>
                  </a:lnTo>
                  <a:lnTo>
                    <a:pt x="1069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9" name="Google Shape;1829;p49"/>
            <p:cNvSpPr/>
            <p:nvPr/>
          </p:nvSpPr>
          <p:spPr>
            <a:xfrm>
              <a:off x="6471475" y="734975"/>
              <a:ext cx="24725" cy="652325"/>
            </a:xfrm>
            <a:custGeom>
              <a:avLst/>
              <a:gdLst/>
              <a:ahLst/>
              <a:cxnLst/>
              <a:rect l="l" t="t" r="r" b="b"/>
              <a:pathLst>
                <a:path w="989" h="26093" extrusionOk="0">
                  <a:moveTo>
                    <a:pt x="233" y="0"/>
                  </a:moveTo>
                  <a:lnTo>
                    <a:pt x="117" y="58"/>
                  </a:lnTo>
                  <a:lnTo>
                    <a:pt x="58" y="116"/>
                  </a:lnTo>
                  <a:lnTo>
                    <a:pt x="0" y="174"/>
                  </a:lnTo>
                  <a:lnTo>
                    <a:pt x="0" y="233"/>
                  </a:lnTo>
                  <a:lnTo>
                    <a:pt x="523" y="25860"/>
                  </a:lnTo>
                  <a:lnTo>
                    <a:pt x="523" y="25976"/>
                  </a:lnTo>
                  <a:lnTo>
                    <a:pt x="581" y="26034"/>
                  </a:lnTo>
                  <a:lnTo>
                    <a:pt x="640" y="26092"/>
                  </a:lnTo>
                  <a:lnTo>
                    <a:pt x="814" y="26092"/>
                  </a:lnTo>
                  <a:lnTo>
                    <a:pt x="872" y="26034"/>
                  </a:lnTo>
                  <a:lnTo>
                    <a:pt x="930" y="25976"/>
                  </a:lnTo>
                  <a:lnTo>
                    <a:pt x="988" y="25860"/>
                  </a:lnTo>
                  <a:lnTo>
                    <a:pt x="465" y="233"/>
                  </a:lnTo>
                  <a:lnTo>
                    <a:pt x="465" y="174"/>
                  </a:lnTo>
                  <a:lnTo>
                    <a:pt x="407" y="58"/>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0" name="Google Shape;1830;p49"/>
            <p:cNvSpPr/>
            <p:nvPr/>
          </p:nvSpPr>
          <p:spPr>
            <a:xfrm>
              <a:off x="6456950" y="559175"/>
              <a:ext cx="46500" cy="42150"/>
            </a:xfrm>
            <a:custGeom>
              <a:avLst/>
              <a:gdLst/>
              <a:ahLst/>
              <a:cxnLst/>
              <a:rect l="l" t="t" r="r" b="b"/>
              <a:pathLst>
                <a:path w="1860" h="1686" extrusionOk="0">
                  <a:moveTo>
                    <a:pt x="872" y="1"/>
                  </a:moveTo>
                  <a:lnTo>
                    <a:pt x="523" y="59"/>
                  </a:lnTo>
                  <a:lnTo>
                    <a:pt x="291" y="233"/>
                  </a:lnTo>
                  <a:lnTo>
                    <a:pt x="58" y="524"/>
                  </a:lnTo>
                  <a:lnTo>
                    <a:pt x="0" y="698"/>
                  </a:lnTo>
                  <a:lnTo>
                    <a:pt x="0" y="814"/>
                  </a:lnTo>
                  <a:lnTo>
                    <a:pt x="116" y="1163"/>
                  </a:lnTo>
                  <a:lnTo>
                    <a:pt x="291" y="1453"/>
                  </a:lnTo>
                  <a:lnTo>
                    <a:pt x="523" y="1628"/>
                  </a:lnTo>
                  <a:lnTo>
                    <a:pt x="698" y="1686"/>
                  </a:lnTo>
                  <a:lnTo>
                    <a:pt x="1046" y="1686"/>
                  </a:lnTo>
                  <a:lnTo>
                    <a:pt x="1337" y="1628"/>
                  </a:lnTo>
                  <a:lnTo>
                    <a:pt x="1627" y="1453"/>
                  </a:lnTo>
                  <a:lnTo>
                    <a:pt x="1802" y="1163"/>
                  </a:lnTo>
                  <a:lnTo>
                    <a:pt x="1860" y="989"/>
                  </a:lnTo>
                  <a:lnTo>
                    <a:pt x="1860" y="814"/>
                  </a:lnTo>
                  <a:lnTo>
                    <a:pt x="1802" y="524"/>
                  </a:lnTo>
                  <a:lnTo>
                    <a:pt x="1627" y="233"/>
                  </a:lnTo>
                  <a:lnTo>
                    <a:pt x="1337" y="59"/>
                  </a:lnTo>
                  <a:lnTo>
                    <a:pt x="116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49"/>
            <p:cNvSpPr/>
            <p:nvPr/>
          </p:nvSpPr>
          <p:spPr>
            <a:xfrm>
              <a:off x="6577525" y="761125"/>
              <a:ext cx="42150" cy="42150"/>
            </a:xfrm>
            <a:custGeom>
              <a:avLst/>
              <a:gdLst/>
              <a:ahLst/>
              <a:cxnLst/>
              <a:rect l="l" t="t" r="r" b="b"/>
              <a:pathLst>
                <a:path w="1686" h="1686" extrusionOk="0">
                  <a:moveTo>
                    <a:pt x="640" y="0"/>
                  </a:moveTo>
                  <a:lnTo>
                    <a:pt x="465" y="58"/>
                  </a:lnTo>
                  <a:lnTo>
                    <a:pt x="349" y="174"/>
                  </a:lnTo>
                  <a:lnTo>
                    <a:pt x="233" y="291"/>
                  </a:lnTo>
                  <a:lnTo>
                    <a:pt x="59" y="523"/>
                  </a:lnTo>
                  <a:lnTo>
                    <a:pt x="1" y="872"/>
                  </a:lnTo>
                  <a:lnTo>
                    <a:pt x="59" y="1162"/>
                  </a:lnTo>
                  <a:lnTo>
                    <a:pt x="233" y="1453"/>
                  </a:lnTo>
                  <a:lnTo>
                    <a:pt x="349" y="1569"/>
                  </a:lnTo>
                  <a:lnTo>
                    <a:pt x="465" y="1627"/>
                  </a:lnTo>
                  <a:lnTo>
                    <a:pt x="640" y="1685"/>
                  </a:lnTo>
                  <a:lnTo>
                    <a:pt x="1047" y="1685"/>
                  </a:lnTo>
                  <a:lnTo>
                    <a:pt x="1221" y="1627"/>
                  </a:lnTo>
                  <a:lnTo>
                    <a:pt x="1337" y="1569"/>
                  </a:lnTo>
                  <a:lnTo>
                    <a:pt x="1453" y="1453"/>
                  </a:lnTo>
                  <a:lnTo>
                    <a:pt x="1628" y="1162"/>
                  </a:lnTo>
                  <a:lnTo>
                    <a:pt x="1686" y="872"/>
                  </a:lnTo>
                  <a:lnTo>
                    <a:pt x="1628" y="523"/>
                  </a:lnTo>
                  <a:lnTo>
                    <a:pt x="1453" y="291"/>
                  </a:lnTo>
                  <a:lnTo>
                    <a:pt x="1337" y="174"/>
                  </a:lnTo>
                  <a:lnTo>
                    <a:pt x="1221" y="58"/>
                  </a:lnTo>
                  <a:lnTo>
                    <a:pt x="104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49"/>
            <p:cNvSpPr/>
            <p:nvPr/>
          </p:nvSpPr>
          <p:spPr>
            <a:xfrm>
              <a:off x="6326200" y="979025"/>
              <a:ext cx="46500" cy="45075"/>
            </a:xfrm>
            <a:custGeom>
              <a:avLst/>
              <a:gdLst/>
              <a:ahLst/>
              <a:cxnLst/>
              <a:rect l="l" t="t" r="r" b="b"/>
              <a:pathLst>
                <a:path w="1860" h="1803" extrusionOk="0">
                  <a:moveTo>
                    <a:pt x="872" y="1"/>
                  </a:moveTo>
                  <a:lnTo>
                    <a:pt x="523" y="59"/>
                  </a:lnTo>
                  <a:lnTo>
                    <a:pt x="407" y="117"/>
                  </a:lnTo>
                  <a:lnTo>
                    <a:pt x="233" y="233"/>
                  </a:lnTo>
                  <a:lnTo>
                    <a:pt x="175" y="350"/>
                  </a:lnTo>
                  <a:lnTo>
                    <a:pt x="58" y="524"/>
                  </a:lnTo>
                  <a:lnTo>
                    <a:pt x="0" y="814"/>
                  </a:lnTo>
                  <a:lnTo>
                    <a:pt x="58" y="1163"/>
                  </a:lnTo>
                  <a:lnTo>
                    <a:pt x="175" y="1279"/>
                  </a:lnTo>
                  <a:lnTo>
                    <a:pt x="233" y="1454"/>
                  </a:lnTo>
                  <a:lnTo>
                    <a:pt x="407" y="1570"/>
                  </a:lnTo>
                  <a:lnTo>
                    <a:pt x="523" y="1686"/>
                  </a:lnTo>
                  <a:lnTo>
                    <a:pt x="698" y="1744"/>
                  </a:lnTo>
                  <a:lnTo>
                    <a:pt x="988" y="1802"/>
                  </a:lnTo>
                  <a:lnTo>
                    <a:pt x="1337" y="1744"/>
                  </a:lnTo>
                  <a:lnTo>
                    <a:pt x="1453" y="1686"/>
                  </a:lnTo>
                  <a:lnTo>
                    <a:pt x="1627" y="1570"/>
                  </a:lnTo>
                  <a:lnTo>
                    <a:pt x="1744" y="1454"/>
                  </a:lnTo>
                  <a:lnTo>
                    <a:pt x="1802" y="1279"/>
                  </a:lnTo>
                  <a:lnTo>
                    <a:pt x="1860" y="989"/>
                  </a:lnTo>
                  <a:lnTo>
                    <a:pt x="1802" y="640"/>
                  </a:lnTo>
                  <a:lnTo>
                    <a:pt x="1744" y="524"/>
                  </a:lnTo>
                  <a:lnTo>
                    <a:pt x="1627" y="350"/>
                  </a:lnTo>
                  <a:lnTo>
                    <a:pt x="1453" y="233"/>
                  </a:lnTo>
                  <a:lnTo>
                    <a:pt x="1337" y="117"/>
                  </a:lnTo>
                  <a:lnTo>
                    <a:pt x="1162" y="59"/>
                  </a:lnTo>
                  <a:lnTo>
                    <a:pt x="87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49"/>
            <p:cNvSpPr/>
            <p:nvPr/>
          </p:nvSpPr>
          <p:spPr>
            <a:xfrm>
              <a:off x="6385750" y="862800"/>
              <a:ext cx="46525" cy="42175"/>
            </a:xfrm>
            <a:custGeom>
              <a:avLst/>
              <a:gdLst/>
              <a:ahLst/>
              <a:cxnLst/>
              <a:rect l="l" t="t" r="r" b="b"/>
              <a:pathLst>
                <a:path w="1861" h="1687" extrusionOk="0">
                  <a:moveTo>
                    <a:pt x="872" y="1"/>
                  </a:moveTo>
                  <a:lnTo>
                    <a:pt x="524" y="59"/>
                  </a:lnTo>
                  <a:lnTo>
                    <a:pt x="291" y="233"/>
                  </a:lnTo>
                  <a:lnTo>
                    <a:pt x="59" y="524"/>
                  </a:lnTo>
                  <a:lnTo>
                    <a:pt x="59" y="640"/>
                  </a:lnTo>
                  <a:lnTo>
                    <a:pt x="1" y="814"/>
                  </a:lnTo>
                  <a:lnTo>
                    <a:pt x="117" y="1163"/>
                  </a:lnTo>
                  <a:lnTo>
                    <a:pt x="291" y="1454"/>
                  </a:lnTo>
                  <a:lnTo>
                    <a:pt x="524" y="1628"/>
                  </a:lnTo>
                  <a:lnTo>
                    <a:pt x="698" y="1686"/>
                  </a:lnTo>
                  <a:lnTo>
                    <a:pt x="1047" y="1686"/>
                  </a:lnTo>
                  <a:lnTo>
                    <a:pt x="1337" y="1628"/>
                  </a:lnTo>
                  <a:lnTo>
                    <a:pt x="1628" y="1454"/>
                  </a:lnTo>
                  <a:lnTo>
                    <a:pt x="1802" y="1163"/>
                  </a:lnTo>
                  <a:lnTo>
                    <a:pt x="1860" y="989"/>
                  </a:lnTo>
                  <a:lnTo>
                    <a:pt x="1860" y="814"/>
                  </a:lnTo>
                  <a:lnTo>
                    <a:pt x="1802" y="524"/>
                  </a:lnTo>
                  <a:lnTo>
                    <a:pt x="1628" y="233"/>
                  </a:lnTo>
                  <a:lnTo>
                    <a:pt x="1337" y="59"/>
                  </a:lnTo>
                  <a:lnTo>
                    <a:pt x="122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49"/>
            <p:cNvSpPr/>
            <p:nvPr/>
          </p:nvSpPr>
          <p:spPr>
            <a:xfrm>
              <a:off x="6577525" y="967400"/>
              <a:ext cx="46525" cy="46525"/>
            </a:xfrm>
            <a:custGeom>
              <a:avLst/>
              <a:gdLst/>
              <a:ahLst/>
              <a:cxnLst/>
              <a:rect l="l" t="t" r="r" b="b"/>
              <a:pathLst>
                <a:path w="1861" h="1861" extrusionOk="0">
                  <a:moveTo>
                    <a:pt x="814" y="1"/>
                  </a:moveTo>
                  <a:lnTo>
                    <a:pt x="524" y="59"/>
                  </a:lnTo>
                  <a:lnTo>
                    <a:pt x="349" y="117"/>
                  </a:lnTo>
                  <a:lnTo>
                    <a:pt x="233" y="233"/>
                  </a:lnTo>
                  <a:lnTo>
                    <a:pt x="117" y="350"/>
                  </a:lnTo>
                  <a:lnTo>
                    <a:pt x="59" y="524"/>
                  </a:lnTo>
                  <a:lnTo>
                    <a:pt x="1" y="815"/>
                  </a:lnTo>
                  <a:lnTo>
                    <a:pt x="59" y="1163"/>
                  </a:lnTo>
                  <a:lnTo>
                    <a:pt x="117" y="1338"/>
                  </a:lnTo>
                  <a:lnTo>
                    <a:pt x="233" y="1454"/>
                  </a:lnTo>
                  <a:lnTo>
                    <a:pt x="407" y="1570"/>
                  </a:lnTo>
                  <a:lnTo>
                    <a:pt x="524" y="1686"/>
                  </a:lnTo>
                  <a:lnTo>
                    <a:pt x="640" y="1802"/>
                  </a:lnTo>
                  <a:lnTo>
                    <a:pt x="988" y="1861"/>
                  </a:lnTo>
                  <a:lnTo>
                    <a:pt x="1337" y="1802"/>
                  </a:lnTo>
                  <a:lnTo>
                    <a:pt x="1453" y="1686"/>
                  </a:lnTo>
                  <a:lnTo>
                    <a:pt x="1570" y="1570"/>
                  </a:lnTo>
                  <a:lnTo>
                    <a:pt x="1686" y="1454"/>
                  </a:lnTo>
                  <a:lnTo>
                    <a:pt x="1802" y="1338"/>
                  </a:lnTo>
                  <a:lnTo>
                    <a:pt x="1860" y="989"/>
                  </a:lnTo>
                  <a:lnTo>
                    <a:pt x="1802" y="640"/>
                  </a:lnTo>
                  <a:lnTo>
                    <a:pt x="1686" y="524"/>
                  </a:lnTo>
                  <a:lnTo>
                    <a:pt x="1570" y="408"/>
                  </a:lnTo>
                  <a:lnTo>
                    <a:pt x="1453" y="233"/>
                  </a:lnTo>
                  <a:lnTo>
                    <a:pt x="1337" y="117"/>
                  </a:lnTo>
                  <a:lnTo>
                    <a:pt x="1163" y="59"/>
                  </a:lnTo>
                  <a:lnTo>
                    <a:pt x="81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49"/>
            <p:cNvSpPr/>
            <p:nvPr/>
          </p:nvSpPr>
          <p:spPr>
            <a:xfrm>
              <a:off x="6472925" y="888950"/>
              <a:ext cx="94450" cy="164200"/>
            </a:xfrm>
            <a:custGeom>
              <a:avLst/>
              <a:gdLst/>
              <a:ahLst/>
              <a:cxnLst/>
              <a:rect l="l" t="t" r="r" b="b"/>
              <a:pathLst>
                <a:path w="3778" h="6568" extrusionOk="0">
                  <a:moveTo>
                    <a:pt x="3487" y="1"/>
                  </a:moveTo>
                  <a:lnTo>
                    <a:pt x="3371" y="59"/>
                  </a:lnTo>
                  <a:lnTo>
                    <a:pt x="3313" y="117"/>
                  </a:lnTo>
                  <a:lnTo>
                    <a:pt x="59" y="6219"/>
                  </a:lnTo>
                  <a:lnTo>
                    <a:pt x="0" y="6277"/>
                  </a:lnTo>
                  <a:lnTo>
                    <a:pt x="59" y="6393"/>
                  </a:lnTo>
                  <a:lnTo>
                    <a:pt x="59" y="6451"/>
                  </a:lnTo>
                  <a:lnTo>
                    <a:pt x="175" y="6509"/>
                  </a:lnTo>
                  <a:lnTo>
                    <a:pt x="233" y="6568"/>
                  </a:lnTo>
                  <a:lnTo>
                    <a:pt x="349" y="6509"/>
                  </a:lnTo>
                  <a:lnTo>
                    <a:pt x="465" y="6393"/>
                  </a:lnTo>
                  <a:lnTo>
                    <a:pt x="3720" y="350"/>
                  </a:lnTo>
                  <a:lnTo>
                    <a:pt x="3778" y="233"/>
                  </a:lnTo>
                  <a:lnTo>
                    <a:pt x="3720" y="175"/>
                  </a:lnTo>
                  <a:lnTo>
                    <a:pt x="3720" y="59"/>
                  </a:lnTo>
                  <a:lnTo>
                    <a:pt x="36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49"/>
            <p:cNvSpPr/>
            <p:nvPr/>
          </p:nvSpPr>
          <p:spPr>
            <a:xfrm>
              <a:off x="6378500" y="774200"/>
              <a:ext cx="106075" cy="52325"/>
            </a:xfrm>
            <a:custGeom>
              <a:avLst/>
              <a:gdLst/>
              <a:ahLst/>
              <a:cxnLst/>
              <a:rect l="l" t="t" r="r" b="b"/>
              <a:pathLst>
                <a:path w="4243" h="2093" extrusionOk="0">
                  <a:moveTo>
                    <a:pt x="175" y="0"/>
                  </a:moveTo>
                  <a:lnTo>
                    <a:pt x="116" y="58"/>
                  </a:lnTo>
                  <a:lnTo>
                    <a:pt x="0" y="116"/>
                  </a:lnTo>
                  <a:lnTo>
                    <a:pt x="0" y="233"/>
                  </a:lnTo>
                  <a:lnTo>
                    <a:pt x="0" y="291"/>
                  </a:lnTo>
                  <a:lnTo>
                    <a:pt x="58" y="349"/>
                  </a:lnTo>
                  <a:lnTo>
                    <a:pt x="116" y="465"/>
                  </a:lnTo>
                  <a:lnTo>
                    <a:pt x="1046" y="930"/>
                  </a:lnTo>
                  <a:lnTo>
                    <a:pt x="1976" y="1395"/>
                  </a:lnTo>
                  <a:lnTo>
                    <a:pt x="2964" y="1743"/>
                  </a:lnTo>
                  <a:lnTo>
                    <a:pt x="3952" y="2034"/>
                  </a:lnTo>
                  <a:lnTo>
                    <a:pt x="4010" y="2092"/>
                  </a:lnTo>
                  <a:lnTo>
                    <a:pt x="4126" y="2034"/>
                  </a:lnTo>
                  <a:lnTo>
                    <a:pt x="4242" y="1918"/>
                  </a:lnTo>
                  <a:lnTo>
                    <a:pt x="4242" y="1802"/>
                  </a:lnTo>
                  <a:lnTo>
                    <a:pt x="4184" y="1743"/>
                  </a:lnTo>
                  <a:lnTo>
                    <a:pt x="4126" y="1627"/>
                  </a:lnTo>
                  <a:lnTo>
                    <a:pt x="4068" y="1627"/>
                  </a:lnTo>
                  <a:lnTo>
                    <a:pt x="3080" y="1337"/>
                  </a:lnTo>
                  <a:lnTo>
                    <a:pt x="2150" y="930"/>
                  </a:lnTo>
                  <a:lnTo>
                    <a:pt x="1221" y="523"/>
                  </a:lnTo>
                  <a:lnTo>
                    <a:pt x="349" y="58"/>
                  </a:lnTo>
                  <a:lnTo>
                    <a:pt x="23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 name="Rectangle 3"/>
          <p:cNvSpPr/>
          <p:nvPr/>
        </p:nvSpPr>
        <p:spPr>
          <a:xfrm>
            <a:off x="1226132" y="763958"/>
            <a:ext cx="7171947" cy="3960058"/>
          </a:xfrm>
          <a:prstGeom prst="rect">
            <a:avLst/>
          </a:prstGeom>
        </p:spPr>
        <p:txBody>
          <a:bodyPr wrap="square">
            <a:spAutoFit/>
          </a:bodyPr>
          <a:lstStyle/>
          <a:p>
            <a:pPr lvl="0" algn="ctr">
              <a:lnSpc>
                <a:spcPct val="150000"/>
              </a:lnSpc>
              <a:spcAft>
                <a:spcPts val="1000"/>
              </a:spcAft>
            </a:pPr>
            <a:r>
              <a:rPr lang="en-US" sz="5400" b="1">
                <a:solidFill>
                  <a:schemeClr val="bg2">
                    <a:lumMod val="50000"/>
                  </a:schemeClr>
                </a:solidFill>
                <a:latin typeface="+mj-lt"/>
                <a:ea typeface="Gochi Hand"/>
                <a:cs typeface="Gochi Hand"/>
                <a:sym typeface="Gochi Hand"/>
              </a:rPr>
              <a:t>BÀI HỌC KẾT THÚC, CẢM ƠN CÁC EM </a:t>
            </a:r>
          </a:p>
          <a:p>
            <a:pPr lvl="0" algn="ctr">
              <a:lnSpc>
                <a:spcPct val="150000"/>
              </a:lnSpc>
              <a:spcAft>
                <a:spcPts val="1000"/>
              </a:spcAft>
            </a:pPr>
            <a:r>
              <a:rPr lang="en-US" sz="5400" b="1">
                <a:solidFill>
                  <a:schemeClr val="bg2">
                    <a:lumMod val="50000"/>
                  </a:schemeClr>
                </a:solidFill>
                <a:latin typeface="+mj-lt"/>
                <a:ea typeface="Gochi Hand"/>
                <a:cs typeface="Gochi Hand"/>
                <a:sym typeface="Gochi Hand"/>
              </a:rPr>
              <a:t>ĐÃ LẮNG NGHE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07"/>
        <p:cNvGrpSpPr/>
        <p:nvPr/>
      </p:nvGrpSpPr>
      <p:grpSpPr>
        <a:xfrm>
          <a:off x="0" y="0"/>
          <a:ext cx="0" cy="0"/>
          <a:chOff x="0" y="0"/>
          <a:chExt cx="0" cy="0"/>
        </a:xfrm>
      </p:grpSpPr>
      <p:sp>
        <p:nvSpPr>
          <p:cNvPr id="45" name="TextBox 23"/>
          <p:cNvSpPr txBox="1"/>
          <p:nvPr/>
        </p:nvSpPr>
        <p:spPr>
          <a:xfrm>
            <a:off x="2232280" y="23237"/>
            <a:ext cx="4389782" cy="728341"/>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KHỞI ĐỘNG</a:t>
            </a:r>
          </a:p>
        </p:txBody>
      </p:sp>
      <p:sp>
        <p:nvSpPr>
          <p:cNvPr id="46" name="Rectangle 45">
            <a:extLst>
              <a:ext uri="{FF2B5EF4-FFF2-40B4-BE49-F238E27FC236}">
                <a16:creationId xmlns:a16="http://schemas.microsoft.com/office/drawing/2014/main" id="{1C7F2A0F-12FF-B796-5B8B-C1854B0B4A08}"/>
              </a:ext>
            </a:extLst>
          </p:cNvPr>
          <p:cNvSpPr/>
          <p:nvPr/>
        </p:nvSpPr>
        <p:spPr>
          <a:xfrm>
            <a:off x="733782" y="1285148"/>
            <a:ext cx="7827102" cy="1718167"/>
          </a:xfrm>
          <a:prstGeom prst="rect">
            <a:avLst/>
          </a:prstGeom>
          <a:solidFill>
            <a:srgbClr val="FFFFFF"/>
          </a:solidFill>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lIns="365760" tIns="274320" rIns="365760" bIns="91440"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algn="just">
              <a:lnSpc>
                <a:spcPct val="150000"/>
              </a:lnSpc>
            </a:pPr>
            <a:r>
              <a:rPr lang="en-US" sz="1900" b="1">
                <a:solidFill>
                  <a:schemeClr val="bg2">
                    <a:lumMod val="50000"/>
                  </a:schemeClr>
                </a:solidFill>
                <a:cs typeface="Arial" panose="020B0604020202020204" pitchFamily="34" charset="0"/>
              </a:rPr>
              <a:t>C</a:t>
            </a:r>
            <a:r>
              <a:rPr lang="vi-VN" sz="1900" b="1">
                <a:solidFill>
                  <a:schemeClr val="bg2">
                    <a:lumMod val="50000"/>
                  </a:schemeClr>
                </a:solidFill>
                <a:cs typeface="Arial" panose="020B0604020202020204" pitchFamily="34" charset="0"/>
              </a:rPr>
              <a:t>hia lớp thành 4 đội</a:t>
            </a:r>
            <a:r>
              <a:rPr lang="en-US" sz="1900" b="1">
                <a:solidFill>
                  <a:schemeClr val="bg2">
                    <a:lumMod val="50000"/>
                  </a:schemeClr>
                </a:solidFill>
                <a:cs typeface="Arial" panose="020B0604020202020204" pitchFamily="34" charset="0"/>
              </a:rPr>
              <a:t>:</a:t>
            </a:r>
            <a:r>
              <a:rPr lang="vi-VN" sz="1900" b="1">
                <a:solidFill>
                  <a:schemeClr val="bg2">
                    <a:lumMod val="50000"/>
                  </a:schemeClr>
                </a:solidFill>
                <a:cs typeface="Arial" panose="020B0604020202020204" pitchFamily="34" charset="0"/>
              </a:rPr>
              <a:t> </a:t>
            </a:r>
            <a:r>
              <a:rPr lang="vi-VN" sz="1900">
                <a:solidFill>
                  <a:schemeClr val="bg2">
                    <a:lumMod val="50000"/>
                  </a:schemeClr>
                </a:solidFill>
                <a:cs typeface="Arial" panose="020B0604020202020204" pitchFamily="34" charset="0"/>
              </a:rPr>
              <a:t>Mỗi đội sẽ nhận được một cụm từ và sau đó phải viết thêm để tạo thành câu hoàn chỉnh. Đội nào viết được nhiều câu chính xác hơn sẽ chiến thắng</a:t>
            </a:r>
            <a:endParaRPr lang="en-US" sz="1900">
              <a:solidFill>
                <a:schemeClr val="bg2">
                  <a:lumMod val="50000"/>
                </a:schemeClr>
              </a:solidFill>
              <a:latin typeface="Arial" panose="020B0604020202020204" pitchFamily="34" charset="0"/>
              <a:cs typeface="Arial" panose="020B0604020202020204" pitchFamily="34" charset="0"/>
            </a:endParaRPr>
          </a:p>
        </p:txBody>
      </p:sp>
      <p:sp>
        <p:nvSpPr>
          <p:cNvPr id="47" name="Arrow: Pentagon 18">
            <a:extLst>
              <a:ext uri="{FF2B5EF4-FFF2-40B4-BE49-F238E27FC236}">
                <a16:creationId xmlns:a16="http://schemas.microsoft.com/office/drawing/2014/main" id="{ED9E9F7A-14C3-7A04-524B-A681E3CB78F7}"/>
              </a:ext>
            </a:extLst>
          </p:cNvPr>
          <p:cNvSpPr/>
          <p:nvPr/>
        </p:nvSpPr>
        <p:spPr>
          <a:xfrm>
            <a:off x="1064384" y="954077"/>
            <a:ext cx="4000911" cy="559612"/>
          </a:xfrm>
          <a:prstGeom prst="homePlate">
            <a:avLst>
              <a:gd name="adj" fmla="val 85161"/>
            </a:avLst>
          </a:prstGeom>
          <a:solidFill>
            <a:schemeClr val="bg2">
              <a:lumMod val="75000"/>
            </a:schemeClr>
          </a:solidFill>
          <a:ln w="38100">
            <a:solidFill>
              <a:schemeClr val="bg2">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vi-VN" sz="2200" b="1">
                <a:solidFill>
                  <a:srgbClr val="FFFFFF"/>
                </a:solidFill>
                <a:cs typeface="Arial" panose="020B0604020202020204" pitchFamily="34" charset="0"/>
              </a:rPr>
              <a:t>Trò chơi SÁNG TẠO CÂU</a:t>
            </a:r>
            <a:endParaRPr lang="en-US" sz="2200" b="1" i="1" dirty="0">
              <a:solidFill>
                <a:srgbClr val="FFFFFF"/>
              </a:solidFill>
              <a:cs typeface="Arial" panose="020B0604020202020204" pitchFamily="34" charset="0"/>
            </a:endParaRPr>
          </a:p>
        </p:txBody>
      </p:sp>
      <p:grpSp>
        <p:nvGrpSpPr>
          <p:cNvPr id="1520" name="Google Shape;1520;p42"/>
          <p:cNvGrpSpPr/>
          <p:nvPr/>
        </p:nvGrpSpPr>
        <p:grpSpPr>
          <a:xfrm flipH="1">
            <a:off x="8099326" y="190074"/>
            <a:ext cx="863164" cy="1778426"/>
            <a:chOff x="6239025" y="396475"/>
            <a:chExt cx="480900" cy="990825"/>
          </a:xfrm>
        </p:grpSpPr>
        <p:sp>
          <p:nvSpPr>
            <p:cNvPr id="1521" name="Google Shape;1521;p42"/>
            <p:cNvSpPr/>
            <p:nvPr/>
          </p:nvSpPr>
          <p:spPr>
            <a:xfrm>
              <a:off x="6239025" y="396475"/>
              <a:ext cx="480900" cy="743850"/>
            </a:xfrm>
            <a:custGeom>
              <a:avLst/>
              <a:gdLst/>
              <a:ahLst/>
              <a:cxnLst/>
              <a:rect l="l" t="t" r="r" b="b"/>
              <a:pathLst>
                <a:path w="19236" h="29754" extrusionOk="0">
                  <a:moveTo>
                    <a:pt x="9996" y="0"/>
                  </a:moveTo>
                  <a:lnTo>
                    <a:pt x="9298" y="58"/>
                  </a:lnTo>
                  <a:lnTo>
                    <a:pt x="8601" y="233"/>
                  </a:lnTo>
                  <a:lnTo>
                    <a:pt x="7962" y="523"/>
                  </a:lnTo>
                  <a:lnTo>
                    <a:pt x="7323" y="872"/>
                  </a:lnTo>
                  <a:lnTo>
                    <a:pt x="6800" y="1337"/>
                  </a:lnTo>
                  <a:lnTo>
                    <a:pt x="6335" y="1918"/>
                  </a:lnTo>
                  <a:lnTo>
                    <a:pt x="5928" y="2557"/>
                  </a:lnTo>
                  <a:lnTo>
                    <a:pt x="5812" y="2906"/>
                  </a:lnTo>
                  <a:lnTo>
                    <a:pt x="5695" y="3313"/>
                  </a:lnTo>
                  <a:lnTo>
                    <a:pt x="5579" y="3719"/>
                  </a:lnTo>
                  <a:lnTo>
                    <a:pt x="5521" y="4126"/>
                  </a:lnTo>
                  <a:lnTo>
                    <a:pt x="5521" y="5346"/>
                  </a:lnTo>
                  <a:lnTo>
                    <a:pt x="5405" y="5928"/>
                  </a:lnTo>
                  <a:lnTo>
                    <a:pt x="5347" y="6218"/>
                  </a:lnTo>
                  <a:lnTo>
                    <a:pt x="5231" y="6451"/>
                  </a:lnTo>
                  <a:lnTo>
                    <a:pt x="4940" y="6799"/>
                  </a:lnTo>
                  <a:lnTo>
                    <a:pt x="4591" y="7148"/>
                  </a:lnTo>
                  <a:lnTo>
                    <a:pt x="3894" y="7671"/>
                  </a:lnTo>
                  <a:lnTo>
                    <a:pt x="3487" y="8078"/>
                  </a:lnTo>
                  <a:lnTo>
                    <a:pt x="3139" y="8543"/>
                  </a:lnTo>
                  <a:lnTo>
                    <a:pt x="2906" y="9007"/>
                  </a:lnTo>
                  <a:lnTo>
                    <a:pt x="2732" y="9472"/>
                  </a:lnTo>
                  <a:lnTo>
                    <a:pt x="2616" y="9937"/>
                  </a:lnTo>
                  <a:lnTo>
                    <a:pt x="2557" y="10402"/>
                  </a:lnTo>
                  <a:lnTo>
                    <a:pt x="2557" y="10867"/>
                  </a:lnTo>
                  <a:lnTo>
                    <a:pt x="2557" y="11390"/>
                  </a:lnTo>
                  <a:lnTo>
                    <a:pt x="2674" y="12378"/>
                  </a:lnTo>
                  <a:lnTo>
                    <a:pt x="2790" y="13424"/>
                  </a:lnTo>
                  <a:lnTo>
                    <a:pt x="2848" y="14412"/>
                  </a:lnTo>
                  <a:lnTo>
                    <a:pt x="2848" y="14935"/>
                  </a:lnTo>
                  <a:lnTo>
                    <a:pt x="2790" y="15458"/>
                  </a:lnTo>
                  <a:lnTo>
                    <a:pt x="2557" y="16852"/>
                  </a:lnTo>
                  <a:lnTo>
                    <a:pt x="2267" y="18073"/>
                  </a:lnTo>
                  <a:lnTo>
                    <a:pt x="2151" y="18596"/>
                  </a:lnTo>
                  <a:lnTo>
                    <a:pt x="1918" y="19119"/>
                  </a:lnTo>
                  <a:lnTo>
                    <a:pt x="1628" y="19584"/>
                  </a:lnTo>
                  <a:lnTo>
                    <a:pt x="1337" y="20049"/>
                  </a:lnTo>
                  <a:lnTo>
                    <a:pt x="756" y="20920"/>
                  </a:lnTo>
                  <a:lnTo>
                    <a:pt x="465" y="21443"/>
                  </a:lnTo>
                  <a:lnTo>
                    <a:pt x="233" y="21908"/>
                  </a:lnTo>
                  <a:lnTo>
                    <a:pt x="117" y="22315"/>
                  </a:lnTo>
                  <a:lnTo>
                    <a:pt x="59" y="22780"/>
                  </a:lnTo>
                  <a:lnTo>
                    <a:pt x="1" y="23187"/>
                  </a:lnTo>
                  <a:lnTo>
                    <a:pt x="1" y="23652"/>
                  </a:lnTo>
                  <a:lnTo>
                    <a:pt x="59" y="24116"/>
                  </a:lnTo>
                  <a:lnTo>
                    <a:pt x="175" y="24523"/>
                  </a:lnTo>
                  <a:lnTo>
                    <a:pt x="291" y="24930"/>
                  </a:lnTo>
                  <a:lnTo>
                    <a:pt x="465" y="25395"/>
                  </a:lnTo>
                  <a:lnTo>
                    <a:pt x="930" y="26150"/>
                  </a:lnTo>
                  <a:lnTo>
                    <a:pt x="1453" y="26906"/>
                  </a:lnTo>
                  <a:lnTo>
                    <a:pt x="2093" y="27545"/>
                  </a:lnTo>
                  <a:lnTo>
                    <a:pt x="2848" y="28068"/>
                  </a:lnTo>
                  <a:lnTo>
                    <a:pt x="3603" y="28533"/>
                  </a:lnTo>
                  <a:lnTo>
                    <a:pt x="4475" y="28882"/>
                  </a:lnTo>
                  <a:lnTo>
                    <a:pt x="5289" y="29172"/>
                  </a:lnTo>
                  <a:lnTo>
                    <a:pt x="6160" y="29346"/>
                  </a:lnTo>
                  <a:lnTo>
                    <a:pt x="7090" y="29521"/>
                  </a:lnTo>
                  <a:lnTo>
                    <a:pt x="8020" y="29637"/>
                  </a:lnTo>
                  <a:lnTo>
                    <a:pt x="9821" y="29695"/>
                  </a:lnTo>
                  <a:lnTo>
                    <a:pt x="11390" y="29753"/>
                  </a:lnTo>
                  <a:lnTo>
                    <a:pt x="12204" y="29695"/>
                  </a:lnTo>
                  <a:lnTo>
                    <a:pt x="13018" y="29637"/>
                  </a:lnTo>
                  <a:lnTo>
                    <a:pt x="13831" y="29521"/>
                  </a:lnTo>
                  <a:lnTo>
                    <a:pt x="14587" y="29346"/>
                  </a:lnTo>
                  <a:lnTo>
                    <a:pt x="15342" y="29114"/>
                  </a:lnTo>
                  <a:lnTo>
                    <a:pt x="16039" y="28823"/>
                  </a:lnTo>
                  <a:lnTo>
                    <a:pt x="16737" y="28417"/>
                  </a:lnTo>
                  <a:lnTo>
                    <a:pt x="17376" y="27894"/>
                  </a:lnTo>
                  <a:lnTo>
                    <a:pt x="17957" y="27371"/>
                  </a:lnTo>
                  <a:lnTo>
                    <a:pt x="18480" y="26731"/>
                  </a:lnTo>
                  <a:lnTo>
                    <a:pt x="18829" y="26034"/>
                  </a:lnTo>
                  <a:lnTo>
                    <a:pt x="19119" y="25279"/>
                  </a:lnTo>
                  <a:lnTo>
                    <a:pt x="19177" y="24930"/>
                  </a:lnTo>
                  <a:lnTo>
                    <a:pt x="19235" y="24523"/>
                  </a:lnTo>
                  <a:lnTo>
                    <a:pt x="19235" y="24116"/>
                  </a:lnTo>
                  <a:lnTo>
                    <a:pt x="19235" y="23768"/>
                  </a:lnTo>
                  <a:lnTo>
                    <a:pt x="19061" y="23070"/>
                  </a:lnTo>
                  <a:lnTo>
                    <a:pt x="18887" y="22431"/>
                  </a:lnTo>
                  <a:lnTo>
                    <a:pt x="18596" y="21850"/>
                  </a:lnTo>
                  <a:lnTo>
                    <a:pt x="18248" y="21211"/>
                  </a:lnTo>
                  <a:lnTo>
                    <a:pt x="17550" y="19991"/>
                  </a:lnTo>
                  <a:lnTo>
                    <a:pt x="17260" y="19351"/>
                  </a:lnTo>
                  <a:lnTo>
                    <a:pt x="17027" y="18712"/>
                  </a:lnTo>
                  <a:lnTo>
                    <a:pt x="16969" y="18189"/>
                  </a:lnTo>
                  <a:lnTo>
                    <a:pt x="16853" y="17724"/>
                  </a:lnTo>
                  <a:lnTo>
                    <a:pt x="16853" y="16678"/>
                  </a:lnTo>
                  <a:lnTo>
                    <a:pt x="16911" y="15690"/>
                  </a:lnTo>
                  <a:lnTo>
                    <a:pt x="17027" y="14702"/>
                  </a:lnTo>
                  <a:lnTo>
                    <a:pt x="17202" y="13714"/>
                  </a:lnTo>
                  <a:lnTo>
                    <a:pt x="17318" y="12727"/>
                  </a:lnTo>
                  <a:lnTo>
                    <a:pt x="17376" y="11681"/>
                  </a:lnTo>
                  <a:lnTo>
                    <a:pt x="17318" y="10693"/>
                  </a:lnTo>
                  <a:lnTo>
                    <a:pt x="17202" y="10053"/>
                  </a:lnTo>
                  <a:lnTo>
                    <a:pt x="16969" y="9414"/>
                  </a:lnTo>
                  <a:lnTo>
                    <a:pt x="16737" y="8891"/>
                  </a:lnTo>
                  <a:lnTo>
                    <a:pt x="16388" y="8368"/>
                  </a:lnTo>
                  <a:lnTo>
                    <a:pt x="15691" y="7322"/>
                  </a:lnTo>
                  <a:lnTo>
                    <a:pt x="15400" y="6799"/>
                  </a:lnTo>
                  <a:lnTo>
                    <a:pt x="15110" y="6218"/>
                  </a:lnTo>
                  <a:lnTo>
                    <a:pt x="14935" y="5753"/>
                  </a:lnTo>
                  <a:lnTo>
                    <a:pt x="14877" y="5288"/>
                  </a:lnTo>
                  <a:lnTo>
                    <a:pt x="14703" y="4359"/>
                  </a:lnTo>
                  <a:lnTo>
                    <a:pt x="14528" y="3429"/>
                  </a:lnTo>
                  <a:lnTo>
                    <a:pt x="14412" y="2964"/>
                  </a:lnTo>
                  <a:lnTo>
                    <a:pt x="14238" y="2499"/>
                  </a:lnTo>
                  <a:lnTo>
                    <a:pt x="14005" y="2092"/>
                  </a:lnTo>
                  <a:lnTo>
                    <a:pt x="13773" y="1802"/>
                  </a:lnTo>
                  <a:lnTo>
                    <a:pt x="13308" y="1220"/>
                  </a:lnTo>
                  <a:lnTo>
                    <a:pt x="12727" y="756"/>
                  </a:lnTo>
                  <a:lnTo>
                    <a:pt x="12088" y="407"/>
                  </a:lnTo>
                  <a:lnTo>
                    <a:pt x="11390" y="174"/>
                  </a:lnTo>
                  <a:lnTo>
                    <a:pt x="10693" y="0"/>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42"/>
            <p:cNvSpPr/>
            <p:nvPr/>
          </p:nvSpPr>
          <p:spPr>
            <a:xfrm>
              <a:off x="6471475" y="734975"/>
              <a:ext cx="24725" cy="652325"/>
            </a:xfrm>
            <a:custGeom>
              <a:avLst/>
              <a:gdLst/>
              <a:ahLst/>
              <a:cxnLst/>
              <a:rect l="l" t="t" r="r" b="b"/>
              <a:pathLst>
                <a:path w="989" h="26093" extrusionOk="0">
                  <a:moveTo>
                    <a:pt x="233" y="0"/>
                  </a:moveTo>
                  <a:lnTo>
                    <a:pt x="117" y="58"/>
                  </a:lnTo>
                  <a:lnTo>
                    <a:pt x="58" y="116"/>
                  </a:lnTo>
                  <a:lnTo>
                    <a:pt x="0" y="174"/>
                  </a:lnTo>
                  <a:lnTo>
                    <a:pt x="0" y="233"/>
                  </a:lnTo>
                  <a:lnTo>
                    <a:pt x="523" y="25860"/>
                  </a:lnTo>
                  <a:lnTo>
                    <a:pt x="523" y="25976"/>
                  </a:lnTo>
                  <a:lnTo>
                    <a:pt x="581" y="26034"/>
                  </a:lnTo>
                  <a:lnTo>
                    <a:pt x="640" y="26092"/>
                  </a:lnTo>
                  <a:lnTo>
                    <a:pt x="814" y="26092"/>
                  </a:lnTo>
                  <a:lnTo>
                    <a:pt x="872" y="26034"/>
                  </a:lnTo>
                  <a:lnTo>
                    <a:pt x="930" y="25976"/>
                  </a:lnTo>
                  <a:lnTo>
                    <a:pt x="988" y="25860"/>
                  </a:lnTo>
                  <a:lnTo>
                    <a:pt x="465" y="233"/>
                  </a:lnTo>
                  <a:lnTo>
                    <a:pt x="465" y="174"/>
                  </a:lnTo>
                  <a:lnTo>
                    <a:pt x="407" y="58"/>
                  </a:lnTo>
                  <a:lnTo>
                    <a:pt x="349" y="58"/>
                  </a:lnTo>
                  <a:lnTo>
                    <a:pt x="233"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42"/>
            <p:cNvSpPr/>
            <p:nvPr/>
          </p:nvSpPr>
          <p:spPr>
            <a:xfrm>
              <a:off x="6456950" y="559175"/>
              <a:ext cx="46500" cy="42150"/>
            </a:xfrm>
            <a:custGeom>
              <a:avLst/>
              <a:gdLst/>
              <a:ahLst/>
              <a:cxnLst/>
              <a:rect l="l" t="t" r="r" b="b"/>
              <a:pathLst>
                <a:path w="1860" h="1686" extrusionOk="0">
                  <a:moveTo>
                    <a:pt x="872" y="1"/>
                  </a:moveTo>
                  <a:lnTo>
                    <a:pt x="523" y="59"/>
                  </a:lnTo>
                  <a:lnTo>
                    <a:pt x="291" y="233"/>
                  </a:lnTo>
                  <a:lnTo>
                    <a:pt x="58" y="524"/>
                  </a:lnTo>
                  <a:lnTo>
                    <a:pt x="0" y="698"/>
                  </a:lnTo>
                  <a:lnTo>
                    <a:pt x="0" y="814"/>
                  </a:lnTo>
                  <a:lnTo>
                    <a:pt x="116" y="1163"/>
                  </a:lnTo>
                  <a:lnTo>
                    <a:pt x="291" y="1453"/>
                  </a:lnTo>
                  <a:lnTo>
                    <a:pt x="523" y="1628"/>
                  </a:lnTo>
                  <a:lnTo>
                    <a:pt x="698" y="1686"/>
                  </a:lnTo>
                  <a:lnTo>
                    <a:pt x="1046" y="1686"/>
                  </a:lnTo>
                  <a:lnTo>
                    <a:pt x="1337" y="1628"/>
                  </a:lnTo>
                  <a:lnTo>
                    <a:pt x="1627" y="1453"/>
                  </a:lnTo>
                  <a:lnTo>
                    <a:pt x="1802" y="1163"/>
                  </a:lnTo>
                  <a:lnTo>
                    <a:pt x="1860" y="989"/>
                  </a:lnTo>
                  <a:lnTo>
                    <a:pt x="1860" y="814"/>
                  </a:lnTo>
                  <a:lnTo>
                    <a:pt x="1802" y="524"/>
                  </a:lnTo>
                  <a:lnTo>
                    <a:pt x="1627" y="233"/>
                  </a:lnTo>
                  <a:lnTo>
                    <a:pt x="1337" y="59"/>
                  </a:lnTo>
                  <a:lnTo>
                    <a:pt x="1162" y="1"/>
                  </a:lnTo>
                  <a:close/>
                </a:path>
              </a:pathLst>
            </a:custGeom>
            <a:solidFill>
              <a:srgbClr val="EE53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42"/>
            <p:cNvSpPr/>
            <p:nvPr/>
          </p:nvSpPr>
          <p:spPr>
            <a:xfrm>
              <a:off x="6577525" y="761125"/>
              <a:ext cx="42150" cy="42150"/>
            </a:xfrm>
            <a:custGeom>
              <a:avLst/>
              <a:gdLst/>
              <a:ahLst/>
              <a:cxnLst/>
              <a:rect l="l" t="t" r="r" b="b"/>
              <a:pathLst>
                <a:path w="1686" h="1686" extrusionOk="0">
                  <a:moveTo>
                    <a:pt x="640" y="0"/>
                  </a:moveTo>
                  <a:lnTo>
                    <a:pt x="465" y="58"/>
                  </a:lnTo>
                  <a:lnTo>
                    <a:pt x="349" y="174"/>
                  </a:lnTo>
                  <a:lnTo>
                    <a:pt x="233" y="291"/>
                  </a:lnTo>
                  <a:lnTo>
                    <a:pt x="59" y="523"/>
                  </a:lnTo>
                  <a:lnTo>
                    <a:pt x="1" y="872"/>
                  </a:lnTo>
                  <a:lnTo>
                    <a:pt x="59" y="1162"/>
                  </a:lnTo>
                  <a:lnTo>
                    <a:pt x="233" y="1453"/>
                  </a:lnTo>
                  <a:lnTo>
                    <a:pt x="349" y="1569"/>
                  </a:lnTo>
                  <a:lnTo>
                    <a:pt x="465" y="1627"/>
                  </a:lnTo>
                  <a:lnTo>
                    <a:pt x="640" y="1685"/>
                  </a:lnTo>
                  <a:lnTo>
                    <a:pt x="1047" y="1685"/>
                  </a:lnTo>
                  <a:lnTo>
                    <a:pt x="1221" y="1627"/>
                  </a:lnTo>
                  <a:lnTo>
                    <a:pt x="1337" y="1569"/>
                  </a:lnTo>
                  <a:lnTo>
                    <a:pt x="1453" y="1453"/>
                  </a:lnTo>
                  <a:lnTo>
                    <a:pt x="1628" y="1162"/>
                  </a:lnTo>
                  <a:lnTo>
                    <a:pt x="1686" y="872"/>
                  </a:lnTo>
                  <a:lnTo>
                    <a:pt x="1628" y="523"/>
                  </a:lnTo>
                  <a:lnTo>
                    <a:pt x="1453" y="291"/>
                  </a:lnTo>
                  <a:lnTo>
                    <a:pt x="1337" y="174"/>
                  </a:lnTo>
                  <a:lnTo>
                    <a:pt x="1221" y="58"/>
                  </a:lnTo>
                  <a:lnTo>
                    <a:pt x="1047" y="0"/>
                  </a:lnTo>
                  <a:close/>
                </a:path>
              </a:pathLst>
            </a:custGeom>
            <a:solidFill>
              <a:srgbClr val="EE53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42"/>
            <p:cNvSpPr/>
            <p:nvPr/>
          </p:nvSpPr>
          <p:spPr>
            <a:xfrm>
              <a:off x="6326200" y="979025"/>
              <a:ext cx="46500" cy="45075"/>
            </a:xfrm>
            <a:custGeom>
              <a:avLst/>
              <a:gdLst/>
              <a:ahLst/>
              <a:cxnLst/>
              <a:rect l="l" t="t" r="r" b="b"/>
              <a:pathLst>
                <a:path w="1860" h="1803" extrusionOk="0">
                  <a:moveTo>
                    <a:pt x="872" y="1"/>
                  </a:moveTo>
                  <a:lnTo>
                    <a:pt x="523" y="59"/>
                  </a:lnTo>
                  <a:lnTo>
                    <a:pt x="407" y="117"/>
                  </a:lnTo>
                  <a:lnTo>
                    <a:pt x="233" y="233"/>
                  </a:lnTo>
                  <a:lnTo>
                    <a:pt x="175" y="350"/>
                  </a:lnTo>
                  <a:lnTo>
                    <a:pt x="58" y="524"/>
                  </a:lnTo>
                  <a:lnTo>
                    <a:pt x="0" y="814"/>
                  </a:lnTo>
                  <a:lnTo>
                    <a:pt x="58" y="1163"/>
                  </a:lnTo>
                  <a:lnTo>
                    <a:pt x="175" y="1279"/>
                  </a:lnTo>
                  <a:lnTo>
                    <a:pt x="233" y="1454"/>
                  </a:lnTo>
                  <a:lnTo>
                    <a:pt x="407" y="1570"/>
                  </a:lnTo>
                  <a:lnTo>
                    <a:pt x="523" y="1686"/>
                  </a:lnTo>
                  <a:lnTo>
                    <a:pt x="698" y="1744"/>
                  </a:lnTo>
                  <a:lnTo>
                    <a:pt x="988" y="1802"/>
                  </a:lnTo>
                  <a:lnTo>
                    <a:pt x="1337" y="1744"/>
                  </a:lnTo>
                  <a:lnTo>
                    <a:pt x="1453" y="1686"/>
                  </a:lnTo>
                  <a:lnTo>
                    <a:pt x="1627" y="1570"/>
                  </a:lnTo>
                  <a:lnTo>
                    <a:pt x="1744" y="1454"/>
                  </a:lnTo>
                  <a:lnTo>
                    <a:pt x="1802" y="1279"/>
                  </a:lnTo>
                  <a:lnTo>
                    <a:pt x="1860" y="989"/>
                  </a:lnTo>
                  <a:lnTo>
                    <a:pt x="1802" y="640"/>
                  </a:lnTo>
                  <a:lnTo>
                    <a:pt x="1744" y="524"/>
                  </a:lnTo>
                  <a:lnTo>
                    <a:pt x="1627" y="350"/>
                  </a:lnTo>
                  <a:lnTo>
                    <a:pt x="1453" y="233"/>
                  </a:lnTo>
                  <a:lnTo>
                    <a:pt x="1337" y="117"/>
                  </a:lnTo>
                  <a:lnTo>
                    <a:pt x="1162" y="59"/>
                  </a:lnTo>
                  <a:lnTo>
                    <a:pt x="872" y="1"/>
                  </a:lnTo>
                  <a:close/>
                </a:path>
              </a:pathLst>
            </a:custGeom>
            <a:solidFill>
              <a:srgbClr val="EE53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42"/>
            <p:cNvSpPr/>
            <p:nvPr/>
          </p:nvSpPr>
          <p:spPr>
            <a:xfrm>
              <a:off x="6385750" y="862800"/>
              <a:ext cx="46525" cy="42175"/>
            </a:xfrm>
            <a:custGeom>
              <a:avLst/>
              <a:gdLst/>
              <a:ahLst/>
              <a:cxnLst/>
              <a:rect l="l" t="t" r="r" b="b"/>
              <a:pathLst>
                <a:path w="1861" h="1687" extrusionOk="0">
                  <a:moveTo>
                    <a:pt x="872" y="1"/>
                  </a:moveTo>
                  <a:lnTo>
                    <a:pt x="524" y="59"/>
                  </a:lnTo>
                  <a:lnTo>
                    <a:pt x="291" y="233"/>
                  </a:lnTo>
                  <a:lnTo>
                    <a:pt x="59" y="524"/>
                  </a:lnTo>
                  <a:lnTo>
                    <a:pt x="59" y="640"/>
                  </a:lnTo>
                  <a:lnTo>
                    <a:pt x="1" y="814"/>
                  </a:lnTo>
                  <a:lnTo>
                    <a:pt x="117" y="1163"/>
                  </a:lnTo>
                  <a:lnTo>
                    <a:pt x="291" y="1454"/>
                  </a:lnTo>
                  <a:lnTo>
                    <a:pt x="524" y="1628"/>
                  </a:lnTo>
                  <a:lnTo>
                    <a:pt x="698" y="1686"/>
                  </a:lnTo>
                  <a:lnTo>
                    <a:pt x="1047" y="1686"/>
                  </a:lnTo>
                  <a:lnTo>
                    <a:pt x="1337" y="1628"/>
                  </a:lnTo>
                  <a:lnTo>
                    <a:pt x="1628" y="1454"/>
                  </a:lnTo>
                  <a:lnTo>
                    <a:pt x="1802" y="1163"/>
                  </a:lnTo>
                  <a:lnTo>
                    <a:pt x="1860" y="989"/>
                  </a:lnTo>
                  <a:lnTo>
                    <a:pt x="1860" y="814"/>
                  </a:lnTo>
                  <a:lnTo>
                    <a:pt x="1802" y="524"/>
                  </a:lnTo>
                  <a:lnTo>
                    <a:pt x="1628" y="233"/>
                  </a:lnTo>
                  <a:lnTo>
                    <a:pt x="1337" y="59"/>
                  </a:lnTo>
                  <a:lnTo>
                    <a:pt x="1221" y="1"/>
                  </a:lnTo>
                  <a:close/>
                </a:path>
              </a:pathLst>
            </a:custGeom>
            <a:solidFill>
              <a:srgbClr val="EE53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42"/>
            <p:cNvSpPr/>
            <p:nvPr/>
          </p:nvSpPr>
          <p:spPr>
            <a:xfrm>
              <a:off x="6577525" y="967400"/>
              <a:ext cx="46525" cy="46525"/>
            </a:xfrm>
            <a:custGeom>
              <a:avLst/>
              <a:gdLst/>
              <a:ahLst/>
              <a:cxnLst/>
              <a:rect l="l" t="t" r="r" b="b"/>
              <a:pathLst>
                <a:path w="1861" h="1861" extrusionOk="0">
                  <a:moveTo>
                    <a:pt x="814" y="1"/>
                  </a:moveTo>
                  <a:lnTo>
                    <a:pt x="524" y="59"/>
                  </a:lnTo>
                  <a:lnTo>
                    <a:pt x="349" y="117"/>
                  </a:lnTo>
                  <a:lnTo>
                    <a:pt x="233" y="233"/>
                  </a:lnTo>
                  <a:lnTo>
                    <a:pt x="117" y="350"/>
                  </a:lnTo>
                  <a:lnTo>
                    <a:pt x="59" y="524"/>
                  </a:lnTo>
                  <a:lnTo>
                    <a:pt x="1" y="815"/>
                  </a:lnTo>
                  <a:lnTo>
                    <a:pt x="59" y="1163"/>
                  </a:lnTo>
                  <a:lnTo>
                    <a:pt x="117" y="1338"/>
                  </a:lnTo>
                  <a:lnTo>
                    <a:pt x="233" y="1454"/>
                  </a:lnTo>
                  <a:lnTo>
                    <a:pt x="407" y="1570"/>
                  </a:lnTo>
                  <a:lnTo>
                    <a:pt x="524" y="1686"/>
                  </a:lnTo>
                  <a:lnTo>
                    <a:pt x="640" y="1802"/>
                  </a:lnTo>
                  <a:lnTo>
                    <a:pt x="988" y="1861"/>
                  </a:lnTo>
                  <a:lnTo>
                    <a:pt x="1337" y="1802"/>
                  </a:lnTo>
                  <a:lnTo>
                    <a:pt x="1453" y="1686"/>
                  </a:lnTo>
                  <a:lnTo>
                    <a:pt x="1570" y="1570"/>
                  </a:lnTo>
                  <a:lnTo>
                    <a:pt x="1686" y="1454"/>
                  </a:lnTo>
                  <a:lnTo>
                    <a:pt x="1802" y="1338"/>
                  </a:lnTo>
                  <a:lnTo>
                    <a:pt x="1860" y="989"/>
                  </a:lnTo>
                  <a:lnTo>
                    <a:pt x="1802" y="640"/>
                  </a:lnTo>
                  <a:lnTo>
                    <a:pt x="1686" y="524"/>
                  </a:lnTo>
                  <a:lnTo>
                    <a:pt x="1570" y="408"/>
                  </a:lnTo>
                  <a:lnTo>
                    <a:pt x="1453" y="233"/>
                  </a:lnTo>
                  <a:lnTo>
                    <a:pt x="1337" y="117"/>
                  </a:lnTo>
                  <a:lnTo>
                    <a:pt x="1163" y="59"/>
                  </a:lnTo>
                  <a:lnTo>
                    <a:pt x="814" y="1"/>
                  </a:lnTo>
                  <a:close/>
                </a:path>
              </a:pathLst>
            </a:custGeom>
            <a:solidFill>
              <a:srgbClr val="EE53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42"/>
            <p:cNvSpPr/>
            <p:nvPr/>
          </p:nvSpPr>
          <p:spPr>
            <a:xfrm>
              <a:off x="6472925" y="888950"/>
              <a:ext cx="94450" cy="164200"/>
            </a:xfrm>
            <a:custGeom>
              <a:avLst/>
              <a:gdLst/>
              <a:ahLst/>
              <a:cxnLst/>
              <a:rect l="l" t="t" r="r" b="b"/>
              <a:pathLst>
                <a:path w="3778" h="6568" extrusionOk="0">
                  <a:moveTo>
                    <a:pt x="3487" y="1"/>
                  </a:moveTo>
                  <a:lnTo>
                    <a:pt x="3371" y="59"/>
                  </a:lnTo>
                  <a:lnTo>
                    <a:pt x="3313" y="117"/>
                  </a:lnTo>
                  <a:lnTo>
                    <a:pt x="59" y="6219"/>
                  </a:lnTo>
                  <a:lnTo>
                    <a:pt x="0" y="6277"/>
                  </a:lnTo>
                  <a:lnTo>
                    <a:pt x="59" y="6393"/>
                  </a:lnTo>
                  <a:lnTo>
                    <a:pt x="59" y="6451"/>
                  </a:lnTo>
                  <a:lnTo>
                    <a:pt x="175" y="6509"/>
                  </a:lnTo>
                  <a:lnTo>
                    <a:pt x="233" y="6568"/>
                  </a:lnTo>
                  <a:lnTo>
                    <a:pt x="349" y="6509"/>
                  </a:lnTo>
                  <a:lnTo>
                    <a:pt x="465" y="6393"/>
                  </a:lnTo>
                  <a:lnTo>
                    <a:pt x="3720" y="350"/>
                  </a:lnTo>
                  <a:lnTo>
                    <a:pt x="3778" y="233"/>
                  </a:lnTo>
                  <a:lnTo>
                    <a:pt x="3720" y="175"/>
                  </a:lnTo>
                  <a:lnTo>
                    <a:pt x="3720" y="59"/>
                  </a:lnTo>
                  <a:lnTo>
                    <a:pt x="3662"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42"/>
            <p:cNvSpPr/>
            <p:nvPr/>
          </p:nvSpPr>
          <p:spPr>
            <a:xfrm>
              <a:off x="6378500" y="774200"/>
              <a:ext cx="106075" cy="52325"/>
            </a:xfrm>
            <a:custGeom>
              <a:avLst/>
              <a:gdLst/>
              <a:ahLst/>
              <a:cxnLst/>
              <a:rect l="l" t="t" r="r" b="b"/>
              <a:pathLst>
                <a:path w="4243" h="2093" extrusionOk="0">
                  <a:moveTo>
                    <a:pt x="175" y="0"/>
                  </a:moveTo>
                  <a:lnTo>
                    <a:pt x="116" y="58"/>
                  </a:lnTo>
                  <a:lnTo>
                    <a:pt x="0" y="116"/>
                  </a:lnTo>
                  <a:lnTo>
                    <a:pt x="0" y="233"/>
                  </a:lnTo>
                  <a:lnTo>
                    <a:pt x="0" y="291"/>
                  </a:lnTo>
                  <a:lnTo>
                    <a:pt x="58" y="349"/>
                  </a:lnTo>
                  <a:lnTo>
                    <a:pt x="116" y="465"/>
                  </a:lnTo>
                  <a:lnTo>
                    <a:pt x="1046" y="930"/>
                  </a:lnTo>
                  <a:lnTo>
                    <a:pt x="1976" y="1395"/>
                  </a:lnTo>
                  <a:lnTo>
                    <a:pt x="2964" y="1743"/>
                  </a:lnTo>
                  <a:lnTo>
                    <a:pt x="3952" y="2034"/>
                  </a:lnTo>
                  <a:lnTo>
                    <a:pt x="4010" y="2092"/>
                  </a:lnTo>
                  <a:lnTo>
                    <a:pt x="4126" y="2034"/>
                  </a:lnTo>
                  <a:lnTo>
                    <a:pt x="4242" y="1918"/>
                  </a:lnTo>
                  <a:lnTo>
                    <a:pt x="4242" y="1802"/>
                  </a:lnTo>
                  <a:lnTo>
                    <a:pt x="4184" y="1743"/>
                  </a:lnTo>
                  <a:lnTo>
                    <a:pt x="4126" y="1627"/>
                  </a:lnTo>
                  <a:lnTo>
                    <a:pt x="4068" y="1627"/>
                  </a:lnTo>
                  <a:lnTo>
                    <a:pt x="3080" y="1337"/>
                  </a:lnTo>
                  <a:lnTo>
                    <a:pt x="2150" y="930"/>
                  </a:lnTo>
                  <a:lnTo>
                    <a:pt x="1221" y="523"/>
                  </a:lnTo>
                  <a:lnTo>
                    <a:pt x="349" y="58"/>
                  </a:lnTo>
                  <a:lnTo>
                    <a:pt x="233"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Flowchart: Process 1"/>
          <p:cNvSpPr/>
          <p:nvPr/>
        </p:nvSpPr>
        <p:spPr>
          <a:xfrm>
            <a:off x="733782" y="3221298"/>
            <a:ext cx="890337" cy="518459"/>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000" b="1">
                <a:solidFill>
                  <a:srgbClr val="FFFFFF"/>
                </a:solidFill>
              </a:rPr>
              <a:t>Đội 1</a:t>
            </a:r>
            <a:endParaRPr lang="en-US" sz="2000" b="1">
              <a:solidFill>
                <a:srgbClr val="FFFFFF"/>
              </a:solidFill>
            </a:endParaRPr>
          </a:p>
        </p:txBody>
      </p:sp>
      <p:sp>
        <p:nvSpPr>
          <p:cNvPr id="27" name="Flowchart: Process 26"/>
          <p:cNvSpPr/>
          <p:nvPr/>
        </p:nvSpPr>
        <p:spPr>
          <a:xfrm>
            <a:off x="4982382" y="3258331"/>
            <a:ext cx="890337" cy="518459"/>
          </a:xfrm>
          <a:prstGeom prst="flowChartProcess">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nl-NL" sz="2000" b="1">
                <a:solidFill>
                  <a:srgbClr val="FFFFFF"/>
                </a:solidFill>
              </a:rPr>
              <a:t>Đội 2</a:t>
            </a:r>
            <a:endParaRPr lang="en-US" sz="2000" b="1">
              <a:solidFill>
                <a:srgbClr val="FFFFFF"/>
              </a:solidFill>
            </a:endParaRPr>
          </a:p>
        </p:txBody>
      </p:sp>
      <p:sp>
        <p:nvSpPr>
          <p:cNvPr id="28" name="Flowchart: Process 27"/>
          <p:cNvSpPr/>
          <p:nvPr/>
        </p:nvSpPr>
        <p:spPr>
          <a:xfrm>
            <a:off x="733782" y="4125731"/>
            <a:ext cx="890337" cy="518459"/>
          </a:xfrm>
          <a:prstGeom prst="flowChartProces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nl-NL" sz="2000" b="1">
                <a:solidFill>
                  <a:srgbClr val="FFFFFF"/>
                </a:solidFill>
              </a:rPr>
              <a:t>Đội 3</a:t>
            </a:r>
            <a:endParaRPr lang="en-US" sz="2000" b="1">
              <a:solidFill>
                <a:srgbClr val="FFFFFF"/>
              </a:solidFill>
            </a:endParaRPr>
          </a:p>
        </p:txBody>
      </p:sp>
      <p:sp>
        <p:nvSpPr>
          <p:cNvPr id="29" name="Flowchart: Process 28"/>
          <p:cNvSpPr/>
          <p:nvPr/>
        </p:nvSpPr>
        <p:spPr>
          <a:xfrm>
            <a:off x="4982381" y="4156694"/>
            <a:ext cx="890337" cy="518459"/>
          </a:xfrm>
          <a:prstGeom prst="flowChartProcess">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nl-NL" sz="2000" b="1">
                <a:solidFill>
                  <a:srgbClr val="FFFFFF"/>
                </a:solidFill>
              </a:rPr>
              <a:t>Đội 4</a:t>
            </a:r>
            <a:endParaRPr lang="en-US" sz="2000" b="1">
              <a:solidFill>
                <a:srgbClr val="FFFFFF"/>
              </a:solidFill>
            </a:endParaRPr>
          </a:p>
        </p:txBody>
      </p:sp>
      <p:sp>
        <p:nvSpPr>
          <p:cNvPr id="3" name="Rectangle 2"/>
          <p:cNvSpPr/>
          <p:nvPr/>
        </p:nvSpPr>
        <p:spPr>
          <a:xfrm>
            <a:off x="1643050" y="3214946"/>
            <a:ext cx="2993127" cy="507831"/>
          </a:xfrm>
          <a:prstGeom prst="rect">
            <a:avLst/>
          </a:prstGeom>
        </p:spPr>
        <p:txBody>
          <a:bodyPr wrap="none">
            <a:spAutoFit/>
          </a:bodyPr>
          <a:lstStyle/>
          <a:p>
            <a:pPr algn="just">
              <a:lnSpc>
                <a:spcPct val="150000"/>
              </a:lnSpc>
              <a:spcAft>
                <a:spcPts val="1000"/>
              </a:spcAft>
            </a:pPr>
            <a:r>
              <a:rPr lang="nl-NL" sz="1800">
                <a:solidFill>
                  <a:schemeClr val="bg2">
                    <a:lumMod val="50000"/>
                  </a:schemeClr>
                </a:solidFill>
                <a:latin typeface="+mn-lt"/>
                <a:ea typeface="+mn-ea"/>
                <a:cs typeface="Arial" panose="020B0604020202020204" pitchFamily="34" charset="0"/>
              </a:rPr>
              <a:t>Bà ngoại lúi húi trong bếp...</a:t>
            </a:r>
            <a:endParaRPr lang="en-US" sz="1800">
              <a:solidFill>
                <a:schemeClr val="bg2">
                  <a:lumMod val="50000"/>
                </a:schemeClr>
              </a:solidFill>
              <a:latin typeface="+mn-lt"/>
              <a:ea typeface="+mn-ea"/>
              <a:cs typeface="Arial" panose="020B0604020202020204" pitchFamily="34" charset="0"/>
            </a:endParaRPr>
          </a:p>
        </p:txBody>
      </p:sp>
      <p:sp>
        <p:nvSpPr>
          <p:cNvPr id="31" name="Rectangle 30"/>
          <p:cNvSpPr/>
          <p:nvPr/>
        </p:nvSpPr>
        <p:spPr>
          <a:xfrm>
            <a:off x="1682321" y="4082349"/>
            <a:ext cx="2326278" cy="456535"/>
          </a:xfrm>
          <a:prstGeom prst="rect">
            <a:avLst/>
          </a:prstGeom>
        </p:spPr>
        <p:txBody>
          <a:bodyPr wrap="none">
            <a:spAutoFit/>
          </a:bodyPr>
          <a:lstStyle/>
          <a:p>
            <a:pPr algn="just">
              <a:lnSpc>
                <a:spcPct val="150000"/>
              </a:lnSpc>
              <a:spcAft>
                <a:spcPts val="1000"/>
              </a:spcAft>
            </a:pPr>
            <a:r>
              <a:rPr lang="nl-NL" sz="1800">
                <a:solidFill>
                  <a:schemeClr val="bg2">
                    <a:lumMod val="50000"/>
                  </a:schemeClr>
                </a:solidFill>
                <a:latin typeface="+mn-lt"/>
                <a:ea typeface="+mn-ea"/>
                <a:cs typeface="Arial" panose="020B0604020202020204" pitchFamily="34" charset="0"/>
              </a:rPr>
              <a:t>Dân làng vui mừng...</a:t>
            </a:r>
            <a:endParaRPr lang="en-US" sz="1800">
              <a:solidFill>
                <a:schemeClr val="bg2">
                  <a:lumMod val="50000"/>
                </a:schemeClr>
              </a:solidFill>
              <a:latin typeface="+mn-lt"/>
              <a:ea typeface="+mn-ea"/>
              <a:cs typeface="Arial" panose="020B0604020202020204" pitchFamily="34" charset="0"/>
            </a:endParaRPr>
          </a:p>
        </p:txBody>
      </p:sp>
      <p:sp>
        <p:nvSpPr>
          <p:cNvPr id="32" name="Rectangle 31"/>
          <p:cNvSpPr/>
          <p:nvPr/>
        </p:nvSpPr>
        <p:spPr>
          <a:xfrm>
            <a:off x="5872719" y="3245413"/>
            <a:ext cx="2326278" cy="456535"/>
          </a:xfrm>
          <a:prstGeom prst="rect">
            <a:avLst/>
          </a:prstGeom>
        </p:spPr>
        <p:txBody>
          <a:bodyPr wrap="none">
            <a:spAutoFit/>
          </a:bodyPr>
          <a:lstStyle/>
          <a:p>
            <a:pPr algn="just">
              <a:lnSpc>
                <a:spcPct val="150000"/>
              </a:lnSpc>
              <a:spcAft>
                <a:spcPts val="1000"/>
              </a:spcAft>
            </a:pPr>
            <a:r>
              <a:rPr lang="nl-NL" sz="1800">
                <a:solidFill>
                  <a:schemeClr val="bg2">
                    <a:lumMod val="50000"/>
                  </a:schemeClr>
                </a:solidFill>
                <a:latin typeface="+mn-lt"/>
                <a:ea typeface="+mn-ea"/>
                <a:cs typeface="Arial" panose="020B0604020202020204" pitchFamily="34" charset="0"/>
              </a:rPr>
              <a:t>Dân làng vui mừng...</a:t>
            </a:r>
            <a:endParaRPr lang="en-US" sz="1800">
              <a:solidFill>
                <a:schemeClr val="bg2">
                  <a:lumMod val="50000"/>
                </a:schemeClr>
              </a:solidFill>
              <a:latin typeface="+mn-lt"/>
              <a:ea typeface="+mn-ea"/>
              <a:cs typeface="Arial" panose="020B0604020202020204" pitchFamily="34" charset="0"/>
            </a:endParaRPr>
          </a:p>
        </p:txBody>
      </p:sp>
      <p:sp>
        <p:nvSpPr>
          <p:cNvPr id="33" name="Rectangle 32"/>
          <p:cNvSpPr/>
          <p:nvPr/>
        </p:nvSpPr>
        <p:spPr>
          <a:xfrm>
            <a:off x="5872719" y="4187655"/>
            <a:ext cx="2826415" cy="456535"/>
          </a:xfrm>
          <a:prstGeom prst="rect">
            <a:avLst/>
          </a:prstGeom>
        </p:spPr>
        <p:txBody>
          <a:bodyPr wrap="none">
            <a:spAutoFit/>
          </a:bodyPr>
          <a:lstStyle/>
          <a:p>
            <a:pPr algn="just">
              <a:lnSpc>
                <a:spcPct val="150000"/>
              </a:lnSpc>
              <a:spcAft>
                <a:spcPts val="1000"/>
              </a:spcAft>
            </a:pPr>
            <a:r>
              <a:rPr lang="nl-NL" sz="1800">
                <a:solidFill>
                  <a:schemeClr val="bg2">
                    <a:lumMod val="50000"/>
                  </a:schemeClr>
                </a:solidFill>
                <a:latin typeface="+mn-lt"/>
                <a:ea typeface="+mn-ea"/>
                <a:cs typeface="Arial" panose="020B0604020202020204" pitchFamily="34" charset="0"/>
              </a:rPr>
              <a:t>Con bê vàng trên bãi cỏ...</a:t>
            </a:r>
            <a:endParaRPr lang="en-US" sz="1800">
              <a:solidFill>
                <a:schemeClr val="bg2">
                  <a:lumMod val="50000"/>
                </a:schemeClr>
              </a:solidFill>
              <a:latin typeface="+mn-lt"/>
              <a:ea typeface="+mn-ea"/>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wipe(left)">
                                      <p:cBhvr>
                                        <p:cTn id="7" dur="500"/>
                                        <p:tgtEl>
                                          <p:spTgt spid="47"/>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6"/>
                                        </p:tgtEl>
                                        <p:attrNameLst>
                                          <p:attrName>style.visibility</p:attrName>
                                        </p:attrNameLst>
                                      </p:cBhvr>
                                      <p:to>
                                        <p:strVal val="visible"/>
                                      </p:to>
                                    </p:set>
                                    <p:animEffect transition="in" filter="wipe(left)">
                                      <p:cBhvr>
                                        <p:cTn id="10" dur="500"/>
                                        <p:tgtEl>
                                          <p:spTgt spid="46"/>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anim calcmode="lin" valueType="num">
                                      <p:cBhvr>
                                        <p:cTn id="16" dur="500" fill="hold"/>
                                        <p:tgtEl>
                                          <p:spTgt spid="2"/>
                                        </p:tgtEl>
                                        <p:attrNameLst>
                                          <p:attrName>ppt_x</p:attrName>
                                        </p:attrNameLst>
                                      </p:cBhvr>
                                      <p:tavLst>
                                        <p:tav tm="0">
                                          <p:val>
                                            <p:strVal val="#ppt_x"/>
                                          </p:val>
                                        </p:tav>
                                        <p:tav tm="100000">
                                          <p:val>
                                            <p:strVal val="#ppt_x"/>
                                          </p:val>
                                        </p:tav>
                                      </p:tavLst>
                                    </p:anim>
                                    <p:anim calcmode="lin" valueType="num">
                                      <p:cBhvr>
                                        <p:cTn id="17" dur="500" fill="hold"/>
                                        <p:tgtEl>
                                          <p:spTgt spid="2"/>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500"/>
                                        <p:tgtEl>
                                          <p:spTgt spid="3"/>
                                        </p:tgtEl>
                                      </p:cBhvr>
                                    </p:animEffect>
                                    <p:anim calcmode="lin" valueType="num">
                                      <p:cBhvr>
                                        <p:cTn id="21" dur="500" fill="hold"/>
                                        <p:tgtEl>
                                          <p:spTgt spid="3"/>
                                        </p:tgtEl>
                                        <p:attrNameLst>
                                          <p:attrName>ppt_x</p:attrName>
                                        </p:attrNameLst>
                                      </p:cBhvr>
                                      <p:tavLst>
                                        <p:tav tm="0">
                                          <p:val>
                                            <p:strVal val="#ppt_x"/>
                                          </p:val>
                                        </p:tav>
                                        <p:tav tm="100000">
                                          <p:val>
                                            <p:strVal val="#ppt_x"/>
                                          </p:val>
                                        </p:tav>
                                      </p:tavLst>
                                    </p:anim>
                                    <p:anim calcmode="lin" valueType="num">
                                      <p:cBhvr>
                                        <p:cTn id="22" dur="500" fill="hold"/>
                                        <p:tgtEl>
                                          <p:spTgt spid="3"/>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fade">
                                      <p:cBhvr>
                                        <p:cTn id="25" dur="500"/>
                                        <p:tgtEl>
                                          <p:spTgt spid="28"/>
                                        </p:tgtEl>
                                      </p:cBhvr>
                                    </p:animEffect>
                                    <p:anim calcmode="lin" valueType="num">
                                      <p:cBhvr>
                                        <p:cTn id="26" dur="500" fill="hold"/>
                                        <p:tgtEl>
                                          <p:spTgt spid="28"/>
                                        </p:tgtEl>
                                        <p:attrNameLst>
                                          <p:attrName>ppt_x</p:attrName>
                                        </p:attrNameLst>
                                      </p:cBhvr>
                                      <p:tavLst>
                                        <p:tav tm="0">
                                          <p:val>
                                            <p:strVal val="#ppt_x"/>
                                          </p:val>
                                        </p:tav>
                                        <p:tav tm="100000">
                                          <p:val>
                                            <p:strVal val="#ppt_x"/>
                                          </p:val>
                                        </p:tav>
                                      </p:tavLst>
                                    </p:anim>
                                    <p:anim calcmode="lin" valueType="num">
                                      <p:cBhvr>
                                        <p:cTn id="27" dur="500" fill="hold"/>
                                        <p:tgtEl>
                                          <p:spTgt spid="28"/>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31"/>
                                        </p:tgtEl>
                                        <p:attrNameLst>
                                          <p:attrName>style.visibility</p:attrName>
                                        </p:attrNameLst>
                                      </p:cBhvr>
                                      <p:to>
                                        <p:strVal val="visible"/>
                                      </p:to>
                                    </p:set>
                                    <p:animEffect transition="in" filter="fade">
                                      <p:cBhvr>
                                        <p:cTn id="30" dur="500"/>
                                        <p:tgtEl>
                                          <p:spTgt spid="31"/>
                                        </p:tgtEl>
                                      </p:cBhvr>
                                    </p:animEffect>
                                    <p:anim calcmode="lin" valueType="num">
                                      <p:cBhvr>
                                        <p:cTn id="31" dur="500" fill="hold"/>
                                        <p:tgtEl>
                                          <p:spTgt spid="31"/>
                                        </p:tgtEl>
                                        <p:attrNameLst>
                                          <p:attrName>ppt_x</p:attrName>
                                        </p:attrNameLst>
                                      </p:cBhvr>
                                      <p:tavLst>
                                        <p:tav tm="0">
                                          <p:val>
                                            <p:strVal val="#ppt_x"/>
                                          </p:val>
                                        </p:tav>
                                        <p:tav tm="100000">
                                          <p:val>
                                            <p:strVal val="#ppt_x"/>
                                          </p:val>
                                        </p:tav>
                                      </p:tavLst>
                                    </p:anim>
                                    <p:anim calcmode="lin" valueType="num">
                                      <p:cBhvr>
                                        <p:cTn id="32" dur="500" fill="hold"/>
                                        <p:tgtEl>
                                          <p:spTgt spid="31"/>
                                        </p:tgtEl>
                                        <p:attrNameLst>
                                          <p:attrName>ppt_y</p:attrName>
                                        </p:attrNameLst>
                                      </p:cBhvr>
                                      <p:tavLst>
                                        <p:tav tm="0">
                                          <p:val>
                                            <p:strVal val="#ppt_y+.1"/>
                                          </p:val>
                                        </p:tav>
                                        <p:tav tm="100000">
                                          <p:val>
                                            <p:strVal val="#ppt_y"/>
                                          </p:val>
                                        </p:tav>
                                      </p:tavLst>
                                    </p:anim>
                                  </p:childTnLst>
                                </p:cTn>
                              </p:par>
                              <p:par>
                                <p:cTn id="33" presetID="42" presetClass="entr" presetSubtype="0" fill="hold" grpId="0" nodeType="withEffect">
                                  <p:stCondLst>
                                    <p:cond delay="0"/>
                                  </p:stCondLst>
                                  <p:childTnLst>
                                    <p:set>
                                      <p:cBhvr>
                                        <p:cTn id="34" dur="1" fill="hold">
                                          <p:stCondLst>
                                            <p:cond delay="0"/>
                                          </p:stCondLst>
                                        </p:cTn>
                                        <p:tgtEl>
                                          <p:spTgt spid="32"/>
                                        </p:tgtEl>
                                        <p:attrNameLst>
                                          <p:attrName>style.visibility</p:attrName>
                                        </p:attrNameLst>
                                      </p:cBhvr>
                                      <p:to>
                                        <p:strVal val="visible"/>
                                      </p:to>
                                    </p:set>
                                    <p:animEffect transition="in" filter="fade">
                                      <p:cBhvr>
                                        <p:cTn id="35" dur="500"/>
                                        <p:tgtEl>
                                          <p:spTgt spid="32"/>
                                        </p:tgtEl>
                                      </p:cBhvr>
                                    </p:animEffect>
                                    <p:anim calcmode="lin" valueType="num">
                                      <p:cBhvr>
                                        <p:cTn id="36" dur="500" fill="hold"/>
                                        <p:tgtEl>
                                          <p:spTgt spid="32"/>
                                        </p:tgtEl>
                                        <p:attrNameLst>
                                          <p:attrName>ppt_x</p:attrName>
                                        </p:attrNameLst>
                                      </p:cBhvr>
                                      <p:tavLst>
                                        <p:tav tm="0">
                                          <p:val>
                                            <p:strVal val="#ppt_x"/>
                                          </p:val>
                                        </p:tav>
                                        <p:tav tm="100000">
                                          <p:val>
                                            <p:strVal val="#ppt_x"/>
                                          </p:val>
                                        </p:tav>
                                      </p:tavLst>
                                    </p:anim>
                                    <p:anim calcmode="lin" valueType="num">
                                      <p:cBhvr>
                                        <p:cTn id="37" dur="500" fill="hold"/>
                                        <p:tgtEl>
                                          <p:spTgt spid="32"/>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fade">
                                      <p:cBhvr>
                                        <p:cTn id="40" dur="500"/>
                                        <p:tgtEl>
                                          <p:spTgt spid="27"/>
                                        </p:tgtEl>
                                      </p:cBhvr>
                                    </p:animEffect>
                                    <p:anim calcmode="lin" valueType="num">
                                      <p:cBhvr>
                                        <p:cTn id="41" dur="500" fill="hold"/>
                                        <p:tgtEl>
                                          <p:spTgt spid="27"/>
                                        </p:tgtEl>
                                        <p:attrNameLst>
                                          <p:attrName>ppt_x</p:attrName>
                                        </p:attrNameLst>
                                      </p:cBhvr>
                                      <p:tavLst>
                                        <p:tav tm="0">
                                          <p:val>
                                            <p:strVal val="#ppt_x"/>
                                          </p:val>
                                        </p:tav>
                                        <p:tav tm="100000">
                                          <p:val>
                                            <p:strVal val="#ppt_x"/>
                                          </p:val>
                                        </p:tav>
                                      </p:tavLst>
                                    </p:anim>
                                    <p:anim calcmode="lin" valueType="num">
                                      <p:cBhvr>
                                        <p:cTn id="42" dur="500" fill="hold"/>
                                        <p:tgtEl>
                                          <p:spTgt spid="27"/>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fade">
                                      <p:cBhvr>
                                        <p:cTn id="45" dur="500"/>
                                        <p:tgtEl>
                                          <p:spTgt spid="29"/>
                                        </p:tgtEl>
                                      </p:cBhvr>
                                    </p:animEffect>
                                    <p:anim calcmode="lin" valueType="num">
                                      <p:cBhvr>
                                        <p:cTn id="46" dur="500" fill="hold"/>
                                        <p:tgtEl>
                                          <p:spTgt spid="29"/>
                                        </p:tgtEl>
                                        <p:attrNameLst>
                                          <p:attrName>ppt_x</p:attrName>
                                        </p:attrNameLst>
                                      </p:cBhvr>
                                      <p:tavLst>
                                        <p:tav tm="0">
                                          <p:val>
                                            <p:strVal val="#ppt_x"/>
                                          </p:val>
                                        </p:tav>
                                        <p:tav tm="100000">
                                          <p:val>
                                            <p:strVal val="#ppt_x"/>
                                          </p:val>
                                        </p:tav>
                                      </p:tavLst>
                                    </p:anim>
                                    <p:anim calcmode="lin" valueType="num">
                                      <p:cBhvr>
                                        <p:cTn id="47" dur="500" fill="hold"/>
                                        <p:tgtEl>
                                          <p:spTgt spid="29"/>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33"/>
                                        </p:tgtEl>
                                        <p:attrNameLst>
                                          <p:attrName>style.visibility</p:attrName>
                                        </p:attrNameLst>
                                      </p:cBhvr>
                                      <p:to>
                                        <p:strVal val="visible"/>
                                      </p:to>
                                    </p:set>
                                    <p:animEffect transition="in" filter="fade">
                                      <p:cBhvr>
                                        <p:cTn id="50" dur="500"/>
                                        <p:tgtEl>
                                          <p:spTgt spid="33"/>
                                        </p:tgtEl>
                                      </p:cBhvr>
                                    </p:animEffect>
                                    <p:anim calcmode="lin" valueType="num">
                                      <p:cBhvr>
                                        <p:cTn id="51" dur="500" fill="hold"/>
                                        <p:tgtEl>
                                          <p:spTgt spid="33"/>
                                        </p:tgtEl>
                                        <p:attrNameLst>
                                          <p:attrName>ppt_x</p:attrName>
                                        </p:attrNameLst>
                                      </p:cBhvr>
                                      <p:tavLst>
                                        <p:tav tm="0">
                                          <p:val>
                                            <p:strVal val="#ppt_x"/>
                                          </p:val>
                                        </p:tav>
                                        <p:tav tm="100000">
                                          <p:val>
                                            <p:strVal val="#ppt_x"/>
                                          </p:val>
                                        </p:tav>
                                      </p:tavLst>
                                    </p:anim>
                                    <p:anim calcmode="lin" valueType="num">
                                      <p:cBhvr>
                                        <p:cTn id="52" dur="500" fill="hold"/>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47" grpId="0" animBg="1"/>
      <p:bldP spid="2" grpId="0" animBg="1"/>
      <p:bldP spid="27" grpId="0" animBg="1"/>
      <p:bldP spid="28" grpId="0" animBg="1"/>
      <p:bldP spid="29" grpId="0" animBg="1"/>
      <p:bldP spid="3" grpId="0"/>
      <p:bldP spid="31" grpId="0"/>
      <p:bldP spid="32" grpId="0"/>
      <p:bldP spid="3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91"/>
        <p:cNvGrpSpPr/>
        <p:nvPr/>
      </p:nvGrpSpPr>
      <p:grpSpPr>
        <a:xfrm>
          <a:off x="0" y="0"/>
          <a:ext cx="0" cy="0"/>
          <a:chOff x="0" y="0"/>
          <a:chExt cx="0" cy="0"/>
        </a:xfrm>
      </p:grpSpPr>
      <p:sp>
        <p:nvSpPr>
          <p:cNvPr id="37" name="TextBox 13">
            <a:extLst>
              <a:ext uri="{FF2B5EF4-FFF2-40B4-BE49-F238E27FC236}">
                <a16:creationId xmlns:a16="http://schemas.microsoft.com/office/drawing/2014/main" id="{4B5DAD4D-A549-04DE-0194-105165C1FBDC}"/>
              </a:ext>
            </a:extLst>
          </p:cNvPr>
          <p:cNvSpPr txBox="1"/>
          <p:nvPr/>
        </p:nvSpPr>
        <p:spPr>
          <a:xfrm>
            <a:off x="0" y="1298343"/>
            <a:ext cx="9144001" cy="3139321"/>
          </a:xfrm>
          <a:prstGeom prst="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4400" b="1" spc="119">
                <a:solidFill>
                  <a:schemeClr val="accent3">
                    <a:lumMod val="50000"/>
                  </a:schemeClr>
                </a:solidFill>
                <a:latin typeface="Arial" panose="020B0604020202020204" pitchFamily="34" charset="0"/>
                <a:cs typeface="Arial" panose="020B0604020202020204" pitchFamily="34" charset="0"/>
              </a:rPr>
              <a:t>TIẾT 2: LUYỆN TỪ VÀ CÂU</a:t>
            </a:r>
          </a:p>
          <a:p>
            <a:pPr algn="ctr">
              <a:lnSpc>
                <a:spcPct val="150000"/>
              </a:lnSpc>
            </a:pPr>
            <a:r>
              <a:rPr lang="en-US" sz="4400" b="1" spc="119">
                <a:solidFill>
                  <a:schemeClr val="tx1">
                    <a:lumMod val="95000"/>
                    <a:lumOff val="5000"/>
                  </a:schemeClr>
                </a:solidFill>
                <a:latin typeface="Arial" panose="020B0604020202020204" pitchFamily="34" charset="0"/>
                <a:cs typeface="Arial" panose="020B0604020202020204" pitchFamily="34" charset="0"/>
              </a:rPr>
              <a:t>LUYỆN TẬP </a:t>
            </a:r>
          </a:p>
          <a:p>
            <a:pPr algn="ctr">
              <a:lnSpc>
                <a:spcPct val="150000"/>
              </a:lnSpc>
            </a:pPr>
            <a:r>
              <a:rPr lang="en-US" sz="4400" b="1" spc="119">
                <a:solidFill>
                  <a:schemeClr val="tx1">
                    <a:lumMod val="95000"/>
                    <a:lumOff val="5000"/>
                  </a:schemeClr>
                </a:solidFill>
                <a:latin typeface="Arial" panose="020B0604020202020204" pitchFamily="34" charset="0"/>
                <a:cs typeface="Arial" panose="020B0604020202020204" pitchFamily="34" charset="0"/>
              </a:rPr>
              <a:t>BIỆN PHÁP NHÂN HÓA</a:t>
            </a:r>
            <a:endParaRPr lang="en-US" sz="4400" b="1" spc="119" dirty="0">
              <a:solidFill>
                <a:schemeClr val="tx1">
                  <a:lumMod val="95000"/>
                  <a:lumOff val="5000"/>
                </a:schemeClr>
              </a:solidFill>
              <a:latin typeface="Arial" panose="020B0604020202020204" pitchFamily="34" charset="0"/>
              <a:cs typeface="Arial" panose="020B0604020202020204" pitchFamily="34" charset="0"/>
            </a:endParaRPr>
          </a:p>
        </p:txBody>
      </p:sp>
      <p:sp>
        <p:nvSpPr>
          <p:cNvPr id="38" name="TextBox 30"/>
          <p:cNvSpPr txBox="1"/>
          <p:nvPr/>
        </p:nvSpPr>
        <p:spPr>
          <a:xfrm>
            <a:off x="0" y="412994"/>
            <a:ext cx="9144001" cy="1015663"/>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4400" b="1">
                <a:solidFill>
                  <a:schemeClr val="bg2">
                    <a:lumMod val="10000"/>
                  </a:schemeClr>
                </a:solidFill>
                <a:latin typeface="Arial" panose="020B0604020202020204" pitchFamily="34" charset="0"/>
                <a:cs typeface="Arial" panose="020B0604020202020204" pitchFamily="34" charset="0"/>
              </a:rPr>
              <a:t>Bài 19: THANH ÂM CỦA NÚI</a:t>
            </a:r>
            <a:endParaRPr lang="en-US" sz="4400" b="1" dirty="0">
              <a:solidFill>
                <a:schemeClr val="bg2">
                  <a:lumMod val="10000"/>
                </a:schemeClr>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anim calcmode="lin" valueType="num">
                                      <p:cBhvr>
                                        <p:cTn id="8" dur="500" fill="hold"/>
                                        <p:tgtEl>
                                          <p:spTgt spid="38"/>
                                        </p:tgtEl>
                                        <p:attrNameLst>
                                          <p:attrName>ppt_x</p:attrName>
                                        </p:attrNameLst>
                                      </p:cBhvr>
                                      <p:tavLst>
                                        <p:tav tm="0">
                                          <p:val>
                                            <p:strVal val="#ppt_x"/>
                                          </p:val>
                                        </p:tav>
                                        <p:tav tm="100000">
                                          <p:val>
                                            <p:strVal val="#ppt_x"/>
                                          </p:val>
                                        </p:tav>
                                      </p:tavLst>
                                    </p:anim>
                                    <p:anim calcmode="lin" valueType="num">
                                      <p:cBhvr>
                                        <p:cTn id="9" dur="500" fill="hold"/>
                                        <p:tgtEl>
                                          <p:spTgt spid="38"/>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500"/>
                                  </p:stCondLst>
                                  <p:childTnLst>
                                    <p:set>
                                      <p:cBhvr>
                                        <p:cTn id="11" dur="1" fill="hold">
                                          <p:stCondLst>
                                            <p:cond delay="0"/>
                                          </p:stCondLst>
                                        </p:cTn>
                                        <p:tgtEl>
                                          <p:spTgt spid="37"/>
                                        </p:tgtEl>
                                        <p:attrNameLst>
                                          <p:attrName>style.visibility</p:attrName>
                                        </p:attrNameLst>
                                      </p:cBhvr>
                                      <p:to>
                                        <p:strVal val="visible"/>
                                      </p:to>
                                    </p:set>
                                    <p:animEffect transition="in" filter="fade">
                                      <p:cBhvr>
                                        <p:cTn id="12" dur="500"/>
                                        <p:tgtEl>
                                          <p:spTgt spid="37"/>
                                        </p:tgtEl>
                                      </p:cBhvr>
                                    </p:animEffect>
                                    <p:anim calcmode="lin" valueType="num">
                                      <p:cBhvr>
                                        <p:cTn id="13" dur="500" fill="hold"/>
                                        <p:tgtEl>
                                          <p:spTgt spid="37"/>
                                        </p:tgtEl>
                                        <p:attrNameLst>
                                          <p:attrName>ppt_x</p:attrName>
                                        </p:attrNameLst>
                                      </p:cBhvr>
                                      <p:tavLst>
                                        <p:tav tm="0">
                                          <p:val>
                                            <p:strVal val="#ppt_x"/>
                                          </p:val>
                                        </p:tav>
                                        <p:tav tm="100000">
                                          <p:val>
                                            <p:strVal val="#ppt_x"/>
                                          </p:val>
                                        </p:tav>
                                      </p:tavLst>
                                    </p:anim>
                                    <p:anim calcmode="lin" valueType="num">
                                      <p:cBhvr>
                                        <p:cTn id="14" dur="500" fill="hold"/>
                                        <p:tgtEl>
                                          <p:spTgt spid="3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3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52"/>
        <p:cNvGrpSpPr/>
        <p:nvPr/>
      </p:nvGrpSpPr>
      <p:grpSpPr>
        <a:xfrm>
          <a:off x="0" y="0"/>
          <a:ext cx="0" cy="0"/>
          <a:chOff x="0" y="0"/>
          <a:chExt cx="0" cy="0"/>
        </a:xfrm>
      </p:grpSpPr>
      <p:sp>
        <p:nvSpPr>
          <p:cNvPr id="1555" name="Google Shape;1555;p43"/>
          <p:cNvSpPr/>
          <p:nvPr/>
        </p:nvSpPr>
        <p:spPr>
          <a:xfrm rot="10800000">
            <a:off x="665866" y="1808233"/>
            <a:ext cx="1134731" cy="60147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grpSp>
        <p:nvGrpSpPr>
          <p:cNvPr id="2" name="Group 1"/>
          <p:cNvGrpSpPr/>
          <p:nvPr/>
        </p:nvGrpSpPr>
        <p:grpSpPr>
          <a:xfrm>
            <a:off x="632155" y="753844"/>
            <a:ext cx="8121315" cy="695187"/>
            <a:chOff x="508715" y="1374475"/>
            <a:chExt cx="8121315" cy="695187"/>
          </a:xfrm>
        </p:grpSpPr>
        <p:sp>
          <p:nvSpPr>
            <p:cNvPr id="1556" name="Google Shape;1556;p43"/>
            <p:cNvSpPr/>
            <p:nvPr/>
          </p:nvSpPr>
          <p:spPr>
            <a:xfrm>
              <a:off x="508715" y="1468187"/>
              <a:ext cx="1134731" cy="60147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grpSp>
          <p:nvGrpSpPr>
            <p:cNvPr id="44" name="Group 43">
              <a:extLst>
                <a:ext uri="{FF2B5EF4-FFF2-40B4-BE49-F238E27FC236}">
                  <a16:creationId xmlns:a16="http://schemas.microsoft.com/office/drawing/2014/main" id="{79CC74A3-4936-BF0B-BD77-8169FF7ECE50}"/>
                </a:ext>
              </a:extLst>
            </p:cNvPr>
            <p:cNvGrpSpPr/>
            <p:nvPr/>
          </p:nvGrpSpPr>
          <p:grpSpPr>
            <a:xfrm>
              <a:off x="793750" y="1374475"/>
              <a:ext cx="7836280" cy="686839"/>
              <a:chOff x="3084774" y="2746583"/>
              <a:chExt cx="14217925" cy="846784"/>
            </a:xfrm>
          </p:grpSpPr>
          <p:sp>
            <p:nvSpPr>
              <p:cNvPr id="54" name="TextBox 14">
                <a:extLst>
                  <a:ext uri="{FF2B5EF4-FFF2-40B4-BE49-F238E27FC236}">
                    <a16:creationId xmlns:a16="http://schemas.microsoft.com/office/drawing/2014/main" id="{143C0A38-141B-8881-680D-83C51ECFCC3B}"/>
                  </a:ext>
                </a:extLst>
              </p:cNvPr>
              <p:cNvSpPr txBox="1"/>
              <p:nvPr/>
            </p:nvSpPr>
            <p:spPr>
              <a:xfrm>
                <a:off x="4805898" y="2746583"/>
                <a:ext cx="12496801" cy="66253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vi-VN" sz="2200" b="1">
                    <a:latin typeface="+mn-lt"/>
                    <a:cs typeface="Arial" panose="020B0604020202020204" pitchFamily="34" charset="0"/>
                  </a:rPr>
                  <a:t>Xác định vị ngữ của mỗi câu dưới đây.</a:t>
                </a:r>
                <a:endParaRPr lang="en-US" sz="2200" b="1">
                  <a:latin typeface="+mn-lt"/>
                  <a:cs typeface="Arial" panose="020B0604020202020204" pitchFamily="34" charset="0"/>
                </a:endParaRPr>
              </a:p>
            </p:txBody>
          </p:sp>
          <p:sp>
            <p:nvSpPr>
              <p:cNvPr id="55" name="TextBox 13">
                <a:extLst>
                  <a:ext uri="{FF2B5EF4-FFF2-40B4-BE49-F238E27FC236}">
                    <a16:creationId xmlns:a16="http://schemas.microsoft.com/office/drawing/2014/main" id="{39D3D2D3-B2C4-40A2-313B-1A774FE9429A}"/>
                  </a:ext>
                </a:extLst>
              </p:cNvPr>
              <p:cNvSpPr txBox="1"/>
              <p:nvPr/>
            </p:nvSpPr>
            <p:spPr>
              <a:xfrm>
                <a:off x="3084774" y="2872414"/>
                <a:ext cx="1392129" cy="720953"/>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r>
                  <a:rPr lang="en-US" sz="3200" b="1">
                    <a:solidFill>
                      <a:schemeClr val="tx2"/>
                    </a:solidFill>
                    <a:latin typeface="+mj-lt"/>
                    <a:cs typeface="Arial" panose="020B0604020202020204" pitchFamily="34" charset="0"/>
                  </a:rPr>
                  <a:t>01</a:t>
                </a:r>
              </a:p>
            </p:txBody>
          </p:sp>
        </p:grpSp>
      </p:grpSp>
      <p:grpSp>
        <p:nvGrpSpPr>
          <p:cNvPr id="45" name="Group 44">
            <a:extLst>
              <a:ext uri="{FF2B5EF4-FFF2-40B4-BE49-F238E27FC236}">
                <a16:creationId xmlns:a16="http://schemas.microsoft.com/office/drawing/2014/main" id="{F1A99461-8644-86FA-9F5E-90216470F028}"/>
              </a:ext>
            </a:extLst>
          </p:cNvPr>
          <p:cNvGrpSpPr/>
          <p:nvPr/>
        </p:nvGrpSpPr>
        <p:grpSpPr>
          <a:xfrm>
            <a:off x="928892" y="1527875"/>
            <a:ext cx="7224509" cy="1045223"/>
            <a:chOff x="3268799" y="2676815"/>
            <a:chExt cx="12026289" cy="1288627"/>
          </a:xfrm>
        </p:grpSpPr>
        <p:sp>
          <p:nvSpPr>
            <p:cNvPr id="52" name="TextBox 25">
              <a:extLst>
                <a:ext uri="{FF2B5EF4-FFF2-40B4-BE49-F238E27FC236}">
                  <a16:creationId xmlns:a16="http://schemas.microsoft.com/office/drawing/2014/main" id="{9AF8ABC2-83D0-966E-832F-B6F46082C44D}"/>
                </a:ext>
              </a:extLst>
            </p:cNvPr>
            <p:cNvSpPr txBox="1"/>
            <p:nvPr/>
          </p:nvSpPr>
          <p:spPr>
            <a:xfrm>
              <a:off x="3268799" y="3009490"/>
              <a:ext cx="1219199" cy="720953"/>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r>
                <a:rPr lang="en-US" sz="3200" b="1">
                  <a:solidFill>
                    <a:schemeClr val="tx2"/>
                  </a:solidFill>
                  <a:latin typeface="+mj-lt"/>
                  <a:cs typeface="Arial" panose="020B0604020202020204" pitchFamily="34" charset="0"/>
                </a:rPr>
                <a:t>02</a:t>
              </a:r>
            </a:p>
          </p:txBody>
        </p:sp>
        <p:sp>
          <p:nvSpPr>
            <p:cNvPr id="53" name="TextBox 26">
              <a:extLst>
                <a:ext uri="{FF2B5EF4-FFF2-40B4-BE49-F238E27FC236}">
                  <a16:creationId xmlns:a16="http://schemas.microsoft.com/office/drawing/2014/main" id="{5614EA91-3F4B-5BC1-D0CC-2E78AE85D93D}"/>
                </a:ext>
              </a:extLst>
            </p:cNvPr>
            <p:cNvSpPr txBox="1"/>
            <p:nvPr/>
          </p:nvSpPr>
          <p:spPr>
            <a:xfrm>
              <a:off x="4828418" y="2676815"/>
              <a:ext cx="10466670" cy="1288627"/>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vi-VN" sz="2200" b="1">
                  <a:latin typeface="+mn-lt"/>
                  <a:cs typeface="Arial" panose="020B0604020202020204" pitchFamily="34" charset="0"/>
                </a:rPr>
                <a:t>Vị ngữ của mỗi câu tìm được ở bài tập 1 cho biết điều gì về đối tượng nêu ở chủ ngữ?</a:t>
              </a:r>
              <a:endParaRPr lang="en-US" sz="2200" b="1">
                <a:latin typeface="+mn-lt"/>
                <a:cs typeface="Arial" panose="020B0604020202020204" pitchFamily="34" charset="0"/>
              </a:endParaRPr>
            </a:p>
          </p:txBody>
        </p:sp>
      </p:grpSp>
      <p:grpSp>
        <p:nvGrpSpPr>
          <p:cNvPr id="3" name="Group 2"/>
          <p:cNvGrpSpPr/>
          <p:nvPr/>
        </p:nvGrpSpPr>
        <p:grpSpPr>
          <a:xfrm>
            <a:off x="665866" y="2761273"/>
            <a:ext cx="7487536" cy="1045223"/>
            <a:chOff x="443516" y="3635209"/>
            <a:chExt cx="7487536" cy="1045223"/>
          </a:xfrm>
        </p:grpSpPr>
        <p:sp>
          <p:nvSpPr>
            <p:cNvPr id="1553" name="Google Shape;1553;p43"/>
            <p:cNvSpPr/>
            <p:nvPr/>
          </p:nvSpPr>
          <p:spPr>
            <a:xfrm>
              <a:off x="443516" y="3847714"/>
              <a:ext cx="1065381" cy="655863"/>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grpSp>
          <p:nvGrpSpPr>
            <p:cNvPr id="46" name="Group 45">
              <a:extLst>
                <a:ext uri="{FF2B5EF4-FFF2-40B4-BE49-F238E27FC236}">
                  <a16:creationId xmlns:a16="http://schemas.microsoft.com/office/drawing/2014/main" id="{8F93625F-E5C1-9A25-C48E-1938E12541A9}"/>
                </a:ext>
              </a:extLst>
            </p:cNvPr>
            <p:cNvGrpSpPr/>
            <p:nvPr/>
          </p:nvGrpSpPr>
          <p:grpSpPr>
            <a:xfrm>
              <a:off x="687377" y="3635209"/>
              <a:ext cx="7243675" cy="1045223"/>
              <a:chOff x="3109688" y="2486782"/>
              <a:chExt cx="11638604" cy="1288626"/>
            </a:xfrm>
          </p:grpSpPr>
          <p:sp>
            <p:nvSpPr>
              <p:cNvPr id="50" name="TextBox 28">
                <a:extLst>
                  <a:ext uri="{FF2B5EF4-FFF2-40B4-BE49-F238E27FC236}">
                    <a16:creationId xmlns:a16="http://schemas.microsoft.com/office/drawing/2014/main" id="{85D24472-63A4-2D41-07E9-547C03CB3078}"/>
                  </a:ext>
                </a:extLst>
              </p:cNvPr>
              <p:cNvSpPr txBox="1"/>
              <p:nvPr/>
            </p:nvSpPr>
            <p:spPr>
              <a:xfrm>
                <a:off x="3109688" y="2769295"/>
                <a:ext cx="1219200" cy="720953"/>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r>
                  <a:rPr lang="en-US" sz="3200" b="1">
                    <a:solidFill>
                      <a:schemeClr val="tx2"/>
                    </a:solidFill>
                    <a:latin typeface="+mj-lt"/>
                    <a:cs typeface="Arial" panose="020B0604020202020204" pitchFamily="34" charset="0"/>
                  </a:rPr>
                  <a:t>03</a:t>
                </a:r>
              </a:p>
            </p:txBody>
          </p:sp>
          <p:sp>
            <p:nvSpPr>
              <p:cNvPr id="51" name="TextBox 29">
                <a:extLst>
                  <a:ext uri="{FF2B5EF4-FFF2-40B4-BE49-F238E27FC236}">
                    <a16:creationId xmlns:a16="http://schemas.microsoft.com/office/drawing/2014/main" id="{FD041201-30F7-6B6B-27AB-1C51B25F726E}"/>
                  </a:ext>
                </a:extLst>
              </p:cNvPr>
              <p:cNvSpPr txBox="1"/>
              <p:nvPr/>
            </p:nvSpPr>
            <p:spPr>
              <a:xfrm>
                <a:off x="4699995" y="2486782"/>
                <a:ext cx="10048297" cy="1288626"/>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vi-VN" sz="2200" b="1">
                    <a:latin typeface="+mn-lt"/>
                    <a:cs typeface="Arial" panose="020B0604020202020204" pitchFamily="34" charset="0"/>
                  </a:rPr>
                  <a:t>Tìm vị ngữ thích hợp thay thế cho bông hoa trong đoạn văn.</a:t>
                </a:r>
                <a:endParaRPr lang="en-US" sz="2200" b="1">
                  <a:latin typeface="+mn-lt"/>
                  <a:cs typeface="Arial" panose="020B0604020202020204" pitchFamily="34" charset="0"/>
                </a:endParaRPr>
              </a:p>
            </p:txBody>
          </p:sp>
        </p:grpSp>
      </p:grpSp>
      <p:sp>
        <p:nvSpPr>
          <p:cNvPr id="56" name="TextBox 35">
            <a:extLst>
              <a:ext uri="{FF2B5EF4-FFF2-40B4-BE49-F238E27FC236}">
                <a16:creationId xmlns:a16="http://schemas.microsoft.com/office/drawing/2014/main" id="{B030F64E-D154-7332-C853-4354A2B66AA6}"/>
              </a:ext>
            </a:extLst>
          </p:cNvPr>
          <p:cNvSpPr txBox="1"/>
          <p:nvPr/>
        </p:nvSpPr>
        <p:spPr>
          <a:xfrm>
            <a:off x="1911693" y="107511"/>
            <a:ext cx="4570482" cy="646331"/>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3600" b="1">
                <a:solidFill>
                  <a:schemeClr val="accent3">
                    <a:lumMod val="25000"/>
                  </a:schemeClr>
                </a:solidFill>
                <a:latin typeface="Arial" panose="020B0604020202020204" pitchFamily="34" charset="0"/>
                <a:cs typeface="Arial" panose="020B0604020202020204" pitchFamily="34" charset="0"/>
              </a:rPr>
              <a:t>NỘI DUNG BÀI HỌC</a:t>
            </a:r>
            <a:endParaRPr lang="en-US" sz="3600" b="1" dirty="0">
              <a:solidFill>
                <a:schemeClr val="accent3">
                  <a:lumMod val="25000"/>
                </a:schemeClr>
              </a:solidFill>
              <a:latin typeface="Arial" panose="020B0604020202020204" pitchFamily="34" charset="0"/>
              <a:cs typeface="Arial" panose="020B0604020202020204" pitchFamily="34" charset="0"/>
            </a:endParaRPr>
          </a:p>
        </p:txBody>
      </p:sp>
      <p:sp>
        <p:nvSpPr>
          <p:cNvPr id="15" name="Google Shape;1556;p43"/>
          <p:cNvSpPr/>
          <p:nvPr/>
        </p:nvSpPr>
        <p:spPr>
          <a:xfrm>
            <a:off x="632155" y="4220834"/>
            <a:ext cx="1134731" cy="601475"/>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chemeClr val="accent3">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sp>
        <p:nvSpPr>
          <p:cNvPr id="18" name="TextBox 28">
            <a:extLst>
              <a:ext uri="{FF2B5EF4-FFF2-40B4-BE49-F238E27FC236}">
                <a16:creationId xmlns:a16="http://schemas.microsoft.com/office/drawing/2014/main" id="{85D24472-63A4-2D41-07E9-547C03CB3078}"/>
              </a:ext>
            </a:extLst>
          </p:cNvPr>
          <p:cNvSpPr txBox="1"/>
          <p:nvPr/>
        </p:nvSpPr>
        <p:spPr>
          <a:xfrm>
            <a:off x="876016" y="4218396"/>
            <a:ext cx="758810" cy="584775"/>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r>
              <a:rPr lang="en-US" sz="3200" b="1">
                <a:solidFill>
                  <a:schemeClr val="tx2"/>
                </a:solidFill>
                <a:latin typeface="+mj-lt"/>
                <a:cs typeface="Arial" panose="020B0604020202020204" pitchFamily="34" charset="0"/>
              </a:rPr>
              <a:t>04</a:t>
            </a:r>
          </a:p>
        </p:txBody>
      </p:sp>
      <p:sp>
        <p:nvSpPr>
          <p:cNvPr id="19" name="TextBox 29">
            <a:extLst>
              <a:ext uri="{FF2B5EF4-FFF2-40B4-BE49-F238E27FC236}">
                <a16:creationId xmlns:a16="http://schemas.microsoft.com/office/drawing/2014/main" id="{FD041201-30F7-6B6B-27AB-1C51B25F726E}"/>
              </a:ext>
            </a:extLst>
          </p:cNvPr>
          <p:cNvSpPr txBox="1"/>
          <p:nvPr/>
        </p:nvSpPr>
        <p:spPr>
          <a:xfrm>
            <a:off x="1865797" y="3989246"/>
            <a:ext cx="6287604" cy="1045223"/>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vi-VN" sz="2200" b="1">
                <a:latin typeface="+mn-lt"/>
                <a:cs typeface="Arial" panose="020B0604020202020204" pitchFamily="34" charset="0"/>
              </a:rPr>
              <a:t>Viết 2 – 3 câu về nội dung tranh. Xác định vị ngữ của mỗi câu.</a:t>
            </a:r>
            <a:endParaRPr lang="en-US" sz="2200" b="1">
              <a:latin typeface="+mn-lt"/>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barn(inVertical)">
                                      <p:cBhvr>
                                        <p:cTn id="7" dur="500"/>
                                        <p:tgtEl>
                                          <p:spTgt spid="5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555"/>
                                        </p:tgtEl>
                                        <p:attrNameLst>
                                          <p:attrName>style.visibility</p:attrName>
                                        </p:attrNameLst>
                                      </p:cBhvr>
                                      <p:to>
                                        <p:strVal val="visible"/>
                                      </p:to>
                                    </p:set>
                                    <p:animEffect transition="in" filter="fade">
                                      <p:cBhvr>
                                        <p:cTn id="11" dur="500"/>
                                        <p:tgtEl>
                                          <p:spTgt spid="1555"/>
                                        </p:tgtEl>
                                      </p:cBhvr>
                                    </p:animEffect>
                                  </p:childTnLst>
                                </p:cTn>
                              </p:par>
                              <p:par>
                                <p:cTn id="12" presetID="10" presetClass="entr" presetSubtype="0" fill="hold" nodeType="withEffect">
                                  <p:stCondLst>
                                    <p:cond delay="0"/>
                                  </p:stCondLst>
                                  <p:childTnLst>
                                    <p:set>
                                      <p:cBhvr>
                                        <p:cTn id="13" dur="1" fill="hold">
                                          <p:stCondLst>
                                            <p:cond delay="0"/>
                                          </p:stCondLst>
                                        </p:cTn>
                                        <p:tgtEl>
                                          <p:spTgt spid="45"/>
                                        </p:tgtEl>
                                        <p:attrNameLst>
                                          <p:attrName>style.visibility</p:attrName>
                                        </p:attrNameLst>
                                      </p:cBhvr>
                                      <p:to>
                                        <p:strVal val="visible"/>
                                      </p:to>
                                    </p:set>
                                    <p:animEffect transition="in" filter="fade">
                                      <p:cBhvr>
                                        <p:cTn id="14" dur="500"/>
                                        <p:tgtEl>
                                          <p:spTgt spid="45"/>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5" grpId="0" animBg="1"/>
      <p:bldP spid="56" grpId="0"/>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35"/>
        <p:cNvGrpSpPr/>
        <p:nvPr/>
      </p:nvGrpSpPr>
      <p:grpSpPr>
        <a:xfrm>
          <a:off x="0" y="0"/>
          <a:ext cx="0" cy="0"/>
          <a:chOff x="0" y="0"/>
          <a:chExt cx="0" cy="0"/>
        </a:xfrm>
      </p:grpSpPr>
      <p:sp>
        <p:nvSpPr>
          <p:cNvPr id="1636" name="Google Shape;1636;p45"/>
          <p:cNvSpPr/>
          <p:nvPr/>
        </p:nvSpPr>
        <p:spPr>
          <a:xfrm>
            <a:off x="810907" y="526663"/>
            <a:ext cx="1610211" cy="1117987"/>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latin typeface="+mj-lt"/>
            </a:endParaRPr>
          </a:p>
        </p:txBody>
      </p:sp>
      <p:sp>
        <p:nvSpPr>
          <p:cNvPr id="1637" name="Google Shape;1637;p45"/>
          <p:cNvSpPr txBox="1">
            <a:spLocks noGrp="1"/>
          </p:cNvSpPr>
          <p:nvPr>
            <p:ph type="title"/>
          </p:nvPr>
        </p:nvSpPr>
        <p:spPr>
          <a:xfrm>
            <a:off x="981662" y="613906"/>
            <a:ext cx="1268700" cy="943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7200" b="1">
                <a:latin typeface="+mj-lt"/>
              </a:rPr>
              <a:t>01</a:t>
            </a:r>
            <a:endParaRPr sz="7200" b="1">
              <a:latin typeface="+mj-lt"/>
            </a:endParaRPr>
          </a:p>
        </p:txBody>
      </p:sp>
      <p:sp>
        <p:nvSpPr>
          <p:cNvPr id="1638" name="Google Shape;1638;p45"/>
          <p:cNvSpPr txBox="1">
            <a:spLocks noGrp="1"/>
          </p:cNvSpPr>
          <p:nvPr>
            <p:ph type="title" idx="2"/>
          </p:nvPr>
        </p:nvSpPr>
        <p:spPr>
          <a:xfrm>
            <a:off x="810299" y="1723285"/>
            <a:ext cx="6753887" cy="1635300"/>
          </a:xfrm>
          <a:prstGeom prst="rect">
            <a:avLst/>
          </a:prstGeom>
        </p:spPr>
        <p:txBody>
          <a:bodyPr spcFirstLastPara="1" wrap="square" lIns="91425" tIns="91425" rIns="91425" bIns="91425" anchor="t" anchorCtr="0">
            <a:noAutofit/>
          </a:bodyPr>
          <a:lstStyle/>
          <a:p>
            <a:pPr lvl="0">
              <a:lnSpc>
                <a:spcPct val="150000"/>
              </a:lnSpc>
            </a:pPr>
            <a:r>
              <a:rPr lang="vi-VN" sz="4400">
                <a:solidFill>
                  <a:schemeClr val="bg2">
                    <a:lumMod val="50000"/>
                  </a:schemeClr>
                </a:solidFill>
                <a:latin typeface="+mn-lt"/>
              </a:rPr>
              <a:t>XÁC ĐỊNH VỊ NGỮ CỦA MỖI CÂU DƯỚI ĐÂY.</a:t>
            </a:r>
          </a:p>
        </p:txBody>
      </p:sp>
      <p:grpSp>
        <p:nvGrpSpPr>
          <p:cNvPr id="1640" name="Google Shape;1640;p45"/>
          <p:cNvGrpSpPr/>
          <p:nvPr/>
        </p:nvGrpSpPr>
        <p:grpSpPr>
          <a:xfrm>
            <a:off x="6896427" y="3240791"/>
            <a:ext cx="2003352" cy="1283079"/>
            <a:chOff x="4458601" y="1299330"/>
            <a:chExt cx="3659801" cy="2411885"/>
          </a:xfrm>
        </p:grpSpPr>
        <p:sp>
          <p:nvSpPr>
            <p:cNvPr id="1641" name="Google Shape;1641;p45"/>
            <p:cNvSpPr/>
            <p:nvPr/>
          </p:nvSpPr>
          <p:spPr>
            <a:xfrm>
              <a:off x="4458601" y="1765400"/>
              <a:ext cx="3659801" cy="1945814"/>
            </a:xfrm>
            <a:custGeom>
              <a:avLst/>
              <a:gdLst/>
              <a:ahLst/>
              <a:cxnLst/>
              <a:rect l="l" t="t" r="r" b="b"/>
              <a:pathLst>
                <a:path w="101753" h="54103" extrusionOk="0">
                  <a:moveTo>
                    <a:pt x="52417" y="1"/>
                  </a:moveTo>
                  <a:lnTo>
                    <a:pt x="50034" y="117"/>
                  </a:lnTo>
                  <a:lnTo>
                    <a:pt x="47593" y="233"/>
                  </a:lnTo>
                  <a:lnTo>
                    <a:pt x="45153" y="466"/>
                  </a:lnTo>
                  <a:lnTo>
                    <a:pt x="42712" y="756"/>
                  </a:lnTo>
                  <a:lnTo>
                    <a:pt x="40271" y="1105"/>
                  </a:lnTo>
                  <a:lnTo>
                    <a:pt x="37889" y="1570"/>
                  </a:lnTo>
                  <a:lnTo>
                    <a:pt x="35448" y="2035"/>
                  </a:lnTo>
                  <a:lnTo>
                    <a:pt x="33065" y="2616"/>
                  </a:lnTo>
                  <a:lnTo>
                    <a:pt x="30741" y="3255"/>
                  </a:lnTo>
                  <a:lnTo>
                    <a:pt x="28417" y="3952"/>
                  </a:lnTo>
                  <a:lnTo>
                    <a:pt x="26150" y="4708"/>
                  </a:lnTo>
                  <a:lnTo>
                    <a:pt x="23884" y="5521"/>
                  </a:lnTo>
                  <a:lnTo>
                    <a:pt x="21734" y="6393"/>
                  </a:lnTo>
                  <a:lnTo>
                    <a:pt x="19642" y="7323"/>
                  </a:lnTo>
                  <a:lnTo>
                    <a:pt x="17608" y="8311"/>
                  </a:lnTo>
                  <a:lnTo>
                    <a:pt x="15632" y="9415"/>
                  </a:lnTo>
                  <a:lnTo>
                    <a:pt x="13773" y="10519"/>
                  </a:lnTo>
                  <a:lnTo>
                    <a:pt x="11971" y="11739"/>
                  </a:lnTo>
                  <a:lnTo>
                    <a:pt x="10286" y="12960"/>
                  </a:lnTo>
                  <a:lnTo>
                    <a:pt x="8717" y="14296"/>
                  </a:lnTo>
                  <a:lnTo>
                    <a:pt x="7264" y="15633"/>
                  </a:lnTo>
                  <a:lnTo>
                    <a:pt x="5869" y="17086"/>
                  </a:lnTo>
                  <a:lnTo>
                    <a:pt x="4649" y="18596"/>
                  </a:lnTo>
                  <a:lnTo>
                    <a:pt x="4068" y="19352"/>
                  </a:lnTo>
                  <a:lnTo>
                    <a:pt x="3545" y="20107"/>
                  </a:lnTo>
                  <a:lnTo>
                    <a:pt x="3080" y="20921"/>
                  </a:lnTo>
                  <a:lnTo>
                    <a:pt x="2615" y="21734"/>
                  </a:lnTo>
                  <a:lnTo>
                    <a:pt x="2150" y="22548"/>
                  </a:lnTo>
                  <a:lnTo>
                    <a:pt x="1743" y="23362"/>
                  </a:lnTo>
                  <a:lnTo>
                    <a:pt x="1395" y="24233"/>
                  </a:lnTo>
                  <a:lnTo>
                    <a:pt x="1104" y="25047"/>
                  </a:lnTo>
                  <a:lnTo>
                    <a:pt x="814" y="25918"/>
                  </a:lnTo>
                  <a:lnTo>
                    <a:pt x="581" y="26848"/>
                  </a:lnTo>
                  <a:lnTo>
                    <a:pt x="349" y="27720"/>
                  </a:lnTo>
                  <a:lnTo>
                    <a:pt x="233" y="28650"/>
                  </a:lnTo>
                  <a:lnTo>
                    <a:pt x="116" y="29580"/>
                  </a:lnTo>
                  <a:lnTo>
                    <a:pt x="0" y="30509"/>
                  </a:lnTo>
                  <a:lnTo>
                    <a:pt x="0" y="31497"/>
                  </a:lnTo>
                  <a:lnTo>
                    <a:pt x="0" y="32427"/>
                  </a:lnTo>
                  <a:lnTo>
                    <a:pt x="58" y="33415"/>
                  </a:lnTo>
                  <a:lnTo>
                    <a:pt x="174" y="34403"/>
                  </a:lnTo>
                  <a:lnTo>
                    <a:pt x="465" y="35856"/>
                  </a:lnTo>
                  <a:lnTo>
                    <a:pt x="814" y="37192"/>
                  </a:lnTo>
                  <a:lnTo>
                    <a:pt x="1337" y="38471"/>
                  </a:lnTo>
                  <a:lnTo>
                    <a:pt x="1918" y="39691"/>
                  </a:lnTo>
                  <a:lnTo>
                    <a:pt x="2673" y="40911"/>
                  </a:lnTo>
                  <a:lnTo>
                    <a:pt x="3487" y="42015"/>
                  </a:lnTo>
                  <a:lnTo>
                    <a:pt x="4417" y="43061"/>
                  </a:lnTo>
                  <a:lnTo>
                    <a:pt x="5463" y="44049"/>
                  </a:lnTo>
                  <a:lnTo>
                    <a:pt x="6625" y="45037"/>
                  </a:lnTo>
                  <a:lnTo>
                    <a:pt x="7845" y="45909"/>
                  </a:lnTo>
                  <a:lnTo>
                    <a:pt x="9124" y="46781"/>
                  </a:lnTo>
                  <a:lnTo>
                    <a:pt x="10576" y="47594"/>
                  </a:lnTo>
                  <a:lnTo>
                    <a:pt x="12029" y="48350"/>
                  </a:lnTo>
                  <a:lnTo>
                    <a:pt x="13598" y="49047"/>
                  </a:lnTo>
                  <a:lnTo>
                    <a:pt x="15225" y="49686"/>
                  </a:lnTo>
                  <a:lnTo>
                    <a:pt x="16911" y="50267"/>
                  </a:lnTo>
                  <a:lnTo>
                    <a:pt x="18654" y="50848"/>
                  </a:lnTo>
                  <a:lnTo>
                    <a:pt x="20513" y="51313"/>
                  </a:lnTo>
                  <a:lnTo>
                    <a:pt x="22373" y="51778"/>
                  </a:lnTo>
                  <a:lnTo>
                    <a:pt x="24291" y="52185"/>
                  </a:lnTo>
                  <a:lnTo>
                    <a:pt x="26266" y="52592"/>
                  </a:lnTo>
                  <a:lnTo>
                    <a:pt x="28300" y="52940"/>
                  </a:lnTo>
                  <a:lnTo>
                    <a:pt x="30334" y="53173"/>
                  </a:lnTo>
                  <a:lnTo>
                    <a:pt x="32484" y="53463"/>
                  </a:lnTo>
                  <a:lnTo>
                    <a:pt x="34576" y="53638"/>
                  </a:lnTo>
                  <a:lnTo>
                    <a:pt x="36726" y="53812"/>
                  </a:lnTo>
                  <a:lnTo>
                    <a:pt x="38935" y="53928"/>
                  </a:lnTo>
                  <a:lnTo>
                    <a:pt x="41143" y="54044"/>
                  </a:lnTo>
                  <a:lnTo>
                    <a:pt x="43351" y="54044"/>
                  </a:lnTo>
                  <a:lnTo>
                    <a:pt x="45618" y="54103"/>
                  </a:lnTo>
                  <a:lnTo>
                    <a:pt x="47826" y="54044"/>
                  </a:lnTo>
                  <a:lnTo>
                    <a:pt x="50092" y="53986"/>
                  </a:lnTo>
                  <a:lnTo>
                    <a:pt x="54567" y="53754"/>
                  </a:lnTo>
                  <a:lnTo>
                    <a:pt x="59041" y="53405"/>
                  </a:lnTo>
                  <a:lnTo>
                    <a:pt x="63458" y="52940"/>
                  </a:lnTo>
                  <a:lnTo>
                    <a:pt x="67758" y="52359"/>
                  </a:lnTo>
                  <a:lnTo>
                    <a:pt x="72000" y="51662"/>
                  </a:lnTo>
                  <a:lnTo>
                    <a:pt x="76010" y="50848"/>
                  </a:lnTo>
                  <a:lnTo>
                    <a:pt x="79845" y="49977"/>
                  </a:lnTo>
                  <a:lnTo>
                    <a:pt x="81705" y="49454"/>
                  </a:lnTo>
                  <a:lnTo>
                    <a:pt x="83506" y="48931"/>
                  </a:lnTo>
                  <a:lnTo>
                    <a:pt x="85249" y="48408"/>
                  </a:lnTo>
                  <a:lnTo>
                    <a:pt x="86877" y="47885"/>
                  </a:lnTo>
                  <a:lnTo>
                    <a:pt x="88504" y="47304"/>
                  </a:lnTo>
                  <a:lnTo>
                    <a:pt x="90015" y="46722"/>
                  </a:lnTo>
                  <a:lnTo>
                    <a:pt x="91409" y="46141"/>
                  </a:lnTo>
                  <a:lnTo>
                    <a:pt x="92804" y="45502"/>
                  </a:lnTo>
                  <a:lnTo>
                    <a:pt x="94024" y="44863"/>
                  </a:lnTo>
                  <a:lnTo>
                    <a:pt x="95245" y="44224"/>
                  </a:lnTo>
                  <a:lnTo>
                    <a:pt x="96291" y="43526"/>
                  </a:lnTo>
                  <a:lnTo>
                    <a:pt x="97278" y="42887"/>
                  </a:lnTo>
                  <a:lnTo>
                    <a:pt x="98150" y="42190"/>
                  </a:lnTo>
                  <a:lnTo>
                    <a:pt x="98964" y="41492"/>
                  </a:lnTo>
                  <a:lnTo>
                    <a:pt x="99603" y="40737"/>
                  </a:lnTo>
                  <a:lnTo>
                    <a:pt x="100184" y="40040"/>
                  </a:lnTo>
                  <a:lnTo>
                    <a:pt x="100591" y="39284"/>
                  </a:lnTo>
                  <a:lnTo>
                    <a:pt x="100939" y="38529"/>
                  </a:lnTo>
                  <a:lnTo>
                    <a:pt x="101346" y="37076"/>
                  </a:lnTo>
                  <a:lnTo>
                    <a:pt x="101579" y="35681"/>
                  </a:lnTo>
                  <a:lnTo>
                    <a:pt x="101753" y="34345"/>
                  </a:lnTo>
                  <a:lnTo>
                    <a:pt x="101753" y="33066"/>
                  </a:lnTo>
                  <a:lnTo>
                    <a:pt x="101637" y="31846"/>
                  </a:lnTo>
                  <a:lnTo>
                    <a:pt x="101404" y="30626"/>
                  </a:lnTo>
                  <a:lnTo>
                    <a:pt x="101056" y="29521"/>
                  </a:lnTo>
                  <a:lnTo>
                    <a:pt x="100591" y="28475"/>
                  </a:lnTo>
                  <a:lnTo>
                    <a:pt x="100068" y="27429"/>
                  </a:lnTo>
                  <a:lnTo>
                    <a:pt x="99487" y="26500"/>
                  </a:lnTo>
                  <a:lnTo>
                    <a:pt x="98789" y="25570"/>
                  </a:lnTo>
                  <a:lnTo>
                    <a:pt x="98092" y="24756"/>
                  </a:lnTo>
                  <a:lnTo>
                    <a:pt x="97278" y="23943"/>
                  </a:lnTo>
                  <a:lnTo>
                    <a:pt x="96465" y="23187"/>
                  </a:lnTo>
                  <a:lnTo>
                    <a:pt x="95593" y="22490"/>
                  </a:lnTo>
                  <a:lnTo>
                    <a:pt x="94722" y="21793"/>
                  </a:lnTo>
                  <a:lnTo>
                    <a:pt x="93850" y="21211"/>
                  </a:lnTo>
                  <a:lnTo>
                    <a:pt x="92920" y="20630"/>
                  </a:lnTo>
                  <a:lnTo>
                    <a:pt x="91119" y="19642"/>
                  </a:lnTo>
                  <a:lnTo>
                    <a:pt x="89433" y="18771"/>
                  </a:lnTo>
                  <a:lnTo>
                    <a:pt x="87864" y="18132"/>
                  </a:lnTo>
                  <a:lnTo>
                    <a:pt x="86528" y="17609"/>
                  </a:lnTo>
                  <a:lnTo>
                    <a:pt x="85482" y="17260"/>
                  </a:lnTo>
                  <a:lnTo>
                    <a:pt x="84552" y="17027"/>
                  </a:lnTo>
                  <a:lnTo>
                    <a:pt x="84552" y="16795"/>
                  </a:lnTo>
                  <a:lnTo>
                    <a:pt x="84610" y="16272"/>
                  </a:lnTo>
                  <a:lnTo>
                    <a:pt x="84552" y="15400"/>
                  </a:lnTo>
                  <a:lnTo>
                    <a:pt x="84378" y="14238"/>
                  </a:lnTo>
                  <a:lnTo>
                    <a:pt x="84262" y="13599"/>
                  </a:lnTo>
                  <a:lnTo>
                    <a:pt x="84029" y="12902"/>
                  </a:lnTo>
                  <a:lnTo>
                    <a:pt x="83797" y="12204"/>
                  </a:lnTo>
                  <a:lnTo>
                    <a:pt x="83506" y="11449"/>
                  </a:lnTo>
                  <a:lnTo>
                    <a:pt x="83099" y="10635"/>
                  </a:lnTo>
                  <a:lnTo>
                    <a:pt x="82634" y="9880"/>
                  </a:lnTo>
                  <a:lnTo>
                    <a:pt x="82053" y="9066"/>
                  </a:lnTo>
                  <a:lnTo>
                    <a:pt x="81414" y="8253"/>
                  </a:lnTo>
                  <a:lnTo>
                    <a:pt x="80659" y="7439"/>
                  </a:lnTo>
                  <a:lnTo>
                    <a:pt x="79845" y="6625"/>
                  </a:lnTo>
                  <a:lnTo>
                    <a:pt x="78857" y="5812"/>
                  </a:lnTo>
                  <a:lnTo>
                    <a:pt x="77753" y="5056"/>
                  </a:lnTo>
                  <a:lnTo>
                    <a:pt x="76533" y="4301"/>
                  </a:lnTo>
                  <a:lnTo>
                    <a:pt x="75196" y="3604"/>
                  </a:lnTo>
                  <a:lnTo>
                    <a:pt x="73685" y="2964"/>
                  </a:lnTo>
                  <a:lnTo>
                    <a:pt x="72000" y="2325"/>
                  </a:lnTo>
                  <a:lnTo>
                    <a:pt x="70199" y="1802"/>
                  </a:lnTo>
                  <a:lnTo>
                    <a:pt x="68223" y="1279"/>
                  </a:lnTo>
                  <a:lnTo>
                    <a:pt x="66073" y="872"/>
                  </a:lnTo>
                  <a:lnTo>
                    <a:pt x="63690" y="524"/>
                  </a:lnTo>
                  <a:lnTo>
                    <a:pt x="61191" y="233"/>
                  </a:lnTo>
                  <a:lnTo>
                    <a:pt x="58460" y="59"/>
                  </a:lnTo>
                  <a:lnTo>
                    <a:pt x="55555" y="1"/>
                  </a:lnTo>
                  <a:close/>
                </a:path>
              </a:pathLst>
            </a:custGeom>
            <a:solidFill>
              <a:srgbClr val="6497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2" name="Google Shape;1642;p45"/>
            <p:cNvSpPr/>
            <p:nvPr/>
          </p:nvSpPr>
          <p:spPr>
            <a:xfrm>
              <a:off x="5497378" y="1299330"/>
              <a:ext cx="700215" cy="1638601"/>
            </a:xfrm>
            <a:custGeom>
              <a:avLst/>
              <a:gdLst/>
              <a:ahLst/>
              <a:cxnLst/>
              <a:rect l="l" t="t" r="r" b="b"/>
              <a:pathLst>
                <a:path w="19468" h="45561" extrusionOk="0">
                  <a:moveTo>
                    <a:pt x="9763" y="1"/>
                  </a:moveTo>
                  <a:lnTo>
                    <a:pt x="8950" y="117"/>
                  </a:lnTo>
                  <a:lnTo>
                    <a:pt x="8136" y="291"/>
                  </a:lnTo>
                  <a:lnTo>
                    <a:pt x="7322" y="524"/>
                  </a:lnTo>
                  <a:lnTo>
                    <a:pt x="6567" y="873"/>
                  </a:lnTo>
                  <a:lnTo>
                    <a:pt x="5870" y="1279"/>
                  </a:lnTo>
                  <a:lnTo>
                    <a:pt x="5172" y="1744"/>
                  </a:lnTo>
                  <a:lnTo>
                    <a:pt x="4591" y="2383"/>
                  </a:lnTo>
                  <a:lnTo>
                    <a:pt x="4068" y="3023"/>
                  </a:lnTo>
                  <a:lnTo>
                    <a:pt x="3603" y="3720"/>
                  </a:lnTo>
                  <a:lnTo>
                    <a:pt x="3313" y="4475"/>
                  </a:lnTo>
                  <a:lnTo>
                    <a:pt x="3080" y="5289"/>
                  </a:lnTo>
                  <a:lnTo>
                    <a:pt x="3022" y="6103"/>
                  </a:lnTo>
                  <a:lnTo>
                    <a:pt x="3022" y="6509"/>
                  </a:lnTo>
                  <a:lnTo>
                    <a:pt x="3080" y="6916"/>
                  </a:lnTo>
                  <a:lnTo>
                    <a:pt x="3138" y="7439"/>
                  </a:lnTo>
                  <a:lnTo>
                    <a:pt x="3313" y="7904"/>
                  </a:lnTo>
                  <a:lnTo>
                    <a:pt x="3487" y="8369"/>
                  </a:lnTo>
                  <a:lnTo>
                    <a:pt x="3661" y="8776"/>
                  </a:lnTo>
                  <a:lnTo>
                    <a:pt x="3952" y="9183"/>
                  </a:lnTo>
                  <a:lnTo>
                    <a:pt x="4243" y="9589"/>
                  </a:lnTo>
                  <a:lnTo>
                    <a:pt x="4533" y="9938"/>
                  </a:lnTo>
                  <a:lnTo>
                    <a:pt x="4882" y="10287"/>
                  </a:lnTo>
                  <a:lnTo>
                    <a:pt x="5230" y="10577"/>
                  </a:lnTo>
                  <a:lnTo>
                    <a:pt x="5637" y="10810"/>
                  </a:lnTo>
                  <a:lnTo>
                    <a:pt x="6044" y="11042"/>
                  </a:lnTo>
                  <a:lnTo>
                    <a:pt x="6451" y="11216"/>
                  </a:lnTo>
                  <a:lnTo>
                    <a:pt x="6916" y="11333"/>
                  </a:lnTo>
                  <a:lnTo>
                    <a:pt x="7381" y="11391"/>
                  </a:lnTo>
                  <a:lnTo>
                    <a:pt x="7904" y="11391"/>
                  </a:lnTo>
                  <a:lnTo>
                    <a:pt x="8368" y="11333"/>
                  </a:lnTo>
                  <a:lnTo>
                    <a:pt x="7671" y="12437"/>
                  </a:lnTo>
                  <a:lnTo>
                    <a:pt x="6974" y="13541"/>
                  </a:lnTo>
                  <a:lnTo>
                    <a:pt x="6276" y="14703"/>
                  </a:lnTo>
                  <a:lnTo>
                    <a:pt x="5637" y="15865"/>
                  </a:lnTo>
                  <a:lnTo>
                    <a:pt x="5056" y="17028"/>
                  </a:lnTo>
                  <a:lnTo>
                    <a:pt x="4475" y="18248"/>
                  </a:lnTo>
                  <a:lnTo>
                    <a:pt x="3952" y="19468"/>
                  </a:lnTo>
                  <a:lnTo>
                    <a:pt x="3487" y="20747"/>
                  </a:lnTo>
                  <a:lnTo>
                    <a:pt x="2732" y="22722"/>
                  </a:lnTo>
                  <a:lnTo>
                    <a:pt x="2092" y="24698"/>
                  </a:lnTo>
                  <a:lnTo>
                    <a:pt x="1569" y="26732"/>
                  </a:lnTo>
                  <a:lnTo>
                    <a:pt x="1105" y="28766"/>
                  </a:lnTo>
                  <a:lnTo>
                    <a:pt x="698" y="30800"/>
                  </a:lnTo>
                  <a:lnTo>
                    <a:pt x="407" y="32892"/>
                  </a:lnTo>
                  <a:lnTo>
                    <a:pt x="175" y="34926"/>
                  </a:lnTo>
                  <a:lnTo>
                    <a:pt x="59" y="36960"/>
                  </a:lnTo>
                  <a:lnTo>
                    <a:pt x="0" y="38471"/>
                  </a:lnTo>
                  <a:lnTo>
                    <a:pt x="59" y="39923"/>
                  </a:lnTo>
                  <a:lnTo>
                    <a:pt x="117" y="40679"/>
                  </a:lnTo>
                  <a:lnTo>
                    <a:pt x="233" y="41434"/>
                  </a:lnTo>
                  <a:lnTo>
                    <a:pt x="407" y="42132"/>
                  </a:lnTo>
                  <a:lnTo>
                    <a:pt x="640" y="42829"/>
                  </a:lnTo>
                  <a:lnTo>
                    <a:pt x="930" y="43410"/>
                  </a:lnTo>
                  <a:lnTo>
                    <a:pt x="1279" y="43991"/>
                  </a:lnTo>
                  <a:lnTo>
                    <a:pt x="1686" y="44514"/>
                  </a:lnTo>
                  <a:lnTo>
                    <a:pt x="2209" y="44921"/>
                  </a:lnTo>
                  <a:lnTo>
                    <a:pt x="2732" y="45270"/>
                  </a:lnTo>
                  <a:lnTo>
                    <a:pt x="3313" y="45502"/>
                  </a:lnTo>
                  <a:lnTo>
                    <a:pt x="3603" y="45560"/>
                  </a:lnTo>
                  <a:lnTo>
                    <a:pt x="3894" y="45560"/>
                  </a:lnTo>
                  <a:lnTo>
                    <a:pt x="4184" y="45502"/>
                  </a:lnTo>
                  <a:lnTo>
                    <a:pt x="4475" y="45444"/>
                  </a:lnTo>
                  <a:lnTo>
                    <a:pt x="4824" y="45328"/>
                  </a:lnTo>
                  <a:lnTo>
                    <a:pt x="5172" y="45154"/>
                  </a:lnTo>
                  <a:lnTo>
                    <a:pt x="5463" y="44863"/>
                  </a:lnTo>
                  <a:lnTo>
                    <a:pt x="5695" y="44631"/>
                  </a:lnTo>
                  <a:lnTo>
                    <a:pt x="5928" y="44282"/>
                  </a:lnTo>
                  <a:lnTo>
                    <a:pt x="6102" y="43933"/>
                  </a:lnTo>
                  <a:lnTo>
                    <a:pt x="6218" y="43585"/>
                  </a:lnTo>
                  <a:lnTo>
                    <a:pt x="6335" y="43236"/>
                  </a:lnTo>
                  <a:lnTo>
                    <a:pt x="6567" y="42190"/>
                  </a:lnTo>
                  <a:lnTo>
                    <a:pt x="6858" y="40795"/>
                  </a:lnTo>
                  <a:lnTo>
                    <a:pt x="7090" y="39400"/>
                  </a:lnTo>
                  <a:lnTo>
                    <a:pt x="7090" y="38819"/>
                  </a:lnTo>
                  <a:lnTo>
                    <a:pt x="7090" y="38413"/>
                  </a:lnTo>
                  <a:lnTo>
                    <a:pt x="6683" y="37831"/>
                  </a:lnTo>
                  <a:lnTo>
                    <a:pt x="6335" y="37250"/>
                  </a:lnTo>
                  <a:lnTo>
                    <a:pt x="6102" y="36669"/>
                  </a:lnTo>
                  <a:lnTo>
                    <a:pt x="5928" y="36030"/>
                  </a:lnTo>
                  <a:lnTo>
                    <a:pt x="5812" y="35391"/>
                  </a:lnTo>
                  <a:lnTo>
                    <a:pt x="5753" y="34752"/>
                  </a:lnTo>
                  <a:lnTo>
                    <a:pt x="5753" y="34054"/>
                  </a:lnTo>
                  <a:lnTo>
                    <a:pt x="5812" y="33357"/>
                  </a:lnTo>
                  <a:lnTo>
                    <a:pt x="5928" y="32660"/>
                  </a:lnTo>
                  <a:lnTo>
                    <a:pt x="6102" y="31962"/>
                  </a:lnTo>
                  <a:lnTo>
                    <a:pt x="6276" y="31265"/>
                  </a:lnTo>
                  <a:lnTo>
                    <a:pt x="6509" y="30626"/>
                  </a:lnTo>
                  <a:lnTo>
                    <a:pt x="7032" y="29289"/>
                  </a:lnTo>
                  <a:lnTo>
                    <a:pt x="7613" y="28011"/>
                  </a:lnTo>
                  <a:lnTo>
                    <a:pt x="8775" y="25919"/>
                  </a:lnTo>
                  <a:lnTo>
                    <a:pt x="9996" y="23943"/>
                  </a:lnTo>
                  <a:lnTo>
                    <a:pt x="11390" y="21909"/>
                  </a:lnTo>
                  <a:lnTo>
                    <a:pt x="12843" y="19933"/>
                  </a:lnTo>
                  <a:lnTo>
                    <a:pt x="14354" y="18132"/>
                  </a:lnTo>
                  <a:lnTo>
                    <a:pt x="15807" y="16330"/>
                  </a:lnTo>
                  <a:lnTo>
                    <a:pt x="16504" y="15459"/>
                  </a:lnTo>
                  <a:lnTo>
                    <a:pt x="17143" y="14471"/>
                  </a:lnTo>
                  <a:lnTo>
                    <a:pt x="17783" y="13483"/>
                  </a:lnTo>
                  <a:lnTo>
                    <a:pt x="18306" y="12495"/>
                  </a:lnTo>
                  <a:lnTo>
                    <a:pt x="18770" y="11391"/>
                  </a:lnTo>
                  <a:lnTo>
                    <a:pt x="19119" y="10287"/>
                  </a:lnTo>
                  <a:lnTo>
                    <a:pt x="19352" y="9124"/>
                  </a:lnTo>
                  <a:lnTo>
                    <a:pt x="19468" y="8020"/>
                  </a:lnTo>
                  <a:lnTo>
                    <a:pt x="19468" y="7439"/>
                  </a:lnTo>
                  <a:lnTo>
                    <a:pt x="19410" y="6858"/>
                  </a:lnTo>
                  <a:lnTo>
                    <a:pt x="19352" y="6277"/>
                  </a:lnTo>
                  <a:lnTo>
                    <a:pt x="19235" y="5754"/>
                  </a:lnTo>
                  <a:lnTo>
                    <a:pt x="19061" y="5173"/>
                  </a:lnTo>
                  <a:lnTo>
                    <a:pt x="18887" y="4650"/>
                  </a:lnTo>
                  <a:lnTo>
                    <a:pt x="18654" y="4127"/>
                  </a:lnTo>
                  <a:lnTo>
                    <a:pt x="18364" y="3662"/>
                  </a:lnTo>
                  <a:lnTo>
                    <a:pt x="17783" y="2906"/>
                  </a:lnTo>
                  <a:lnTo>
                    <a:pt x="17201" y="2325"/>
                  </a:lnTo>
                  <a:lnTo>
                    <a:pt x="16446" y="1744"/>
                  </a:lnTo>
                  <a:lnTo>
                    <a:pt x="15691" y="1279"/>
                  </a:lnTo>
                  <a:lnTo>
                    <a:pt x="14877" y="873"/>
                  </a:lnTo>
                  <a:lnTo>
                    <a:pt x="14063" y="524"/>
                  </a:lnTo>
                  <a:lnTo>
                    <a:pt x="13134" y="291"/>
                  </a:lnTo>
                  <a:lnTo>
                    <a:pt x="12262" y="117"/>
                  </a:lnTo>
                  <a:lnTo>
                    <a:pt x="11448" y="59"/>
                  </a:lnTo>
                  <a:lnTo>
                    <a:pt x="10577" y="1"/>
                  </a:lnTo>
                  <a:close/>
                </a:path>
              </a:pathLst>
            </a:custGeom>
            <a:solidFill>
              <a:srgbClr val="9395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3" name="Google Shape;1643;p45"/>
            <p:cNvSpPr/>
            <p:nvPr/>
          </p:nvSpPr>
          <p:spPr>
            <a:xfrm>
              <a:off x="4870357" y="2613958"/>
              <a:ext cx="578969" cy="543395"/>
            </a:xfrm>
            <a:custGeom>
              <a:avLst/>
              <a:gdLst/>
              <a:ahLst/>
              <a:cxnLst/>
              <a:rect l="l" t="t" r="r" b="b"/>
              <a:pathLst>
                <a:path w="16097" h="15109" fill="none" extrusionOk="0">
                  <a:moveTo>
                    <a:pt x="4068" y="15109"/>
                  </a:moveTo>
                  <a:lnTo>
                    <a:pt x="4068" y="15109"/>
                  </a:lnTo>
                  <a:lnTo>
                    <a:pt x="3603" y="14877"/>
                  </a:lnTo>
                  <a:lnTo>
                    <a:pt x="3196" y="14586"/>
                  </a:lnTo>
                  <a:lnTo>
                    <a:pt x="2789" y="14237"/>
                  </a:lnTo>
                  <a:lnTo>
                    <a:pt x="2383" y="13889"/>
                  </a:lnTo>
                  <a:lnTo>
                    <a:pt x="1743" y="13133"/>
                  </a:lnTo>
                  <a:lnTo>
                    <a:pt x="1104" y="12320"/>
                  </a:lnTo>
                  <a:lnTo>
                    <a:pt x="639" y="11390"/>
                  </a:lnTo>
                  <a:lnTo>
                    <a:pt x="291" y="10402"/>
                  </a:lnTo>
                  <a:lnTo>
                    <a:pt x="174" y="9937"/>
                  </a:lnTo>
                  <a:lnTo>
                    <a:pt x="58" y="9414"/>
                  </a:lnTo>
                  <a:lnTo>
                    <a:pt x="0" y="8891"/>
                  </a:lnTo>
                  <a:lnTo>
                    <a:pt x="0" y="8368"/>
                  </a:lnTo>
                  <a:lnTo>
                    <a:pt x="0" y="8368"/>
                  </a:lnTo>
                  <a:lnTo>
                    <a:pt x="0" y="7845"/>
                  </a:lnTo>
                  <a:lnTo>
                    <a:pt x="58" y="7322"/>
                  </a:lnTo>
                  <a:lnTo>
                    <a:pt x="174" y="6857"/>
                  </a:lnTo>
                  <a:lnTo>
                    <a:pt x="291" y="6334"/>
                  </a:lnTo>
                  <a:lnTo>
                    <a:pt x="639" y="5346"/>
                  </a:lnTo>
                  <a:lnTo>
                    <a:pt x="1104" y="4416"/>
                  </a:lnTo>
                  <a:lnTo>
                    <a:pt x="1685" y="3603"/>
                  </a:lnTo>
                  <a:lnTo>
                    <a:pt x="2325" y="2789"/>
                  </a:lnTo>
                  <a:lnTo>
                    <a:pt x="2731" y="2441"/>
                  </a:lnTo>
                  <a:lnTo>
                    <a:pt x="3138" y="2150"/>
                  </a:lnTo>
                  <a:lnTo>
                    <a:pt x="3545" y="1860"/>
                  </a:lnTo>
                  <a:lnTo>
                    <a:pt x="4010" y="1569"/>
                  </a:lnTo>
                  <a:lnTo>
                    <a:pt x="4010" y="1569"/>
                  </a:lnTo>
                  <a:lnTo>
                    <a:pt x="4649" y="1220"/>
                  </a:lnTo>
                  <a:lnTo>
                    <a:pt x="5346" y="988"/>
                  </a:lnTo>
                  <a:lnTo>
                    <a:pt x="6044" y="755"/>
                  </a:lnTo>
                  <a:lnTo>
                    <a:pt x="6741" y="581"/>
                  </a:lnTo>
                  <a:lnTo>
                    <a:pt x="8252" y="349"/>
                  </a:lnTo>
                  <a:lnTo>
                    <a:pt x="9705" y="174"/>
                  </a:lnTo>
                  <a:lnTo>
                    <a:pt x="9705" y="174"/>
                  </a:lnTo>
                  <a:lnTo>
                    <a:pt x="11332" y="116"/>
                  </a:lnTo>
                  <a:lnTo>
                    <a:pt x="12901" y="58"/>
                  </a:lnTo>
                  <a:lnTo>
                    <a:pt x="14528" y="0"/>
                  </a:lnTo>
                  <a:lnTo>
                    <a:pt x="16097" y="58"/>
                  </a:lnTo>
                </a:path>
              </a:pathLst>
            </a:custGeom>
            <a:no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4" name="Google Shape;1644;p45"/>
            <p:cNvSpPr/>
            <p:nvPr/>
          </p:nvSpPr>
          <p:spPr>
            <a:xfrm>
              <a:off x="6885220" y="2584683"/>
              <a:ext cx="530916" cy="491174"/>
            </a:xfrm>
            <a:custGeom>
              <a:avLst/>
              <a:gdLst/>
              <a:ahLst/>
              <a:cxnLst/>
              <a:rect l="l" t="t" r="r" b="b"/>
              <a:pathLst>
                <a:path w="14761" h="13657" fill="none" extrusionOk="0">
                  <a:moveTo>
                    <a:pt x="0" y="640"/>
                  </a:moveTo>
                  <a:lnTo>
                    <a:pt x="0" y="640"/>
                  </a:lnTo>
                  <a:lnTo>
                    <a:pt x="1279" y="407"/>
                  </a:lnTo>
                  <a:lnTo>
                    <a:pt x="2499" y="233"/>
                  </a:lnTo>
                  <a:lnTo>
                    <a:pt x="3778" y="59"/>
                  </a:lnTo>
                  <a:lnTo>
                    <a:pt x="4998" y="0"/>
                  </a:lnTo>
                  <a:lnTo>
                    <a:pt x="6276" y="59"/>
                  </a:lnTo>
                  <a:lnTo>
                    <a:pt x="7497" y="175"/>
                  </a:lnTo>
                  <a:lnTo>
                    <a:pt x="8717" y="407"/>
                  </a:lnTo>
                  <a:lnTo>
                    <a:pt x="9298" y="582"/>
                  </a:lnTo>
                  <a:lnTo>
                    <a:pt x="9937" y="756"/>
                  </a:lnTo>
                  <a:lnTo>
                    <a:pt x="9937" y="756"/>
                  </a:lnTo>
                  <a:lnTo>
                    <a:pt x="10925" y="1221"/>
                  </a:lnTo>
                  <a:lnTo>
                    <a:pt x="11448" y="1511"/>
                  </a:lnTo>
                  <a:lnTo>
                    <a:pt x="11913" y="1802"/>
                  </a:lnTo>
                  <a:lnTo>
                    <a:pt x="12320" y="2151"/>
                  </a:lnTo>
                  <a:lnTo>
                    <a:pt x="12785" y="2499"/>
                  </a:lnTo>
                  <a:lnTo>
                    <a:pt x="13134" y="2906"/>
                  </a:lnTo>
                  <a:lnTo>
                    <a:pt x="13482" y="3371"/>
                  </a:lnTo>
                  <a:lnTo>
                    <a:pt x="13482" y="3371"/>
                  </a:lnTo>
                  <a:lnTo>
                    <a:pt x="13889" y="3952"/>
                  </a:lnTo>
                  <a:lnTo>
                    <a:pt x="14238" y="4591"/>
                  </a:lnTo>
                  <a:lnTo>
                    <a:pt x="14470" y="5289"/>
                  </a:lnTo>
                  <a:lnTo>
                    <a:pt x="14644" y="5986"/>
                  </a:lnTo>
                  <a:lnTo>
                    <a:pt x="14761" y="6683"/>
                  </a:lnTo>
                  <a:lnTo>
                    <a:pt x="14761" y="7381"/>
                  </a:lnTo>
                  <a:lnTo>
                    <a:pt x="14703" y="8136"/>
                  </a:lnTo>
                  <a:lnTo>
                    <a:pt x="14586" y="8833"/>
                  </a:lnTo>
                  <a:lnTo>
                    <a:pt x="14586" y="8833"/>
                  </a:lnTo>
                  <a:lnTo>
                    <a:pt x="14412" y="9531"/>
                  </a:lnTo>
                  <a:lnTo>
                    <a:pt x="14180" y="10228"/>
                  </a:lnTo>
                  <a:lnTo>
                    <a:pt x="13889" y="10867"/>
                  </a:lnTo>
                  <a:lnTo>
                    <a:pt x="13540" y="11507"/>
                  </a:lnTo>
                  <a:lnTo>
                    <a:pt x="13134" y="12088"/>
                  </a:lnTo>
                  <a:lnTo>
                    <a:pt x="12669" y="12669"/>
                  </a:lnTo>
                  <a:lnTo>
                    <a:pt x="12146" y="13192"/>
                  </a:lnTo>
                  <a:lnTo>
                    <a:pt x="11623" y="13657"/>
                  </a:lnTo>
                </a:path>
              </a:pathLst>
            </a:custGeom>
            <a:no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5" name="Google Shape;1645;p45"/>
            <p:cNvSpPr/>
            <p:nvPr/>
          </p:nvSpPr>
          <p:spPr>
            <a:xfrm>
              <a:off x="5127417" y="3268090"/>
              <a:ext cx="1229045" cy="156807"/>
            </a:xfrm>
            <a:custGeom>
              <a:avLst/>
              <a:gdLst/>
              <a:ahLst/>
              <a:cxnLst/>
              <a:rect l="l" t="t" r="r" b="b"/>
              <a:pathLst>
                <a:path w="34171" h="4360" fill="none" extrusionOk="0">
                  <a:moveTo>
                    <a:pt x="1" y="1"/>
                  </a:moveTo>
                  <a:lnTo>
                    <a:pt x="1" y="1"/>
                  </a:lnTo>
                  <a:lnTo>
                    <a:pt x="2035" y="756"/>
                  </a:lnTo>
                  <a:lnTo>
                    <a:pt x="4127" y="1454"/>
                  </a:lnTo>
                  <a:lnTo>
                    <a:pt x="6161" y="2093"/>
                  </a:lnTo>
                  <a:lnTo>
                    <a:pt x="8311" y="2616"/>
                  </a:lnTo>
                  <a:lnTo>
                    <a:pt x="10403" y="3081"/>
                  </a:lnTo>
                  <a:lnTo>
                    <a:pt x="12553" y="3488"/>
                  </a:lnTo>
                  <a:lnTo>
                    <a:pt x="14703" y="3836"/>
                  </a:lnTo>
                  <a:lnTo>
                    <a:pt x="16853" y="4069"/>
                  </a:lnTo>
                  <a:lnTo>
                    <a:pt x="19003" y="4243"/>
                  </a:lnTo>
                  <a:lnTo>
                    <a:pt x="21211" y="4359"/>
                  </a:lnTo>
                  <a:lnTo>
                    <a:pt x="23361" y="4359"/>
                  </a:lnTo>
                  <a:lnTo>
                    <a:pt x="25570" y="4301"/>
                  </a:lnTo>
                  <a:lnTo>
                    <a:pt x="27720" y="4185"/>
                  </a:lnTo>
                  <a:lnTo>
                    <a:pt x="29870" y="4011"/>
                  </a:lnTo>
                  <a:lnTo>
                    <a:pt x="32020" y="3720"/>
                  </a:lnTo>
                  <a:lnTo>
                    <a:pt x="34170" y="3371"/>
                  </a:lnTo>
                </a:path>
              </a:pathLst>
            </a:custGeom>
            <a:no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6" name="Google Shape;1646;p45"/>
            <p:cNvSpPr/>
            <p:nvPr/>
          </p:nvSpPr>
          <p:spPr>
            <a:xfrm>
              <a:off x="7403548" y="2611836"/>
              <a:ext cx="104558" cy="179789"/>
            </a:xfrm>
            <a:custGeom>
              <a:avLst/>
              <a:gdLst/>
              <a:ahLst/>
              <a:cxnLst/>
              <a:rect l="l" t="t" r="r" b="b"/>
              <a:pathLst>
                <a:path w="2907" h="4999" fill="none" extrusionOk="0">
                  <a:moveTo>
                    <a:pt x="1" y="1"/>
                  </a:moveTo>
                  <a:lnTo>
                    <a:pt x="1" y="1"/>
                  </a:lnTo>
                  <a:lnTo>
                    <a:pt x="524" y="524"/>
                  </a:lnTo>
                  <a:lnTo>
                    <a:pt x="1047" y="1047"/>
                  </a:lnTo>
                  <a:lnTo>
                    <a:pt x="1512" y="1628"/>
                  </a:lnTo>
                  <a:lnTo>
                    <a:pt x="1919" y="2267"/>
                  </a:lnTo>
                  <a:lnTo>
                    <a:pt x="2267" y="2906"/>
                  </a:lnTo>
                  <a:lnTo>
                    <a:pt x="2500" y="3604"/>
                  </a:lnTo>
                  <a:lnTo>
                    <a:pt x="2732" y="4301"/>
                  </a:lnTo>
                  <a:lnTo>
                    <a:pt x="2907" y="4998"/>
                  </a:lnTo>
                </a:path>
              </a:pathLst>
            </a:custGeom>
            <a:no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7" name="Google Shape;1647;p45"/>
            <p:cNvSpPr/>
            <p:nvPr/>
          </p:nvSpPr>
          <p:spPr>
            <a:xfrm>
              <a:off x="6554967" y="3107182"/>
              <a:ext cx="861170" cy="407591"/>
            </a:xfrm>
            <a:custGeom>
              <a:avLst/>
              <a:gdLst/>
              <a:ahLst/>
              <a:cxnLst/>
              <a:rect l="l" t="t" r="r" b="b"/>
              <a:pathLst>
                <a:path w="23943" h="11333" fill="none" extrusionOk="0">
                  <a:moveTo>
                    <a:pt x="1" y="11332"/>
                  </a:moveTo>
                  <a:lnTo>
                    <a:pt x="1" y="11332"/>
                  </a:lnTo>
                  <a:lnTo>
                    <a:pt x="872" y="11332"/>
                  </a:lnTo>
                  <a:lnTo>
                    <a:pt x="1744" y="11332"/>
                  </a:lnTo>
                  <a:lnTo>
                    <a:pt x="2616" y="11274"/>
                  </a:lnTo>
                  <a:lnTo>
                    <a:pt x="3487" y="11158"/>
                  </a:lnTo>
                  <a:lnTo>
                    <a:pt x="5231" y="10809"/>
                  </a:lnTo>
                  <a:lnTo>
                    <a:pt x="6916" y="10402"/>
                  </a:lnTo>
                  <a:lnTo>
                    <a:pt x="8659" y="9879"/>
                  </a:lnTo>
                  <a:lnTo>
                    <a:pt x="10286" y="9240"/>
                  </a:lnTo>
                  <a:lnTo>
                    <a:pt x="11972" y="8601"/>
                  </a:lnTo>
                  <a:lnTo>
                    <a:pt x="13599" y="7903"/>
                  </a:lnTo>
                  <a:lnTo>
                    <a:pt x="13599" y="7903"/>
                  </a:lnTo>
                  <a:lnTo>
                    <a:pt x="15168" y="7206"/>
                  </a:lnTo>
                  <a:lnTo>
                    <a:pt x="16679" y="6509"/>
                  </a:lnTo>
                  <a:lnTo>
                    <a:pt x="18190" y="5695"/>
                  </a:lnTo>
                  <a:lnTo>
                    <a:pt x="19584" y="4765"/>
                  </a:lnTo>
                  <a:lnTo>
                    <a:pt x="20282" y="4301"/>
                  </a:lnTo>
                  <a:lnTo>
                    <a:pt x="20921" y="3778"/>
                  </a:lnTo>
                  <a:lnTo>
                    <a:pt x="21502" y="3255"/>
                  </a:lnTo>
                  <a:lnTo>
                    <a:pt x="22083" y="2673"/>
                  </a:lnTo>
                  <a:lnTo>
                    <a:pt x="22606" y="2034"/>
                  </a:lnTo>
                  <a:lnTo>
                    <a:pt x="23129" y="1395"/>
                  </a:lnTo>
                  <a:lnTo>
                    <a:pt x="23594" y="698"/>
                  </a:lnTo>
                  <a:lnTo>
                    <a:pt x="23943" y="0"/>
                  </a:lnTo>
                </a:path>
              </a:pathLst>
            </a:custGeom>
            <a:no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8" name="Google Shape;1648;p45"/>
            <p:cNvSpPr/>
            <p:nvPr/>
          </p:nvSpPr>
          <p:spPr>
            <a:xfrm>
              <a:off x="5566364" y="3525168"/>
              <a:ext cx="420136" cy="29311"/>
            </a:xfrm>
            <a:custGeom>
              <a:avLst/>
              <a:gdLst/>
              <a:ahLst/>
              <a:cxnLst/>
              <a:rect l="l" t="t" r="r" b="b"/>
              <a:pathLst>
                <a:path w="11681" h="815" fill="none" extrusionOk="0">
                  <a:moveTo>
                    <a:pt x="0" y="1"/>
                  </a:moveTo>
                  <a:lnTo>
                    <a:pt x="0" y="1"/>
                  </a:lnTo>
                  <a:lnTo>
                    <a:pt x="523" y="291"/>
                  </a:lnTo>
                  <a:lnTo>
                    <a:pt x="1046" y="466"/>
                  </a:lnTo>
                  <a:lnTo>
                    <a:pt x="1627" y="640"/>
                  </a:lnTo>
                  <a:lnTo>
                    <a:pt x="2208" y="698"/>
                  </a:lnTo>
                  <a:lnTo>
                    <a:pt x="3371" y="814"/>
                  </a:lnTo>
                  <a:lnTo>
                    <a:pt x="4591" y="814"/>
                  </a:lnTo>
                  <a:lnTo>
                    <a:pt x="4591" y="814"/>
                  </a:lnTo>
                  <a:lnTo>
                    <a:pt x="6334" y="756"/>
                  </a:lnTo>
                  <a:lnTo>
                    <a:pt x="8136" y="640"/>
                  </a:lnTo>
                  <a:lnTo>
                    <a:pt x="9937" y="466"/>
                  </a:lnTo>
                  <a:lnTo>
                    <a:pt x="11681" y="291"/>
                  </a:lnTo>
                </a:path>
              </a:pathLst>
            </a:custGeom>
            <a:no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49" name="Google Shape;1649;p45"/>
            <p:cNvSpPr/>
            <p:nvPr/>
          </p:nvSpPr>
          <p:spPr>
            <a:xfrm>
              <a:off x="5062639" y="2480169"/>
              <a:ext cx="405498" cy="29311"/>
            </a:xfrm>
            <a:custGeom>
              <a:avLst/>
              <a:gdLst/>
              <a:ahLst/>
              <a:cxnLst/>
              <a:rect l="l" t="t" r="r" b="b"/>
              <a:pathLst>
                <a:path w="11274" h="815" fill="none" extrusionOk="0">
                  <a:moveTo>
                    <a:pt x="0" y="814"/>
                  </a:moveTo>
                  <a:lnTo>
                    <a:pt x="0" y="814"/>
                  </a:lnTo>
                  <a:lnTo>
                    <a:pt x="2848" y="408"/>
                  </a:lnTo>
                  <a:lnTo>
                    <a:pt x="4242" y="233"/>
                  </a:lnTo>
                  <a:lnTo>
                    <a:pt x="5695" y="59"/>
                  </a:lnTo>
                  <a:lnTo>
                    <a:pt x="7090" y="1"/>
                  </a:lnTo>
                  <a:lnTo>
                    <a:pt x="8485" y="59"/>
                  </a:lnTo>
                  <a:lnTo>
                    <a:pt x="9879" y="175"/>
                  </a:lnTo>
                  <a:lnTo>
                    <a:pt x="11274" y="466"/>
                  </a:lnTo>
                </a:path>
              </a:pathLst>
            </a:custGeom>
            <a:no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0" name="Google Shape;1650;p45"/>
            <p:cNvSpPr/>
            <p:nvPr/>
          </p:nvSpPr>
          <p:spPr>
            <a:xfrm>
              <a:off x="5198489" y="2806227"/>
              <a:ext cx="2023280" cy="330231"/>
            </a:xfrm>
            <a:custGeom>
              <a:avLst/>
              <a:gdLst/>
              <a:ahLst/>
              <a:cxnLst/>
              <a:rect l="l" t="t" r="r" b="b"/>
              <a:pathLst>
                <a:path w="56253" h="9182" fill="none" extrusionOk="0">
                  <a:moveTo>
                    <a:pt x="1" y="5347"/>
                  </a:moveTo>
                  <a:lnTo>
                    <a:pt x="1" y="5347"/>
                  </a:lnTo>
                  <a:lnTo>
                    <a:pt x="1686" y="5986"/>
                  </a:lnTo>
                  <a:lnTo>
                    <a:pt x="3429" y="6509"/>
                  </a:lnTo>
                  <a:lnTo>
                    <a:pt x="5231" y="6974"/>
                  </a:lnTo>
                  <a:lnTo>
                    <a:pt x="6974" y="7439"/>
                  </a:lnTo>
                  <a:lnTo>
                    <a:pt x="8775" y="7845"/>
                  </a:lnTo>
                  <a:lnTo>
                    <a:pt x="10519" y="8194"/>
                  </a:lnTo>
                  <a:lnTo>
                    <a:pt x="12320" y="8485"/>
                  </a:lnTo>
                  <a:lnTo>
                    <a:pt x="14122" y="8717"/>
                  </a:lnTo>
                  <a:lnTo>
                    <a:pt x="15981" y="8891"/>
                  </a:lnTo>
                  <a:lnTo>
                    <a:pt x="17783" y="9066"/>
                  </a:lnTo>
                  <a:lnTo>
                    <a:pt x="19584" y="9182"/>
                  </a:lnTo>
                  <a:lnTo>
                    <a:pt x="21444" y="9182"/>
                  </a:lnTo>
                  <a:lnTo>
                    <a:pt x="23245" y="9182"/>
                  </a:lnTo>
                  <a:lnTo>
                    <a:pt x="25047" y="9182"/>
                  </a:lnTo>
                  <a:lnTo>
                    <a:pt x="26906" y="9066"/>
                  </a:lnTo>
                  <a:lnTo>
                    <a:pt x="28708" y="8891"/>
                  </a:lnTo>
                  <a:lnTo>
                    <a:pt x="30509" y="8717"/>
                  </a:lnTo>
                  <a:lnTo>
                    <a:pt x="32310" y="8485"/>
                  </a:lnTo>
                  <a:lnTo>
                    <a:pt x="34112" y="8194"/>
                  </a:lnTo>
                  <a:lnTo>
                    <a:pt x="35913" y="7845"/>
                  </a:lnTo>
                  <a:lnTo>
                    <a:pt x="37715" y="7439"/>
                  </a:lnTo>
                  <a:lnTo>
                    <a:pt x="39458" y="6974"/>
                  </a:lnTo>
                  <a:lnTo>
                    <a:pt x="41260" y="6509"/>
                  </a:lnTo>
                  <a:lnTo>
                    <a:pt x="43003" y="5986"/>
                  </a:lnTo>
                  <a:lnTo>
                    <a:pt x="44688" y="5405"/>
                  </a:lnTo>
                  <a:lnTo>
                    <a:pt x="46431" y="4765"/>
                  </a:lnTo>
                  <a:lnTo>
                    <a:pt x="48117" y="4068"/>
                  </a:lnTo>
                  <a:lnTo>
                    <a:pt x="49802" y="3371"/>
                  </a:lnTo>
                  <a:lnTo>
                    <a:pt x="51429" y="2615"/>
                  </a:lnTo>
                  <a:lnTo>
                    <a:pt x="53056" y="1802"/>
                  </a:lnTo>
                  <a:lnTo>
                    <a:pt x="54683" y="930"/>
                  </a:lnTo>
                  <a:lnTo>
                    <a:pt x="56252" y="0"/>
                  </a:lnTo>
                </a:path>
              </a:pathLst>
            </a:custGeom>
            <a:no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1" name="Google Shape;1651;p45"/>
            <p:cNvSpPr/>
            <p:nvPr/>
          </p:nvSpPr>
          <p:spPr>
            <a:xfrm>
              <a:off x="5236111" y="1525046"/>
              <a:ext cx="562280" cy="229960"/>
            </a:xfrm>
            <a:custGeom>
              <a:avLst/>
              <a:gdLst/>
              <a:ahLst/>
              <a:cxnLst/>
              <a:rect l="l" t="t" r="r" b="b"/>
              <a:pathLst>
                <a:path w="15633" h="6394" extrusionOk="0">
                  <a:moveTo>
                    <a:pt x="640" y="1"/>
                  </a:moveTo>
                  <a:lnTo>
                    <a:pt x="465" y="59"/>
                  </a:lnTo>
                  <a:lnTo>
                    <a:pt x="291" y="175"/>
                  </a:lnTo>
                  <a:lnTo>
                    <a:pt x="175" y="291"/>
                  </a:lnTo>
                  <a:lnTo>
                    <a:pt x="59" y="524"/>
                  </a:lnTo>
                  <a:lnTo>
                    <a:pt x="1" y="756"/>
                  </a:lnTo>
                  <a:lnTo>
                    <a:pt x="1" y="989"/>
                  </a:lnTo>
                  <a:lnTo>
                    <a:pt x="59" y="1279"/>
                  </a:lnTo>
                  <a:lnTo>
                    <a:pt x="117" y="1628"/>
                  </a:lnTo>
                  <a:lnTo>
                    <a:pt x="175" y="1977"/>
                  </a:lnTo>
                  <a:lnTo>
                    <a:pt x="349" y="2325"/>
                  </a:lnTo>
                  <a:lnTo>
                    <a:pt x="524" y="2732"/>
                  </a:lnTo>
                  <a:lnTo>
                    <a:pt x="756" y="3081"/>
                  </a:lnTo>
                  <a:lnTo>
                    <a:pt x="1047" y="3488"/>
                  </a:lnTo>
                  <a:lnTo>
                    <a:pt x="1395" y="3836"/>
                  </a:lnTo>
                  <a:lnTo>
                    <a:pt x="1744" y="4243"/>
                  </a:lnTo>
                  <a:lnTo>
                    <a:pt x="2209" y="4592"/>
                  </a:lnTo>
                  <a:lnTo>
                    <a:pt x="2674" y="4940"/>
                  </a:lnTo>
                  <a:lnTo>
                    <a:pt x="3197" y="5231"/>
                  </a:lnTo>
                  <a:lnTo>
                    <a:pt x="3836" y="5522"/>
                  </a:lnTo>
                  <a:lnTo>
                    <a:pt x="4475" y="5754"/>
                  </a:lnTo>
                  <a:lnTo>
                    <a:pt x="5172" y="5986"/>
                  </a:lnTo>
                  <a:lnTo>
                    <a:pt x="5928" y="6161"/>
                  </a:lnTo>
                  <a:lnTo>
                    <a:pt x="6741" y="6277"/>
                  </a:lnTo>
                  <a:lnTo>
                    <a:pt x="7613" y="6393"/>
                  </a:lnTo>
                  <a:lnTo>
                    <a:pt x="9589" y="6393"/>
                  </a:lnTo>
                  <a:lnTo>
                    <a:pt x="10635" y="6277"/>
                  </a:lnTo>
                  <a:lnTo>
                    <a:pt x="11797" y="6103"/>
                  </a:lnTo>
                  <a:lnTo>
                    <a:pt x="13017" y="5812"/>
                  </a:lnTo>
                  <a:lnTo>
                    <a:pt x="14296" y="5522"/>
                  </a:lnTo>
                  <a:lnTo>
                    <a:pt x="15632" y="5057"/>
                  </a:lnTo>
                  <a:lnTo>
                    <a:pt x="10286" y="1"/>
                  </a:lnTo>
                  <a:lnTo>
                    <a:pt x="9182" y="59"/>
                  </a:lnTo>
                  <a:lnTo>
                    <a:pt x="6509" y="175"/>
                  </a:lnTo>
                  <a:lnTo>
                    <a:pt x="3429" y="175"/>
                  </a:lnTo>
                  <a:lnTo>
                    <a:pt x="2034" y="117"/>
                  </a:lnTo>
                  <a:lnTo>
                    <a:pt x="872" y="1"/>
                  </a:lnTo>
                  <a:close/>
                </a:path>
              </a:pathLst>
            </a:custGeom>
            <a:solidFill>
              <a:srgbClr val="F7AC0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2" name="Google Shape;1652;p45"/>
            <p:cNvSpPr/>
            <p:nvPr/>
          </p:nvSpPr>
          <p:spPr>
            <a:xfrm>
              <a:off x="5497378" y="2045460"/>
              <a:ext cx="359531" cy="892471"/>
            </a:xfrm>
            <a:custGeom>
              <a:avLst/>
              <a:gdLst/>
              <a:ahLst/>
              <a:cxnLst/>
              <a:rect l="l" t="t" r="r" b="b"/>
              <a:pathLst>
                <a:path w="9996" h="24815" extrusionOk="0">
                  <a:moveTo>
                    <a:pt x="3487" y="1"/>
                  </a:moveTo>
                  <a:lnTo>
                    <a:pt x="2732" y="1976"/>
                  </a:lnTo>
                  <a:lnTo>
                    <a:pt x="2092" y="3952"/>
                  </a:lnTo>
                  <a:lnTo>
                    <a:pt x="1569" y="5986"/>
                  </a:lnTo>
                  <a:lnTo>
                    <a:pt x="1105" y="8020"/>
                  </a:lnTo>
                  <a:lnTo>
                    <a:pt x="698" y="10054"/>
                  </a:lnTo>
                  <a:lnTo>
                    <a:pt x="407" y="12146"/>
                  </a:lnTo>
                  <a:lnTo>
                    <a:pt x="175" y="14180"/>
                  </a:lnTo>
                  <a:lnTo>
                    <a:pt x="59" y="16214"/>
                  </a:lnTo>
                  <a:lnTo>
                    <a:pt x="0" y="17725"/>
                  </a:lnTo>
                  <a:lnTo>
                    <a:pt x="59" y="19177"/>
                  </a:lnTo>
                  <a:lnTo>
                    <a:pt x="117" y="19933"/>
                  </a:lnTo>
                  <a:lnTo>
                    <a:pt x="233" y="20688"/>
                  </a:lnTo>
                  <a:lnTo>
                    <a:pt x="407" y="21386"/>
                  </a:lnTo>
                  <a:lnTo>
                    <a:pt x="640" y="22083"/>
                  </a:lnTo>
                  <a:lnTo>
                    <a:pt x="930" y="22664"/>
                  </a:lnTo>
                  <a:lnTo>
                    <a:pt x="1279" y="23245"/>
                  </a:lnTo>
                  <a:lnTo>
                    <a:pt x="1686" y="23768"/>
                  </a:lnTo>
                  <a:lnTo>
                    <a:pt x="2209" y="24175"/>
                  </a:lnTo>
                  <a:lnTo>
                    <a:pt x="2732" y="24524"/>
                  </a:lnTo>
                  <a:lnTo>
                    <a:pt x="3313" y="24756"/>
                  </a:lnTo>
                  <a:lnTo>
                    <a:pt x="3603" y="24814"/>
                  </a:lnTo>
                  <a:lnTo>
                    <a:pt x="3894" y="24814"/>
                  </a:lnTo>
                  <a:lnTo>
                    <a:pt x="4184" y="24756"/>
                  </a:lnTo>
                  <a:lnTo>
                    <a:pt x="4475" y="24698"/>
                  </a:lnTo>
                  <a:lnTo>
                    <a:pt x="4824" y="24582"/>
                  </a:lnTo>
                  <a:lnTo>
                    <a:pt x="5172" y="24408"/>
                  </a:lnTo>
                  <a:lnTo>
                    <a:pt x="5463" y="24117"/>
                  </a:lnTo>
                  <a:lnTo>
                    <a:pt x="5695" y="23885"/>
                  </a:lnTo>
                  <a:lnTo>
                    <a:pt x="5928" y="23536"/>
                  </a:lnTo>
                  <a:lnTo>
                    <a:pt x="6102" y="23187"/>
                  </a:lnTo>
                  <a:lnTo>
                    <a:pt x="6218" y="22839"/>
                  </a:lnTo>
                  <a:lnTo>
                    <a:pt x="6335" y="22490"/>
                  </a:lnTo>
                  <a:lnTo>
                    <a:pt x="6567" y="21444"/>
                  </a:lnTo>
                  <a:lnTo>
                    <a:pt x="6858" y="20049"/>
                  </a:lnTo>
                  <a:lnTo>
                    <a:pt x="7090" y="18654"/>
                  </a:lnTo>
                  <a:lnTo>
                    <a:pt x="7090" y="18073"/>
                  </a:lnTo>
                  <a:lnTo>
                    <a:pt x="7090" y="17667"/>
                  </a:lnTo>
                  <a:lnTo>
                    <a:pt x="6683" y="17085"/>
                  </a:lnTo>
                  <a:lnTo>
                    <a:pt x="6335" y="16504"/>
                  </a:lnTo>
                  <a:lnTo>
                    <a:pt x="6102" y="15923"/>
                  </a:lnTo>
                  <a:lnTo>
                    <a:pt x="5928" y="15284"/>
                  </a:lnTo>
                  <a:lnTo>
                    <a:pt x="5812" y="14645"/>
                  </a:lnTo>
                  <a:lnTo>
                    <a:pt x="5753" y="14006"/>
                  </a:lnTo>
                  <a:lnTo>
                    <a:pt x="5753" y="13308"/>
                  </a:lnTo>
                  <a:lnTo>
                    <a:pt x="5812" y="12611"/>
                  </a:lnTo>
                  <a:lnTo>
                    <a:pt x="5928" y="11914"/>
                  </a:lnTo>
                  <a:lnTo>
                    <a:pt x="6102" y="11216"/>
                  </a:lnTo>
                  <a:lnTo>
                    <a:pt x="6276" y="10519"/>
                  </a:lnTo>
                  <a:lnTo>
                    <a:pt x="6509" y="9880"/>
                  </a:lnTo>
                  <a:lnTo>
                    <a:pt x="7032" y="8543"/>
                  </a:lnTo>
                  <a:lnTo>
                    <a:pt x="7613" y="7265"/>
                  </a:lnTo>
                  <a:lnTo>
                    <a:pt x="8775" y="5173"/>
                  </a:lnTo>
                  <a:lnTo>
                    <a:pt x="9996" y="3197"/>
                  </a:lnTo>
                  <a:lnTo>
                    <a:pt x="9414" y="3139"/>
                  </a:lnTo>
                  <a:lnTo>
                    <a:pt x="8775" y="3081"/>
                  </a:lnTo>
                  <a:lnTo>
                    <a:pt x="8252" y="2964"/>
                  </a:lnTo>
                  <a:lnTo>
                    <a:pt x="7729" y="2848"/>
                  </a:lnTo>
                  <a:lnTo>
                    <a:pt x="7206" y="2674"/>
                  </a:lnTo>
                  <a:lnTo>
                    <a:pt x="6741" y="2441"/>
                  </a:lnTo>
                  <a:lnTo>
                    <a:pt x="5870" y="1976"/>
                  </a:lnTo>
                  <a:lnTo>
                    <a:pt x="5056" y="1453"/>
                  </a:lnTo>
                  <a:lnTo>
                    <a:pt x="4417" y="930"/>
                  </a:lnTo>
                  <a:lnTo>
                    <a:pt x="3894" y="466"/>
                  </a:lnTo>
                  <a:lnTo>
                    <a:pt x="348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3" name="Google Shape;1653;p45"/>
            <p:cNvSpPr/>
            <p:nvPr/>
          </p:nvSpPr>
          <p:spPr>
            <a:xfrm>
              <a:off x="5470223" y="2133250"/>
              <a:ext cx="1479811" cy="1005294"/>
            </a:xfrm>
            <a:custGeom>
              <a:avLst/>
              <a:gdLst/>
              <a:ahLst/>
              <a:cxnLst/>
              <a:rect l="l" t="t" r="r" b="b"/>
              <a:pathLst>
                <a:path w="41143" h="27952" extrusionOk="0">
                  <a:moveTo>
                    <a:pt x="3370" y="0"/>
                  </a:moveTo>
                  <a:lnTo>
                    <a:pt x="2964" y="872"/>
                  </a:lnTo>
                  <a:lnTo>
                    <a:pt x="2615" y="1860"/>
                  </a:lnTo>
                  <a:lnTo>
                    <a:pt x="2092" y="3197"/>
                  </a:lnTo>
                  <a:lnTo>
                    <a:pt x="1627" y="4766"/>
                  </a:lnTo>
                  <a:lnTo>
                    <a:pt x="1104" y="6567"/>
                  </a:lnTo>
                  <a:lnTo>
                    <a:pt x="639" y="8485"/>
                  </a:lnTo>
                  <a:lnTo>
                    <a:pt x="291" y="10577"/>
                  </a:lnTo>
                  <a:lnTo>
                    <a:pt x="174" y="11623"/>
                  </a:lnTo>
                  <a:lnTo>
                    <a:pt x="58" y="12669"/>
                  </a:lnTo>
                  <a:lnTo>
                    <a:pt x="0" y="13773"/>
                  </a:lnTo>
                  <a:lnTo>
                    <a:pt x="0" y="14819"/>
                  </a:lnTo>
                  <a:lnTo>
                    <a:pt x="58" y="15865"/>
                  </a:lnTo>
                  <a:lnTo>
                    <a:pt x="174" y="16911"/>
                  </a:lnTo>
                  <a:lnTo>
                    <a:pt x="407" y="17899"/>
                  </a:lnTo>
                  <a:lnTo>
                    <a:pt x="639" y="18887"/>
                  </a:lnTo>
                  <a:lnTo>
                    <a:pt x="988" y="19875"/>
                  </a:lnTo>
                  <a:lnTo>
                    <a:pt x="1395" y="20804"/>
                  </a:lnTo>
                  <a:lnTo>
                    <a:pt x="1918" y="21618"/>
                  </a:lnTo>
                  <a:lnTo>
                    <a:pt x="2499" y="22431"/>
                  </a:lnTo>
                  <a:lnTo>
                    <a:pt x="3196" y="23187"/>
                  </a:lnTo>
                  <a:lnTo>
                    <a:pt x="4010" y="23884"/>
                  </a:lnTo>
                  <a:lnTo>
                    <a:pt x="4939" y="24465"/>
                  </a:lnTo>
                  <a:lnTo>
                    <a:pt x="5985" y="25046"/>
                  </a:lnTo>
                  <a:lnTo>
                    <a:pt x="7845" y="25802"/>
                  </a:lnTo>
                  <a:lnTo>
                    <a:pt x="9646" y="26441"/>
                  </a:lnTo>
                  <a:lnTo>
                    <a:pt x="11448" y="26964"/>
                  </a:lnTo>
                  <a:lnTo>
                    <a:pt x="13191" y="27371"/>
                  </a:lnTo>
                  <a:lnTo>
                    <a:pt x="14993" y="27661"/>
                  </a:lnTo>
                  <a:lnTo>
                    <a:pt x="16678" y="27894"/>
                  </a:lnTo>
                  <a:lnTo>
                    <a:pt x="18363" y="27952"/>
                  </a:lnTo>
                  <a:lnTo>
                    <a:pt x="20048" y="27952"/>
                  </a:lnTo>
                  <a:lnTo>
                    <a:pt x="21617" y="27836"/>
                  </a:lnTo>
                  <a:lnTo>
                    <a:pt x="23186" y="27661"/>
                  </a:lnTo>
                  <a:lnTo>
                    <a:pt x="24755" y="27371"/>
                  </a:lnTo>
                  <a:lnTo>
                    <a:pt x="26208" y="27022"/>
                  </a:lnTo>
                  <a:lnTo>
                    <a:pt x="27661" y="26557"/>
                  </a:lnTo>
                  <a:lnTo>
                    <a:pt x="28998" y="26034"/>
                  </a:lnTo>
                  <a:lnTo>
                    <a:pt x="30334" y="25453"/>
                  </a:lnTo>
                  <a:lnTo>
                    <a:pt x="31613" y="24814"/>
                  </a:lnTo>
                  <a:lnTo>
                    <a:pt x="32775" y="24059"/>
                  </a:lnTo>
                  <a:lnTo>
                    <a:pt x="33879" y="23245"/>
                  </a:lnTo>
                  <a:lnTo>
                    <a:pt x="34983" y="22373"/>
                  </a:lnTo>
                  <a:lnTo>
                    <a:pt x="35971" y="21444"/>
                  </a:lnTo>
                  <a:lnTo>
                    <a:pt x="36843" y="20456"/>
                  </a:lnTo>
                  <a:lnTo>
                    <a:pt x="37714" y="19410"/>
                  </a:lnTo>
                  <a:lnTo>
                    <a:pt x="38412" y="18364"/>
                  </a:lnTo>
                  <a:lnTo>
                    <a:pt x="39109" y="17201"/>
                  </a:lnTo>
                  <a:lnTo>
                    <a:pt x="39690" y="16039"/>
                  </a:lnTo>
                  <a:lnTo>
                    <a:pt x="40155" y="14819"/>
                  </a:lnTo>
                  <a:lnTo>
                    <a:pt x="40562" y="13598"/>
                  </a:lnTo>
                  <a:lnTo>
                    <a:pt x="40852" y="12320"/>
                  </a:lnTo>
                  <a:lnTo>
                    <a:pt x="41027" y="11042"/>
                  </a:lnTo>
                  <a:lnTo>
                    <a:pt x="41143" y="9705"/>
                  </a:lnTo>
                  <a:lnTo>
                    <a:pt x="41085" y="8310"/>
                  </a:lnTo>
                  <a:lnTo>
                    <a:pt x="40968" y="6974"/>
                  </a:lnTo>
                  <a:lnTo>
                    <a:pt x="40852" y="6335"/>
                  </a:lnTo>
                  <a:lnTo>
                    <a:pt x="40736" y="5812"/>
                  </a:lnTo>
                  <a:lnTo>
                    <a:pt x="40562" y="5347"/>
                  </a:lnTo>
                  <a:lnTo>
                    <a:pt x="40387" y="4998"/>
                  </a:lnTo>
                  <a:lnTo>
                    <a:pt x="40155" y="4766"/>
                  </a:lnTo>
                  <a:lnTo>
                    <a:pt x="39864" y="4591"/>
                  </a:lnTo>
                  <a:lnTo>
                    <a:pt x="39574" y="4475"/>
                  </a:lnTo>
                  <a:lnTo>
                    <a:pt x="39225" y="4417"/>
                  </a:lnTo>
                  <a:lnTo>
                    <a:pt x="38818" y="4475"/>
                  </a:lnTo>
                  <a:lnTo>
                    <a:pt x="38353" y="4533"/>
                  </a:lnTo>
                  <a:lnTo>
                    <a:pt x="37366" y="4882"/>
                  </a:lnTo>
                  <a:lnTo>
                    <a:pt x="34692" y="5870"/>
                  </a:lnTo>
                  <a:lnTo>
                    <a:pt x="33298" y="6393"/>
                  </a:lnTo>
                  <a:lnTo>
                    <a:pt x="32077" y="6799"/>
                  </a:lnTo>
                  <a:lnTo>
                    <a:pt x="31496" y="6974"/>
                  </a:lnTo>
                  <a:lnTo>
                    <a:pt x="30973" y="7090"/>
                  </a:lnTo>
                  <a:lnTo>
                    <a:pt x="30450" y="7148"/>
                  </a:lnTo>
                  <a:lnTo>
                    <a:pt x="29288" y="7148"/>
                  </a:lnTo>
                  <a:lnTo>
                    <a:pt x="28707" y="7032"/>
                  </a:lnTo>
                  <a:lnTo>
                    <a:pt x="28068" y="6858"/>
                  </a:lnTo>
                  <a:lnTo>
                    <a:pt x="27312" y="6625"/>
                  </a:lnTo>
                  <a:lnTo>
                    <a:pt x="26557" y="6335"/>
                  </a:lnTo>
                  <a:lnTo>
                    <a:pt x="25685" y="5928"/>
                  </a:lnTo>
                  <a:lnTo>
                    <a:pt x="23709" y="4882"/>
                  </a:lnTo>
                  <a:lnTo>
                    <a:pt x="22605" y="4301"/>
                  </a:lnTo>
                  <a:lnTo>
                    <a:pt x="21617" y="3836"/>
                  </a:lnTo>
                  <a:lnTo>
                    <a:pt x="20630" y="3371"/>
                  </a:lnTo>
                  <a:lnTo>
                    <a:pt x="19758" y="3022"/>
                  </a:lnTo>
                  <a:lnTo>
                    <a:pt x="18886" y="2790"/>
                  </a:lnTo>
                  <a:lnTo>
                    <a:pt x="18073" y="2557"/>
                  </a:lnTo>
                  <a:lnTo>
                    <a:pt x="17259" y="2383"/>
                  </a:lnTo>
                  <a:lnTo>
                    <a:pt x="16504" y="2267"/>
                  </a:lnTo>
                  <a:lnTo>
                    <a:pt x="15690" y="2209"/>
                  </a:lnTo>
                  <a:lnTo>
                    <a:pt x="13307" y="2209"/>
                  </a:lnTo>
                  <a:lnTo>
                    <a:pt x="11564" y="2383"/>
                  </a:lnTo>
                  <a:lnTo>
                    <a:pt x="9646" y="2557"/>
                  </a:lnTo>
                  <a:lnTo>
                    <a:pt x="8833" y="2615"/>
                  </a:lnTo>
                  <a:lnTo>
                    <a:pt x="8077" y="2557"/>
                  </a:lnTo>
                  <a:lnTo>
                    <a:pt x="7438" y="2499"/>
                  </a:lnTo>
                  <a:lnTo>
                    <a:pt x="6799" y="2325"/>
                  </a:lnTo>
                  <a:lnTo>
                    <a:pt x="6218" y="2151"/>
                  </a:lnTo>
                  <a:lnTo>
                    <a:pt x="5695" y="1918"/>
                  </a:lnTo>
                  <a:lnTo>
                    <a:pt x="5230" y="1686"/>
                  </a:lnTo>
                  <a:lnTo>
                    <a:pt x="4823" y="1453"/>
                  </a:lnTo>
                  <a:lnTo>
                    <a:pt x="4184" y="930"/>
                  </a:lnTo>
                  <a:lnTo>
                    <a:pt x="3719" y="465"/>
                  </a:lnTo>
                  <a:lnTo>
                    <a:pt x="3370" y="0"/>
                  </a:lnTo>
                  <a:close/>
                </a:path>
              </a:pathLst>
            </a:custGeom>
            <a:solidFill>
              <a:srgbClr val="5E4D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4" name="Google Shape;1654;p45"/>
            <p:cNvSpPr/>
            <p:nvPr/>
          </p:nvSpPr>
          <p:spPr>
            <a:xfrm>
              <a:off x="5325993" y="2133250"/>
              <a:ext cx="495380" cy="950987"/>
            </a:xfrm>
            <a:custGeom>
              <a:avLst/>
              <a:gdLst/>
              <a:ahLst/>
              <a:cxnLst/>
              <a:rect l="l" t="t" r="r" b="b"/>
              <a:pathLst>
                <a:path w="13773" h="26442" extrusionOk="0">
                  <a:moveTo>
                    <a:pt x="7380" y="0"/>
                  </a:moveTo>
                  <a:lnTo>
                    <a:pt x="6509" y="872"/>
                  </a:lnTo>
                  <a:lnTo>
                    <a:pt x="5637" y="1860"/>
                  </a:lnTo>
                  <a:lnTo>
                    <a:pt x="4591" y="3197"/>
                  </a:lnTo>
                  <a:lnTo>
                    <a:pt x="3487" y="4766"/>
                  </a:lnTo>
                  <a:lnTo>
                    <a:pt x="2906" y="5695"/>
                  </a:lnTo>
                  <a:lnTo>
                    <a:pt x="2325" y="6625"/>
                  </a:lnTo>
                  <a:lnTo>
                    <a:pt x="1802" y="7613"/>
                  </a:lnTo>
                  <a:lnTo>
                    <a:pt x="1337" y="8601"/>
                  </a:lnTo>
                  <a:lnTo>
                    <a:pt x="930" y="9647"/>
                  </a:lnTo>
                  <a:lnTo>
                    <a:pt x="523" y="10751"/>
                  </a:lnTo>
                  <a:lnTo>
                    <a:pt x="233" y="11855"/>
                  </a:lnTo>
                  <a:lnTo>
                    <a:pt x="58" y="12959"/>
                  </a:lnTo>
                  <a:lnTo>
                    <a:pt x="0" y="14063"/>
                  </a:lnTo>
                  <a:lnTo>
                    <a:pt x="0" y="15167"/>
                  </a:lnTo>
                  <a:lnTo>
                    <a:pt x="175" y="16272"/>
                  </a:lnTo>
                  <a:lnTo>
                    <a:pt x="291" y="16853"/>
                  </a:lnTo>
                  <a:lnTo>
                    <a:pt x="465" y="17376"/>
                  </a:lnTo>
                  <a:lnTo>
                    <a:pt x="640" y="17899"/>
                  </a:lnTo>
                  <a:lnTo>
                    <a:pt x="872" y="18480"/>
                  </a:lnTo>
                  <a:lnTo>
                    <a:pt x="1163" y="19003"/>
                  </a:lnTo>
                  <a:lnTo>
                    <a:pt x="1511" y="19526"/>
                  </a:lnTo>
                  <a:lnTo>
                    <a:pt x="1860" y="20049"/>
                  </a:lnTo>
                  <a:lnTo>
                    <a:pt x="2267" y="20572"/>
                  </a:lnTo>
                  <a:lnTo>
                    <a:pt x="2732" y="21037"/>
                  </a:lnTo>
                  <a:lnTo>
                    <a:pt x="3255" y="21560"/>
                  </a:lnTo>
                  <a:lnTo>
                    <a:pt x="3778" y="22025"/>
                  </a:lnTo>
                  <a:lnTo>
                    <a:pt x="4417" y="22490"/>
                  </a:lnTo>
                  <a:lnTo>
                    <a:pt x="5114" y="22954"/>
                  </a:lnTo>
                  <a:lnTo>
                    <a:pt x="5811" y="23419"/>
                  </a:lnTo>
                  <a:lnTo>
                    <a:pt x="6567" y="23826"/>
                  </a:lnTo>
                  <a:lnTo>
                    <a:pt x="7439" y="24291"/>
                  </a:lnTo>
                  <a:lnTo>
                    <a:pt x="8310" y="24698"/>
                  </a:lnTo>
                  <a:lnTo>
                    <a:pt x="9298" y="25046"/>
                  </a:lnTo>
                  <a:lnTo>
                    <a:pt x="10286" y="25453"/>
                  </a:lnTo>
                  <a:lnTo>
                    <a:pt x="11390" y="25802"/>
                  </a:lnTo>
                  <a:lnTo>
                    <a:pt x="12552" y="26151"/>
                  </a:lnTo>
                  <a:lnTo>
                    <a:pt x="13773" y="26441"/>
                  </a:lnTo>
                  <a:lnTo>
                    <a:pt x="13308" y="25860"/>
                  </a:lnTo>
                  <a:lnTo>
                    <a:pt x="12843" y="25105"/>
                  </a:lnTo>
                  <a:lnTo>
                    <a:pt x="12262" y="24117"/>
                  </a:lnTo>
                  <a:lnTo>
                    <a:pt x="11623" y="22954"/>
                  </a:lnTo>
                  <a:lnTo>
                    <a:pt x="10925" y="21560"/>
                  </a:lnTo>
                  <a:lnTo>
                    <a:pt x="10286" y="19991"/>
                  </a:lnTo>
                  <a:lnTo>
                    <a:pt x="9995" y="19119"/>
                  </a:lnTo>
                  <a:lnTo>
                    <a:pt x="9763" y="18247"/>
                  </a:lnTo>
                  <a:lnTo>
                    <a:pt x="9531" y="17376"/>
                  </a:lnTo>
                  <a:lnTo>
                    <a:pt x="9298" y="16446"/>
                  </a:lnTo>
                  <a:lnTo>
                    <a:pt x="9182" y="15516"/>
                  </a:lnTo>
                  <a:lnTo>
                    <a:pt x="9066" y="14528"/>
                  </a:lnTo>
                  <a:lnTo>
                    <a:pt x="9008" y="13540"/>
                  </a:lnTo>
                  <a:lnTo>
                    <a:pt x="9008" y="12552"/>
                  </a:lnTo>
                  <a:lnTo>
                    <a:pt x="9066" y="11506"/>
                  </a:lnTo>
                  <a:lnTo>
                    <a:pt x="9240" y="10519"/>
                  </a:lnTo>
                  <a:lnTo>
                    <a:pt x="9414" y="9473"/>
                  </a:lnTo>
                  <a:lnTo>
                    <a:pt x="9763" y="8485"/>
                  </a:lnTo>
                  <a:lnTo>
                    <a:pt x="10112" y="7497"/>
                  </a:lnTo>
                  <a:lnTo>
                    <a:pt x="10635" y="6451"/>
                  </a:lnTo>
                  <a:lnTo>
                    <a:pt x="11216" y="5463"/>
                  </a:lnTo>
                  <a:lnTo>
                    <a:pt x="11913" y="4475"/>
                  </a:lnTo>
                  <a:lnTo>
                    <a:pt x="12727" y="3487"/>
                  </a:lnTo>
                  <a:lnTo>
                    <a:pt x="13656" y="2557"/>
                  </a:lnTo>
                  <a:lnTo>
                    <a:pt x="12204" y="2557"/>
                  </a:lnTo>
                  <a:lnTo>
                    <a:pt x="11274" y="2441"/>
                  </a:lnTo>
                  <a:lnTo>
                    <a:pt x="10809" y="2325"/>
                  </a:lnTo>
                  <a:lnTo>
                    <a:pt x="10286" y="2151"/>
                  </a:lnTo>
                  <a:lnTo>
                    <a:pt x="9763" y="1918"/>
                  </a:lnTo>
                  <a:lnTo>
                    <a:pt x="9240" y="1686"/>
                  </a:lnTo>
                  <a:lnTo>
                    <a:pt x="8717" y="1395"/>
                  </a:lnTo>
                  <a:lnTo>
                    <a:pt x="8252" y="988"/>
                  </a:lnTo>
                  <a:lnTo>
                    <a:pt x="7787" y="523"/>
                  </a:lnTo>
                  <a:lnTo>
                    <a:pt x="7380" y="0"/>
                  </a:lnTo>
                  <a:close/>
                </a:path>
              </a:pathLst>
            </a:custGeom>
            <a:solidFill>
              <a:srgbClr val="5E4D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5" name="Google Shape;1655;p45"/>
            <p:cNvSpPr/>
            <p:nvPr/>
          </p:nvSpPr>
          <p:spPr>
            <a:xfrm>
              <a:off x="5749250" y="1435454"/>
              <a:ext cx="72131" cy="79194"/>
            </a:xfrm>
            <a:custGeom>
              <a:avLst/>
              <a:gdLst/>
              <a:ahLst/>
              <a:cxnLst/>
              <a:rect l="l" t="t" r="r" b="b"/>
              <a:pathLst>
                <a:path w="2965" h="3255" extrusionOk="0">
                  <a:moveTo>
                    <a:pt x="1279" y="0"/>
                  </a:moveTo>
                  <a:lnTo>
                    <a:pt x="1047" y="117"/>
                  </a:lnTo>
                  <a:lnTo>
                    <a:pt x="756" y="233"/>
                  </a:lnTo>
                  <a:lnTo>
                    <a:pt x="524" y="465"/>
                  </a:lnTo>
                  <a:lnTo>
                    <a:pt x="349" y="698"/>
                  </a:lnTo>
                  <a:lnTo>
                    <a:pt x="175" y="988"/>
                  </a:lnTo>
                  <a:lnTo>
                    <a:pt x="59" y="1279"/>
                  </a:lnTo>
                  <a:lnTo>
                    <a:pt x="1" y="1627"/>
                  </a:lnTo>
                  <a:lnTo>
                    <a:pt x="1" y="1918"/>
                  </a:lnTo>
                  <a:lnTo>
                    <a:pt x="117" y="2209"/>
                  </a:lnTo>
                  <a:lnTo>
                    <a:pt x="233" y="2499"/>
                  </a:lnTo>
                  <a:lnTo>
                    <a:pt x="349" y="2732"/>
                  </a:lnTo>
                  <a:lnTo>
                    <a:pt x="582" y="2964"/>
                  </a:lnTo>
                  <a:lnTo>
                    <a:pt x="814" y="3138"/>
                  </a:lnTo>
                  <a:lnTo>
                    <a:pt x="1105" y="3196"/>
                  </a:lnTo>
                  <a:lnTo>
                    <a:pt x="1395" y="3255"/>
                  </a:lnTo>
                  <a:lnTo>
                    <a:pt x="1686" y="3255"/>
                  </a:lnTo>
                  <a:lnTo>
                    <a:pt x="1977" y="3138"/>
                  </a:lnTo>
                  <a:lnTo>
                    <a:pt x="2209" y="3022"/>
                  </a:lnTo>
                  <a:lnTo>
                    <a:pt x="2441" y="2790"/>
                  </a:lnTo>
                  <a:lnTo>
                    <a:pt x="2616" y="2557"/>
                  </a:lnTo>
                  <a:lnTo>
                    <a:pt x="2790" y="2267"/>
                  </a:lnTo>
                  <a:lnTo>
                    <a:pt x="2906" y="1976"/>
                  </a:lnTo>
                  <a:lnTo>
                    <a:pt x="2964" y="1627"/>
                  </a:lnTo>
                  <a:lnTo>
                    <a:pt x="2964" y="1337"/>
                  </a:lnTo>
                  <a:lnTo>
                    <a:pt x="2848" y="1046"/>
                  </a:lnTo>
                  <a:lnTo>
                    <a:pt x="2790" y="756"/>
                  </a:lnTo>
                  <a:lnTo>
                    <a:pt x="2616" y="523"/>
                  </a:lnTo>
                  <a:lnTo>
                    <a:pt x="2383" y="291"/>
                  </a:lnTo>
                  <a:lnTo>
                    <a:pt x="2151" y="117"/>
                  </a:lnTo>
                  <a:lnTo>
                    <a:pt x="1860" y="58"/>
                  </a:lnTo>
                  <a:lnTo>
                    <a:pt x="1570"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6" name="Google Shape;1656;p45"/>
            <p:cNvSpPr/>
            <p:nvPr/>
          </p:nvSpPr>
          <p:spPr>
            <a:xfrm>
              <a:off x="5605927" y="1378997"/>
              <a:ext cx="70720" cy="79194"/>
            </a:xfrm>
            <a:custGeom>
              <a:avLst/>
              <a:gdLst/>
              <a:ahLst/>
              <a:cxnLst/>
              <a:rect l="l" t="t" r="r" b="b"/>
              <a:pathLst>
                <a:path w="2907" h="3255" extrusionOk="0">
                  <a:moveTo>
                    <a:pt x="1279" y="0"/>
                  </a:moveTo>
                  <a:lnTo>
                    <a:pt x="989" y="116"/>
                  </a:lnTo>
                  <a:lnTo>
                    <a:pt x="698" y="232"/>
                  </a:lnTo>
                  <a:lnTo>
                    <a:pt x="466" y="407"/>
                  </a:lnTo>
                  <a:lnTo>
                    <a:pt x="291" y="639"/>
                  </a:lnTo>
                  <a:lnTo>
                    <a:pt x="117" y="930"/>
                  </a:lnTo>
                  <a:lnTo>
                    <a:pt x="1" y="1278"/>
                  </a:lnTo>
                  <a:lnTo>
                    <a:pt x="1" y="1569"/>
                  </a:lnTo>
                  <a:lnTo>
                    <a:pt x="1" y="1918"/>
                  </a:lnTo>
                  <a:lnTo>
                    <a:pt x="59" y="2208"/>
                  </a:lnTo>
                  <a:lnTo>
                    <a:pt x="175" y="2499"/>
                  </a:lnTo>
                  <a:lnTo>
                    <a:pt x="349" y="2731"/>
                  </a:lnTo>
                  <a:lnTo>
                    <a:pt x="524" y="2964"/>
                  </a:lnTo>
                  <a:lnTo>
                    <a:pt x="756" y="3080"/>
                  </a:lnTo>
                  <a:lnTo>
                    <a:pt x="1047" y="3196"/>
                  </a:lnTo>
                  <a:lnTo>
                    <a:pt x="1337" y="3254"/>
                  </a:lnTo>
                  <a:lnTo>
                    <a:pt x="1628" y="3196"/>
                  </a:lnTo>
                  <a:lnTo>
                    <a:pt x="1918" y="3138"/>
                  </a:lnTo>
                  <a:lnTo>
                    <a:pt x="2151" y="2964"/>
                  </a:lnTo>
                  <a:lnTo>
                    <a:pt x="2383" y="2789"/>
                  </a:lnTo>
                  <a:lnTo>
                    <a:pt x="2616" y="2557"/>
                  </a:lnTo>
                  <a:lnTo>
                    <a:pt x="2732" y="2266"/>
                  </a:lnTo>
                  <a:lnTo>
                    <a:pt x="2848" y="1976"/>
                  </a:lnTo>
                  <a:lnTo>
                    <a:pt x="2906" y="1627"/>
                  </a:lnTo>
                  <a:lnTo>
                    <a:pt x="2906" y="1337"/>
                  </a:lnTo>
                  <a:lnTo>
                    <a:pt x="2848" y="988"/>
                  </a:lnTo>
                  <a:lnTo>
                    <a:pt x="2732" y="755"/>
                  </a:lnTo>
                  <a:lnTo>
                    <a:pt x="2558" y="465"/>
                  </a:lnTo>
                  <a:lnTo>
                    <a:pt x="2383" y="291"/>
                  </a:lnTo>
                  <a:lnTo>
                    <a:pt x="2093" y="116"/>
                  </a:lnTo>
                  <a:lnTo>
                    <a:pt x="1860"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7" name="Google Shape;1657;p45"/>
            <p:cNvSpPr/>
            <p:nvPr/>
          </p:nvSpPr>
          <p:spPr>
            <a:xfrm>
              <a:off x="5858960" y="2469739"/>
              <a:ext cx="654249" cy="399212"/>
            </a:xfrm>
            <a:custGeom>
              <a:avLst/>
              <a:gdLst/>
              <a:ahLst/>
              <a:cxnLst/>
              <a:rect l="l" t="t" r="r" b="b"/>
              <a:pathLst>
                <a:path w="18190" h="11100" fill="none" extrusionOk="0">
                  <a:moveTo>
                    <a:pt x="1" y="5986"/>
                  </a:moveTo>
                  <a:lnTo>
                    <a:pt x="1" y="5986"/>
                  </a:lnTo>
                  <a:lnTo>
                    <a:pt x="756" y="6916"/>
                  </a:lnTo>
                  <a:lnTo>
                    <a:pt x="1512" y="7845"/>
                  </a:lnTo>
                  <a:lnTo>
                    <a:pt x="2383" y="8717"/>
                  </a:lnTo>
                  <a:lnTo>
                    <a:pt x="3255" y="9531"/>
                  </a:lnTo>
                  <a:lnTo>
                    <a:pt x="3255" y="9531"/>
                  </a:lnTo>
                  <a:lnTo>
                    <a:pt x="3894" y="9996"/>
                  </a:lnTo>
                  <a:lnTo>
                    <a:pt x="4592" y="10460"/>
                  </a:lnTo>
                  <a:lnTo>
                    <a:pt x="5289" y="10809"/>
                  </a:lnTo>
                  <a:lnTo>
                    <a:pt x="6044" y="11042"/>
                  </a:lnTo>
                  <a:lnTo>
                    <a:pt x="6044" y="11042"/>
                  </a:lnTo>
                  <a:lnTo>
                    <a:pt x="6393" y="11100"/>
                  </a:lnTo>
                  <a:lnTo>
                    <a:pt x="6800" y="11100"/>
                  </a:lnTo>
                  <a:lnTo>
                    <a:pt x="7207" y="11100"/>
                  </a:lnTo>
                  <a:lnTo>
                    <a:pt x="7613" y="11042"/>
                  </a:lnTo>
                  <a:lnTo>
                    <a:pt x="7962" y="10925"/>
                  </a:lnTo>
                  <a:lnTo>
                    <a:pt x="8311" y="10751"/>
                  </a:lnTo>
                  <a:lnTo>
                    <a:pt x="8659" y="10577"/>
                  </a:lnTo>
                  <a:lnTo>
                    <a:pt x="8950" y="10286"/>
                  </a:lnTo>
                  <a:lnTo>
                    <a:pt x="8950" y="10286"/>
                  </a:lnTo>
                  <a:lnTo>
                    <a:pt x="9240" y="10460"/>
                  </a:lnTo>
                  <a:lnTo>
                    <a:pt x="9531" y="10577"/>
                  </a:lnTo>
                  <a:lnTo>
                    <a:pt x="10170" y="10751"/>
                  </a:lnTo>
                  <a:lnTo>
                    <a:pt x="10809" y="10809"/>
                  </a:lnTo>
                  <a:lnTo>
                    <a:pt x="11507" y="10867"/>
                  </a:lnTo>
                  <a:lnTo>
                    <a:pt x="11507" y="10867"/>
                  </a:lnTo>
                  <a:lnTo>
                    <a:pt x="12030" y="10867"/>
                  </a:lnTo>
                  <a:lnTo>
                    <a:pt x="12611" y="10809"/>
                  </a:lnTo>
                  <a:lnTo>
                    <a:pt x="13134" y="10751"/>
                  </a:lnTo>
                  <a:lnTo>
                    <a:pt x="13599" y="10519"/>
                  </a:lnTo>
                  <a:lnTo>
                    <a:pt x="13599" y="10519"/>
                  </a:lnTo>
                  <a:lnTo>
                    <a:pt x="13831" y="10402"/>
                  </a:lnTo>
                  <a:lnTo>
                    <a:pt x="14064" y="10170"/>
                  </a:lnTo>
                  <a:lnTo>
                    <a:pt x="14238" y="9996"/>
                  </a:lnTo>
                  <a:lnTo>
                    <a:pt x="14354" y="9763"/>
                  </a:lnTo>
                  <a:lnTo>
                    <a:pt x="14470" y="9531"/>
                  </a:lnTo>
                  <a:lnTo>
                    <a:pt x="14529" y="9240"/>
                  </a:lnTo>
                  <a:lnTo>
                    <a:pt x="14529" y="9008"/>
                  </a:lnTo>
                  <a:lnTo>
                    <a:pt x="14470" y="8717"/>
                  </a:lnTo>
                  <a:lnTo>
                    <a:pt x="14470" y="8717"/>
                  </a:lnTo>
                  <a:lnTo>
                    <a:pt x="15342" y="8426"/>
                  </a:lnTo>
                  <a:lnTo>
                    <a:pt x="16214" y="8136"/>
                  </a:lnTo>
                  <a:lnTo>
                    <a:pt x="16621" y="7903"/>
                  </a:lnTo>
                  <a:lnTo>
                    <a:pt x="17027" y="7671"/>
                  </a:lnTo>
                  <a:lnTo>
                    <a:pt x="17376" y="7439"/>
                  </a:lnTo>
                  <a:lnTo>
                    <a:pt x="17667" y="7090"/>
                  </a:lnTo>
                  <a:lnTo>
                    <a:pt x="17667" y="7090"/>
                  </a:lnTo>
                  <a:lnTo>
                    <a:pt x="17957" y="6683"/>
                  </a:lnTo>
                  <a:lnTo>
                    <a:pt x="18131" y="6276"/>
                  </a:lnTo>
                  <a:lnTo>
                    <a:pt x="18190" y="5811"/>
                  </a:lnTo>
                  <a:lnTo>
                    <a:pt x="18190" y="5347"/>
                  </a:lnTo>
                  <a:lnTo>
                    <a:pt x="18131" y="4940"/>
                  </a:lnTo>
                  <a:lnTo>
                    <a:pt x="17957" y="4533"/>
                  </a:lnTo>
                  <a:lnTo>
                    <a:pt x="17725" y="4184"/>
                  </a:lnTo>
                  <a:lnTo>
                    <a:pt x="17376" y="3894"/>
                  </a:lnTo>
                  <a:lnTo>
                    <a:pt x="17376" y="3894"/>
                  </a:lnTo>
                  <a:lnTo>
                    <a:pt x="16969" y="3778"/>
                  </a:lnTo>
                  <a:lnTo>
                    <a:pt x="16562" y="3719"/>
                  </a:lnTo>
                  <a:lnTo>
                    <a:pt x="16156" y="3719"/>
                  </a:lnTo>
                  <a:lnTo>
                    <a:pt x="15749" y="3836"/>
                  </a:lnTo>
                  <a:lnTo>
                    <a:pt x="15749" y="3836"/>
                  </a:lnTo>
                  <a:lnTo>
                    <a:pt x="15691" y="3661"/>
                  </a:lnTo>
                  <a:lnTo>
                    <a:pt x="15575" y="3487"/>
                  </a:lnTo>
                  <a:lnTo>
                    <a:pt x="15284" y="3196"/>
                  </a:lnTo>
                  <a:lnTo>
                    <a:pt x="14877" y="2964"/>
                  </a:lnTo>
                  <a:lnTo>
                    <a:pt x="14529" y="2790"/>
                  </a:lnTo>
                  <a:lnTo>
                    <a:pt x="14529" y="2790"/>
                  </a:lnTo>
                  <a:lnTo>
                    <a:pt x="14122" y="2732"/>
                  </a:lnTo>
                  <a:lnTo>
                    <a:pt x="13773" y="2673"/>
                  </a:lnTo>
                  <a:lnTo>
                    <a:pt x="13018" y="2732"/>
                  </a:lnTo>
                  <a:lnTo>
                    <a:pt x="13018" y="2732"/>
                  </a:lnTo>
                  <a:lnTo>
                    <a:pt x="11914" y="2732"/>
                  </a:lnTo>
                  <a:lnTo>
                    <a:pt x="10809" y="2615"/>
                  </a:lnTo>
                  <a:lnTo>
                    <a:pt x="9705" y="2499"/>
                  </a:lnTo>
                  <a:lnTo>
                    <a:pt x="8601" y="2209"/>
                  </a:lnTo>
                  <a:lnTo>
                    <a:pt x="7613" y="1860"/>
                  </a:lnTo>
                  <a:lnTo>
                    <a:pt x="7090" y="1627"/>
                  </a:lnTo>
                  <a:lnTo>
                    <a:pt x="6625" y="1395"/>
                  </a:lnTo>
                  <a:lnTo>
                    <a:pt x="6219" y="1104"/>
                  </a:lnTo>
                  <a:lnTo>
                    <a:pt x="5754" y="756"/>
                  </a:lnTo>
                  <a:lnTo>
                    <a:pt x="5405" y="407"/>
                  </a:lnTo>
                  <a:lnTo>
                    <a:pt x="4998" y="0"/>
                  </a:lnTo>
                </a:path>
              </a:pathLst>
            </a:custGeom>
            <a:noFill/>
            <a:ln w="5800"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8" name="Google Shape;1658;p45"/>
            <p:cNvSpPr/>
            <p:nvPr/>
          </p:nvSpPr>
          <p:spPr>
            <a:xfrm>
              <a:off x="5453498" y="2342243"/>
              <a:ext cx="133799" cy="77361"/>
            </a:xfrm>
            <a:custGeom>
              <a:avLst/>
              <a:gdLst/>
              <a:ahLst/>
              <a:cxnLst/>
              <a:rect l="l" t="t" r="r" b="b"/>
              <a:pathLst>
                <a:path w="3720" h="2151" fill="none" extrusionOk="0">
                  <a:moveTo>
                    <a:pt x="233" y="1"/>
                  </a:moveTo>
                  <a:lnTo>
                    <a:pt x="233" y="1"/>
                  </a:lnTo>
                  <a:lnTo>
                    <a:pt x="116" y="117"/>
                  </a:lnTo>
                  <a:lnTo>
                    <a:pt x="0" y="291"/>
                  </a:lnTo>
                  <a:lnTo>
                    <a:pt x="0" y="524"/>
                  </a:lnTo>
                  <a:lnTo>
                    <a:pt x="0" y="698"/>
                  </a:lnTo>
                  <a:lnTo>
                    <a:pt x="0" y="872"/>
                  </a:lnTo>
                  <a:lnTo>
                    <a:pt x="58" y="1047"/>
                  </a:lnTo>
                  <a:lnTo>
                    <a:pt x="174" y="1221"/>
                  </a:lnTo>
                  <a:lnTo>
                    <a:pt x="291" y="1337"/>
                  </a:lnTo>
                  <a:lnTo>
                    <a:pt x="291" y="1337"/>
                  </a:lnTo>
                  <a:lnTo>
                    <a:pt x="465" y="1453"/>
                  </a:lnTo>
                  <a:lnTo>
                    <a:pt x="639" y="1511"/>
                  </a:lnTo>
                  <a:lnTo>
                    <a:pt x="814" y="1570"/>
                  </a:lnTo>
                  <a:lnTo>
                    <a:pt x="988" y="1570"/>
                  </a:lnTo>
                  <a:lnTo>
                    <a:pt x="1162" y="1511"/>
                  </a:lnTo>
                  <a:lnTo>
                    <a:pt x="1337" y="1453"/>
                  </a:lnTo>
                  <a:lnTo>
                    <a:pt x="1511" y="1337"/>
                  </a:lnTo>
                  <a:lnTo>
                    <a:pt x="1627" y="1221"/>
                  </a:lnTo>
                  <a:lnTo>
                    <a:pt x="1627" y="1221"/>
                  </a:lnTo>
                  <a:lnTo>
                    <a:pt x="1627" y="1395"/>
                  </a:lnTo>
                  <a:lnTo>
                    <a:pt x="1627" y="1570"/>
                  </a:lnTo>
                  <a:lnTo>
                    <a:pt x="1685" y="1686"/>
                  </a:lnTo>
                  <a:lnTo>
                    <a:pt x="1802" y="1860"/>
                  </a:lnTo>
                  <a:lnTo>
                    <a:pt x="1918" y="1976"/>
                  </a:lnTo>
                  <a:lnTo>
                    <a:pt x="2092" y="2093"/>
                  </a:lnTo>
                  <a:lnTo>
                    <a:pt x="2266" y="2151"/>
                  </a:lnTo>
                  <a:lnTo>
                    <a:pt x="2441" y="2151"/>
                  </a:lnTo>
                  <a:lnTo>
                    <a:pt x="2441" y="2151"/>
                  </a:lnTo>
                  <a:lnTo>
                    <a:pt x="2789" y="2093"/>
                  </a:lnTo>
                  <a:lnTo>
                    <a:pt x="3138" y="1918"/>
                  </a:lnTo>
                  <a:lnTo>
                    <a:pt x="3429" y="1686"/>
                  </a:lnTo>
                  <a:lnTo>
                    <a:pt x="3719" y="1453"/>
                  </a:lnTo>
                </a:path>
              </a:pathLst>
            </a:custGeom>
            <a:solidFill>
              <a:srgbClr val="FFFFFF">
                <a:alpha val="56420"/>
              </a:srgbClr>
            </a:solid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59" name="Google Shape;1659;p45"/>
            <p:cNvSpPr/>
            <p:nvPr/>
          </p:nvSpPr>
          <p:spPr>
            <a:xfrm>
              <a:off x="5819252" y="2946239"/>
              <a:ext cx="206957" cy="52293"/>
            </a:xfrm>
            <a:custGeom>
              <a:avLst/>
              <a:gdLst/>
              <a:ahLst/>
              <a:cxnLst/>
              <a:rect l="l" t="t" r="r" b="b"/>
              <a:pathLst>
                <a:path w="5754" h="1454" fill="none" extrusionOk="0">
                  <a:moveTo>
                    <a:pt x="1" y="1"/>
                  </a:moveTo>
                  <a:lnTo>
                    <a:pt x="1" y="1"/>
                  </a:lnTo>
                  <a:lnTo>
                    <a:pt x="233" y="408"/>
                  </a:lnTo>
                  <a:lnTo>
                    <a:pt x="524" y="698"/>
                  </a:lnTo>
                  <a:lnTo>
                    <a:pt x="872" y="989"/>
                  </a:lnTo>
                  <a:lnTo>
                    <a:pt x="1337" y="1163"/>
                  </a:lnTo>
                  <a:lnTo>
                    <a:pt x="1337" y="1163"/>
                  </a:lnTo>
                  <a:lnTo>
                    <a:pt x="1802" y="1163"/>
                  </a:lnTo>
                  <a:lnTo>
                    <a:pt x="2209" y="1105"/>
                  </a:lnTo>
                  <a:lnTo>
                    <a:pt x="2674" y="931"/>
                  </a:lnTo>
                  <a:lnTo>
                    <a:pt x="3022" y="640"/>
                  </a:lnTo>
                  <a:lnTo>
                    <a:pt x="3022" y="640"/>
                  </a:lnTo>
                  <a:lnTo>
                    <a:pt x="3371" y="931"/>
                  </a:lnTo>
                  <a:lnTo>
                    <a:pt x="3720" y="1163"/>
                  </a:lnTo>
                  <a:lnTo>
                    <a:pt x="4126" y="1337"/>
                  </a:lnTo>
                  <a:lnTo>
                    <a:pt x="4533" y="1454"/>
                  </a:lnTo>
                  <a:lnTo>
                    <a:pt x="4533" y="1454"/>
                  </a:lnTo>
                  <a:lnTo>
                    <a:pt x="4708" y="1454"/>
                  </a:lnTo>
                  <a:lnTo>
                    <a:pt x="4940" y="1454"/>
                  </a:lnTo>
                  <a:lnTo>
                    <a:pt x="5173" y="1337"/>
                  </a:lnTo>
                  <a:lnTo>
                    <a:pt x="5347" y="1221"/>
                  </a:lnTo>
                  <a:lnTo>
                    <a:pt x="5521" y="1105"/>
                  </a:lnTo>
                  <a:lnTo>
                    <a:pt x="5637" y="931"/>
                  </a:lnTo>
                  <a:lnTo>
                    <a:pt x="5696" y="756"/>
                  </a:lnTo>
                  <a:lnTo>
                    <a:pt x="5754" y="582"/>
                  </a:lnTo>
                </a:path>
              </a:pathLst>
            </a:custGeom>
            <a:solidFill>
              <a:srgbClr val="FFFFFF">
                <a:alpha val="56420"/>
              </a:srgbClr>
            </a:solid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60" name="Google Shape;1660;p45"/>
            <p:cNvSpPr/>
            <p:nvPr/>
          </p:nvSpPr>
          <p:spPr>
            <a:xfrm>
              <a:off x="6293699" y="2946239"/>
              <a:ext cx="286409" cy="96170"/>
            </a:xfrm>
            <a:custGeom>
              <a:avLst/>
              <a:gdLst/>
              <a:ahLst/>
              <a:cxnLst/>
              <a:rect l="l" t="t" r="r" b="b"/>
              <a:pathLst>
                <a:path w="7963" h="2674" fill="none" extrusionOk="0">
                  <a:moveTo>
                    <a:pt x="1" y="1802"/>
                  </a:moveTo>
                  <a:lnTo>
                    <a:pt x="1" y="1802"/>
                  </a:lnTo>
                  <a:lnTo>
                    <a:pt x="524" y="2151"/>
                  </a:lnTo>
                  <a:lnTo>
                    <a:pt x="1105" y="2441"/>
                  </a:lnTo>
                  <a:lnTo>
                    <a:pt x="1686" y="2616"/>
                  </a:lnTo>
                  <a:lnTo>
                    <a:pt x="1977" y="2674"/>
                  </a:lnTo>
                  <a:lnTo>
                    <a:pt x="2325" y="2674"/>
                  </a:lnTo>
                  <a:lnTo>
                    <a:pt x="2325" y="2674"/>
                  </a:lnTo>
                  <a:lnTo>
                    <a:pt x="2616" y="2616"/>
                  </a:lnTo>
                  <a:lnTo>
                    <a:pt x="2906" y="2500"/>
                  </a:lnTo>
                  <a:lnTo>
                    <a:pt x="3197" y="2383"/>
                  </a:lnTo>
                  <a:lnTo>
                    <a:pt x="3429" y="2151"/>
                  </a:lnTo>
                  <a:lnTo>
                    <a:pt x="3662" y="1918"/>
                  </a:lnTo>
                  <a:lnTo>
                    <a:pt x="3836" y="1686"/>
                  </a:lnTo>
                  <a:lnTo>
                    <a:pt x="3894" y="1395"/>
                  </a:lnTo>
                  <a:lnTo>
                    <a:pt x="3952" y="1105"/>
                  </a:lnTo>
                  <a:lnTo>
                    <a:pt x="3952" y="1105"/>
                  </a:lnTo>
                  <a:lnTo>
                    <a:pt x="4534" y="1512"/>
                  </a:lnTo>
                  <a:lnTo>
                    <a:pt x="5173" y="1802"/>
                  </a:lnTo>
                  <a:lnTo>
                    <a:pt x="5463" y="1918"/>
                  </a:lnTo>
                  <a:lnTo>
                    <a:pt x="5812" y="2035"/>
                  </a:lnTo>
                  <a:lnTo>
                    <a:pt x="6161" y="2035"/>
                  </a:lnTo>
                  <a:lnTo>
                    <a:pt x="6509" y="2035"/>
                  </a:lnTo>
                  <a:lnTo>
                    <a:pt x="6509" y="2035"/>
                  </a:lnTo>
                  <a:lnTo>
                    <a:pt x="6858" y="1918"/>
                  </a:lnTo>
                  <a:lnTo>
                    <a:pt x="7149" y="1744"/>
                  </a:lnTo>
                  <a:lnTo>
                    <a:pt x="7439" y="1570"/>
                  </a:lnTo>
                  <a:lnTo>
                    <a:pt x="7672" y="1279"/>
                  </a:lnTo>
                  <a:lnTo>
                    <a:pt x="7846" y="989"/>
                  </a:lnTo>
                  <a:lnTo>
                    <a:pt x="7904" y="698"/>
                  </a:lnTo>
                  <a:lnTo>
                    <a:pt x="7962" y="349"/>
                  </a:lnTo>
                  <a:lnTo>
                    <a:pt x="7846" y="1"/>
                  </a:lnTo>
                </a:path>
              </a:pathLst>
            </a:custGeom>
            <a:solidFill>
              <a:srgbClr val="FFFFFF">
                <a:alpha val="56420"/>
              </a:srgbClr>
            </a:solid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61" name="Google Shape;1661;p45"/>
            <p:cNvSpPr/>
            <p:nvPr/>
          </p:nvSpPr>
          <p:spPr>
            <a:xfrm>
              <a:off x="6709663" y="2308795"/>
              <a:ext cx="215301" cy="198599"/>
            </a:xfrm>
            <a:custGeom>
              <a:avLst/>
              <a:gdLst/>
              <a:ahLst/>
              <a:cxnLst/>
              <a:rect l="l" t="t" r="r" b="b"/>
              <a:pathLst>
                <a:path w="5986" h="5522" fill="none" extrusionOk="0">
                  <a:moveTo>
                    <a:pt x="58" y="5405"/>
                  </a:moveTo>
                  <a:lnTo>
                    <a:pt x="58" y="5405"/>
                  </a:lnTo>
                  <a:lnTo>
                    <a:pt x="58" y="5405"/>
                  </a:lnTo>
                  <a:lnTo>
                    <a:pt x="0" y="5405"/>
                  </a:lnTo>
                  <a:lnTo>
                    <a:pt x="0" y="5405"/>
                  </a:lnTo>
                  <a:lnTo>
                    <a:pt x="0" y="5463"/>
                  </a:lnTo>
                  <a:lnTo>
                    <a:pt x="0" y="5463"/>
                  </a:lnTo>
                  <a:lnTo>
                    <a:pt x="58" y="5521"/>
                  </a:lnTo>
                  <a:lnTo>
                    <a:pt x="232" y="5521"/>
                  </a:lnTo>
                  <a:lnTo>
                    <a:pt x="232" y="5521"/>
                  </a:lnTo>
                  <a:lnTo>
                    <a:pt x="1162" y="5173"/>
                  </a:lnTo>
                  <a:lnTo>
                    <a:pt x="2092" y="4708"/>
                  </a:lnTo>
                  <a:lnTo>
                    <a:pt x="2964" y="4127"/>
                  </a:lnTo>
                  <a:lnTo>
                    <a:pt x="3777" y="3487"/>
                  </a:lnTo>
                  <a:lnTo>
                    <a:pt x="4475" y="2732"/>
                  </a:lnTo>
                  <a:lnTo>
                    <a:pt x="5056" y="1860"/>
                  </a:lnTo>
                  <a:lnTo>
                    <a:pt x="5579" y="989"/>
                  </a:lnTo>
                  <a:lnTo>
                    <a:pt x="5985" y="1"/>
                  </a:lnTo>
                </a:path>
              </a:pathLst>
            </a:custGeom>
            <a:noFill/>
            <a:ln w="5800"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62" name="Google Shape;1662;p45"/>
            <p:cNvSpPr/>
            <p:nvPr/>
          </p:nvSpPr>
          <p:spPr>
            <a:xfrm>
              <a:off x="6835046" y="2417482"/>
              <a:ext cx="121282" cy="135876"/>
            </a:xfrm>
            <a:custGeom>
              <a:avLst/>
              <a:gdLst/>
              <a:ahLst/>
              <a:cxnLst/>
              <a:rect l="l" t="t" r="r" b="b"/>
              <a:pathLst>
                <a:path w="3372" h="3778" fill="none" extrusionOk="0">
                  <a:moveTo>
                    <a:pt x="1" y="3778"/>
                  </a:moveTo>
                  <a:lnTo>
                    <a:pt x="1" y="3778"/>
                  </a:lnTo>
                  <a:lnTo>
                    <a:pt x="582" y="3487"/>
                  </a:lnTo>
                  <a:lnTo>
                    <a:pt x="1105" y="3080"/>
                  </a:lnTo>
                  <a:lnTo>
                    <a:pt x="1570" y="2674"/>
                  </a:lnTo>
                  <a:lnTo>
                    <a:pt x="2035" y="2209"/>
                  </a:lnTo>
                  <a:lnTo>
                    <a:pt x="2441" y="1686"/>
                  </a:lnTo>
                  <a:lnTo>
                    <a:pt x="2848" y="1163"/>
                  </a:lnTo>
                  <a:lnTo>
                    <a:pt x="3139" y="582"/>
                  </a:lnTo>
                  <a:lnTo>
                    <a:pt x="3371" y="1"/>
                  </a:lnTo>
                </a:path>
              </a:pathLst>
            </a:custGeom>
            <a:noFill/>
            <a:ln w="5800"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63" name="Google Shape;1663;p45"/>
            <p:cNvSpPr/>
            <p:nvPr/>
          </p:nvSpPr>
          <p:spPr>
            <a:xfrm>
              <a:off x="6095158" y="2593027"/>
              <a:ext cx="225768" cy="206943"/>
            </a:xfrm>
            <a:custGeom>
              <a:avLst/>
              <a:gdLst/>
              <a:ahLst/>
              <a:cxnLst/>
              <a:rect l="l" t="t" r="r" b="b"/>
              <a:pathLst>
                <a:path w="6277" h="5754" fill="none" extrusionOk="0">
                  <a:moveTo>
                    <a:pt x="0" y="5580"/>
                  </a:moveTo>
                  <a:lnTo>
                    <a:pt x="0" y="5580"/>
                  </a:lnTo>
                  <a:lnTo>
                    <a:pt x="233" y="5696"/>
                  </a:lnTo>
                  <a:lnTo>
                    <a:pt x="407" y="5754"/>
                  </a:lnTo>
                  <a:lnTo>
                    <a:pt x="640" y="5754"/>
                  </a:lnTo>
                  <a:lnTo>
                    <a:pt x="872" y="5754"/>
                  </a:lnTo>
                  <a:lnTo>
                    <a:pt x="1046" y="5638"/>
                  </a:lnTo>
                  <a:lnTo>
                    <a:pt x="1279" y="5521"/>
                  </a:lnTo>
                  <a:lnTo>
                    <a:pt x="1453" y="5347"/>
                  </a:lnTo>
                  <a:lnTo>
                    <a:pt x="1569" y="5173"/>
                  </a:lnTo>
                  <a:lnTo>
                    <a:pt x="1569" y="5173"/>
                  </a:lnTo>
                  <a:lnTo>
                    <a:pt x="1744" y="4766"/>
                  </a:lnTo>
                  <a:lnTo>
                    <a:pt x="1860" y="4301"/>
                  </a:lnTo>
                  <a:lnTo>
                    <a:pt x="1860" y="3836"/>
                  </a:lnTo>
                  <a:lnTo>
                    <a:pt x="1802" y="3371"/>
                  </a:lnTo>
                  <a:lnTo>
                    <a:pt x="1802" y="3371"/>
                  </a:lnTo>
                  <a:lnTo>
                    <a:pt x="1976" y="3604"/>
                  </a:lnTo>
                  <a:lnTo>
                    <a:pt x="2150" y="3778"/>
                  </a:lnTo>
                  <a:lnTo>
                    <a:pt x="2383" y="3894"/>
                  </a:lnTo>
                  <a:lnTo>
                    <a:pt x="2615" y="4011"/>
                  </a:lnTo>
                  <a:lnTo>
                    <a:pt x="2848" y="4069"/>
                  </a:lnTo>
                  <a:lnTo>
                    <a:pt x="3080" y="4127"/>
                  </a:lnTo>
                  <a:lnTo>
                    <a:pt x="3313" y="4069"/>
                  </a:lnTo>
                  <a:lnTo>
                    <a:pt x="3545" y="4011"/>
                  </a:lnTo>
                  <a:lnTo>
                    <a:pt x="3545" y="4011"/>
                  </a:lnTo>
                  <a:lnTo>
                    <a:pt x="3778" y="3836"/>
                  </a:lnTo>
                  <a:lnTo>
                    <a:pt x="3894" y="3662"/>
                  </a:lnTo>
                  <a:lnTo>
                    <a:pt x="4010" y="3429"/>
                  </a:lnTo>
                  <a:lnTo>
                    <a:pt x="4068" y="3139"/>
                  </a:lnTo>
                  <a:lnTo>
                    <a:pt x="4010" y="2906"/>
                  </a:lnTo>
                  <a:lnTo>
                    <a:pt x="3952" y="2674"/>
                  </a:lnTo>
                  <a:lnTo>
                    <a:pt x="3778" y="2500"/>
                  </a:lnTo>
                  <a:lnTo>
                    <a:pt x="3603" y="2383"/>
                  </a:lnTo>
                  <a:lnTo>
                    <a:pt x="3603" y="2383"/>
                  </a:lnTo>
                  <a:lnTo>
                    <a:pt x="3836" y="2558"/>
                  </a:lnTo>
                  <a:lnTo>
                    <a:pt x="4126" y="2616"/>
                  </a:lnTo>
                  <a:lnTo>
                    <a:pt x="4417" y="2674"/>
                  </a:lnTo>
                  <a:lnTo>
                    <a:pt x="4707" y="2674"/>
                  </a:lnTo>
                  <a:lnTo>
                    <a:pt x="4998" y="2616"/>
                  </a:lnTo>
                  <a:lnTo>
                    <a:pt x="5288" y="2500"/>
                  </a:lnTo>
                  <a:lnTo>
                    <a:pt x="5521" y="2325"/>
                  </a:lnTo>
                  <a:lnTo>
                    <a:pt x="5753" y="2151"/>
                  </a:lnTo>
                  <a:lnTo>
                    <a:pt x="5753" y="2151"/>
                  </a:lnTo>
                  <a:lnTo>
                    <a:pt x="5928" y="1919"/>
                  </a:lnTo>
                  <a:lnTo>
                    <a:pt x="6102" y="1686"/>
                  </a:lnTo>
                  <a:lnTo>
                    <a:pt x="6218" y="1396"/>
                  </a:lnTo>
                  <a:lnTo>
                    <a:pt x="6276" y="1105"/>
                  </a:lnTo>
                  <a:lnTo>
                    <a:pt x="6276" y="814"/>
                  </a:lnTo>
                  <a:lnTo>
                    <a:pt x="6218" y="524"/>
                  </a:lnTo>
                  <a:lnTo>
                    <a:pt x="6160" y="233"/>
                  </a:lnTo>
                  <a:lnTo>
                    <a:pt x="6044" y="1"/>
                  </a:lnTo>
                </a:path>
              </a:pathLst>
            </a:custGeom>
            <a:solidFill>
              <a:srgbClr val="FFFFFF">
                <a:alpha val="56420"/>
              </a:srgbClr>
            </a:solidFill>
            <a:ln w="58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64" name="Google Shape;1664;p45"/>
            <p:cNvSpPr/>
            <p:nvPr/>
          </p:nvSpPr>
          <p:spPr>
            <a:xfrm>
              <a:off x="6634383" y="1339071"/>
              <a:ext cx="301048" cy="767026"/>
            </a:xfrm>
            <a:custGeom>
              <a:avLst/>
              <a:gdLst/>
              <a:ahLst/>
              <a:cxnLst/>
              <a:rect l="l" t="t" r="r" b="b"/>
              <a:pathLst>
                <a:path w="8370" h="21327" extrusionOk="0">
                  <a:moveTo>
                    <a:pt x="6277" y="0"/>
                  </a:moveTo>
                  <a:lnTo>
                    <a:pt x="6103" y="58"/>
                  </a:lnTo>
                  <a:lnTo>
                    <a:pt x="5870" y="116"/>
                  </a:lnTo>
                  <a:lnTo>
                    <a:pt x="5638" y="349"/>
                  </a:lnTo>
                  <a:lnTo>
                    <a:pt x="5463" y="639"/>
                  </a:lnTo>
                  <a:lnTo>
                    <a:pt x="5289" y="930"/>
                  </a:lnTo>
                  <a:lnTo>
                    <a:pt x="5231" y="1220"/>
                  </a:lnTo>
                  <a:lnTo>
                    <a:pt x="4882" y="2615"/>
                  </a:lnTo>
                  <a:lnTo>
                    <a:pt x="4592" y="4010"/>
                  </a:lnTo>
                  <a:lnTo>
                    <a:pt x="4417" y="5404"/>
                  </a:lnTo>
                  <a:lnTo>
                    <a:pt x="4301" y="6857"/>
                  </a:lnTo>
                  <a:lnTo>
                    <a:pt x="4243" y="8310"/>
                  </a:lnTo>
                  <a:lnTo>
                    <a:pt x="4185" y="9705"/>
                  </a:lnTo>
                  <a:lnTo>
                    <a:pt x="4185" y="12610"/>
                  </a:lnTo>
                  <a:lnTo>
                    <a:pt x="2267" y="4998"/>
                  </a:lnTo>
                  <a:lnTo>
                    <a:pt x="2209" y="4707"/>
                  </a:lnTo>
                  <a:lnTo>
                    <a:pt x="2035" y="4358"/>
                  </a:lnTo>
                  <a:lnTo>
                    <a:pt x="1802" y="4126"/>
                  </a:lnTo>
                  <a:lnTo>
                    <a:pt x="1686" y="4068"/>
                  </a:lnTo>
                  <a:lnTo>
                    <a:pt x="1512" y="4010"/>
                  </a:lnTo>
                  <a:lnTo>
                    <a:pt x="1338" y="4068"/>
                  </a:lnTo>
                  <a:lnTo>
                    <a:pt x="1163" y="4126"/>
                  </a:lnTo>
                  <a:lnTo>
                    <a:pt x="989" y="4242"/>
                  </a:lnTo>
                  <a:lnTo>
                    <a:pt x="815" y="4416"/>
                  </a:lnTo>
                  <a:lnTo>
                    <a:pt x="524" y="4823"/>
                  </a:lnTo>
                  <a:lnTo>
                    <a:pt x="292" y="5288"/>
                  </a:lnTo>
                  <a:lnTo>
                    <a:pt x="117" y="5811"/>
                  </a:lnTo>
                  <a:lnTo>
                    <a:pt x="59" y="6334"/>
                  </a:lnTo>
                  <a:lnTo>
                    <a:pt x="1" y="6857"/>
                  </a:lnTo>
                  <a:lnTo>
                    <a:pt x="1" y="7380"/>
                  </a:lnTo>
                  <a:lnTo>
                    <a:pt x="117" y="8484"/>
                  </a:lnTo>
                  <a:lnTo>
                    <a:pt x="292" y="10053"/>
                  </a:lnTo>
                  <a:lnTo>
                    <a:pt x="582" y="11622"/>
                  </a:lnTo>
                  <a:lnTo>
                    <a:pt x="873" y="13191"/>
                  </a:lnTo>
                  <a:lnTo>
                    <a:pt x="1221" y="14760"/>
                  </a:lnTo>
                  <a:lnTo>
                    <a:pt x="1628" y="16329"/>
                  </a:lnTo>
                  <a:lnTo>
                    <a:pt x="2093" y="17840"/>
                  </a:lnTo>
                  <a:lnTo>
                    <a:pt x="2616" y="19351"/>
                  </a:lnTo>
                  <a:lnTo>
                    <a:pt x="3197" y="20862"/>
                  </a:lnTo>
                  <a:lnTo>
                    <a:pt x="3662" y="21094"/>
                  </a:lnTo>
                  <a:lnTo>
                    <a:pt x="4069" y="21269"/>
                  </a:lnTo>
                  <a:lnTo>
                    <a:pt x="4534" y="21327"/>
                  </a:lnTo>
                  <a:lnTo>
                    <a:pt x="4940" y="21327"/>
                  </a:lnTo>
                  <a:lnTo>
                    <a:pt x="5405" y="21269"/>
                  </a:lnTo>
                  <a:lnTo>
                    <a:pt x="5870" y="21094"/>
                  </a:lnTo>
                  <a:lnTo>
                    <a:pt x="6335" y="20920"/>
                  </a:lnTo>
                  <a:lnTo>
                    <a:pt x="6800" y="20688"/>
                  </a:lnTo>
                  <a:lnTo>
                    <a:pt x="7555" y="16097"/>
                  </a:lnTo>
                  <a:lnTo>
                    <a:pt x="7904" y="13772"/>
                  </a:lnTo>
                  <a:lnTo>
                    <a:pt x="8195" y="11448"/>
                  </a:lnTo>
                  <a:lnTo>
                    <a:pt x="8311" y="9124"/>
                  </a:lnTo>
                  <a:lnTo>
                    <a:pt x="8369" y="6799"/>
                  </a:lnTo>
                  <a:lnTo>
                    <a:pt x="8369" y="5695"/>
                  </a:lnTo>
                  <a:lnTo>
                    <a:pt x="8311" y="4533"/>
                  </a:lnTo>
                  <a:lnTo>
                    <a:pt x="8195" y="3370"/>
                  </a:lnTo>
                  <a:lnTo>
                    <a:pt x="8020" y="2208"/>
                  </a:lnTo>
                  <a:lnTo>
                    <a:pt x="7962" y="1743"/>
                  </a:lnTo>
                  <a:lnTo>
                    <a:pt x="7846" y="1337"/>
                  </a:lnTo>
                  <a:lnTo>
                    <a:pt x="7672" y="930"/>
                  </a:lnTo>
                  <a:lnTo>
                    <a:pt x="7439" y="523"/>
                  </a:lnTo>
                  <a:lnTo>
                    <a:pt x="7149" y="232"/>
                  </a:lnTo>
                  <a:lnTo>
                    <a:pt x="6742" y="58"/>
                  </a:lnTo>
                  <a:lnTo>
                    <a:pt x="6509" y="0"/>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1665" name="Google Shape;1665;p45"/>
            <p:cNvSpPr/>
            <p:nvPr/>
          </p:nvSpPr>
          <p:spPr>
            <a:xfrm>
              <a:off x="4588192" y="1986945"/>
              <a:ext cx="349065" cy="566413"/>
            </a:xfrm>
            <a:custGeom>
              <a:avLst/>
              <a:gdLst/>
              <a:ahLst/>
              <a:cxnLst/>
              <a:rect l="l" t="t" r="r" b="b"/>
              <a:pathLst>
                <a:path w="9705" h="15749" extrusionOk="0">
                  <a:moveTo>
                    <a:pt x="5230" y="1"/>
                  </a:moveTo>
                  <a:lnTo>
                    <a:pt x="5056" y="59"/>
                  </a:lnTo>
                  <a:lnTo>
                    <a:pt x="4940" y="175"/>
                  </a:lnTo>
                  <a:lnTo>
                    <a:pt x="4765" y="407"/>
                  </a:lnTo>
                  <a:lnTo>
                    <a:pt x="4475" y="814"/>
                  </a:lnTo>
                  <a:lnTo>
                    <a:pt x="4300" y="1221"/>
                  </a:lnTo>
                  <a:lnTo>
                    <a:pt x="4068" y="1686"/>
                  </a:lnTo>
                  <a:lnTo>
                    <a:pt x="3952" y="2151"/>
                  </a:lnTo>
                  <a:lnTo>
                    <a:pt x="3719" y="3080"/>
                  </a:lnTo>
                  <a:lnTo>
                    <a:pt x="3603" y="4068"/>
                  </a:lnTo>
                  <a:lnTo>
                    <a:pt x="3545" y="5056"/>
                  </a:lnTo>
                  <a:lnTo>
                    <a:pt x="3545" y="6044"/>
                  </a:lnTo>
                  <a:lnTo>
                    <a:pt x="3603" y="7032"/>
                  </a:lnTo>
                  <a:lnTo>
                    <a:pt x="3719" y="8020"/>
                  </a:lnTo>
                  <a:lnTo>
                    <a:pt x="1743" y="4301"/>
                  </a:lnTo>
                  <a:lnTo>
                    <a:pt x="1569" y="3952"/>
                  </a:lnTo>
                  <a:lnTo>
                    <a:pt x="1337" y="3662"/>
                  </a:lnTo>
                  <a:lnTo>
                    <a:pt x="1162" y="3545"/>
                  </a:lnTo>
                  <a:lnTo>
                    <a:pt x="988" y="3429"/>
                  </a:lnTo>
                  <a:lnTo>
                    <a:pt x="814" y="3371"/>
                  </a:lnTo>
                  <a:lnTo>
                    <a:pt x="639" y="3371"/>
                  </a:lnTo>
                  <a:lnTo>
                    <a:pt x="465" y="3487"/>
                  </a:lnTo>
                  <a:lnTo>
                    <a:pt x="291" y="3545"/>
                  </a:lnTo>
                  <a:lnTo>
                    <a:pt x="174" y="3720"/>
                  </a:lnTo>
                  <a:lnTo>
                    <a:pt x="116" y="3894"/>
                  </a:lnTo>
                  <a:lnTo>
                    <a:pt x="0" y="4301"/>
                  </a:lnTo>
                  <a:lnTo>
                    <a:pt x="0" y="4766"/>
                  </a:lnTo>
                  <a:lnTo>
                    <a:pt x="58" y="6160"/>
                  </a:lnTo>
                  <a:lnTo>
                    <a:pt x="174" y="7555"/>
                  </a:lnTo>
                  <a:lnTo>
                    <a:pt x="407" y="8950"/>
                  </a:lnTo>
                  <a:lnTo>
                    <a:pt x="697" y="10286"/>
                  </a:lnTo>
                  <a:lnTo>
                    <a:pt x="1046" y="11623"/>
                  </a:lnTo>
                  <a:lnTo>
                    <a:pt x="1511" y="12959"/>
                  </a:lnTo>
                  <a:lnTo>
                    <a:pt x="2034" y="14238"/>
                  </a:lnTo>
                  <a:lnTo>
                    <a:pt x="2673" y="15516"/>
                  </a:lnTo>
                  <a:lnTo>
                    <a:pt x="3254" y="15691"/>
                  </a:lnTo>
                  <a:lnTo>
                    <a:pt x="3894" y="15749"/>
                  </a:lnTo>
                  <a:lnTo>
                    <a:pt x="4475" y="15691"/>
                  </a:lnTo>
                  <a:lnTo>
                    <a:pt x="5056" y="15574"/>
                  </a:lnTo>
                  <a:lnTo>
                    <a:pt x="5637" y="15342"/>
                  </a:lnTo>
                  <a:lnTo>
                    <a:pt x="6102" y="14993"/>
                  </a:lnTo>
                  <a:lnTo>
                    <a:pt x="6276" y="14819"/>
                  </a:lnTo>
                  <a:lnTo>
                    <a:pt x="6450" y="14587"/>
                  </a:lnTo>
                  <a:lnTo>
                    <a:pt x="6625" y="14354"/>
                  </a:lnTo>
                  <a:lnTo>
                    <a:pt x="6741" y="14064"/>
                  </a:lnTo>
                  <a:lnTo>
                    <a:pt x="9065" y="6974"/>
                  </a:lnTo>
                  <a:lnTo>
                    <a:pt x="9298" y="6335"/>
                  </a:lnTo>
                  <a:lnTo>
                    <a:pt x="9530" y="5637"/>
                  </a:lnTo>
                  <a:lnTo>
                    <a:pt x="9647" y="4940"/>
                  </a:lnTo>
                  <a:lnTo>
                    <a:pt x="9705" y="4243"/>
                  </a:lnTo>
                  <a:lnTo>
                    <a:pt x="9705" y="3894"/>
                  </a:lnTo>
                  <a:lnTo>
                    <a:pt x="9647" y="3720"/>
                  </a:lnTo>
                  <a:lnTo>
                    <a:pt x="9530" y="3545"/>
                  </a:lnTo>
                  <a:lnTo>
                    <a:pt x="9414" y="3429"/>
                  </a:lnTo>
                  <a:lnTo>
                    <a:pt x="9240" y="3371"/>
                  </a:lnTo>
                  <a:lnTo>
                    <a:pt x="9065" y="3371"/>
                  </a:lnTo>
                  <a:lnTo>
                    <a:pt x="8833" y="3429"/>
                  </a:lnTo>
                  <a:lnTo>
                    <a:pt x="8484" y="3603"/>
                  </a:lnTo>
                  <a:lnTo>
                    <a:pt x="8136" y="3836"/>
                  </a:lnTo>
                  <a:lnTo>
                    <a:pt x="7729" y="4243"/>
                  </a:lnTo>
                  <a:lnTo>
                    <a:pt x="7380" y="4708"/>
                  </a:lnTo>
                  <a:lnTo>
                    <a:pt x="7032" y="5172"/>
                  </a:lnTo>
                  <a:lnTo>
                    <a:pt x="6741" y="5637"/>
                  </a:lnTo>
                  <a:lnTo>
                    <a:pt x="6509" y="6160"/>
                  </a:lnTo>
                  <a:lnTo>
                    <a:pt x="6276" y="6683"/>
                  </a:lnTo>
                  <a:lnTo>
                    <a:pt x="6102" y="7206"/>
                  </a:lnTo>
                  <a:lnTo>
                    <a:pt x="5927" y="7729"/>
                  </a:lnTo>
                  <a:lnTo>
                    <a:pt x="6102" y="4533"/>
                  </a:lnTo>
                  <a:lnTo>
                    <a:pt x="6160" y="1337"/>
                  </a:lnTo>
                  <a:lnTo>
                    <a:pt x="6102" y="872"/>
                  </a:lnTo>
                  <a:lnTo>
                    <a:pt x="6102" y="640"/>
                  </a:lnTo>
                  <a:lnTo>
                    <a:pt x="5986" y="407"/>
                  </a:lnTo>
                  <a:lnTo>
                    <a:pt x="5869" y="233"/>
                  </a:lnTo>
                  <a:lnTo>
                    <a:pt x="5695" y="59"/>
                  </a:lnTo>
                  <a:lnTo>
                    <a:pt x="5463" y="1"/>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637"/>
                                        </p:tgtEl>
                                        <p:attrNameLst>
                                          <p:attrName>style.visibility</p:attrName>
                                        </p:attrNameLst>
                                      </p:cBhvr>
                                      <p:to>
                                        <p:strVal val="visible"/>
                                      </p:to>
                                    </p:set>
                                    <p:animEffect transition="in" filter="fade">
                                      <p:cBhvr>
                                        <p:cTn id="7" dur="500"/>
                                        <p:tgtEl>
                                          <p:spTgt spid="163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36"/>
                                        </p:tgtEl>
                                        <p:attrNameLst>
                                          <p:attrName>style.visibility</p:attrName>
                                        </p:attrNameLst>
                                      </p:cBhvr>
                                      <p:to>
                                        <p:strVal val="visible"/>
                                      </p:to>
                                    </p:set>
                                    <p:animEffect transition="in" filter="fade">
                                      <p:cBhvr>
                                        <p:cTn id="10" dur="500"/>
                                        <p:tgtEl>
                                          <p:spTgt spid="163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638"/>
                                        </p:tgtEl>
                                        <p:attrNameLst>
                                          <p:attrName>style.visibility</p:attrName>
                                        </p:attrNameLst>
                                      </p:cBhvr>
                                      <p:to>
                                        <p:strVal val="visible"/>
                                      </p:to>
                                    </p:set>
                                    <p:animEffect transition="in" filter="fade">
                                      <p:cBhvr>
                                        <p:cTn id="13" dur="500"/>
                                        <p:tgtEl>
                                          <p:spTgt spid="16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6" grpId="0" animBg="1"/>
      <p:bldP spid="1637" grpId="0"/>
      <p:bldP spid="163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43"/>
        <p:cNvGrpSpPr/>
        <p:nvPr/>
      </p:nvGrpSpPr>
      <p:grpSpPr>
        <a:xfrm>
          <a:off x="0" y="0"/>
          <a:ext cx="0" cy="0"/>
          <a:chOff x="0" y="0"/>
          <a:chExt cx="0" cy="0"/>
        </a:xfrm>
      </p:grpSpPr>
      <p:sp>
        <p:nvSpPr>
          <p:cNvPr id="51" name="TextBox 11">
            <a:extLst>
              <a:ext uri="{FF2B5EF4-FFF2-40B4-BE49-F238E27FC236}">
                <a16:creationId xmlns:a16="http://schemas.microsoft.com/office/drawing/2014/main" id="{27DF2B8C-8F3D-55D7-8C03-55D41324E176}"/>
              </a:ext>
            </a:extLst>
          </p:cNvPr>
          <p:cNvSpPr txBox="1"/>
          <p:nvPr/>
        </p:nvSpPr>
        <p:spPr>
          <a:xfrm>
            <a:off x="2661477" y="114298"/>
            <a:ext cx="4171040" cy="82067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BÀI TẬP 1 </a:t>
            </a:r>
          </a:p>
        </p:txBody>
      </p:sp>
      <p:sp>
        <p:nvSpPr>
          <p:cNvPr id="5" name="Rectangle 4"/>
          <p:cNvSpPr/>
          <p:nvPr/>
        </p:nvSpPr>
        <p:spPr>
          <a:xfrm>
            <a:off x="747488" y="934972"/>
            <a:ext cx="7999018" cy="553998"/>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vi-VN" sz="2200" b="1" kern="1200">
                <a:solidFill>
                  <a:schemeClr val="tx1"/>
                </a:solidFill>
                <a:latin typeface="Arial" panose="020B0604020202020204" pitchFamily="34" charset="0"/>
                <a:ea typeface="+mn-ea"/>
                <a:cs typeface="Arial" panose="020B0604020202020204" pitchFamily="34" charset="0"/>
              </a:rPr>
              <a:t>Xác định vị ngữ của mỗi câu dưới đây.</a:t>
            </a:r>
            <a:endParaRPr lang="en-US" sz="2200" b="1" kern="1200">
              <a:solidFill>
                <a:schemeClr val="tx1"/>
              </a:solidFill>
              <a:latin typeface="Arial" panose="020B0604020202020204" pitchFamily="34" charset="0"/>
              <a:ea typeface="+mn-ea"/>
              <a:cs typeface="Arial" panose="020B0604020202020204" pitchFamily="34" charset="0"/>
            </a:endParaRPr>
          </a:p>
        </p:txBody>
      </p:sp>
      <p:sp>
        <p:nvSpPr>
          <p:cNvPr id="3" name="Rectangle 2"/>
          <p:cNvSpPr/>
          <p:nvPr/>
        </p:nvSpPr>
        <p:spPr>
          <a:xfrm>
            <a:off x="616919" y="1488970"/>
            <a:ext cx="8327056" cy="3031599"/>
          </a:xfrm>
          <a:prstGeom prst="rect">
            <a:avLst/>
          </a:prstGeom>
        </p:spPr>
        <p:txBody>
          <a:bodyPr wrap="square">
            <a:spAutoFit/>
          </a:bodyPr>
          <a:lstStyle/>
          <a:p>
            <a:pPr>
              <a:lnSpc>
                <a:spcPct val="200000"/>
              </a:lnSpc>
              <a:spcBef>
                <a:spcPts val="600"/>
              </a:spcBef>
            </a:pPr>
            <a:r>
              <a:rPr lang="vi-VN" sz="2200" kern="1200">
                <a:solidFill>
                  <a:schemeClr val="tx1"/>
                </a:solidFill>
                <a:latin typeface="Arial" panose="020B0604020202020204" pitchFamily="34" charset="0"/>
                <a:ea typeface="+mn-ea"/>
                <a:cs typeface="Arial" panose="020B0604020202020204" pitchFamily="34" charset="0"/>
              </a:rPr>
              <a:t>a. Cầu Thê Húc đỏ thắm dưới ánh bình minh.</a:t>
            </a:r>
          </a:p>
          <a:p>
            <a:pPr>
              <a:lnSpc>
                <a:spcPct val="200000"/>
              </a:lnSpc>
              <a:spcBef>
                <a:spcPts val="600"/>
              </a:spcBef>
            </a:pPr>
            <a:r>
              <a:rPr lang="vi-VN" sz="2200" kern="1200">
                <a:solidFill>
                  <a:schemeClr val="tx1"/>
                </a:solidFill>
                <a:latin typeface="Arial" panose="020B0604020202020204" pitchFamily="34" charset="0"/>
                <a:ea typeface="+mn-ea"/>
                <a:cs typeface="Arial" panose="020B0604020202020204" pitchFamily="34" charset="0"/>
              </a:rPr>
              <a:t>b. Cà Mau là một tỉnh ở cực Nam của Tổ quốc.</a:t>
            </a:r>
          </a:p>
          <a:p>
            <a:pPr>
              <a:lnSpc>
                <a:spcPct val="200000"/>
              </a:lnSpc>
              <a:spcBef>
                <a:spcPts val="600"/>
              </a:spcBef>
            </a:pPr>
            <a:r>
              <a:rPr lang="vi-VN" sz="2200" kern="1200">
                <a:solidFill>
                  <a:schemeClr val="tx1"/>
                </a:solidFill>
                <a:latin typeface="Arial" panose="020B0604020202020204" pitchFamily="34" charset="0"/>
                <a:ea typeface="+mn-ea"/>
                <a:cs typeface="Arial" panose="020B0604020202020204" pitchFamily="34" charset="0"/>
              </a:rPr>
              <a:t>c. Chú bộ đội biên phòng </a:t>
            </a:r>
            <a:r>
              <a:rPr lang="en-US" sz="2200" kern="1200">
                <a:solidFill>
                  <a:schemeClr val="tx1"/>
                </a:solidFill>
                <a:latin typeface="Arial" panose="020B0604020202020204" pitchFamily="34" charset="0"/>
                <a:ea typeface="+mn-ea"/>
                <a:cs typeface="Arial" panose="020B0604020202020204" pitchFamily="34" charset="0"/>
              </a:rPr>
              <a:t>đ</a:t>
            </a:r>
            <a:r>
              <a:rPr lang="vi-VN" sz="2200" kern="1200">
                <a:solidFill>
                  <a:schemeClr val="tx1"/>
                </a:solidFill>
                <a:latin typeface="Arial" panose="020B0604020202020204" pitchFamily="34" charset="0"/>
                <a:ea typeface="+mn-ea"/>
                <a:cs typeface="Arial" panose="020B0604020202020204" pitchFamily="34" charset="0"/>
              </a:rPr>
              <a:t>i tuần tra biên giới.</a:t>
            </a:r>
          </a:p>
          <a:p>
            <a:pPr>
              <a:lnSpc>
                <a:spcPct val="200000"/>
              </a:lnSpc>
              <a:spcBef>
                <a:spcPts val="600"/>
              </a:spcBef>
            </a:pPr>
            <a:r>
              <a:rPr lang="vi-VN" sz="2200" kern="1200">
                <a:solidFill>
                  <a:schemeClr val="tx1"/>
                </a:solidFill>
                <a:latin typeface="Arial" panose="020B0604020202020204" pitchFamily="34" charset="0"/>
                <a:ea typeface="+mn-ea"/>
                <a:cs typeface="Arial" panose="020B0604020202020204" pitchFamily="34" charset="0"/>
              </a:rPr>
              <a:t>d. Tôi yêu Đội tuyển Bóng đá Quốc gia Việt Nam.</a:t>
            </a:r>
          </a:p>
        </p:txBody>
      </p:sp>
      <p:cxnSp>
        <p:nvCxnSpPr>
          <p:cNvPr id="4" name="Straight Connector 3"/>
          <p:cNvCxnSpPr/>
          <p:nvPr/>
        </p:nvCxnSpPr>
        <p:spPr>
          <a:xfrm>
            <a:off x="2755900" y="2108200"/>
            <a:ext cx="35052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075180" y="2857500"/>
            <a:ext cx="441706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485900" y="4335780"/>
            <a:ext cx="52705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3893820" y="3578860"/>
            <a:ext cx="24765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8359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left)">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ipe(left)">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wipe(left)">
                                      <p:cBhvr>
                                        <p:cTn id="26" dur="5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left)">
                                      <p:cBhvr>
                                        <p:cTn id="3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66"/>
        <p:cNvGrpSpPr/>
        <p:nvPr/>
      </p:nvGrpSpPr>
      <p:grpSpPr>
        <a:xfrm>
          <a:off x="0" y="0"/>
          <a:ext cx="0" cy="0"/>
          <a:chOff x="0" y="0"/>
          <a:chExt cx="0" cy="0"/>
        </a:xfrm>
      </p:grpSpPr>
      <p:sp>
        <p:nvSpPr>
          <p:cNvPr id="2167" name="Google Shape;2167;p57"/>
          <p:cNvSpPr/>
          <p:nvPr/>
        </p:nvSpPr>
        <p:spPr>
          <a:xfrm>
            <a:off x="6598752" y="520306"/>
            <a:ext cx="1610211" cy="1117987"/>
          </a:xfrm>
          <a:custGeom>
            <a:avLst/>
            <a:gdLst/>
            <a:ahLst/>
            <a:cxnLst/>
            <a:rect l="l" t="t" r="r" b="b"/>
            <a:pathLst>
              <a:path w="72745" h="33720" extrusionOk="0">
                <a:moveTo>
                  <a:pt x="19513" y="1"/>
                </a:moveTo>
                <a:lnTo>
                  <a:pt x="18778" y="83"/>
                </a:lnTo>
                <a:lnTo>
                  <a:pt x="18085" y="164"/>
                </a:lnTo>
                <a:lnTo>
                  <a:pt x="17595" y="246"/>
                </a:lnTo>
                <a:lnTo>
                  <a:pt x="14900" y="450"/>
                </a:lnTo>
                <a:lnTo>
                  <a:pt x="14084" y="532"/>
                </a:lnTo>
                <a:lnTo>
                  <a:pt x="13349" y="695"/>
                </a:lnTo>
                <a:lnTo>
                  <a:pt x="12574" y="899"/>
                </a:lnTo>
                <a:lnTo>
                  <a:pt x="11880" y="1185"/>
                </a:lnTo>
                <a:lnTo>
                  <a:pt x="11471" y="1307"/>
                </a:lnTo>
                <a:lnTo>
                  <a:pt x="11063" y="1511"/>
                </a:lnTo>
                <a:lnTo>
                  <a:pt x="10573" y="1756"/>
                </a:lnTo>
                <a:lnTo>
                  <a:pt x="10002" y="2001"/>
                </a:lnTo>
                <a:lnTo>
                  <a:pt x="9430" y="2246"/>
                </a:lnTo>
                <a:lnTo>
                  <a:pt x="8818" y="2450"/>
                </a:lnTo>
                <a:lnTo>
                  <a:pt x="7634" y="2899"/>
                </a:lnTo>
                <a:lnTo>
                  <a:pt x="7226" y="3063"/>
                </a:lnTo>
                <a:lnTo>
                  <a:pt x="6859" y="3267"/>
                </a:lnTo>
                <a:lnTo>
                  <a:pt x="6450" y="3430"/>
                </a:lnTo>
                <a:lnTo>
                  <a:pt x="6083" y="3593"/>
                </a:lnTo>
                <a:lnTo>
                  <a:pt x="5634" y="3797"/>
                </a:lnTo>
                <a:lnTo>
                  <a:pt x="5267" y="4001"/>
                </a:lnTo>
                <a:lnTo>
                  <a:pt x="4899" y="4206"/>
                </a:lnTo>
                <a:lnTo>
                  <a:pt x="4532" y="4450"/>
                </a:lnTo>
                <a:lnTo>
                  <a:pt x="3879" y="4940"/>
                </a:lnTo>
                <a:lnTo>
                  <a:pt x="3226" y="5430"/>
                </a:lnTo>
                <a:lnTo>
                  <a:pt x="3226" y="5553"/>
                </a:lnTo>
                <a:lnTo>
                  <a:pt x="3144" y="5634"/>
                </a:lnTo>
                <a:lnTo>
                  <a:pt x="3021" y="5757"/>
                </a:lnTo>
                <a:lnTo>
                  <a:pt x="2654" y="6002"/>
                </a:lnTo>
                <a:lnTo>
                  <a:pt x="2368" y="6247"/>
                </a:lnTo>
                <a:lnTo>
                  <a:pt x="2123" y="6573"/>
                </a:lnTo>
                <a:lnTo>
                  <a:pt x="1715" y="7185"/>
                </a:lnTo>
                <a:lnTo>
                  <a:pt x="1511" y="7471"/>
                </a:lnTo>
                <a:lnTo>
                  <a:pt x="1225" y="7716"/>
                </a:lnTo>
                <a:lnTo>
                  <a:pt x="1144" y="7757"/>
                </a:lnTo>
                <a:lnTo>
                  <a:pt x="1062" y="7839"/>
                </a:lnTo>
                <a:lnTo>
                  <a:pt x="1062" y="7961"/>
                </a:lnTo>
                <a:lnTo>
                  <a:pt x="1062" y="8084"/>
                </a:lnTo>
                <a:lnTo>
                  <a:pt x="1062" y="8247"/>
                </a:lnTo>
                <a:lnTo>
                  <a:pt x="899" y="8247"/>
                </a:lnTo>
                <a:lnTo>
                  <a:pt x="776" y="8288"/>
                </a:lnTo>
                <a:lnTo>
                  <a:pt x="695" y="8410"/>
                </a:lnTo>
                <a:lnTo>
                  <a:pt x="654" y="8492"/>
                </a:lnTo>
                <a:lnTo>
                  <a:pt x="572" y="8696"/>
                </a:lnTo>
                <a:lnTo>
                  <a:pt x="409" y="8900"/>
                </a:lnTo>
                <a:lnTo>
                  <a:pt x="368" y="9022"/>
                </a:lnTo>
                <a:lnTo>
                  <a:pt x="327" y="9145"/>
                </a:lnTo>
                <a:lnTo>
                  <a:pt x="286" y="9349"/>
                </a:lnTo>
                <a:lnTo>
                  <a:pt x="286" y="9594"/>
                </a:lnTo>
                <a:lnTo>
                  <a:pt x="246" y="9839"/>
                </a:lnTo>
                <a:lnTo>
                  <a:pt x="246" y="9880"/>
                </a:lnTo>
                <a:lnTo>
                  <a:pt x="286" y="9961"/>
                </a:lnTo>
                <a:lnTo>
                  <a:pt x="368" y="10125"/>
                </a:lnTo>
                <a:lnTo>
                  <a:pt x="450" y="10329"/>
                </a:lnTo>
                <a:lnTo>
                  <a:pt x="490" y="10533"/>
                </a:lnTo>
                <a:lnTo>
                  <a:pt x="531" y="10696"/>
                </a:lnTo>
                <a:lnTo>
                  <a:pt x="531" y="10819"/>
                </a:lnTo>
                <a:lnTo>
                  <a:pt x="490" y="10900"/>
                </a:lnTo>
                <a:lnTo>
                  <a:pt x="368" y="11104"/>
                </a:lnTo>
                <a:lnTo>
                  <a:pt x="327" y="11308"/>
                </a:lnTo>
                <a:lnTo>
                  <a:pt x="205" y="11717"/>
                </a:lnTo>
                <a:lnTo>
                  <a:pt x="164" y="12002"/>
                </a:lnTo>
                <a:lnTo>
                  <a:pt x="123" y="12329"/>
                </a:lnTo>
                <a:lnTo>
                  <a:pt x="82" y="12656"/>
                </a:lnTo>
                <a:lnTo>
                  <a:pt x="41" y="12941"/>
                </a:lnTo>
                <a:lnTo>
                  <a:pt x="1" y="13064"/>
                </a:lnTo>
                <a:lnTo>
                  <a:pt x="41" y="13227"/>
                </a:lnTo>
                <a:lnTo>
                  <a:pt x="41" y="13349"/>
                </a:lnTo>
                <a:lnTo>
                  <a:pt x="1" y="13472"/>
                </a:lnTo>
                <a:lnTo>
                  <a:pt x="1" y="13594"/>
                </a:lnTo>
                <a:lnTo>
                  <a:pt x="41" y="13676"/>
                </a:lnTo>
                <a:lnTo>
                  <a:pt x="123" y="13880"/>
                </a:lnTo>
                <a:lnTo>
                  <a:pt x="205" y="14084"/>
                </a:lnTo>
                <a:lnTo>
                  <a:pt x="205" y="14166"/>
                </a:lnTo>
                <a:lnTo>
                  <a:pt x="164" y="14248"/>
                </a:lnTo>
                <a:lnTo>
                  <a:pt x="123" y="14370"/>
                </a:lnTo>
                <a:lnTo>
                  <a:pt x="164" y="14452"/>
                </a:lnTo>
                <a:lnTo>
                  <a:pt x="205" y="14533"/>
                </a:lnTo>
                <a:lnTo>
                  <a:pt x="246" y="14615"/>
                </a:lnTo>
                <a:lnTo>
                  <a:pt x="409" y="14778"/>
                </a:lnTo>
                <a:lnTo>
                  <a:pt x="450" y="14860"/>
                </a:lnTo>
                <a:lnTo>
                  <a:pt x="450" y="14982"/>
                </a:lnTo>
                <a:lnTo>
                  <a:pt x="490" y="15023"/>
                </a:lnTo>
                <a:lnTo>
                  <a:pt x="531" y="15105"/>
                </a:lnTo>
                <a:lnTo>
                  <a:pt x="531" y="15268"/>
                </a:lnTo>
                <a:lnTo>
                  <a:pt x="531" y="15391"/>
                </a:lnTo>
                <a:lnTo>
                  <a:pt x="531" y="15554"/>
                </a:lnTo>
                <a:lnTo>
                  <a:pt x="490" y="15717"/>
                </a:lnTo>
                <a:lnTo>
                  <a:pt x="450" y="15799"/>
                </a:lnTo>
                <a:lnTo>
                  <a:pt x="450" y="15880"/>
                </a:lnTo>
                <a:lnTo>
                  <a:pt x="572" y="16085"/>
                </a:lnTo>
                <a:lnTo>
                  <a:pt x="735" y="16248"/>
                </a:lnTo>
                <a:lnTo>
                  <a:pt x="940" y="16411"/>
                </a:lnTo>
                <a:lnTo>
                  <a:pt x="899" y="16574"/>
                </a:lnTo>
                <a:lnTo>
                  <a:pt x="899" y="16697"/>
                </a:lnTo>
                <a:lnTo>
                  <a:pt x="1021" y="17023"/>
                </a:lnTo>
                <a:lnTo>
                  <a:pt x="1225" y="17554"/>
                </a:lnTo>
                <a:lnTo>
                  <a:pt x="1429" y="18085"/>
                </a:lnTo>
                <a:lnTo>
                  <a:pt x="1715" y="18534"/>
                </a:lnTo>
                <a:lnTo>
                  <a:pt x="2001" y="18983"/>
                </a:lnTo>
                <a:lnTo>
                  <a:pt x="2287" y="19391"/>
                </a:lnTo>
                <a:lnTo>
                  <a:pt x="2572" y="19840"/>
                </a:lnTo>
                <a:lnTo>
                  <a:pt x="2736" y="20248"/>
                </a:lnTo>
                <a:lnTo>
                  <a:pt x="2695" y="20493"/>
                </a:lnTo>
                <a:lnTo>
                  <a:pt x="2695" y="20738"/>
                </a:lnTo>
                <a:lnTo>
                  <a:pt x="2695" y="20861"/>
                </a:lnTo>
                <a:lnTo>
                  <a:pt x="2695" y="20983"/>
                </a:lnTo>
                <a:lnTo>
                  <a:pt x="2776" y="21106"/>
                </a:lnTo>
                <a:lnTo>
                  <a:pt x="2858" y="21228"/>
                </a:lnTo>
                <a:lnTo>
                  <a:pt x="3021" y="21391"/>
                </a:lnTo>
                <a:lnTo>
                  <a:pt x="3144" y="21555"/>
                </a:lnTo>
                <a:lnTo>
                  <a:pt x="3348" y="21963"/>
                </a:lnTo>
                <a:lnTo>
                  <a:pt x="3389" y="22044"/>
                </a:lnTo>
                <a:lnTo>
                  <a:pt x="3389" y="22208"/>
                </a:lnTo>
                <a:lnTo>
                  <a:pt x="3430" y="22289"/>
                </a:lnTo>
                <a:lnTo>
                  <a:pt x="3470" y="22330"/>
                </a:lnTo>
                <a:lnTo>
                  <a:pt x="3675" y="22412"/>
                </a:lnTo>
                <a:lnTo>
                  <a:pt x="3756" y="22534"/>
                </a:lnTo>
                <a:lnTo>
                  <a:pt x="3756" y="22657"/>
                </a:lnTo>
                <a:lnTo>
                  <a:pt x="3756" y="22820"/>
                </a:lnTo>
                <a:lnTo>
                  <a:pt x="3756" y="22902"/>
                </a:lnTo>
                <a:lnTo>
                  <a:pt x="3797" y="22942"/>
                </a:lnTo>
                <a:lnTo>
                  <a:pt x="3879" y="22983"/>
                </a:lnTo>
                <a:lnTo>
                  <a:pt x="3960" y="23024"/>
                </a:lnTo>
                <a:lnTo>
                  <a:pt x="4287" y="23392"/>
                </a:lnTo>
                <a:lnTo>
                  <a:pt x="4613" y="23759"/>
                </a:lnTo>
                <a:lnTo>
                  <a:pt x="4899" y="24126"/>
                </a:lnTo>
                <a:lnTo>
                  <a:pt x="5022" y="24330"/>
                </a:lnTo>
                <a:lnTo>
                  <a:pt x="5144" y="24535"/>
                </a:lnTo>
                <a:lnTo>
                  <a:pt x="5185" y="24698"/>
                </a:lnTo>
                <a:lnTo>
                  <a:pt x="5307" y="24820"/>
                </a:lnTo>
                <a:lnTo>
                  <a:pt x="5471" y="24984"/>
                </a:lnTo>
                <a:lnTo>
                  <a:pt x="5634" y="25188"/>
                </a:lnTo>
                <a:lnTo>
                  <a:pt x="5920" y="25555"/>
                </a:lnTo>
                <a:lnTo>
                  <a:pt x="6205" y="25882"/>
                </a:lnTo>
                <a:lnTo>
                  <a:pt x="6369" y="26086"/>
                </a:lnTo>
                <a:lnTo>
                  <a:pt x="6532" y="26249"/>
                </a:lnTo>
                <a:lnTo>
                  <a:pt x="6655" y="26331"/>
                </a:lnTo>
                <a:lnTo>
                  <a:pt x="6695" y="26453"/>
                </a:lnTo>
                <a:lnTo>
                  <a:pt x="6777" y="26576"/>
                </a:lnTo>
                <a:lnTo>
                  <a:pt x="6899" y="26698"/>
                </a:lnTo>
                <a:lnTo>
                  <a:pt x="7104" y="26821"/>
                </a:lnTo>
                <a:lnTo>
                  <a:pt x="7308" y="26984"/>
                </a:lnTo>
                <a:lnTo>
                  <a:pt x="7634" y="27270"/>
                </a:lnTo>
                <a:lnTo>
                  <a:pt x="7920" y="27596"/>
                </a:lnTo>
                <a:lnTo>
                  <a:pt x="8287" y="27882"/>
                </a:lnTo>
                <a:lnTo>
                  <a:pt x="8287" y="28045"/>
                </a:lnTo>
                <a:lnTo>
                  <a:pt x="8369" y="28127"/>
                </a:lnTo>
                <a:lnTo>
                  <a:pt x="8573" y="28331"/>
                </a:lnTo>
                <a:lnTo>
                  <a:pt x="8736" y="28413"/>
                </a:lnTo>
                <a:lnTo>
                  <a:pt x="8818" y="28453"/>
                </a:lnTo>
                <a:lnTo>
                  <a:pt x="8859" y="28494"/>
                </a:lnTo>
                <a:lnTo>
                  <a:pt x="9145" y="28821"/>
                </a:lnTo>
                <a:lnTo>
                  <a:pt x="9512" y="29106"/>
                </a:lnTo>
                <a:lnTo>
                  <a:pt x="10247" y="29678"/>
                </a:lnTo>
                <a:lnTo>
                  <a:pt x="10410" y="29800"/>
                </a:lnTo>
                <a:lnTo>
                  <a:pt x="10573" y="29841"/>
                </a:lnTo>
                <a:lnTo>
                  <a:pt x="10737" y="29841"/>
                </a:lnTo>
                <a:lnTo>
                  <a:pt x="10941" y="29760"/>
                </a:lnTo>
                <a:lnTo>
                  <a:pt x="11186" y="29923"/>
                </a:lnTo>
                <a:lnTo>
                  <a:pt x="11308" y="30045"/>
                </a:lnTo>
                <a:lnTo>
                  <a:pt x="11349" y="30168"/>
                </a:lnTo>
                <a:lnTo>
                  <a:pt x="11390" y="30290"/>
                </a:lnTo>
                <a:lnTo>
                  <a:pt x="11471" y="30372"/>
                </a:lnTo>
                <a:lnTo>
                  <a:pt x="11594" y="30454"/>
                </a:lnTo>
                <a:lnTo>
                  <a:pt x="11757" y="30454"/>
                </a:lnTo>
                <a:lnTo>
                  <a:pt x="11880" y="30494"/>
                </a:lnTo>
                <a:lnTo>
                  <a:pt x="12002" y="30535"/>
                </a:lnTo>
                <a:lnTo>
                  <a:pt x="12247" y="30658"/>
                </a:lnTo>
                <a:lnTo>
                  <a:pt x="12329" y="30699"/>
                </a:lnTo>
                <a:lnTo>
                  <a:pt x="12410" y="30739"/>
                </a:lnTo>
                <a:lnTo>
                  <a:pt x="12614" y="30780"/>
                </a:lnTo>
                <a:lnTo>
                  <a:pt x="12819" y="30780"/>
                </a:lnTo>
                <a:lnTo>
                  <a:pt x="12941" y="30821"/>
                </a:lnTo>
                <a:lnTo>
                  <a:pt x="12982" y="30903"/>
                </a:lnTo>
                <a:lnTo>
                  <a:pt x="13308" y="30984"/>
                </a:lnTo>
                <a:lnTo>
                  <a:pt x="13594" y="31107"/>
                </a:lnTo>
                <a:lnTo>
                  <a:pt x="13880" y="31188"/>
                </a:lnTo>
                <a:lnTo>
                  <a:pt x="14043" y="31229"/>
                </a:lnTo>
                <a:lnTo>
                  <a:pt x="14206" y="31229"/>
                </a:lnTo>
                <a:lnTo>
                  <a:pt x="14860" y="31352"/>
                </a:lnTo>
                <a:lnTo>
                  <a:pt x="15186" y="31433"/>
                </a:lnTo>
                <a:lnTo>
                  <a:pt x="15472" y="31597"/>
                </a:lnTo>
                <a:lnTo>
                  <a:pt x="15758" y="31678"/>
                </a:lnTo>
                <a:lnTo>
                  <a:pt x="16043" y="31760"/>
                </a:lnTo>
                <a:lnTo>
                  <a:pt x="16697" y="31801"/>
                </a:lnTo>
                <a:lnTo>
                  <a:pt x="16942" y="31801"/>
                </a:lnTo>
                <a:lnTo>
                  <a:pt x="17186" y="31842"/>
                </a:lnTo>
                <a:lnTo>
                  <a:pt x="17758" y="32046"/>
                </a:lnTo>
                <a:lnTo>
                  <a:pt x="18329" y="32209"/>
                </a:lnTo>
                <a:lnTo>
                  <a:pt x="19554" y="32495"/>
                </a:lnTo>
                <a:lnTo>
                  <a:pt x="19677" y="32617"/>
                </a:lnTo>
                <a:lnTo>
                  <a:pt x="19799" y="32658"/>
                </a:lnTo>
                <a:lnTo>
                  <a:pt x="20126" y="32699"/>
                </a:lnTo>
                <a:lnTo>
                  <a:pt x="20452" y="32740"/>
                </a:lnTo>
                <a:lnTo>
                  <a:pt x="20738" y="32821"/>
                </a:lnTo>
                <a:lnTo>
                  <a:pt x="21350" y="32944"/>
                </a:lnTo>
                <a:lnTo>
                  <a:pt x="22820" y="33270"/>
                </a:lnTo>
                <a:lnTo>
                  <a:pt x="23595" y="33393"/>
                </a:lnTo>
                <a:lnTo>
                  <a:pt x="24330" y="33434"/>
                </a:lnTo>
                <a:lnTo>
                  <a:pt x="24453" y="33434"/>
                </a:lnTo>
                <a:lnTo>
                  <a:pt x="24902" y="33597"/>
                </a:lnTo>
                <a:lnTo>
                  <a:pt x="25147" y="33638"/>
                </a:lnTo>
                <a:lnTo>
                  <a:pt x="25392" y="33597"/>
                </a:lnTo>
                <a:lnTo>
                  <a:pt x="25636" y="33597"/>
                </a:lnTo>
                <a:lnTo>
                  <a:pt x="25800" y="33678"/>
                </a:lnTo>
                <a:lnTo>
                  <a:pt x="26086" y="33678"/>
                </a:lnTo>
                <a:lnTo>
                  <a:pt x="27024" y="33719"/>
                </a:lnTo>
                <a:lnTo>
                  <a:pt x="27922" y="33719"/>
                </a:lnTo>
                <a:lnTo>
                  <a:pt x="29759" y="33678"/>
                </a:lnTo>
                <a:lnTo>
                  <a:pt x="31147" y="33638"/>
                </a:lnTo>
                <a:lnTo>
                  <a:pt x="32576" y="33597"/>
                </a:lnTo>
                <a:lnTo>
                  <a:pt x="33148" y="33556"/>
                </a:lnTo>
                <a:lnTo>
                  <a:pt x="33678" y="33556"/>
                </a:lnTo>
                <a:lnTo>
                  <a:pt x="34250" y="33597"/>
                </a:lnTo>
                <a:lnTo>
                  <a:pt x="34821" y="33597"/>
                </a:lnTo>
                <a:lnTo>
                  <a:pt x="35393" y="33556"/>
                </a:lnTo>
                <a:lnTo>
                  <a:pt x="35964" y="33597"/>
                </a:lnTo>
                <a:lnTo>
                  <a:pt x="37107" y="33597"/>
                </a:lnTo>
                <a:lnTo>
                  <a:pt x="38250" y="33556"/>
                </a:lnTo>
                <a:lnTo>
                  <a:pt x="38863" y="33556"/>
                </a:lnTo>
                <a:lnTo>
                  <a:pt x="39475" y="33515"/>
                </a:lnTo>
                <a:lnTo>
                  <a:pt x="40087" y="33474"/>
                </a:lnTo>
                <a:lnTo>
                  <a:pt x="40700" y="33352"/>
                </a:lnTo>
                <a:lnTo>
                  <a:pt x="41108" y="33352"/>
                </a:lnTo>
                <a:lnTo>
                  <a:pt x="41883" y="33311"/>
                </a:lnTo>
                <a:lnTo>
                  <a:pt x="42659" y="33270"/>
                </a:lnTo>
                <a:lnTo>
                  <a:pt x="43149" y="33229"/>
                </a:lnTo>
                <a:lnTo>
                  <a:pt x="43680" y="33189"/>
                </a:lnTo>
                <a:lnTo>
                  <a:pt x="44455" y="33148"/>
                </a:lnTo>
                <a:lnTo>
                  <a:pt x="44863" y="33107"/>
                </a:lnTo>
                <a:lnTo>
                  <a:pt x="45231" y="33025"/>
                </a:lnTo>
                <a:lnTo>
                  <a:pt x="45476" y="32985"/>
                </a:lnTo>
                <a:lnTo>
                  <a:pt x="45557" y="32985"/>
                </a:lnTo>
                <a:lnTo>
                  <a:pt x="45639" y="33066"/>
                </a:lnTo>
                <a:lnTo>
                  <a:pt x="45761" y="33107"/>
                </a:lnTo>
                <a:lnTo>
                  <a:pt x="46210" y="33107"/>
                </a:lnTo>
                <a:lnTo>
                  <a:pt x="46578" y="33066"/>
                </a:lnTo>
                <a:lnTo>
                  <a:pt x="46945" y="32985"/>
                </a:lnTo>
                <a:lnTo>
                  <a:pt x="47313" y="32985"/>
                </a:lnTo>
                <a:lnTo>
                  <a:pt x="47517" y="32903"/>
                </a:lnTo>
                <a:lnTo>
                  <a:pt x="47639" y="32903"/>
                </a:lnTo>
                <a:lnTo>
                  <a:pt x="47803" y="32862"/>
                </a:lnTo>
                <a:lnTo>
                  <a:pt x="48170" y="32903"/>
                </a:lnTo>
                <a:lnTo>
                  <a:pt x="48578" y="32862"/>
                </a:lnTo>
                <a:lnTo>
                  <a:pt x="48946" y="32821"/>
                </a:lnTo>
                <a:lnTo>
                  <a:pt x="49354" y="32780"/>
                </a:lnTo>
                <a:lnTo>
                  <a:pt x="49925" y="32699"/>
                </a:lnTo>
                <a:lnTo>
                  <a:pt x="50538" y="32658"/>
                </a:lnTo>
                <a:lnTo>
                  <a:pt x="50701" y="32658"/>
                </a:lnTo>
                <a:lnTo>
                  <a:pt x="50823" y="32617"/>
                </a:lnTo>
                <a:lnTo>
                  <a:pt x="50946" y="32535"/>
                </a:lnTo>
                <a:lnTo>
                  <a:pt x="51068" y="32454"/>
                </a:lnTo>
                <a:lnTo>
                  <a:pt x="51191" y="32372"/>
                </a:lnTo>
                <a:lnTo>
                  <a:pt x="51272" y="32454"/>
                </a:lnTo>
                <a:lnTo>
                  <a:pt x="51395" y="32495"/>
                </a:lnTo>
                <a:lnTo>
                  <a:pt x="51640" y="32495"/>
                </a:lnTo>
                <a:lnTo>
                  <a:pt x="52987" y="32168"/>
                </a:lnTo>
                <a:lnTo>
                  <a:pt x="53109" y="32127"/>
                </a:lnTo>
                <a:lnTo>
                  <a:pt x="53191" y="32086"/>
                </a:lnTo>
                <a:lnTo>
                  <a:pt x="53232" y="31964"/>
                </a:lnTo>
                <a:lnTo>
                  <a:pt x="53273" y="31923"/>
                </a:lnTo>
                <a:lnTo>
                  <a:pt x="53518" y="31882"/>
                </a:lnTo>
                <a:lnTo>
                  <a:pt x="53803" y="31842"/>
                </a:lnTo>
                <a:lnTo>
                  <a:pt x="54007" y="31678"/>
                </a:lnTo>
                <a:lnTo>
                  <a:pt x="54130" y="31597"/>
                </a:lnTo>
                <a:lnTo>
                  <a:pt x="54171" y="31556"/>
                </a:lnTo>
                <a:lnTo>
                  <a:pt x="54252" y="31556"/>
                </a:lnTo>
                <a:lnTo>
                  <a:pt x="54416" y="31597"/>
                </a:lnTo>
                <a:lnTo>
                  <a:pt x="54538" y="31597"/>
                </a:lnTo>
                <a:lnTo>
                  <a:pt x="54783" y="31556"/>
                </a:lnTo>
                <a:lnTo>
                  <a:pt x="55028" y="31433"/>
                </a:lnTo>
                <a:lnTo>
                  <a:pt x="55273" y="31311"/>
                </a:lnTo>
                <a:lnTo>
                  <a:pt x="55354" y="31270"/>
                </a:lnTo>
                <a:lnTo>
                  <a:pt x="55926" y="31270"/>
                </a:lnTo>
                <a:lnTo>
                  <a:pt x="56416" y="31188"/>
                </a:lnTo>
                <a:lnTo>
                  <a:pt x="56947" y="31066"/>
                </a:lnTo>
                <a:lnTo>
                  <a:pt x="57436" y="31025"/>
                </a:lnTo>
                <a:lnTo>
                  <a:pt x="57722" y="31025"/>
                </a:lnTo>
                <a:lnTo>
                  <a:pt x="58008" y="30984"/>
                </a:lnTo>
                <a:lnTo>
                  <a:pt x="58294" y="30903"/>
                </a:lnTo>
                <a:lnTo>
                  <a:pt x="58539" y="30780"/>
                </a:lnTo>
                <a:lnTo>
                  <a:pt x="58824" y="30780"/>
                </a:lnTo>
                <a:lnTo>
                  <a:pt x="58947" y="30739"/>
                </a:lnTo>
                <a:lnTo>
                  <a:pt x="59028" y="30658"/>
                </a:lnTo>
                <a:lnTo>
                  <a:pt x="59192" y="30617"/>
                </a:lnTo>
                <a:lnTo>
                  <a:pt x="59763" y="30494"/>
                </a:lnTo>
                <a:lnTo>
                  <a:pt x="60335" y="30290"/>
                </a:lnTo>
                <a:lnTo>
                  <a:pt x="60906" y="30086"/>
                </a:lnTo>
                <a:lnTo>
                  <a:pt x="61478" y="29923"/>
                </a:lnTo>
                <a:lnTo>
                  <a:pt x="61559" y="29882"/>
                </a:lnTo>
                <a:lnTo>
                  <a:pt x="61600" y="29841"/>
                </a:lnTo>
                <a:lnTo>
                  <a:pt x="61682" y="29719"/>
                </a:lnTo>
                <a:lnTo>
                  <a:pt x="61927" y="29678"/>
                </a:lnTo>
                <a:lnTo>
                  <a:pt x="62212" y="29596"/>
                </a:lnTo>
                <a:lnTo>
                  <a:pt x="62662" y="29433"/>
                </a:lnTo>
                <a:lnTo>
                  <a:pt x="63192" y="29270"/>
                </a:lnTo>
                <a:lnTo>
                  <a:pt x="63437" y="29188"/>
                </a:lnTo>
                <a:lnTo>
                  <a:pt x="63682" y="29066"/>
                </a:lnTo>
                <a:lnTo>
                  <a:pt x="63845" y="28984"/>
                </a:lnTo>
                <a:lnTo>
                  <a:pt x="64009" y="28902"/>
                </a:lnTo>
                <a:lnTo>
                  <a:pt x="64417" y="28780"/>
                </a:lnTo>
                <a:lnTo>
                  <a:pt x="64743" y="28617"/>
                </a:lnTo>
                <a:lnTo>
                  <a:pt x="64907" y="28494"/>
                </a:lnTo>
                <a:lnTo>
                  <a:pt x="65029" y="28372"/>
                </a:lnTo>
                <a:lnTo>
                  <a:pt x="65111" y="28331"/>
                </a:lnTo>
                <a:lnTo>
                  <a:pt x="65192" y="28331"/>
                </a:lnTo>
                <a:lnTo>
                  <a:pt x="65397" y="28290"/>
                </a:lnTo>
                <a:lnTo>
                  <a:pt x="65601" y="28168"/>
                </a:lnTo>
                <a:lnTo>
                  <a:pt x="65764" y="28045"/>
                </a:lnTo>
                <a:lnTo>
                  <a:pt x="65886" y="27923"/>
                </a:lnTo>
                <a:lnTo>
                  <a:pt x="66091" y="27882"/>
                </a:lnTo>
                <a:lnTo>
                  <a:pt x="66254" y="27800"/>
                </a:lnTo>
                <a:lnTo>
                  <a:pt x="66499" y="27637"/>
                </a:lnTo>
                <a:lnTo>
                  <a:pt x="66703" y="27433"/>
                </a:lnTo>
                <a:lnTo>
                  <a:pt x="66948" y="27310"/>
                </a:lnTo>
                <a:lnTo>
                  <a:pt x="67478" y="26984"/>
                </a:lnTo>
                <a:lnTo>
                  <a:pt x="67968" y="26657"/>
                </a:lnTo>
                <a:lnTo>
                  <a:pt x="68907" y="25963"/>
                </a:lnTo>
                <a:lnTo>
                  <a:pt x="69070" y="25882"/>
                </a:lnTo>
                <a:lnTo>
                  <a:pt x="69152" y="25800"/>
                </a:lnTo>
                <a:lnTo>
                  <a:pt x="69234" y="25718"/>
                </a:lnTo>
                <a:lnTo>
                  <a:pt x="69275" y="25596"/>
                </a:lnTo>
                <a:lnTo>
                  <a:pt x="69315" y="25514"/>
                </a:lnTo>
                <a:lnTo>
                  <a:pt x="69356" y="25433"/>
                </a:lnTo>
                <a:lnTo>
                  <a:pt x="69479" y="25228"/>
                </a:lnTo>
                <a:lnTo>
                  <a:pt x="69601" y="25065"/>
                </a:lnTo>
                <a:lnTo>
                  <a:pt x="69601" y="24984"/>
                </a:lnTo>
                <a:lnTo>
                  <a:pt x="69560" y="24861"/>
                </a:lnTo>
                <a:lnTo>
                  <a:pt x="69601" y="24779"/>
                </a:lnTo>
                <a:lnTo>
                  <a:pt x="69683" y="24739"/>
                </a:lnTo>
                <a:lnTo>
                  <a:pt x="69846" y="24657"/>
                </a:lnTo>
                <a:lnTo>
                  <a:pt x="69969" y="24535"/>
                </a:lnTo>
                <a:lnTo>
                  <a:pt x="70091" y="24412"/>
                </a:lnTo>
                <a:lnTo>
                  <a:pt x="70132" y="24290"/>
                </a:lnTo>
                <a:lnTo>
                  <a:pt x="70213" y="24045"/>
                </a:lnTo>
                <a:lnTo>
                  <a:pt x="70254" y="23718"/>
                </a:lnTo>
                <a:lnTo>
                  <a:pt x="70254" y="23596"/>
                </a:lnTo>
                <a:lnTo>
                  <a:pt x="70295" y="23473"/>
                </a:lnTo>
                <a:lnTo>
                  <a:pt x="70418" y="23351"/>
                </a:lnTo>
                <a:lnTo>
                  <a:pt x="70540" y="23269"/>
                </a:lnTo>
                <a:lnTo>
                  <a:pt x="70744" y="23147"/>
                </a:lnTo>
                <a:lnTo>
                  <a:pt x="70907" y="23024"/>
                </a:lnTo>
                <a:lnTo>
                  <a:pt x="71030" y="22861"/>
                </a:lnTo>
                <a:lnTo>
                  <a:pt x="71112" y="22698"/>
                </a:lnTo>
                <a:lnTo>
                  <a:pt x="71193" y="22412"/>
                </a:lnTo>
                <a:lnTo>
                  <a:pt x="71316" y="22167"/>
                </a:lnTo>
                <a:lnTo>
                  <a:pt x="71642" y="21636"/>
                </a:lnTo>
                <a:lnTo>
                  <a:pt x="71765" y="21350"/>
                </a:lnTo>
                <a:lnTo>
                  <a:pt x="71806" y="21187"/>
                </a:lnTo>
                <a:lnTo>
                  <a:pt x="71806" y="21024"/>
                </a:lnTo>
                <a:lnTo>
                  <a:pt x="71765" y="20901"/>
                </a:lnTo>
                <a:lnTo>
                  <a:pt x="71765" y="20738"/>
                </a:lnTo>
                <a:lnTo>
                  <a:pt x="71846" y="20616"/>
                </a:lnTo>
                <a:lnTo>
                  <a:pt x="71928" y="20493"/>
                </a:lnTo>
                <a:lnTo>
                  <a:pt x="72050" y="20330"/>
                </a:lnTo>
                <a:lnTo>
                  <a:pt x="72173" y="20167"/>
                </a:lnTo>
                <a:lnTo>
                  <a:pt x="72255" y="20003"/>
                </a:lnTo>
                <a:lnTo>
                  <a:pt x="72255" y="19840"/>
                </a:lnTo>
                <a:lnTo>
                  <a:pt x="72255" y="19677"/>
                </a:lnTo>
                <a:lnTo>
                  <a:pt x="72295" y="19554"/>
                </a:lnTo>
                <a:lnTo>
                  <a:pt x="72377" y="19309"/>
                </a:lnTo>
                <a:lnTo>
                  <a:pt x="72418" y="19146"/>
                </a:lnTo>
                <a:lnTo>
                  <a:pt x="72418" y="19024"/>
                </a:lnTo>
                <a:lnTo>
                  <a:pt x="72377" y="18901"/>
                </a:lnTo>
                <a:lnTo>
                  <a:pt x="72295" y="18738"/>
                </a:lnTo>
                <a:lnTo>
                  <a:pt x="72255" y="18656"/>
                </a:lnTo>
                <a:lnTo>
                  <a:pt x="72295" y="18615"/>
                </a:lnTo>
                <a:lnTo>
                  <a:pt x="72377" y="18452"/>
                </a:lnTo>
                <a:lnTo>
                  <a:pt x="72540" y="18166"/>
                </a:lnTo>
                <a:lnTo>
                  <a:pt x="72581" y="17881"/>
                </a:lnTo>
                <a:lnTo>
                  <a:pt x="72622" y="17595"/>
                </a:lnTo>
                <a:lnTo>
                  <a:pt x="72663" y="17268"/>
                </a:lnTo>
                <a:lnTo>
                  <a:pt x="72663" y="17187"/>
                </a:lnTo>
                <a:lnTo>
                  <a:pt x="72622" y="17064"/>
                </a:lnTo>
                <a:lnTo>
                  <a:pt x="72459" y="16901"/>
                </a:lnTo>
                <a:lnTo>
                  <a:pt x="72540" y="16860"/>
                </a:lnTo>
                <a:lnTo>
                  <a:pt x="72622" y="16778"/>
                </a:lnTo>
                <a:lnTo>
                  <a:pt x="72622" y="16738"/>
                </a:lnTo>
                <a:lnTo>
                  <a:pt x="72622" y="16656"/>
                </a:lnTo>
                <a:lnTo>
                  <a:pt x="72581" y="16493"/>
                </a:lnTo>
                <a:lnTo>
                  <a:pt x="72540" y="16370"/>
                </a:lnTo>
                <a:lnTo>
                  <a:pt x="72499" y="16248"/>
                </a:lnTo>
                <a:lnTo>
                  <a:pt x="72499" y="16085"/>
                </a:lnTo>
                <a:lnTo>
                  <a:pt x="72540" y="15962"/>
                </a:lnTo>
                <a:lnTo>
                  <a:pt x="72663" y="15880"/>
                </a:lnTo>
                <a:lnTo>
                  <a:pt x="72704" y="15799"/>
                </a:lnTo>
                <a:lnTo>
                  <a:pt x="72744" y="15676"/>
                </a:lnTo>
                <a:lnTo>
                  <a:pt x="72744" y="15595"/>
                </a:lnTo>
                <a:lnTo>
                  <a:pt x="72663" y="15513"/>
                </a:lnTo>
                <a:lnTo>
                  <a:pt x="72499" y="15391"/>
                </a:lnTo>
                <a:lnTo>
                  <a:pt x="72459" y="15268"/>
                </a:lnTo>
                <a:lnTo>
                  <a:pt x="72459" y="15146"/>
                </a:lnTo>
                <a:lnTo>
                  <a:pt x="72499" y="15023"/>
                </a:lnTo>
                <a:lnTo>
                  <a:pt x="72499" y="14942"/>
                </a:lnTo>
                <a:lnTo>
                  <a:pt x="72499" y="14860"/>
                </a:lnTo>
                <a:lnTo>
                  <a:pt x="72459" y="14697"/>
                </a:lnTo>
                <a:lnTo>
                  <a:pt x="72418" y="14533"/>
                </a:lnTo>
                <a:lnTo>
                  <a:pt x="72459" y="14452"/>
                </a:lnTo>
                <a:lnTo>
                  <a:pt x="72499" y="14370"/>
                </a:lnTo>
                <a:lnTo>
                  <a:pt x="72377" y="14125"/>
                </a:lnTo>
                <a:lnTo>
                  <a:pt x="72295" y="13880"/>
                </a:lnTo>
                <a:lnTo>
                  <a:pt x="72255" y="13594"/>
                </a:lnTo>
                <a:lnTo>
                  <a:pt x="72295" y="13309"/>
                </a:lnTo>
                <a:lnTo>
                  <a:pt x="72377" y="12900"/>
                </a:lnTo>
                <a:lnTo>
                  <a:pt x="72336" y="12696"/>
                </a:lnTo>
                <a:lnTo>
                  <a:pt x="72295" y="12615"/>
                </a:lnTo>
                <a:lnTo>
                  <a:pt x="72255" y="12492"/>
                </a:lnTo>
                <a:lnTo>
                  <a:pt x="72091" y="12288"/>
                </a:lnTo>
                <a:lnTo>
                  <a:pt x="71969" y="12084"/>
                </a:lnTo>
                <a:lnTo>
                  <a:pt x="71887" y="11880"/>
                </a:lnTo>
                <a:lnTo>
                  <a:pt x="71806" y="11676"/>
                </a:lnTo>
                <a:lnTo>
                  <a:pt x="71683" y="11431"/>
                </a:lnTo>
                <a:lnTo>
                  <a:pt x="71601" y="11308"/>
                </a:lnTo>
                <a:lnTo>
                  <a:pt x="71479" y="11186"/>
                </a:lnTo>
                <a:lnTo>
                  <a:pt x="71275" y="11023"/>
                </a:lnTo>
                <a:lnTo>
                  <a:pt x="71234" y="10900"/>
                </a:lnTo>
                <a:lnTo>
                  <a:pt x="71234" y="10819"/>
                </a:lnTo>
                <a:lnTo>
                  <a:pt x="71275" y="10737"/>
                </a:lnTo>
                <a:lnTo>
                  <a:pt x="71275" y="10696"/>
                </a:lnTo>
                <a:lnTo>
                  <a:pt x="71234" y="10655"/>
                </a:lnTo>
                <a:lnTo>
                  <a:pt x="71193" y="10614"/>
                </a:lnTo>
                <a:lnTo>
                  <a:pt x="71071" y="10533"/>
                </a:lnTo>
                <a:lnTo>
                  <a:pt x="70989" y="10492"/>
                </a:lnTo>
                <a:lnTo>
                  <a:pt x="70867" y="10370"/>
                </a:lnTo>
                <a:lnTo>
                  <a:pt x="70785" y="10288"/>
                </a:lnTo>
                <a:lnTo>
                  <a:pt x="70785" y="10247"/>
                </a:lnTo>
                <a:lnTo>
                  <a:pt x="70785" y="10084"/>
                </a:lnTo>
                <a:lnTo>
                  <a:pt x="70744" y="9961"/>
                </a:lnTo>
                <a:lnTo>
                  <a:pt x="70622" y="9880"/>
                </a:lnTo>
                <a:lnTo>
                  <a:pt x="70458" y="9798"/>
                </a:lnTo>
                <a:lnTo>
                  <a:pt x="70336" y="9553"/>
                </a:lnTo>
                <a:lnTo>
                  <a:pt x="70213" y="9349"/>
                </a:lnTo>
                <a:lnTo>
                  <a:pt x="69887" y="8941"/>
                </a:lnTo>
                <a:lnTo>
                  <a:pt x="69683" y="8696"/>
                </a:lnTo>
                <a:lnTo>
                  <a:pt x="69438" y="8451"/>
                </a:lnTo>
                <a:lnTo>
                  <a:pt x="68866" y="8002"/>
                </a:lnTo>
                <a:lnTo>
                  <a:pt x="68295" y="7594"/>
                </a:lnTo>
                <a:lnTo>
                  <a:pt x="67764" y="7145"/>
                </a:lnTo>
                <a:lnTo>
                  <a:pt x="67642" y="7104"/>
                </a:lnTo>
                <a:lnTo>
                  <a:pt x="67560" y="7104"/>
                </a:lnTo>
                <a:lnTo>
                  <a:pt x="67111" y="6777"/>
                </a:lnTo>
                <a:lnTo>
                  <a:pt x="66866" y="6614"/>
                </a:lnTo>
                <a:lnTo>
                  <a:pt x="66621" y="6532"/>
                </a:lnTo>
                <a:lnTo>
                  <a:pt x="66376" y="6369"/>
                </a:lnTo>
                <a:lnTo>
                  <a:pt x="66131" y="6247"/>
                </a:lnTo>
                <a:lnTo>
                  <a:pt x="65519" y="5838"/>
                </a:lnTo>
                <a:lnTo>
                  <a:pt x="65233" y="5675"/>
                </a:lnTo>
                <a:lnTo>
                  <a:pt x="64866" y="5553"/>
                </a:lnTo>
                <a:lnTo>
                  <a:pt x="64580" y="5430"/>
                </a:lnTo>
                <a:lnTo>
                  <a:pt x="64335" y="5267"/>
                </a:lnTo>
                <a:lnTo>
                  <a:pt x="64254" y="5144"/>
                </a:lnTo>
                <a:lnTo>
                  <a:pt x="64131" y="5063"/>
                </a:lnTo>
                <a:lnTo>
                  <a:pt x="63886" y="4981"/>
                </a:lnTo>
                <a:lnTo>
                  <a:pt x="63151" y="4695"/>
                </a:lnTo>
                <a:lnTo>
                  <a:pt x="62457" y="4410"/>
                </a:lnTo>
                <a:lnTo>
                  <a:pt x="61723" y="4124"/>
                </a:lnTo>
                <a:lnTo>
                  <a:pt x="60988" y="3879"/>
                </a:lnTo>
                <a:lnTo>
                  <a:pt x="60335" y="3634"/>
                </a:lnTo>
                <a:lnTo>
                  <a:pt x="59682" y="3389"/>
                </a:lnTo>
                <a:lnTo>
                  <a:pt x="58865" y="3144"/>
                </a:lnTo>
                <a:lnTo>
                  <a:pt x="58498" y="3022"/>
                </a:lnTo>
                <a:lnTo>
                  <a:pt x="58090" y="2899"/>
                </a:lnTo>
                <a:lnTo>
                  <a:pt x="57314" y="2613"/>
                </a:lnTo>
                <a:lnTo>
                  <a:pt x="56538" y="2409"/>
                </a:lnTo>
                <a:lnTo>
                  <a:pt x="54946" y="2083"/>
                </a:lnTo>
                <a:lnTo>
                  <a:pt x="53722" y="1838"/>
                </a:lnTo>
                <a:lnTo>
                  <a:pt x="52497" y="1593"/>
                </a:lnTo>
                <a:lnTo>
                  <a:pt x="51191" y="1389"/>
                </a:lnTo>
                <a:lnTo>
                  <a:pt x="49884" y="1226"/>
                </a:lnTo>
                <a:lnTo>
                  <a:pt x="48905" y="1144"/>
                </a:lnTo>
                <a:lnTo>
                  <a:pt x="47884" y="1062"/>
                </a:lnTo>
                <a:lnTo>
                  <a:pt x="46864" y="981"/>
                </a:lnTo>
                <a:lnTo>
                  <a:pt x="45843" y="858"/>
                </a:lnTo>
                <a:lnTo>
                  <a:pt x="44741" y="736"/>
                </a:lnTo>
                <a:lnTo>
                  <a:pt x="43639" y="654"/>
                </a:lnTo>
                <a:lnTo>
                  <a:pt x="41230" y="572"/>
                </a:lnTo>
                <a:lnTo>
                  <a:pt x="36781" y="327"/>
                </a:lnTo>
                <a:lnTo>
                  <a:pt x="34903" y="287"/>
                </a:lnTo>
                <a:lnTo>
                  <a:pt x="33066" y="246"/>
                </a:lnTo>
                <a:lnTo>
                  <a:pt x="27269" y="246"/>
                </a:lnTo>
                <a:lnTo>
                  <a:pt x="26575" y="205"/>
                </a:lnTo>
                <a:lnTo>
                  <a:pt x="25881" y="164"/>
                </a:lnTo>
                <a:lnTo>
                  <a:pt x="24493" y="83"/>
                </a:lnTo>
                <a:lnTo>
                  <a:pt x="23146" y="1"/>
                </a:lnTo>
                <a:close/>
              </a:path>
            </a:pathLst>
          </a:cu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2"/>
              </a:solidFill>
            </a:endParaRPr>
          </a:p>
        </p:txBody>
      </p:sp>
      <p:sp>
        <p:nvSpPr>
          <p:cNvPr id="2168" name="Google Shape;2168;p57"/>
          <p:cNvSpPr txBox="1">
            <a:spLocks noGrp="1"/>
          </p:cNvSpPr>
          <p:nvPr>
            <p:ph type="title"/>
          </p:nvPr>
        </p:nvSpPr>
        <p:spPr>
          <a:xfrm>
            <a:off x="6152728" y="520306"/>
            <a:ext cx="1799037" cy="9435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sz="7200" b="1">
                <a:latin typeface="+mj-lt"/>
              </a:rPr>
              <a:t>02</a:t>
            </a:r>
            <a:endParaRPr sz="7200" b="1">
              <a:latin typeface="+mj-lt"/>
            </a:endParaRPr>
          </a:p>
        </p:txBody>
      </p:sp>
      <p:sp>
        <p:nvSpPr>
          <p:cNvPr id="2169" name="Google Shape;2169;p57"/>
          <p:cNvSpPr txBox="1">
            <a:spLocks noGrp="1"/>
          </p:cNvSpPr>
          <p:nvPr>
            <p:ph type="title" idx="2"/>
          </p:nvPr>
        </p:nvSpPr>
        <p:spPr>
          <a:xfrm>
            <a:off x="448967" y="2421294"/>
            <a:ext cx="7904163" cy="926400"/>
          </a:xfrm>
          <a:prstGeom prst="rect">
            <a:avLst/>
          </a:prstGeom>
        </p:spPr>
        <p:txBody>
          <a:bodyPr spcFirstLastPara="1" wrap="square" lIns="91425" tIns="91425" rIns="91425" bIns="91425" anchor="ctr" anchorCtr="0">
            <a:noAutofit/>
          </a:bodyPr>
          <a:lstStyle/>
          <a:p>
            <a:pPr lvl="0">
              <a:lnSpc>
                <a:spcPct val="150000"/>
              </a:lnSpc>
            </a:pPr>
            <a:r>
              <a:rPr lang="vi-VN" sz="3600">
                <a:solidFill>
                  <a:schemeClr val="bg2">
                    <a:lumMod val="50000"/>
                  </a:schemeClr>
                </a:solidFill>
                <a:latin typeface="+mn-lt"/>
              </a:rPr>
              <a:t>VỊ NGỮ CỦA MỖI CÂU TÌM ĐƯỢC Ở BÀI TẬP 1 CHO BIẾT ĐIỀU GÌ VỀ ĐỐI TƯỢNG NÊU Ở CHỦ NGỮ?</a:t>
            </a:r>
          </a:p>
        </p:txBody>
      </p:sp>
      <p:sp>
        <p:nvSpPr>
          <p:cNvPr id="2171" name="Google Shape;2171;p57"/>
          <p:cNvSpPr/>
          <p:nvPr/>
        </p:nvSpPr>
        <p:spPr>
          <a:xfrm flipH="1">
            <a:off x="965516" y="4130695"/>
            <a:ext cx="2287908" cy="475718"/>
          </a:xfrm>
          <a:custGeom>
            <a:avLst/>
            <a:gdLst/>
            <a:ahLst/>
            <a:cxnLst/>
            <a:rect l="l" t="t" r="r" b="b"/>
            <a:pathLst>
              <a:path w="36872" h="7667" extrusionOk="0">
                <a:moveTo>
                  <a:pt x="18436" y="1"/>
                </a:moveTo>
                <a:lnTo>
                  <a:pt x="16555" y="48"/>
                </a:lnTo>
                <a:lnTo>
                  <a:pt x="14721" y="95"/>
                </a:lnTo>
                <a:lnTo>
                  <a:pt x="12981" y="189"/>
                </a:lnTo>
                <a:lnTo>
                  <a:pt x="11287" y="330"/>
                </a:lnTo>
                <a:lnTo>
                  <a:pt x="9688" y="471"/>
                </a:lnTo>
                <a:lnTo>
                  <a:pt x="8137" y="659"/>
                </a:lnTo>
                <a:lnTo>
                  <a:pt x="6726" y="894"/>
                </a:lnTo>
                <a:lnTo>
                  <a:pt x="5409" y="1129"/>
                </a:lnTo>
                <a:lnTo>
                  <a:pt x="4233" y="1412"/>
                </a:lnTo>
                <a:lnTo>
                  <a:pt x="3151" y="1694"/>
                </a:lnTo>
                <a:lnTo>
                  <a:pt x="2258" y="2023"/>
                </a:lnTo>
                <a:lnTo>
                  <a:pt x="1458" y="2352"/>
                </a:lnTo>
                <a:lnTo>
                  <a:pt x="847" y="2728"/>
                </a:lnTo>
                <a:lnTo>
                  <a:pt x="612" y="2870"/>
                </a:lnTo>
                <a:lnTo>
                  <a:pt x="377" y="3058"/>
                </a:lnTo>
                <a:lnTo>
                  <a:pt x="236" y="3246"/>
                </a:lnTo>
                <a:lnTo>
                  <a:pt x="142" y="3434"/>
                </a:lnTo>
                <a:lnTo>
                  <a:pt x="47" y="3669"/>
                </a:lnTo>
                <a:lnTo>
                  <a:pt x="0" y="3857"/>
                </a:lnTo>
                <a:lnTo>
                  <a:pt x="47" y="4045"/>
                </a:lnTo>
                <a:lnTo>
                  <a:pt x="142" y="4233"/>
                </a:lnTo>
                <a:lnTo>
                  <a:pt x="236" y="4421"/>
                </a:lnTo>
                <a:lnTo>
                  <a:pt x="377" y="4610"/>
                </a:lnTo>
                <a:lnTo>
                  <a:pt x="612" y="4798"/>
                </a:lnTo>
                <a:lnTo>
                  <a:pt x="847" y="4986"/>
                </a:lnTo>
                <a:lnTo>
                  <a:pt x="1458" y="5315"/>
                </a:lnTo>
                <a:lnTo>
                  <a:pt x="2258" y="5691"/>
                </a:lnTo>
                <a:lnTo>
                  <a:pt x="3151" y="5973"/>
                </a:lnTo>
                <a:lnTo>
                  <a:pt x="4233" y="6303"/>
                </a:lnTo>
                <a:lnTo>
                  <a:pt x="5409" y="6538"/>
                </a:lnTo>
                <a:lnTo>
                  <a:pt x="6726" y="6820"/>
                </a:lnTo>
                <a:lnTo>
                  <a:pt x="8137" y="7008"/>
                </a:lnTo>
                <a:lnTo>
                  <a:pt x="9688" y="7196"/>
                </a:lnTo>
                <a:lnTo>
                  <a:pt x="11287" y="7384"/>
                </a:lnTo>
                <a:lnTo>
                  <a:pt x="12981" y="7478"/>
                </a:lnTo>
                <a:lnTo>
                  <a:pt x="14721" y="7572"/>
                </a:lnTo>
                <a:lnTo>
                  <a:pt x="16555" y="7666"/>
                </a:lnTo>
                <a:lnTo>
                  <a:pt x="20317" y="7666"/>
                </a:lnTo>
                <a:lnTo>
                  <a:pt x="22151" y="7572"/>
                </a:lnTo>
                <a:lnTo>
                  <a:pt x="23938" y="7478"/>
                </a:lnTo>
                <a:lnTo>
                  <a:pt x="25631" y="7384"/>
                </a:lnTo>
                <a:lnTo>
                  <a:pt x="27230" y="7196"/>
                </a:lnTo>
                <a:lnTo>
                  <a:pt x="28735" y="7008"/>
                </a:lnTo>
                <a:lnTo>
                  <a:pt x="30146" y="6820"/>
                </a:lnTo>
                <a:lnTo>
                  <a:pt x="31463" y="6538"/>
                </a:lnTo>
                <a:lnTo>
                  <a:pt x="32686" y="6303"/>
                </a:lnTo>
                <a:lnTo>
                  <a:pt x="33720" y="5973"/>
                </a:lnTo>
                <a:lnTo>
                  <a:pt x="34661" y="5691"/>
                </a:lnTo>
                <a:lnTo>
                  <a:pt x="35413" y="5315"/>
                </a:lnTo>
                <a:lnTo>
                  <a:pt x="36025" y="4986"/>
                </a:lnTo>
                <a:lnTo>
                  <a:pt x="36307" y="4798"/>
                </a:lnTo>
                <a:lnTo>
                  <a:pt x="36495" y="4610"/>
                </a:lnTo>
                <a:lnTo>
                  <a:pt x="36683" y="4421"/>
                </a:lnTo>
                <a:lnTo>
                  <a:pt x="36777" y="4233"/>
                </a:lnTo>
                <a:lnTo>
                  <a:pt x="36871" y="4045"/>
                </a:lnTo>
                <a:lnTo>
                  <a:pt x="36871" y="3857"/>
                </a:lnTo>
                <a:lnTo>
                  <a:pt x="36871" y="3669"/>
                </a:lnTo>
                <a:lnTo>
                  <a:pt x="36777" y="3434"/>
                </a:lnTo>
                <a:lnTo>
                  <a:pt x="36683" y="3246"/>
                </a:lnTo>
                <a:lnTo>
                  <a:pt x="36495" y="3058"/>
                </a:lnTo>
                <a:lnTo>
                  <a:pt x="36307" y="2870"/>
                </a:lnTo>
                <a:lnTo>
                  <a:pt x="36025" y="2728"/>
                </a:lnTo>
                <a:lnTo>
                  <a:pt x="35413" y="2352"/>
                </a:lnTo>
                <a:lnTo>
                  <a:pt x="34661" y="2023"/>
                </a:lnTo>
                <a:lnTo>
                  <a:pt x="33720" y="1694"/>
                </a:lnTo>
                <a:lnTo>
                  <a:pt x="32686" y="1412"/>
                </a:lnTo>
                <a:lnTo>
                  <a:pt x="31463" y="1129"/>
                </a:lnTo>
                <a:lnTo>
                  <a:pt x="30146" y="894"/>
                </a:lnTo>
                <a:lnTo>
                  <a:pt x="28735" y="659"/>
                </a:lnTo>
                <a:lnTo>
                  <a:pt x="27230" y="471"/>
                </a:lnTo>
                <a:lnTo>
                  <a:pt x="25631" y="330"/>
                </a:lnTo>
                <a:lnTo>
                  <a:pt x="23938" y="189"/>
                </a:lnTo>
                <a:lnTo>
                  <a:pt x="22151" y="95"/>
                </a:lnTo>
                <a:lnTo>
                  <a:pt x="20317" y="48"/>
                </a:lnTo>
                <a:lnTo>
                  <a:pt x="18436" y="1"/>
                </a:lnTo>
                <a:close/>
              </a:path>
            </a:pathLst>
          </a:custGeom>
          <a:solidFill>
            <a:srgbClr val="869D39">
              <a:alpha val="184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72" name="Google Shape;2172;p57"/>
          <p:cNvGrpSpPr/>
          <p:nvPr/>
        </p:nvGrpSpPr>
        <p:grpSpPr>
          <a:xfrm flipH="1">
            <a:off x="448967" y="3734987"/>
            <a:ext cx="1033098" cy="1267134"/>
            <a:chOff x="5456025" y="2629400"/>
            <a:chExt cx="863000" cy="1521400"/>
          </a:xfrm>
        </p:grpSpPr>
        <p:sp>
          <p:nvSpPr>
            <p:cNvPr id="2173" name="Google Shape;2173;p57"/>
            <p:cNvSpPr/>
            <p:nvPr/>
          </p:nvSpPr>
          <p:spPr>
            <a:xfrm>
              <a:off x="5456025" y="2710525"/>
              <a:ext cx="125825" cy="90550"/>
            </a:xfrm>
            <a:custGeom>
              <a:avLst/>
              <a:gdLst/>
              <a:ahLst/>
              <a:cxnLst/>
              <a:rect l="l" t="t" r="r" b="b"/>
              <a:pathLst>
                <a:path w="5033" h="3622" extrusionOk="0">
                  <a:moveTo>
                    <a:pt x="3903" y="0"/>
                  </a:moveTo>
                  <a:lnTo>
                    <a:pt x="0" y="2775"/>
                  </a:lnTo>
                  <a:lnTo>
                    <a:pt x="611" y="3057"/>
                  </a:lnTo>
                  <a:lnTo>
                    <a:pt x="1176" y="3245"/>
                  </a:lnTo>
                  <a:lnTo>
                    <a:pt x="1881" y="3433"/>
                  </a:lnTo>
                  <a:lnTo>
                    <a:pt x="2634" y="3575"/>
                  </a:lnTo>
                  <a:lnTo>
                    <a:pt x="3057" y="3622"/>
                  </a:lnTo>
                  <a:lnTo>
                    <a:pt x="3433" y="3622"/>
                  </a:lnTo>
                  <a:lnTo>
                    <a:pt x="3856" y="3575"/>
                  </a:lnTo>
                  <a:lnTo>
                    <a:pt x="4280" y="3481"/>
                  </a:lnTo>
                  <a:lnTo>
                    <a:pt x="4656" y="3339"/>
                  </a:lnTo>
                  <a:lnTo>
                    <a:pt x="5032" y="3151"/>
                  </a:lnTo>
                  <a:lnTo>
                    <a:pt x="4656" y="2164"/>
                  </a:lnTo>
                  <a:lnTo>
                    <a:pt x="3903" y="0"/>
                  </a:lnTo>
                  <a:close/>
                </a:path>
              </a:pathLst>
            </a:custGeom>
            <a:solidFill>
              <a:srgbClr val="FCC3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4" name="Google Shape;2174;p57"/>
            <p:cNvSpPr/>
            <p:nvPr/>
          </p:nvSpPr>
          <p:spPr>
            <a:xfrm>
              <a:off x="5782875" y="3840400"/>
              <a:ext cx="103475" cy="285725"/>
            </a:xfrm>
            <a:custGeom>
              <a:avLst/>
              <a:gdLst/>
              <a:ahLst/>
              <a:cxnLst/>
              <a:rect l="l" t="t" r="r" b="b"/>
              <a:pathLst>
                <a:path w="4139" h="11429" extrusionOk="0">
                  <a:moveTo>
                    <a:pt x="3010" y="0"/>
                  </a:moveTo>
                  <a:lnTo>
                    <a:pt x="3433" y="8277"/>
                  </a:lnTo>
                  <a:lnTo>
                    <a:pt x="0" y="9030"/>
                  </a:lnTo>
                  <a:lnTo>
                    <a:pt x="2540" y="8936"/>
                  </a:lnTo>
                  <a:lnTo>
                    <a:pt x="0" y="10206"/>
                  </a:lnTo>
                  <a:lnTo>
                    <a:pt x="0" y="10206"/>
                  </a:lnTo>
                  <a:lnTo>
                    <a:pt x="2916" y="9453"/>
                  </a:lnTo>
                  <a:lnTo>
                    <a:pt x="1364" y="11428"/>
                  </a:lnTo>
                  <a:lnTo>
                    <a:pt x="4092" y="9124"/>
                  </a:lnTo>
                  <a:lnTo>
                    <a:pt x="4139" y="235"/>
                  </a:lnTo>
                  <a:lnTo>
                    <a:pt x="3010" y="0"/>
                  </a:lnTo>
                  <a:close/>
                </a:path>
              </a:pathLst>
            </a:custGeom>
            <a:solidFill>
              <a:srgbClr val="FCC3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5" name="Google Shape;2175;p57"/>
            <p:cNvSpPr/>
            <p:nvPr/>
          </p:nvSpPr>
          <p:spPr>
            <a:xfrm>
              <a:off x="5786400" y="3706350"/>
              <a:ext cx="174025" cy="177575"/>
            </a:xfrm>
            <a:custGeom>
              <a:avLst/>
              <a:gdLst/>
              <a:ahLst/>
              <a:cxnLst/>
              <a:rect l="l" t="t" r="r" b="b"/>
              <a:pathLst>
                <a:path w="6961" h="7103" extrusionOk="0">
                  <a:moveTo>
                    <a:pt x="0" y="1"/>
                  </a:moveTo>
                  <a:lnTo>
                    <a:pt x="0" y="753"/>
                  </a:lnTo>
                  <a:lnTo>
                    <a:pt x="94" y="1459"/>
                  </a:lnTo>
                  <a:lnTo>
                    <a:pt x="188" y="2117"/>
                  </a:lnTo>
                  <a:lnTo>
                    <a:pt x="282" y="2776"/>
                  </a:lnTo>
                  <a:lnTo>
                    <a:pt x="424" y="3387"/>
                  </a:lnTo>
                  <a:lnTo>
                    <a:pt x="612" y="3998"/>
                  </a:lnTo>
                  <a:lnTo>
                    <a:pt x="800" y="4516"/>
                  </a:lnTo>
                  <a:lnTo>
                    <a:pt x="1035" y="5033"/>
                  </a:lnTo>
                  <a:lnTo>
                    <a:pt x="1270" y="5456"/>
                  </a:lnTo>
                  <a:lnTo>
                    <a:pt x="1552" y="5880"/>
                  </a:lnTo>
                  <a:lnTo>
                    <a:pt x="1834" y="6256"/>
                  </a:lnTo>
                  <a:lnTo>
                    <a:pt x="2117" y="6538"/>
                  </a:lnTo>
                  <a:lnTo>
                    <a:pt x="2446" y="6773"/>
                  </a:lnTo>
                  <a:lnTo>
                    <a:pt x="2775" y="6961"/>
                  </a:lnTo>
                  <a:lnTo>
                    <a:pt x="3104" y="7055"/>
                  </a:lnTo>
                  <a:lnTo>
                    <a:pt x="3480" y="7102"/>
                  </a:lnTo>
                  <a:lnTo>
                    <a:pt x="3810" y="7055"/>
                  </a:lnTo>
                  <a:lnTo>
                    <a:pt x="4186" y="6961"/>
                  </a:lnTo>
                  <a:lnTo>
                    <a:pt x="4515" y="6773"/>
                  </a:lnTo>
                  <a:lnTo>
                    <a:pt x="4844" y="6538"/>
                  </a:lnTo>
                  <a:lnTo>
                    <a:pt x="5126" y="6256"/>
                  </a:lnTo>
                  <a:lnTo>
                    <a:pt x="5409" y="5880"/>
                  </a:lnTo>
                  <a:lnTo>
                    <a:pt x="5691" y="5456"/>
                  </a:lnTo>
                  <a:lnTo>
                    <a:pt x="5926" y="5033"/>
                  </a:lnTo>
                  <a:lnTo>
                    <a:pt x="6161" y="4516"/>
                  </a:lnTo>
                  <a:lnTo>
                    <a:pt x="6349" y="3998"/>
                  </a:lnTo>
                  <a:lnTo>
                    <a:pt x="6537" y="3387"/>
                  </a:lnTo>
                  <a:lnTo>
                    <a:pt x="6678" y="2776"/>
                  </a:lnTo>
                  <a:lnTo>
                    <a:pt x="6772" y="2117"/>
                  </a:lnTo>
                  <a:lnTo>
                    <a:pt x="6867" y="1459"/>
                  </a:lnTo>
                  <a:lnTo>
                    <a:pt x="6961" y="753"/>
                  </a:lnTo>
                  <a:lnTo>
                    <a:pt x="6961" y="1"/>
                  </a:lnTo>
                  <a:close/>
                </a:path>
              </a:pathLst>
            </a:custGeom>
            <a:solidFill>
              <a:srgbClr val="EAEA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6" name="Google Shape;2176;p57"/>
            <p:cNvSpPr/>
            <p:nvPr/>
          </p:nvSpPr>
          <p:spPr>
            <a:xfrm>
              <a:off x="5553600" y="2629400"/>
              <a:ext cx="765425" cy="1266275"/>
            </a:xfrm>
            <a:custGeom>
              <a:avLst/>
              <a:gdLst/>
              <a:ahLst/>
              <a:cxnLst/>
              <a:rect l="l" t="t" r="r" b="b"/>
              <a:pathLst>
                <a:path w="30617" h="50651" extrusionOk="0">
                  <a:moveTo>
                    <a:pt x="4891" y="0"/>
                  </a:moveTo>
                  <a:lnTo>
                    <a:pt x="4186" y="94"/>
                  </a:lnTo>
                  <a:lnTo>
                    <a:pt x="3575" y="236"/>
                  </a:lnTo>
                  <a:lnTo>
                    <a:pt x="3010" y="424"/>
                  </a:lnTo>
                  <a:lnTo>
                    <a:pt x="2493" y="659"/>
                  </a:lnTo>
                  <a:lnTo>
                    <a:pt x="2023" y="941"/>
                  </a:lnTo>
                  <a:lnTo>
                    <a:pt x="1599" y="1223"/>
                  </a:lnTo>
                  <a:lnTo>
                    <a:pt x="1223" y="1552"/>
                  </a:lnTo>
                  <a:lnTo>
                    <a:pt x="941" y="1834"/>
                  </a:lnTo>
                  <a:lnTo>
                    <a:pt x="659" y="2164"/>
                  </a:lnTo>
                  <a:lnTo>
                    <a:pt x="283" y="2728"/>
                  </a:lnTo>
                  <a:lnTo>
                    <a:pt x="47" y="3104"/>
                  </a:lnTo>
                  <a:lnTo>
                    <a:pt x="0" y="3245"/>
                  </a:lnTo>
                  <a:lnTo>
                    <a:pt x="1129" y="6396"/>
                  </a:lnTo>
                  <a:lnTo>
                    <a:pt x="1599" y="6678"/>
                  </a:lnTo>
                  <a:lnTo>
                    <a:pt x="2117" y="6961"/>
                  </a:lnTo>
                  <a:lnTo>
                    <a:pt x="2775" y="7196"/>
                  </a:lnTo>
                  <a:lnTo>
                    <a:pt x="3151" y="7337"/>
                  </a:lnTo>
                  <a:lnTo>
                    <a:pt x="3575" y="7384"/>
                  </a:lnTo>
                  <a:lnTo>
                    <a:pt x="3998" y="7431"/>
                  </a:lnTo>
                  <a:lnTo>
                    <a:pt x="4468" y="7478"/>
                  </a:lnTo>
                  <a:lnTo>
                    <a:pt x="4939" y="7431"/>
                  </a:lnTo>
                  <a:lnTo>
                    <a:pt x="5409" y="7337"/>
                  </a:lnTo>
                  <a:lnTo>
                    <a:pt x="5879" y="7196"/>
                  </a:lnTo>
                  <a:lnTo>
                    <a:pt x="6349" y="6961"/>
                  </a:lnTo>
                  <a:lnTo>
                    <a:pt x="6349" y="6961"/>
                  </a:lnTo>
                  <a:lnTo>
                    <a:pt x="4939" y="16461"/>
                  </a:lnTo>
                  <a:lnTo>
                    <a:pt x="3998" y="22856"/>
                  </a:lnTo>
                  <a:lnTo>
                    <a:pt x="3857" y="23656"/>
                  </a:lnTo>
                  <a:lnTo>
                    <a:pt x="3763" y="24503"/>
                  </a:lnTo>
                  <a:lnTo>
                    <a:pt x="3669" y="25537"/>
                  </a:lnTo>
                  <a:lnTo>
                    <a:pt x="3622" y="26807"/>
                  </a:lnTo>
                  <a:lnTo>
                    <a:pt x="3622" y="28218"/>
                  </a:lnTo>
                  <a:lnTo>
                    <a:pt x="3669" y="29817"/>
                  </a:lnTo>
                  <a:lnTo>
                    <a:pt x="3810" y="31510"/>
                  </a:lnTo>
                  <a:lnTo>
                    <a:pt x="3951" y="32403"/>
                  </a:lnTo>
                  <a:lnTo>
                    <a:pt x="4092" y="33344"/>
                  </a:lnTo>
                  <a:lnTo>
                    <a:pt x="4280" y="34238"/>
                  </a:lnTo>
                  <a:lnTo>
                    <a:pt x="4515" y="35178"/>
                  </a:lnTo>
                  <a:lnTo>
                    <a:pt x="4797" y="36166"/>
                  </a:lnTo>
                  <a:lnTo>
                    <a:pt x="5127" y="37106"/>
                  </a:lnTo>
                  <a:lnTo>
                    <a:pt x="5456" y="38047"/>
                  </a:lnTo>
                  <a:lnTo>
                    <a:pt x="5879" y="39034"/>
                  </a:lnTo>
                  <a:lnTo>
                    <a:pt x="6349" y="39975"/>
                  </a:lnTo>
                  <a:lnTo>
                    <a:pt x="6820" y="40916"/>
                  </a:lnTo>
                  <a:lnTo>
                    <a:pt x="7431" y="41809"/>
                  </a:lnTo>
                  <a:lnTo>
                    <a:pt x="8042" y="42750"/>
                  </a:lnTo>
                  <a:lnTo>
                    <a:pt x="8748" y="43596"/>
                  </a:lnTo>
                  <a:lnTo>
                    <a:pt x="9500" y="44490"/>
                  </a:lnTo>
                  <a:lnTo>
                    <a:pt x="10300" y="45336"/>
                  </a:lnTo>
                  <a:lnTo>
                    <a:pt x="11240" y="46136"/>
                  </a:lnTo>
                  <a:lnTo>
                    <a:pt x="12181" y="46888"/>
                  </a:lnTo>
                  <a:lnTo>
                    <a:pt x="13263" y="47641"/>
                  </a:lnTo>
                  <a:lnTo>
                    <a:pt x="14391" y="48299"/>
                  </a:lnTo>
                  <a:lnTo>
                    <a:pt x="15567" y="48958"/>
                  </a:lnTo>
                  <a:lnTo>
                    <a:pt x="15943" y="49099"/>
                  </a:lnTo>
                  <a:lnTo>
                    <a:pt x="16884" y="49428"/>
                  </a:lnTo>
                  <a:lnTo>
                    <a:pt x="18389" y="49851"/>
                  </a:lnTo>
                  <a:lnTo>
                    <a:pt x="19329" y="50086"/>
                  </a:lnTo>
                  <a:lnTo>
                    <a:pt x="20317" y="50274"/>
                  </a:lnTo>
                  <a:lnTo>
                    <a:pt x="21446" y="50463"/>
                  </a:lnTo>
                  <a:lnTo>
                    <a:pt x="22622" y="50604"/>
                  </a:lnTo>
                  <a:lnTo>
                    <a:pt x="23844" y="50651"/>
                  </a:lnTo>
                  <a:lnTo>
                    <a:pt x="25161" y="50651"/>
                  </a:lnTo>
                  <a:lnTo>
                    <a:pt x="26478" y="50557"/>
                  </a:lnTo>
                  <a:lnTo>
                    <a:pt x="27842" y="50368"/>
                  </a:lnTo>
                  <a:lnTo>
                    <a:pt x="28547" y="50227"/>
                  </a:lnTo>
                  <a:lnTo>
                    <a:pt x="29206" y="50086"/>
                  </a:lnTo>
                  <a:lnTo>
                    <a:pt x="29911" y="49898"/>
                  </a:lnTo>
                  <a:lnTo>
                    <a:pt x="30617" y="49663"/>
                  </a:lnTo>
                  <a:lnTo>
                    <a:pt x="26243" y="42844"/>
                  </a:lnTo>
                  <a:lnTo>
                    <a:pt x="19612" y="32403"/>
                  </a:lnTo>
                  <a:lnTo>
                    <a:pt x="18953" y="31416"/>
                  </a:lnTo>
                  <a:lnTo>
                    <a:pt x="13404" y="23045"/>
                  </a:lnTo>
                  <a:lnTo>
                    <a:pt x="10488" y="18671"/>
                  </a:lnTo>
                  <a:lnTo>
                    <a:pt x="10488" y="17730"/>
                  </a:lnTo>
                  <a:lnTo>
                    <a:pt x="10488" y="16461"/>
                  </a:lnTo>
                  <a:lnTo>
                    <a:pt x="10535" y="6396"/>
                  </a:lnTo>
                  <a:lnTo>
                    <a:pt x="10535" y="6161"/>
                  </a:lnTo>
                  <a:lnTo>
                    <a:pt x="10488" y="5456"/>
                  </a:lnTo>
                  <a:lnTo>
                    <a:pt x="10441" y="5032"/>
                  </a:lnTo>
                  <a:lnTo>
                    <a:pt x="10347" y="4515"/>
                  </a:lnTo>
                  <a:lnTo>
                    <a:pt x="10206" y="3951"/>
                  </a:lnTo>
                  <a:lnTo>
                    <a:pt x="9971" y="3386"/>
                  </a:lnTo>
                  <a:lnTo>
                    <a:pt x="9736" y="2822"/>
                  </a:lnTo>
                  <a:lnTo>
                    <a:pt x="9406" y="2211"/>
                  </a:lnTo>
                  <a:lnTo>
                    <a:pt x="9030" y="1693"/>
                  </a:lnTo>
                  <a:lnTo>
                    <a:pt x="8560" y="1176"/>
                  </a:lnTo>
                  <a:lnTo>
                    <a:pt x="8278" y="988"/>
                  </a:lnTo>
                  <a:lnTo>
                    <a:pt x="7995" y="753"/>
                  </a:lnTo>
                  <a:lnTo>
                    <a:pt x="7666" y="565"/>
                  </a:lnTo>
                  <a:lnTo>
                    <a:pt x="7290" y="424"/>
                  </a:lnTo>
                  <a:lnTo>
                    <a:pt x="6914" y="283"/>
                  </a:lnTo>
                  <a:lnTo>
                    <a:pt x="6538" y="141"/>
                  </a:lnTo>
                  <a:lnTo>
                    <a:pt x="6114" y="47"/>
                  </a:lnTo>
                  <a:lnTo>
                    <a:pt x="564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7" name="Google Shape;2177;p57"/>
            <p:cNvSpPr/>
            <p:nvPr/>
          </p:nvSpPr>
          <p:spPr>
            <a:xfrm>
              <a:off x="5834600" y="3238425"/>
              <a:ext cx="375075" cy="467950"/>
            </a:xfrm>
            <a:custGeom>
              <a:avLst/>
              <a:gdLst/>
              <a:ahLst/>
              <a:cxnLst/>
              <a:rect l="l" t="t" r="r" b="b"/>
              <a:pathLst>
                <a:path w="15003" h="18718" extrusionOk="0">
                  <a:moveTo>
                    <a:pt x="2305" y="0"/>
                  </a:moveTo>
                  <a:lnTo>
                    <a:pt x="1176" y="2258"/>
                  </a:lnTo>
                  <a:lnTo>
                    <a:pt x="847" y="2869"/>
                  </a:lnTo>
                  <a:lnTo>
                    <a:pt x="612" y="3528"/>
                  </a:lnTo>
                  <a:lnTo>
                    <a:pt x="377" y="4233"/>
                  </a:lnTo>
                  <a:lnTo>
                    <a:pt x="236" y="4891"/>
                  </a:lnTo>
                  <a:lnTo>
                    <a:pt x="95" y="5597"/>
                  </a:lnTo>
                  <a:lnTo>
                    <a:pt x="0" y="6302"/>
                  </a:lnTo>
                  <a:lnTo>
                    <a:pt x="0" y="7008"/>
                  </a:lnTo>
                  <a:lnTo>
                    <a:pt x="0" y="7713"/>
                  </a:lnTo>
                  <a:lnTo>
                    <a:pt x="47" y="8372"/>
                  </a:lnTo>
                  <a:lnTo>
                    <a:pt x="142" y="8889"/>
                  </a:lnTo>
                  <a:lnTo>
                    <a:pt x="283" y="9265"/>
                  </a:lnTo>
                  <a:lnTo>
                    <a:pt x="471" y="9547"/>
                  </a:lnTo>
                  <a:lnTo>
                    <a:pt x="612" y="9735"/>
                  </a:lnTo>
                  <a:lnTo>
                    <a:pt x="847" y="9829"/>
                  </a:lnTo>
                  <a:lnTo>
                    <a:pt x="1035" y="9829"/>
                  </a:lnTo>
                  <a:lnTo>
                    <a:pt x="1223" y="9782"/>
                  </a:lnTo>
                  <a:lnTo>
                    <a:pt x="1458" y="9735"/>
                  </a:lnTo>
                  <a:lnTo>
                    <a:pt x="1646" y="9594"/>
                  </a:lnTo>
                  <a:lnTo>
                    <a:pt x="1976" y="9359"/>
                  </a:lnTo>
                  <a:lnTo>
                    <a:pt x="2305" y="9030"/>
                  </a:lnTo>
                  <a:lnTo>
                    <a:pt x="2775" y="10300"/>
                  </a:lnTo>
                  <a:lnTo>
                    <a:pt x="3245" y="11334"/>
                  </a:lnTo>
                  <a:lnTo>
                    <a:pt x="3669" y="12134"/>
                  </a:lnTo>
                  <a:lnTo>
                    <a:pt x="4045" y="12698"/>
                  </a:lnTo>
                  <a:lnTo>
                    <a:pt x="4374" y="13122"/>
                  </a:lnTo>
                  <a:lnTo>
                    <a:pt x="4703" y="13357"/>
                  </a:lnTo>
                  <a:lnTo>
                    <a:pt x="4939" y="13451"/>
                  </a:lnTo>
                  <a:lnTo>
                    <a:pt x="5174" y="13404"/>
                  </a:lnTo>
                  <a:lnTo>
                    <a:pt x="5362" y="13310"/>
                  </a:lnTo>
                  <a:lnTo>
                    <a:pt x="5550" y="13122"/>
                  </a:lnTo>
                  <a:lnTo>
                    <a:pt x="5691" y="12933"/>
                  </a:lnTo>
                  <a:lnTo>
                    <a:pt x="5785" y="12698"/>
                  </a:lnTo>
                  <a:lnTo>
                    <a:pt x="5926" y="12275"/>
                  </a:lnTo>
                  <a:lnTo>
                    <a:pt x="5973" y="12087"/>
                  </a:lnTo>
                  <a:lnTo>
                    <a:pt x="6302" y="13122"/>
                  </a:lnTo>
                  <a:lnTo>
                    <a:pt x="6679" y="13968"/>
                  </a:lnTo>
                  <a:lnTo>
                    <a:pt x="7008" y="14626"/>
                  </a:lnTo>
                  <a:lnTo>
                    <a:pt x="7337" y="15191"/>
                  </a:lnTo>
                  <a:lnTo>
                    <a:pt x="7666" y="15567"/>
                  </a:lnTo>
                  <a:lnTo>
                    <a:pt x="7948" y="15849"/>
                  </a:lnTo>
                  <a:lnTo>
                    <a:pt x="8231" y="16037"/>
                  </a:lnTo>
                  <a:lnTo>
                    <a:pt x="8513" y="16131"/>
                  </a:lnTo>
                  <a:lnTo>
                    <a:pt x="8748" y="16178"/>
                  </a:lnTo>
                  <a:lnTo>
                    <a:pt x="8983" y="16131"/>
                  </a:lnTo>
                  <a:lnTo>
                    <a:pt x="9171" y="16084"/>
                  </a:lnTo>
                  <a:lnTo>
                    <a:pt x="9312" y="15990"/>
                  </a:lnTo>
                  <a:lnTo>
                    <a:pt x="9547" y="15802"/>
                  </a:lnTo>
                  <a:lnTo>
                    <a:pt x="9641" y="15708"/>
                  </a:lnTo>
                  <a:lnTo>
                    <a:pt x="9924" y="16320"/>
                  </a:lnTo>
                  <a:lnTo>
                    <a:pt x="10253" y="16790"/>
                  </a:lnTo>
                  <a:lnTo>
                    <a:pt x="10582" y="17260"/>
                  </a:lnTo>
                  <a:lnTo>
                    <a:pt x="10958" y="17589"/>
                  </a:lnTo>
                  <a:lnTo>
                    <a:pt x="11287" y="17918"/>
                  </a:lnTo>
                  <a:lnTo>
                    <a:pt x="11664" y="18154"/>
                  </a:lnTo>
                  <a:lnTo>
                    <a:pt x="12040" y="18342"/>
                  </a:lnTo>
                  <a:lnTo>
                    <a:pt x="12369" y="18530"/>
                  </a:lnTo>
                  <a:lnTo>
                    <a:pt x="12745" y="18624"/>
                  </a:lnTo>
                  <a:lnTo>
                    <a:pt x="13122" y="18671"/>
                  </a:lnTo>
                  <a:lnTo>
                    <a:pt x="13451" y="18718"/>
                  </a:lnTo>
                  <a:lnTo>
                    <a:pt x="13827" y="18718"/>
                  </a:lnTo>
                  <a:lnTo>
                    <a:pt x="14438" y="18624"/>
                  </a:lnTo>
                  <a:lnTo>
                    <a:pt x="15003" y="18483"/>
                  </a:lnTo>
                  <a:lnTo>
                    <a:pt x="8372" y="8042"/>
                  </a:lnTo>
                  <a:lnTo>
                    <a:pt x="7713" y="7055"/>
                  </a:lnTo>
                  <a:lnTo>
                    <a:pt x="2305" y="0"/>
                  </a:lnTo>
                  <a:close/>
                </a:path>
              </a:pathLst>
            </a:custGeom>
            <a:solidFill>
              <a:srgbClr val="EAEA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8" name="Google Shape;2178;p57"/>
            <p:cNvSpPr/>
            <p:nvPr/>
          </p:nvSpPr>
          <p:spPr>
            <a:xfrm>
              <a:off x="5644125" y="3220775"/>
              <a:ext cx="674900" cy="674900"/>
            </a:xfrm>
            <a:custGeom>
              <a:avLst/>
              <a:gdLst/>
              <a:ahLst/>
              <a:cxnLst/>
              <a:rect l="l" t="t" r="r" b="b"/>
              <a:pathLst>
                <a:path w="26996" h="26996" extrusionOk="0">
                  <a:moveTo>
                    <a:pt x="236" y="1"/>
                  </a:moveTo>
                  <a:lnTo>
                    <a:pt x="142" y="848"/>
                  </a:lnTo>
                  <a:lnTo>
                    <a:pt x="48" y="1882"/>
                  </a:lnTo>
                  <a:lnTo>
                    <a:pt x="1" y="3152"/>
                  </a:lnTo>
                  <a:lnTo>
                    <a:pt x="1" y="4563"/>
                  </a:lnTo>
                  <a:lnTo>
                    <a:pt x="48" y="6162"/>
                  </a:lnTo>
                  <a:lnTo>
                    <a:pt x="189" y="7855"/>
                  </a:lnTo>
                  <a:lnTo>
                    <a:pt x="330" y="8748"/>
                  </a:lnTo>
                  <a:lnTo>
                    <a:pt x="471" y="9689"/>
                  </a:lnTo>
                  <a:lnTo>
                    <a:pt x="659" y="10583"/>
                  </a:lnTo>
                  <a:lnTo>
                    <a:pt x="894" y="11523"/>
                  </a:lnTo>
                  <a:lnTo>
                    <a:pt x="1176" y="12511"/>
                  </a:lnTo>
                  <a:lnTo>
                    <a:pt x="1506" y="13451"/>
                  </a:lnTo>
                  <a:lnTo>
                    <a:pt x="1835" y="14392"/>
                  </a:lnTo>
                  <a:lnTo>
                    <a:pt x="2258" y="15379"/>
                  </a:lnTo>
                  <a:lnTo>
                    <a:pt x="2728" y="16320"/>
                  </a:lnTo>
                  <a:lnTo>
                    <a:pt x="3199" y="17261"/>
                  </a:lnTo>
                  <a:lnTo>
                    <a:pt x="3810" y="18154"/>
                  </a:lnTo>
                  <a:lnTo>
                    <a:pt x="4421" y="19095"/>
                  </a:lnTo>
                  <a:lnTo>
                    <a:pt x="5127" y="19941"/>
                  </a:lnTo>
                  <a:lnTo>
                    <a:pt x="5879" y="20835"/>
                  </a:lnTo>
                  <a:lnTo>
                    <a:pt x="6679" y="21681"/>
                  </a:lnTo>
                  <a:lnTo>
                    <a:pt x="7619" y="22481"/>
                  </a:lnTo>
                  <a:lnTo>
                    <a:pt x="8560" y="23233"/>
                  </a:lnTo>
                  <a:lnTo>
                    <a:pt x="9642" y="23986"/>
                  </a:lnTo>
                  <a:lnTo>
                    <a:pt x="10770" y="24644"/>
                  </a:lnTo>
                  <a:lnTo>
                    <a:pt x="11946" y="25303"/>
                  </a:lnTo>
                  <a:lnTo>
                    <a:pt x="12322" y="25444"/>
                  </a:lnTo>
                  <a:lnTo>
                    <a:pt x="13263" y="25773"/>
                  </a:lnTo>
                  <a:lnTo>
                    <a:pt x="14768" y="26196"/>
                  </a:lnTo>
                  <a:lnTo>
                    <a:pt x="15708" y="26431"/>
                  </a:lnTo>
                  <a:lnTo>
                    <a:pt x="16696" y="26619"/>
                  </a:lnTo>
                  <a:lnTo>
                    <a:pt x="17825" y="26808"/>
                  </a:lnTo>
                  <a:lnTo>
                    <a:pt x="19001" y="26949"/>
                  </a:lnTo>
                  <a:lnTo>
                    <a:pt x="20223" y="26996"/>
                  </a:lnTo>
                  <a:lnTo>
                    <a:pt x="21540" y="26996"/>
                  </a:lnTo>
                  <a:lnTo>
                    <a:pt x="22857" y="26902"/>
                  </a:lnTo>
                  <a:lnTo>
                    <a:pt x="24221" y="26713"/>
                  </a:lnTo>
                  <a:lnTo>
                    <a:pt x="24926" y="26572"/>
                  </a:lnTo>
                  <a:lnTo>
                    <a:pt x="25585" y="26431"/>
                  </a:lnTo>
                  <a:lnTo>
                    <a:pt x="26290" y="26243"/>
                  </a:lnTo>
                  <a:lnTo>
                    <a:pt x="26996" y="26008"/>
                  </a:lnTo>
                  <a:lnTo>
                    <a:pt x="26996" y="26008"/>
                  </a:lnTo>
                  <a:lnTo>
                    <a:pt x="25820" y="26102"/>
                  </a:lnTo>
                  <a:lnTo>
                    <a:pt x="24691" y="26149"/>
                  </a:lnTo>
                  <a:lnTo>
                    <a:pt x="23609" y="26196"/>
                  </a:lnTo>
                  <a:lnTo>
                    <a:pt x="22622" y="26149"/>
                  </a:lnTo>
                  <a:lnTo>
                    <a:pt x="21634" y="26102"/>
                  </a:lnTo>
                  <a:lnTo>
                    <a:pt x="20694" y="26008"/>
                  </a:lnTo>
                  <a:lnTo>
                    <a:pt x="19800" y="25867"/>
                  </a:lnTo>
                  <a:lnTo>
                    <a:pt x="18954" y="25726"/>
                  </a:lnTo>
                  <a:lnTo>
                    <a:pt x="18154" y="25538"/>
                  </a:lnTo>
                  <a:lnTo>
                    <a:pt x="17355" y="25350"/>
                  </a:lnTo>
                  <a:lnTo>
                    <a:pt x="16649" y="25115"/>
                  </a:lnTo>
                  <a:lnTo>
                    <a:pt x="15944" y="24879"/>
                  </a:lnTo>
                  <a:lnTo>
                    <a:pt x="14721" y="24315"/>
                  </a:lnTo>
                  <a:lnTo>
                    <a:pt x="13592" y="23751"/>
                  </a:lnTo>
                  <a:lnTo>
                    <a:pt x="12652" y="23186"/>
                  </a:lnTo>
                  <a:lnTo>
                    <a:pt x="11852" y="22575"/>
                  </a:lnTo>
                  <a:lnTo>
                    <a:pt x="11194" y="22011"/>
                  </a:lnTo>
                  <a:lnTo>
                    <a:pt x="10676" y="21540"/>
                  </a:lnTo>
                  <a:lnTo>
                    <a:pt x="10253" y="21070"/>
                  </a:lnTo>
                  <a:lnTo>
                    <a:pt x="9971" y="20741"/>
                  </a:lnTo>
                  <a:lnTo>
                    <a:pt x="9783" y="20459"/>
                  </a:lnTo>
                  <a:lnTo>
                    <a:pt x="8936" y="22199"/>
                  </a:lnTo>
                  <a:lnTo>
                    <a:pt x="8043" y="21540"/>
                  </a:lnTo>
                  <a:lnTo>
                    <a:pt x="7196" y="20882"/>
                  </a:lnTo>
                  <a:lnTo>
                    <a:pt x="6444" y="20176"/>
                  </a:lnTo>
                  <a:lnTo>
                    <a:pt x="5738" y="19424"/>
                  </a:lnTo>
                  <a:lnTo>
                    <a:pt x="5080" y="18624"/>
                  </a:lnTo>
                  <a:lnTo>
                    <a:pt x="4516" y="17778"/>
                  </a:lnTo>
                  <a:lnTo>
                    <a:pt x="3951" y="16931"/>
                  </a:lnTo>
                  <a:lnTo>
                    <a:pt x="3434" y="16038"/>
                  </a:lnTo>
                  <a:lnTo>
                    <a:pt x="3011" y="15144"/>
                  </a:lnTo>
                  <a:lnTo>
                    <a:pt x="2587" y="14204"/>
                  </a:lnTo>
                  <a:lnTo>
                    <a:pt x="2211" y="13310"/>
                  </a:lnTo>
                  <a:lnTo>
                    <a:pt x="1882" y="12370"/>
                  </a:lnTo>
                  <a:lnTo>
                    <a:pt x="1600" y="11429"/>
                  </a:lnTo>
                  <a:lnTo>
                    <a:pt x="1365" y="10535"/>
                  </a:lnTo>
                  <a:lnTo>
                    <a:pt x="941" y="8701"/>
                  </a:lnTo>
                  <a:lnTo>
                    <a:pt x="612" y="6961"/>
                  </a:lnTo>
                  <a:lnTo>
                    <a:pt x="424" y="5362"/>
                  </a:lnTo>
                  <a:lnTo>
                    <a:pt x="283" y="3857"/>
                  </a:lnTo>
                  <a:lnTo>
                    <a:pt x="236" y="2588"/>
                  </a:lnTo>
                  <a:lnTo>
                    <a:pt x="236" y="1506"/>
                  </a:lnTo>
                  <a:lnTo>
                    <a:pt x="236" y="706"/>
                  </a:lnTo>
                  <a:lnTo>
                    <a:pt x="236" y="1"/>
                  </a:lnTo>
                  <a:close/>
                </a:path>
              </a:pathLst>
            </a:custGeom>
            <a:solidFill>
              <a:srgbClr val="EAEA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9" name="Google Shape;2179;p57"/>
            <p:cNvSpPr/>
            <p:nvPr/>
          </p:nvSpPr>
          <p:spPr>
            <a:xfrm>
              <a:off x="5829900" y="3205500"/>
              <a:ext cx="403300" cy="467975"/>
            </a:xfrm>
            <a:custGeom>
              <a:avLst/>
              <a:gdLst/>
              <a:ahLst/>
              <a:cxnLst/>
              <a:rect l="l" t="t" r="r" b="b"/>
              <a:pathLst>
                <a:path w="16132" h="18719" extrusionOk="0">
                  <a:moveTo>
                    <a:pt x="2352" y="1"/>
                  </a:moveTo>
                  <a:lnTo>
                    <a:pt x="1223" y="2211"/>
                  </a:lnTo>
                  <a:lnTo>
                    <a:pt x="894" y="2869"/>
                  </a:lnTo>
                  <a:lnTo>
                    <a:pt x="659" y="3528"/>
                  </a:lnTo>
                  <a:lnTo>
                    <a:pt x="424" y="4233"/>
                  </a:lnTo>
                  <a:lnTo>
                    <a:pt x="235" y="4892"/>
                  </a:lnTo>
                  <a:lnTo>
                    <a:pt x="141" y="5597"/>
                  </a:lnTo>
                  <a:lnTo>
                    <a:pt x="47" y="6303"/>
                  </a:lnTo>
                  <a:lnTo>
                    <a:pt x="0" y="7008"/>
                  </a:lnTo>
                  <a:lnTo>
                    <a:pt x="47" y="7713"/>
                  </a:lnTo>
                  <a:lnTo>
                    <a:pt x="94" y="8372"/>
                  </a:lnTo>
                  <a:lnTo>
                    <a:pt x="188" y="8842"/>
                  </a:lnTo>
                  <a:lnTo>
                    <a:pt x="330" y="9265"/>
                  </a:lnTo>
                  <a:lnTo>
                    <a:pt x="471" y="9500"/>
                  </a:lnTo>
                  <a:lnTo>
                    <a:pt x="659" y="9689"/>
                  </a:lnTo>
                  <a:lnTo>
                    <a:pt x="847" y="9783"/>
                  </a:lnTo>
                  <a:lnTo>
                    <a:pt x="1082" y="9830"/>
                  </a:lnTo>
                  <a:lnTo>
                    <a:pt x="1270" y="9783"/>
                  </a:lnTo>
                  <a:lnTo>
                    <a:pt x="1458" y="9736"/>
                  </a:lnTo>
                  <a:lnTo>
                    <a:pt x="1646" y="9595"/>
                  </a:lnTo>
                  <a:lnTo>
                    <a:pt x="2023" y="9359"/>
                  </a:lnTo>
                  <a:lnTo>
                    <a:pt x="2352" y="9030"/>
                  </a:lnTo>
                  <a:lnTo>
                    <a:pt x="2822" y="10300"/>
                  </a:lnTo>
                  <a:lnTo>
                    <a:pt x="3292" y="11335"/>
                  </a:lnTo>
                  <a:lnTo>
                    <a:pt x="3716" y="12134"/>
                  </a:lnTo>
                  <a:lnTo>
                    <a:pt x="4092" y="12698"/>
                  </a:lnTo>
                  <a:lnTo>
                    <a:pt x="4421" y="13122"/>
                  </a:lnTo>
                  <a:lnTo>
                    <a:pt x="4703" y="13357"/>
                  </a:lnTo>
                  <a:lnTo>
                    <a:pt x="4985" y="13451"/>
                  </a:lnTo>
                  <a:lnTo>
                    <a:pt x="5221" y="13404"/>
                  </a:lnTo>
                  <a:lnTo>
                    <a:pt x="5409" y="13310"/>
                  </a:lnTo>
                  <a:lnTo>
                    <a:pt x="5597" y="13122"/>
                  </a:lnTo>
                  <a:lnTo>
                    <a:pt x="5738" y="12934"/>
                  </a:lnTo>
                  <a:lnTo>
                    <a:pt x="5832" y="12698"/>
                  </a:lnTo>
                  <a:lnTo>
                    <a:pt x="5973" y="12275"/>
                  </a:lnTo>
                  <a:lnTo>
                    <a:pt x="6020" y="12087"/>
                  </a:lnTo>
                  <a:lnTo>
                    <a:pt x="6349" y="13122"/>
                  </a:lnTo>
                  <a:lnTo>
                    <a:pt x="6726" y="13968"/>
                  </a:lnTo>
                  <a:lnTo>
                    <a:pt x="7055" y="14627"/>
                  </a:lnTo>
                  <a:lnTo>
                    <a:pt x="7384" y="15144"/>
                  </a:lnTo>
                  <a:lnTo>
                    <a:pt x="7666" y="15567"/>
                  </a:lnTo>
                  <a:lnTo>
                    <a:pt x="7995" y="15849"/>
                  </a:lnTo>
                  <a:lnTo>
                    <a:pt x="8277" y="16038"/>
                  </a:lnTo>
                  <a:lnTo>
                    <a:pt x="8560" y="16132"/>
                  </a:lnTo>
                  <a:lnTo>
                    <a:pt x="9030" y="16132"/>
                  </a:lnTo>
                  <a:lnTo>
                    <a:pt x="9218" y="16038"/>
                  </a:lnTo>
                  <a:lnTo>
                    <a:pt x="9359" y="15990"/>
                  </a:lnTo>
                  <a:lnTo>
                    <a:pt x="9594" y="15802"/>
                  </a:lnTo>
                  <a:lnTo>
                    <a:pt x="9688" y="15708"/>
                  </a:lnTo>
                  <a:lnTo>
                    <a:pt x="9876" y="16132"/>
                  </a:lnTo>
                  <a:lnTo>
                    <a:pt x="10112" y="16555"/>
                  </a:lnTo>
                  <a:lnTo>
                    <a:pt x="10347" y="16884"/>
                  </a:lnTo>
                  <a:lnTo>
                    <a:pt x="10582" y="17213"/>
                  </a:lnTo>
                  <a:lnTo>
                    <a:pt x="10864" y="17495"/>
                  </a:lnTo>
                  <a:lnTo>
                    <a:pt x="11099" y="17731"/>
                  </a:lnTo>
                  <a:lnTo>
                    <a:pt x="11664" y="18107"/>
                  </a:lnTo>
                  <a:lnTo>
                    <a:pt x="12181" y="18389"/>
                  </a:lnTo>
                  <a:lnTo>
                    <a:pt x="12698" y="18577"/>
                  </a:lnTo>
                  <a:lnTo>
                    <a:pt x="13263" y="18671"/>
                  </a:lnTo>
                  <a:lnTo>
                    <a:pt x="13733" y="18718"/>
                  </a:lnTo>
                  <a:lnTo>
                    <a:pt x="14250" y="18671"/>
                  </a:lnTo>
                  <a:lnTo>
                    <a:pt x="14673" y="18577"/>
                  </a:lnTo>
                  <a:lnTo>
                    <a:pt x="15097" y="18483"/>
                  </a:lnTo>
                  <a:lnTo>
                    <a:pt x="15426" y="18342"/>
                  </a:lnTo>
                  <a:lnTo>
                    <a:pt x="15943" y="18107"/>
                  </a:lnTo>
                  <a:lnTo>
                    <a:pt x="16131" y="18013"/>
                  </a:lnTo>
                  <a:lnTo>
                    <a:pt x="23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0" name="Google Shape;2180;p57"/>
            <p:cNvSpPr/>
            <p:nvPr/>
          </p:nvSpPr>
          <p:spPr>
            <a:xfrm>
              <a:off x="5553600" y="2629400"/>
              <a:ext cx="263375" cy="411525"/>
            </a:xfrm>
            <a:custGeom>
              <a:avLst/>
              <a:gdLst/>
              <a:ahLst/>
              <a:cxnLst/>
              <a:rect l="l" t="t" r="r" b="b"/>
              <a:pathLst>
                <a:path w="10535" h="16461" extrusionOk="0">
                  <a:moveTo>
                    <a:pt x="4891" y="0"/>
                  </a:moveTo>
                  <a:lnTo>
                    <a:pt x="4186" y="94"/>
                  </a:lnTo>
                  <a:lnTo>
                    <a:pt x="3575" y="236"/>
                  </a:lnTo>
                  <a:lnTo>
                    <a:pt x="3010" y="424"/>
                  </a:lnTo>
                  <a:lnTo>
                    <a:pt x="2493" y="659"/>
                  </a:lnTo>
                  <a:lnTo>
                    <a:pt x="2023" y="941"/>
                  </a:lnTo>
                  <a:lnTo>
                    <a:pt x="1599" y="1223"/>
                  </a:lnTo>
                  <a:lnTo>
                    <a:pt x="1223" y="1552"/>
                  </a:lnTo>
                  <a:lnTo>
                    <a:pt x="941" y="1834"/>
                  </a:lnTo>
                  <a:lnTo>
                    <a:pt x="659" y="2164"/>
                  </a:lnTo>
                  <a:lnTo>
                    <a:pt x="283" y="2728"/>
                  </a:lnTo>
                  <a:lnTo>
                    <a:pt x="47" y="3104"/>
                  </a:lnTo>
                  <a:lnTo>
                    <a:pt x="0" y="3245"/>
                  </a:lnTo>
                  <a:lnTo>
                    <a:pt x="1129" y="6396"/>
                  </a:lnTo>
                  <a:lnTo>
                    <a:pt x="1599" y="6678"/>
                  </a:lnTo>
                  <a:lnTo>
                    <a:pt x="2117" y="6961"/>
                  </a:lnTo>
                  <a:lnTo>
                    <a:pt x="2775" y="7196"/>
                  </a:lnTo>
                  <a:lnTo>
                    <a:pt x="3151" y="7337"/>
                  </a:lnTo>
                  <a:lnTo>
                    <a:pt x="3575" y="7384"/>
                  </a:lnTo>
                  <a:lnTo>
                    <a:pt x="3998" y="7431"/>
                  </a:lnTo>
                  <a:lnTo>
                    <a:pt x="4468" y="7478"/>
                  </a:lnTo>
                  <a:lnTo>
                    <a:pt x="4939" y="7431"/>
                  </a:lnTo>
                  <a:lnTo>
                    <a:pt x="5409" y="7337"/>
                  </a:lnTo>
                  <a:lnTo>
                    <a:pt x="5879" y="7196"/>
                  </a:lnTo>
                  <a:lnTo>
                    <a:pt x="6349" y="6961"/>
                  </a:lnTo>
                  <a:lnTo>
                    <a:pt x="6538" y="6820"/>
                  </a:lnTo>
                  <a:lnTo>
                    <a:pt x="6726" y="6678"/>
                  </a:lnTo>
                  <a:lnTo>
                    <a:pt x="6961" y="6584"/>
                  </a:lnTo>
                  <a:lnTo>
                    <a:pt x="7243" y="6537"/>
                  </a:lnTo>
                  <a:lnTo>
                    <a:pt x="7525" y="6537"/>
                  </a:lnTo>
                  <a:lnTo>
                    <a:pt x="7666" y="6584"/>
                  </a:lnTo>
                  <a:lnTo>
                    <a:pt x="7807" y="6678"/>
                  </a:lnTo>
                  <a:lnTo>
                    <a:pt x="7901" y="6773"/>
                  </a:lnTo>
                  <a:lnTo>
                    <a:pt x="7995" y="6961"/>
                  </a:lnTo>
                  <a:lnTo>
                    <a:pt x="8042" y="7102"/>
                  </a:lnTo>
                  <a:lnTo>
                    <a:pt x="8089" y="7290"/>
                  </a:lnTo>
                  <a:lnTo>
                    <a:pt x="8137" y="7854"/>
                  </a:lnTo>
                  <a:lnTo>
                    <a:pt x="8089" y="8560"/>
                  </a:lnTo>
                  <a:lnTo>
                    <a:pt x="8042" y="9406"/>
                  </a:lnTo>
                  <a:lnTo>
                    <a:pt x="7807" y="11240"/>
                  </a:lnTo>
                  <a:lnTo>
                    <a:pt x="7572" y="13074"/>
                  </a:lnTo>
                  <a:lnTo>
                    <a:pt x="7525" y="13545"/>
                  </a:lnTo>
                  <a:lnTo>
                    <a:pt x="7572" y="14015"/>
                  </a:lnTo>
                  <a:lnTo>
                    <a:pt x="7713" y="14438"/>
                  </a:lnTo>
                  <a:lnTo>
                    <a:pt x="7901" y="14862"/>
                  </a:lnTo>
                  <a:lnTo>
                    <a:pt x="8184" y="15238"/>
                  </a:lnTo>
                  <a:lnTo>
                    <a:pt x="8513" y="15567"/>
                  </a:lnTo>
                  <a:lnTo>
                    <a:pt x="8889" y="15849"/>
                  </a:lnTo>
                  <a:lnTo>
                    <a:pt x="9312" y="16037"/>
                  </a:lnTo>
                  <a:lnTo>
                    <a:pt x="10488" y="16461"/>
                  </a:lnTo>
                  <a:lnTo>
                    <a:pt x="10535" y="6396"/>
                  </a:lnTo>
                  <a:lnTo>
                    <a:pt x="10535" y="6161"/>
                  </a:lnTo>
                  <a:lnTo>
                    <a:pt x="10488" y="5456"/>
                  </a:lnTo>
                  <a:lnTo>
                    <a:pt x="10441" y="5032"/>
                  </a:lnTo>
                  <a:lnTo>
                    <a:pt x="10347" y="4515"/>
                  </a:lnTo>
                  <a:lnTo>
                    <a:pt x="10206" y="3951"/>
                  </a:lnTo>
                  <a:lnTo>
                    <a:pt x="9971" y="3386"/>
                  </a:lnTo>
                  <a:lnTo>
                    <a:pt x="9736" y="2822"/>
                  </a:lnTo>
                  <a:lnTo>
                    <a:pt x="9406" y="2211"/>
                  </a:lnTo>
                  <a:lnTo>
                    <a:pt x="9030" y="1693"/>
                  </a:lnTo>
                  <a:lnTo>
                    <a:pt x="8560" y="1176"/>
                  </a:lnTo>
                  <a:lnTo>
                    <a:pt x="8278" y="988"/>
                  </a:lnTo>
                  <a:lnTo>
                    <a:pt x="7995" y="753"/>
                  </a:lnTo>
                  <a:lnTo>
                    <a:pt x="7666" y="565"/>
                  </a:lnTo>
                  <a:lnTo>
                    <a:pt x="7290" y="424"/>
                  </a:lnTo>
                  <a:lnTo>
                    <a:pt x="6914" y="283"/>
                  </a:lnTo>
                  <a:lnTo>
                    <a:pt x="6538" y="141"/>
                  </a:lnTo>
                  <a:lnTo>
                    <a:pt x="6114" y="47"/>
                  </a:lnTo>
                  <a:lnTo>
                    <a:pt x="5644" y="0"/>
                  </a:lnTo>
                  <a:close/>
                </a:path>
              </a:pathLst>
            </a:custGeom>
            <a:solidFill>
              <a:srgbClr val="869D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1" name="Google Shape;2181;p57"/>
            <p:cNvSpPr/>
            <p:nvPr/>
          </p:nvSpPr>
          <p:spPr>
            <a:xfrm>
              <a:off x="5650000" y="3040900"/>
              <a:ext cx="238700" cy="197550"/>
            </a:xfrm>
            <a:custGeom>
              <a:avLst/>
              <a:gdLst/>
              <a:ahLst/>
              <a:cxnLst/>
              <a:rect l="l" t="t" r="r" b="b"/>
              <a:pathLst>
                <a:path w="9548" h="7902" extrusionOk="0">
                  <a:moveTo>
                    <a:pt x="1083" y="1"/>
                  </a:moveTo>
                  <a:lnTo>
                    <a:pt x="142" y="6396"/>
                  </a:lnTo>
                  <a:lnTo>
                    <a:pt x="1" y="7196"/>
                  </a:lnTo>
                  <a:lnTo>
                    <a:pt x="189" y="7525"/>
                  </a:lnTo>
                  <a:lnTo>
                    <a:pt x="377" y="7713"/>
                  </a:lnTo>
                  <a:lnTo>
                    <a:pt x="612" y="7854"/>
                  </a:lnTo>
                  <a:lnTo>
                    <a:pt x="800" y="7901"/>
                  </a:lnTo>
                  <a:lnTo>
                    <a:pt x="988" y="7901"/>
                  </a:lnTo>
                  <a:lnTo>
                    <a:pt x="1224" y="7854"/>
                  </a:lnTo>
                  <a:lnTo>
                    <a:pt x="1412" y="7760"/>
                  </a:lnTo>
                  <a:lnTo>
                    <a:pt x="1600" y="7619"/>
                  </a:lnTo>
                  <a:lnTo>
                    <a:pt x="1976" y="7290"/>
                  </a:lnTo>
                  <a:lnTo>
                    <a:pt x="2258" y="6961"/>
                  </a:lnTo>
                  <a:lnTo>
                    <a:pt x="2493" y="6632"/>
                  </a:lnTo>
                  <a:lnTo>
                    <a:pt x="2729" y="7008"/>
                  </a:lnTo>
                  <a:lnTo>
                    <a:pt x="2917" y="7337"/>
                  </a:lnTo>
                  <a:lnTo>
                    <a:pt x="3105" y="7525"/>
                  </a:lnTo>
                  <a:lnTo>
                    <a:pt x="3293" y="7666"/>
                  </a:lnTo>
                  <a:lnTo>
                    <a:pt x="3434" y="7713"/>
                  </a:lnTo>
                  <a:lnTo>
                    <a:pt x="3622" y="7760"/>
                  </a:lnTo>
                  <a:lnTo>
                    <a:pt x="3763" y="7713"/>
                  </a:lnTo>
                  <a:lnTo>
                    <a:pt x="3904" y="7619"/>
                  </a:lnTo>
                  <a:lnTo>
                    <a:pt x="4092" y="7384"/>
                  </a:lnTo>
                  <a:lnTo>
                    <a:pt x="4281" y="7149"/>
                  </a:lnTo>
                  <a:lnTo>
                    <a:pt x="4422" y="6867"/>
                  </a:lnTo>
                  <a:lnTo>
                    <a:pt x="4657" y="7149"/>
                  </a:lnTo>
                  <a:lnTo>
                    <a:pt x="4892" y="7384"/>
                  </a:lnTo>
                  <a:lnTo>
                    <a:pt x="5080" y="7525"/>
                  </a:lnTo>
                  <a:lnTo>
                    <a:pt x="5268" y="7619"/>
                  </a:lnTo>
                  <a:lnTo>
                    <a:pt x="5409" y="7666"/>
                  </a:lnTo>
                  <a:lnTo>
                    <a:pt x="5550" y="7666"/>
                  </a:lnTo>
                  <a:lnTo>
                    <a:pt x="5691" y="7572"/>
                  </a:lnTo>
                  <a:lnTo>
                    <a:pt x="5785" y="7525"/>
                  </a:lnTo>
                  <a:lnTo>
                    <a:pt x="5974" y="7290"/>
                  </a:lnTo>
                  <a:lnTo>
                    <a:pt x="6115" y="7008"/>
                  </a:lnTo>
                  <a:lnTo>
                    <a:pt x="6209" y="6726"/>
                  </a:lnTo>
                  <a:lnTo>
                    <a:pt x="6444" y="7055"/>
                  </a:lnTo>
                  <a:lnTo>
                    <a:pt x="6679" y="7290"/>
                  </a:lnTo>
                  <a:lnTo>
                    <a:pt x="6914" y="7431"/>
                  </a:lnTo>
                  <a:lnTo>
                    <a:pt x="7102" y="7525"/>
                  </a:lnTo>
                  <a:lnTo>
                    <a:pt x="7243" y="7572"/>
                  </a:lnTo>
                  <a:lnTo>
                    <a:pt x="7384" y="7572"/>
                  </a:lnTo>
                  <a:lnTo>
                    <a:pt x="7526" y="7525"/>
                  </a:lnTo>
                  <a:lnTo>
                    <a:pt x="7620" y="7431"/>
                  </a:lnTo>
                  <a:lnTo>
                    <a:pt x="7761" y="7196"/>
                  </a:lnTo>
                  <a:lnTo>
                    <a:pt x="7855" y="6961"/>
                  </a:lnTo>
                  <a:lnTo>
                    <a:pt x="7902" y="6679"/>
                  </a:lnTo>
                  <a:lnTo>
                    <a:pt x="8278" y="6914"/>
                  </a:lnTo>
                  <a:lnTo>
                    <a:pt x="8560" y="7008"/>
                  </a:lnTo>
                  <a:lnTo>
                    <a:pt x="8795" y="7102"/>
                  </a:lnTo>
                  <a:lnTo>
                    <a:pt x="9030" y="7102"/>
                  </a:lnTo>
                  <a:lnTo>
                    <a:pt x="9172" y="7055"/>
                  </a:lnTo>
                  <a:lnTo>
                    <a:pt x="9313" y="6914"/>
                  </a:lnTo>
                  <a:lnTo>
                    <a:pt x="9454" y="6773"/>
                  </a:lnTo>
                  <a:lnTo>
                    <a:pt x="9548" y="6585"/>
                  </a:lnTo>
                  <a:lnTo>
                    <a:pt x="6632" y="2211"/>
                  </a:lnTo>
                  <a:lnTo>
                    <a:pt x="6632" y="1270"/>
                  </a:lnTo>
                  <a:lnTo>
                    <a:pt x="108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2" name="Google Shape;2182;p57"/>
            <p:cNvSpPr/>
            <p:nvPr/>
          </p:nvSpPr>
          <p:spPr>
            <a:xfrm>
              <a:off x="5883975" y="3866250"/>
              <a:ext cx="103500" cy="284550"/>
            </a:xfrm>
            <a:custGeom>
              <a:avLst/>
              <a:gdLst/>
              <a:ahLst/>
              <a:cxnLst/>
              <a:rect l="l" t="t" r="r" b="b"/>
              <a:pathLst>
                <a:path w="4140" h="11382" extrusionOk="0">
                  <a:moveTo>
                    <a:pt x="3011" y="1"/>
                  </a:moveTo>
                  <a:lnTo>
                    <a:pt x="3434" y="8231"/>
                  </a:lnTo>
                  <a:lnTo>
                    <a:pt x="1" y="8983"/>
                  </a:lnTo>
                  <a:lnTo>
                    <a:pt x="1" y="8983"/>
                  </a:lnTo>
                  <a:lnTo>
                    <a:pt x="2587" y="8889"/>
                  </a:lnTo>
                  <a:lnTo>
                    <a:pt x="2587" y="8889"/>
                  </a:lnTo>
                  <a:lnTo>
                    <a:pt x="1" y="10159"/>
                  </a:lnTo>
                  <a:lnTo>
                    <a:pt x="2917" y="9454"/>
                  </a:lnTo>
                  <a:lnTo>
                    <a:pt x="1412" y="11382"/>
                  </a:lnTo>
                  <a:lnTo>
                    <a:pt x="4139" y="9125"/>
                  </a:lnTo>
                  <a:lnTo>
                    <a:pt x="4139" y="236"/>
                  </a:lnTo>
                  <a:lnTo>
                    <a:pt x="3011" y="1"/>
                  </a:lnTo>
                  <a:close/>
                </a:path>
              </a:pathLst>
            </a:custGeom>
            <a:solidFill>
              <a:srgbClr val="FCC3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3" name="Google Shape;2183;p57"/>
            <p:cNvSpPr/>
            <p:nvPr/>
          </p:nvSpPr>
          <p:spPr>
            <a:xfrm>
              <a:off x="5888675" y="3732225"/>
              <a:ext cx="174050" cy="176375"/>
            </a:xfrm>
            <a:custGeom>
              <a:avLst/>
              <a:gdLst/>
              <a:ahLst/>
              <a:cxnLst/>
              <a:rect l="l" t="t" r="r" b="b"/>
              <a:pathLst>
                <a:path w="6962" h="7055" extrusionOk="0">
                  <a:moveTo>
                    <a:pt x="1" y="1"/>
                  </a:moveTo>
                  <a:lnTo>
                    <a:pt x="1" y="706"/>
                  </a:lnTo>
                  <a:lnTo>
                    <a:pt x="48" y="1412"/>
                  </a:lnTo>
                  <a:lnTo>
                    <a:pt x="142" y="2117"/>
                  </a:lnTo>
                  <a:lnTo>
                    <a:pt x="283" y="2775"/>
                  </a:lnTo>
                  <a:lnTo>
                    <a:pt x="424" y="3387"/>
                  </a:lnTo>
                  <a:lnTo>
                    <a:pt x="612" y="3951"/>
                  </a:lnTo>
                  <a:lnTo>
                    <a:pt x="800" y="4515"/>
                  </a:lnTo>
                  <a:lnTo>
                    <a:pt x="1035" y="4986"/>
                  </a:lnTo>
                  <a:lnTo>
                    <a:pt x="1271" y="5456"/>
                  </a:lnTo>
                  <a:lnTo>
                    <a:pt x="1553" y="5879"/>
                  </a:lnTo>
                  <a:lnTo>
                    <a:pt x="1835" y="6208"/>
                  </a:lnTo>
                  <a:lnTo>
                    <a:pt x="2117" y="6538"/>
                  </a:lnTo>
                  <a:lnTo>
                    <a:pt x="2446" y="6773"/>
                  </a:lnTo>
                  <a:lnTo>
                    <a:pt x="2776" y="6914"/>
                  </a:lnTo>
                  <a:lnTo>
                    <a:pt x="3105" y="7055"/>
                  </a:lnTo>
                  <a:lnTo>
                    <a:pt x="3810" y="7055"/>
                  </a:lnTo>
                  <a:lnTo>
                    <a:pt x="4139" y="6914"/>
                  </a:lnTo>
                  <a:lnTo>
                    <a:pt x="4469" y="6773"/>
                  </a:lnTo>
                  <a:lnTo>
                    <a:pt x="4798" y="6538"/>
                  </a:lnTo>
                  <a:lnTo>
                    <a:pt x="5127" y="6208"/>
                  </a:lnTo>
                  <a:lnTo>
                    <a:pt x="5409" y="5879"/>
                  </a:lnTo>
                  <a:lnTo>
                    <a:pt x="5644" y="5456"/>
                  </a:lnTo>
                  <a:lnTo>
                    <a:pt x="5926" y="4986"/>
                  </a:lnTo>
                  <a:lnTo>
                    <a:pt x="6115" y="4515"/>
                  </a:lnTo>
                  <a:lnTo>
                    <a:pt x="6350" y="3951"/>
                  </a:lnTo>
                  <a:lnTo>
                    <a:pt x="6491" y="3387"/>
                  </a:lnTo>
                  <a:lnTo>
                    <a:pt x="6679" y="2775"/>
                  </a:lnTo>
                  <a:lnTo>
                    <a:pt x="6773" y="2117"/>
                  </a:lnTo>
                  <a:lnTo>
                    <a:pt x="6867" y="1412"/>
                  </a:lnTo>
                  <a:lnTo>
                    <a:pt x="6914" y="706"/>
                  </a:lnTo>
                  <a:lnTo>
                    <a:pt x="69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4" name="Google Shape;2184;p57"/>
            <p:cNvSpPr/>
            <p:nvPr/>
          </p:nvSpPr>
          <p:spPr>
            <a:xfrm>
              <a:off x="5625325" y="2679950"/>
              <a:ext cx="29400" cy="28250"/>
            </a:xfrm>
            <a:custGeom>
              <a:avLst/>
              <a:gdLst/>
              <a:ahLst/>
              <a:cxnLst/>
              <a:rect l="l" t="t" r="r" b="b"/>
              <a:pathLst>
                <a:path w="1176" h="1130" extrusionOk="0">
                  <a:moveTo>
                    <a:pt x="565" y="1"/>
                  </a:moveTo>
                  <a:lnTo>
                    <a:pt x="376" y="48"/>
                  </a:lnTo>
                  <a:lnTo>
                    <a:pt x="188" y="189"/>
                  </a:lnTo>
                  <a:lnTo>
                    <a:pt x="47" y="377"/>
                  </a:lnTo>
                  <a:lnTo>
                    <a:pt x="0" y="565"/>
                  </a:lnTo>
                  <a:lnTo>
                    <a:pt x="47" y="800"/>
                  </a:lnTo>
                  <a:lnTo>
                    <a:pt x="188" y="988"/>
                  </a:lnTo>
                  <a:lnTo>
                    <a:pt x="376" y="1082"/>
                  </a:lnTo>
                  <a:lnTo>
                    <a:pt x="565" y="1129"/>
                  </a:lnTo>
                  <a:lnTo>
                    <a:pt x="800" y="1082"/>
                  </a:lnTo>
                  <a:lnTo>
                    <a:pt x="988" y="988"/>
                  </a:lnTo>
                  <a:lnTo>
                    <a:pt x="1129" y="800"/>
                  </a:lnTo>
                  <a:lnTo>
                    <a:pt x="1176" y="565"/>
                  </a:lnTo>
                  <a:lnTo>
                    <a:pt x="1129" y="377"/>
                  </a:lnTo>
                  <a:lnTo>
                    <a:pt x="988" y="189"/>
                  </a:lnTo>
                  <a:lnTo>
                    <a:pt x="800" y="48"/>
                  </a:lnTo>
                  <a:lnTo>
                    <a:pt x="565"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5" name="Google Shape;2185;p57"/>
            <p:cNvSpPr/>
            <p:nvPr/>
          </p:nvSpPr>
          <p:spPr>
            <a:xfrm>
              <a:off x="5893375" y="3334825"/>
              <a:ext cx="98800" cy="119950"/>
            </a:xfrm>
            <a:custGeom>
              <a:avLst/>
              <a:gdLst/>
              <a:ahLst/>
              <a:cxnLst/>
              <a:rect l="l" t="t" r="r" b="b"/>
              <a:pathLst>
                <a:path w="3952" h="4798" extrusionOk="0">
                  <a:moveTo>
                    <a:pt x="142" y="1"/>
                  </a:moveTo>
                  <a:lnTo>
                    <a:pt x="48" y="612"/>
                  </a:lnTo>
                  <a:lnTo>
                    <a:pt x="1" y="1224"/>
                  </a:lnTo>
                  <a:lnTo>
                    <a:pt x="48" y="1835"/>
                  </a:lnTo>
                  <a:lnTo>
                    <a:pt x="189" y="2446"/>
                  </a:lnTo>
                  <a:lnTo>
                    <a:pt x="377" y="2917"/>
                  </a:lnTo>
                  <a:lnTo>
                    <a:pt x="471" y="3152"/>
                  </a:lnTo>
                  <a:lnTo>
                    <a:pt x="612" y="3340"/>
                  </a:lnTo>
                  <a:lnTo>
                    <a:pt x="800" y="3481"/>
                  </a:lnTo>
                  <a:lnTo>
                    <a:pt x="1036" y="3575"/>
                  </a:lnTo>
                  <a:lnTo>
                    <a:pt x="1271" y="3622"/>
                  </a:lnTo>
                  <a:lnTo>
                    <a:pt x="1506" y="3622"/>
                  </a:lnTo>
                  <a:lnTo>
                    <a:pt x="1694" y="3528"/>
                  </a:lnTo>
                  <a:lnTo>
                    <a:pt x="1835" y="3387"/>
                  </a:lnTo>
                  <a:lnTo>
                    <a:pt x="1929" y="3199"/>
                  </a:lnTo>
                  <a:lnTo>
                    <a:pt x="1929" y="2964"/>
                  </a:lnTo>
                  <a:lnTo>
                    <a:pt x="2070" y="3340"/>
                  </a:lnTo>
                  <a:lnTo>
                    <a:pt x="2211" y="3716"/>
                  </a:lnTo>
                  <a:lnTo>
                    <a:pt x="2399" y="4092"/>
                  </a:lnTo>
                  <a:lnTo>
                    <a:pt x="2588" y="4422"/>
                  </a:lnTo>
                  <a:lnTo>
                    <a:pt x="2776" y="4657"/>
                  </a:lnTo>
                  <a:lnTo>
                    <a:pt x="2917" y="4751"/>
                  </a:lnTo>
                  <a:lnTo>
                    <a:pt x="3058" y="4798"/>
                  </a:lnTo>
                  <a:lnTo>
                    <a:pt x="3340" y="4798"/>
                  </a:lnTo>
                  <a:lnTo>
                    <a:pt x="3575" y="4704"/>
                  </a:lnTo>
                  <a:lnTo>
                    <a:pt x="3763" y="4469"/>
                  </a:lnTo>
                  <a:lnTo>
                    <a:pt x="3904" y="4233"/>
                  </a:lnTo>
                  <a:lnTo>
                    <a:pt x="3951" y="3857"/>
                  </a:lnTo>
                  <a:lnTo>
                    <a:pt x="3904" y="3528"/>
                  </a:lnTo>
                  <a:lnTo>
                    <a:pt x="3857" y="3669"/>
                  </a:lnTo>
                  <a:lnTo>
                    <a:pt x="3810" y="3810"/>
                  </a:lnTo>
                  <a:lnTo>
                    <a:pt x="3669" y="3904"/>
                  </a:lnTo>
                  <a:lnTo>
                    <a:pt x="3481" y="3998"/>
                  </a:lnTo>
                  <a:lnTo>
                    <a:pt x="3340" y="3998"/>
                  </a:lnTo>
                  <a:lnTo>
                    <a:pt x="3152" y="3951"/>
                  </a:lnTo>
                  <a:lnTo>
                    <a:pt x="2964" y="3857"/>
                  </a:lnTo>
                  <a:lnTo>
                    <a:pt x="2823" y="3716"/>
                  </a:lnTo>
                  <a:lnTo>
                    <a:pt x="2635" y="3387"/>
                  </a:lnTo>
                  <a:lnTo>
                    <a:pt x="2258" y="2446"/>
                  </a:lnTo>
                  <a:lnTo>
                    <a:pt x="1929" y="1506"/>
                  </a:lnTo>
                  <a:lnTo>
                    <a:pt x="1976" y="1835"/>
                  </a:lnTo>
                  <a:lnTo>
                    <a:pt x="1882" y="2211"/>
                  </a:lnTo>
                  <a:lnTo>
                    <a:pt x="1835" y="2399"/>
                  </a:lnTo>
                  <a:lnTo>
                    <a:pt x="1741" y="2540"/>
                  </a:lnTo>
                  <a:lnTo>
                    <a:pt x="1600" y="2681"/>
                  </a:lnTo>
                  <a:lnTo>
                    <a:pt x="1412" y="2728"/>
                  </a:lnTo>
                  <a:lnTo>
                    <a:pt x="1130" y="2728"/>
                  </a:lnTo>
                  <a:lnTo>
                    <a:pt x="894" y="2587"/>
                  </a:lnTo>
                  <a:lnTo>
                    <a:pt x="706" y="2399"/>
                  </a:lnTo>
                  <a:lnTo>
                    <a:pt x="518" y="2117"/>
                  </a:lnTo>
                  <a:lnTo>
                    <a:pt x="283" y="1647"/>
                  </a:lnTo>
                  <a:lnTo>
                    <a:pt x="142" y="1082"/>
                  </a:lnTo>
                  <a:lnTo>
                    <a:pt x="95" y="518"/>
                  </a:lnTo>
                  <a:lnTo>
                    <a:pt x="142" y="1"/>
                  </a:lnTo>
                  <a:close/>
                </a:path>
              </a:pathLst>
            </a:custGeom>
            <a:solidFill>
              <a:srgbClr val="EAEA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6" name="Google Shape;2186;p57"/>
            <p:cNvSpPr/>
            <p:nvPr/>
          </p:nvSpPr>
          <p:spPr>
            <a:xfrm>
              <a:off x="6021550" y="3486500"/>
              <a:ext cx="115225" cy="97600"/>
            </a:xfrm>
            <a:custGeom>
              <a:avLst/>
              <a:gdLst/>
              <a:ahLst/>
              <a:cxnLst/>
              <a:rect l="l" t="t" r="r" b="b"/>
              <a:pathLst>
                <a:path w="4609" h="3904" extrusionOk="0">
                  <a:moveTo>
                    <a:pt x="47" y="1"/>
                  </a:moveTo>
                  <a:lnTo>
                    <a:pt x="47" y="377"/>
                  </a:lnTo>
                  <a:lnTo>
                    <a:pt x="0" y="753"/>
                  </a:lnTo>
                  <a:lnTo>
                    <a:pt x="47" y="1082"/>
                  </a:lnTo>
                  <a:lnTo>
                    <a:pt x="94" y="1458"/>
                  </a:lnTo>
                  <a:lnTo>
                    <a:pt x="188" y="1835"/>
                  </a:lnTo>
                  <a:lnTo>
                    <a:pt x="282" y="2164"/>
                  </a:lnTo>
                  <a:lnTo>
                    <a:pt x="423" y="2540"/>
                  </a:lnTo>
                  <a:lnTo>
                    <a:pt x="611" y="2822"/>
                  </a:lnTo>
                  <a:lnTo>
                    <a:pt x="800" y="3104"/>
                  </a:lnTo>
                  <a:lnTo>
                    <a:pt x="1035" y="3340"/>
                  </a:lnTo>
                  <a:lnTo>
                    <a:pt x="1270" y="3528"/>
                  </a:lnTo>
                  <a:lnTo>
                    <a:pt x="1552" y="3669"/>
                  </a:lnTo>
                  <a:lnTo>
                    <a:pt x="1975" y="3669"/>
                  </a:lnTo>
                  <a:lnTo>
                    <a:pt x="2163" y="3575"/>
                  </a:lnTo>
                  <a:lnTo>
                    <a:pt x="2305" y="3481"/>
                  </a:lnTo>
                  <a:lnTo>
                    <a:pt x="2446" y="3340"/>
                  </a:lnTo>
                  <a:lnTo>
                    <a:pt x="2587" y="3199"/>
                  </a:lnTo>
                  <a:lnTo>
                    <a:pt x="2681" y="3010"/>
                  </a:lnTo>
                  <a:lnTo>
                    <a:pt x="2681" y="2822"/>
                  </a:lnTo>
                  <a:lnTo>
                    <a:pt x="2916" y="3246"/>
                  </a:lnTo>
                  <a:lnTo>
                    <a:pt x="3057" y="3434"/>
                  </a:lnTo>
                  <a:lnTo>
                    <a:pt x="3245" y="3575"/>
                  </a:lnTo>
                  <a:lnTo>
                    <a:pt x="3433" y="3763"/>
                  </a:lnTo>
                  <a:lnTo>
                    <a:pt x="3621" y="3857"/>
                  </a:lnTo>
                  <a:lnTo>
                    <a:pt x="3857" y="3904"/>
                  </a:lnTo>
                  <a:lnTo>
                    <a:pt x="4092" y="3904"/>
                  </a:lnTo>
                  <a:lnTo>
                    <a:pt x="4327" y="3810"/>
                  </a:lnTo>
                  <a:lnTo>
                    <a:pt x="4515" y="3669"/>
                  </a:lnTo>
                  <a:lnTo>
                    <a:pt x="4609" y="3434"/>
                  </a:lnTo>
                  <a:lnTo>
                    <a:pt x="4609" y="3340"/>
                  </a:lnTo>
                  <a:lnTo>
                    <a:pt x="4515" y="3387"/>
                  </a:lnTo>
                  <a:lnTo>
                    <a:pt x="4421" y="3434"/>
                  </a:lnTo>
                  <a:lnTo>
                    <a:pt x="4327" y="3434"/>
                  </a:lnTo>
                  <a:lnTo>
                    <a:pt x="4092" y="3387"/>
                  </a:lnTo>
                  <a:lnTo>
                    <a:pt x="3904" y="3246"/>
                  </a:lnTo>
                  <a:lnTo>
                    <a:pt x="3480" y="2869"/>
                  </a:lnTo>
                  <a:lnTo>
                    <a:pt x="3151" y="2352"/>
                  </a:lnTo>
                  <a:lnTo>
                    <a:pt x="2869" y="1835"/>
                  </a:lnTo>
                  <a:lnTo>
                    <a:pt x="2681" y="1270"/>
                  </a:lnTo>
                  <a:lnTo>
                    <a:pt x="2634" y="1505"/>
                  </a:lnTo>
                  <a:lnTo>
                    <a:pt x="2587" y="1741"/>
                  </a:lnTo>
                  <a:lnTo>
                    <a:pt x="2399" y="1976"/>
                  </a:lnTo>
                  <a:lnTo>
                    <a:pt x="2210" y="2117"/>
                  </a:lnTo>
                  <a:lnTo>
                    <a:pt x="2022" y="2211"/>
                  </a:lnTo>
                  <a:lnTo>
                    <a:pt x="1787" y="2258"/>
                  </a:lnTo>
                  <a:lnTo>
                    <a:pt x="1599" y="2258"/>
                  </a:lnTo>
                  <a:lnTo>
                    <a:pt x="1364" y="2211"/>
                  </a:lnTo>
                  <a:lnTo>
                    <a:pt x="1176" y="2117"/>
                  </a:lnTo>
                  <a:lnTo>
                    <a:pt x="988" y="1976"/>
                  </a:lnTo>
                  <a:lnTo>
                    <a:pt x="800" y="1835"/>
                  </a:lnTo>
                  <a:lnTo>
                    <a:pt x="659" y="1694"/>
                  </a:lnTo>
                  <a:lnTo>
                    <a:pt x="423" y="1317"/>
                  </a:lnTo>
                  <a:lnTo>
                    <a:pt x="235" y="894"/>
                  </a:lnTo>
                  <a:lnTo>
                    <a:pt x="141" y="424"/>
                  </a:lnTo>
                  <a:lnTo>
                    <a:pt x="47" y="1"/>
                  </a:lnTo>
                  <a:close/>
                </a:path>
              </a:pathLst>
            </a:custGeom>
            <a:solidFill>
              <a:srgbClr val="EAEA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7" name="Google Shape;2187;p57"/>
            <p:cNvSpPr/>
            <p:nvPr/>
          </p:nvSpPr>
          <p:spPr>
            <a:xfrm>
              <a:off x="5456025" y="2764600"/>
              <a:ext cx="125825" cy="36475"/>
            </a:xfrm>
            <a:custGeom>
              <a:avLst/>
              <a:gdLst/>
              <a:ahLst/>
              <a:cxnLst/>
              <a:rect l="l" t="t" r="r" b="b"/>
              <a:pathLst>
                <a:path w="5033" h="1459" extrusionOk="0">
                  <a:moveTo>
                    <a:pt x="4656" y="1"/>
                  </a:moveTo>
                  <a:lnTo>
                    <a:pt x="4327" y="236"/>
                  </a:lnTo>
                  <a:lnTo>
                    <a:pt x="3950" y="471"/>
                  </a:lnTo>
                  <a:lnTo>
                    <a:pt x="3574" y="612"/>
                  </a:lnTo>
                  <a:lnTo>
                    <a:pt x="3198" y="753"/>
                  </a:lnTo>
                  <a:lnTo>
                    <a:pt x="2822" y="800"/>
                  </a:lnTo>
                  <a:lnTo>
                    <a:pt x="2446" y="894"/>
                  </a:lnTo>
                  <a:lnTo>
                    <a:pt x="1693" y="894"/>
                  </a:lnTo>
                  <a:lnTo>
                    <a:pt x="1082" y="847"/>
                  </a:lnTo>
                  <a:lnTo>
                    <a:pt x="564" y="753"/>
                  </a:lnTo>
                  <a:lnTo>
                    <a:pt x="0" y="612"/>
                  </a:lnTo>
                  <a:lnTo>
                    <a:pt x="0" y="612"/>
                  </a:lnTo>
                  <a:lnTo>
                    <a:pt x="611" y="894"/>
                  </a:lnTo>
                  <a:lnTo>
                    <a:pt x="1176" y="1082"/>
                  </a:lnTo>
                  <a:lnTo>
                    <a:pt x="1881" y="1270"/>
                  </a:lnTo>
                  <a:lnTo>
                    <a:pt x="2634" y="1412"/>
                  </a:lnTo>
                  <a:lnTo>
                    <a:pt x="3057" y="1459"/>
                  </a:lnTo>
                  <a:lnTo>
                    <a:pt x="3433" y="1459"/>
                  </a:lnTo>
                  <a:lnTo>
                    <a:pt x="3856" y="1412"/>
                  </a:lnTo>
                  <a:lnTo>
                    <a:pt x="4280" y="1318"/>
                  </a:lnTo>
                  <a:lnTo>
                    <a:pt x="4656" y="1176"/>
                  </a:lnTo>
                  <a:lnTo>
                    <a:pt x="5032" y="988"/>
                  </a:lnTo>
                  <a:lnTo>
                    <a:pt x="4656" y="1"/>
                  </a:lnTo>
                  <a:close/>
                </a:path>
              </a:pathLst>
            </a:custGeom>
            <a:solidFill>
              <a:srgbClr val="FCC3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169"/>
                                        </p:tgtEl>
                                        <p:attrNameLst>
                                          <p:attrName>style.visibility</p:attrName>
                                        </p:attrNameLst>
                                      </p:cBhvr>
                                      <p:to>
                                        <p:strVal val="visible"/>
                                      </p:to>
                                    </p:set>
                                    <p:animEffect transition="in" filter="fade">
                                      <p:cBhvr>
                                        <p:cTn id="7" dur="500"/>
                                        <p:tgtEl>
                                          <p:spTgt spid="216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168"/>
                                        </p:tgtEl>
                                        <p:attrNameLst>
                                          <p:attrName>style.visibility</p:attrName>
                                        </p:attrNameLst>
                                      </p:cBhvr>
                                      <p:to>
                                        <p:strVal val="visible"/>
                                      </p:to>
                                    </p:set>
                                    <p:animEffect transition="in" filter="fade">
                                      <p:cBhvr>
                                        <p:cTn id="10" dur="500"/>
                                        <p:tgtEl>
                                          <p:spTgt spid="216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167"/>
                                        </p:tgtEl>
                                        <p:attrNameLst>
                                          <p:attrName>style.visibility</p:attrName>
                                        </p:attrNameLst>
                                      </p:cBhvr>
                                      <p:to>
                                        <p:strVal val="visible"/>
                                      </p:to>
                                    </p:set>
                                    <p:animEffect transition="in" filter="fade">
                                      <p:cBhvr>
                                        <p:cTn id="13" dur="500"/>
                                        <p:tgtEl>
                                          <p:spTgt spid="21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7" grpId="0" animBg="1"/>
      <p:bldP spid="2168" grpId="0"/>
      <p:bldP spid="216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43"/>
        <p:cNvGrpSpPr/>
        <p:nvPr/>
      </p:nvGrpSpPr>
      <p:grpSpPr>
        <a:xfrm>
          <a:off x="0" y="0"/>
          <a:ext cx="0" cy="0"/>
          <a:chOff x="0" y="0"/>
          <a:chExt cx="0" cy="0"/>
        </a:xfrm>
      </p:grpSpPr>
      <p:sp>
        <p:nvSpPr>
          <p:cNvPr id="51" name="TextBox 11">
            <a:extLst>
              <a:ext uri="{FF2B5EF4-FFF2-40B4-BE49-F238E27FC236}">
                <a16:creationId xmlns:a16="http://schemas.microsoft.com/office/drawing/2014/main" id="{27DF2B8C-8F3D-55D7-8C03-55D41324E176}"/>
              </a:ext>
            </a:extLst>
          </p:cNvPr>
          <p:cNvSpPr txBox="1"/>
          <p:nvPr/>
        </p:nvSpPr>
        <p:spPr>
          <a:xfrm>
            <a:off x="2585360" y="-50589"/>
            <a:ext cx="4171040" cy="923330"/>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BÀI TẬP 2 </a:t>
            </a:r>
          </a:p>
        </p:txBody>
      </p:sp>
      <p:sp>
        <p:nvSpPr>
          <p:cNvPr id="5" name="Rectangle 4"/>
          <p:cNvSpPr/>
          <p:nvPr/>
        </p:nvSpPr>
        <p:spPr>
          <a:xfrm>
            <a:off x="671371" y="770085"/>
            <a:ext cx="7999018" cy="1045223"/>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50000"/>
              </a:lnSpc>
            </a:pPr>
            <a:r>
              <a:rPr lang="vi-VN" sz="2200" b="1" kern="1200">
                <a:solidFill>
                  <a:schemeClr val="tx1"/>
                </a:solidFill>
                <a:latin typeface="Arial" panose="020B0604020202020204" pitchFamily="34" charset="0"/>
                <a:ea typeface="+mn-ea"/>
                <a:cs typeface="Arial" panose="020B0604020202020204" pitchFamily="34" charset="0"/>
              </a:rPr>
              <a:t>Vị ngữ của mỗi câu tìm được ở bài tập 1 cho biết điều gì về đối tượng nêu ở chủ ngữ?</a:t>
            </a:r>
            <a:endParaRPr lang="en-US" sz="2200" b="1" kern="1200">
              <a:solidFill>
                <a:schemeClr val="tx1"/>
              </a:solidFill>
              <a:latin typeface="Arial" panose="020B0604020202020204" pitchFamily="34" charset="0"/>
              <a:ea typeface="+mn-ea"/>
              <a:cs typeface="Arial" panose="020B0604020202020204" pitchFamily="34" charset="0"/>
            </a:endParaRPr>
          </a:p>
        </p:txBody>
      </p:sp>
      <p:sp>
        <p:nvSpPr>
          <p:cNvPr id="3" name="Rectangle 2"/>
          <p:cNvSpPr/>
          <p:nvPr/>
        </p:nvSpPr>
        <p:spPr>
          <a:xfrm>
            <a:off x="616919" y="1755646"/>
            <a:ext cx="8327056" cy="3031599"/>
          </a:xfrm>
          <a:prstGeom prst="rect">
            <a:avLst/>
          </a:prstGeom>
        </p:spPr>
        <p:txBody>
          <a:bodyPr wrap="square">
            <a:spAutoFit/>
          </a:bodyPr>
          <a:lstStyle/>
          <a:p>
            <a:pPr>
              <a:lnSpc>
                <a:spcPct val="200000"/>
              </a:lnSpc>
              <a:spcBef>
                <a:spcPts val="600"/>
              </a:spcBef>
            </a:pPr>
            <a:r>
              <a:rPr lang="vi-VN" sz="2200" kern="1200">
                <a:solidFill>
                  <a:schemeClr val="tx1"/>
                </a:solidFill>
                <a:latin typeface="Arial" panose="020B0604020202020204" pitchFamily="34" charset="0"/>
                <a:ea typeface="+mn-ea"/>
                <a:cs typeface="Arial" panose="020B0604020202020204" pitchFamily="34" charset="0"/>
              </a:rPr>
              <a:t>a. Cầu Thê Húc đỏ thắm dưới ánh bình minh.</a:t>
            </a:r>
          </a:p>
          <a:p>
            <a:pPr>
              <a:lnSpc>
                <a:spcPct val="200000"/>
              </a:lnSpc>
              <a:spcBef>
                <a:spcPts val="600"/>
              </a:spcBef>
            </a:pPr>
            <a:r>
              <a:rPr lang="vi-VN" sz="2200" kern="1200">
                <a:solidFill>
                  <a:schemeClr val="tx1"/>
                </a:solidFill>
                <a:latin typeface="Arial" panose="020B0604020202020204" pitchFamily="34" charset="0"/>
                <a:ea typeface="+mn-ea"/>
                <a:cs typeface="Arial" panose="020B0604020202020204" pitchFamily="34" charset="0"/>
              </a:rPr>
              <a:t>b. Cà Mau là một tỉnh ở cực Nam của Tổ quốc.</a:t>
            </a:r>
          </a:p>
          <a:p>
            <a:pPr>
              <a:lnSpc>
                <a:spcPct val="200000"/>
              </a:lnSpc>
              <a:spcBef>
                <a:spcPts val="600"/>
              </a:spcBef>
            </a:pPr>
            <a:r>
              <a:rPr lang="vi-VN" sz="2200" kern="1200">
                <a:solidFill>
                  <a:schemeClr val="tx1"/>
                </a:solidFill>
                <a:latin typeface="Arial" panose="020B0604020202020204" pitchFamily="34" charset="0"/>
                <a:ea typeface="+mn-ea"/>
                <a:cs typeface="Arial" panose="020B0604020202020204" pitchFamily="34" charset="0"/>
              </a:rPr>
              <a:t>c. Chú bộ đội biên phòng </a:t>
            </a:r>
            <a:r>
              <a:rPr lang="en-US" sz="2200" kern="1200">
                <a:solidFill>
                  <a:schemeClr val="tx1"/>
                </a:solidFill>
                <a:latin typeface="Arial" panose="020B0604020202020204" pitchFamily="34" charset="0"/>
                <a:ea typeface="+mn-ea"/>
                <a:cs typeface="Arial" panose="020B0604020202020204" pitchFamily="34" charset="0"/>
              </a:rPr>
              <a:t>đ</a:t>
            </a:r>
            <a:r>
              <a:rPr lang="vi-VN" sz="2200" kern="1200">
                <a:solidFill>
                  <a:schemeClr val="tx1"/>
                </a:solidFill>
                <a:latin typeface="Arial" panose="020B0604020202020204" pitchFamily="34" charset="0"/>
                <a:ea typeface="+mn-ea"/>
                <a:cs typeface="Arial" panose="020B0604020202020204" pitchFamily="34" charset="0"/>
              </a:rPr>
              <a:t>i tuần tra biên giới.</a:t>
            </a:r>
          </a:p>
          <a:p>
            <a:pPr>
              <a:lnSpc>
                <a:spcPct val="200000"/>
              </a:lnSpc>
              <a:spcBef>
                <a:spcPts val="600"/>
              </a:spcBef>
            </a:pPr>
            <a:r>
              <a:rPr lang="vi-VN" sz="2200" kern="1200">
                <a:solidFill>
                  <a:schemeClr val="tx1"/>
                </a:solidFill>
                <a:latin typeface="Arial" panose="020B0604020202020204" pitchFamily="34" charset="0"/>
                <a:ea typeface="+mn-ea"/>
                <a:cs typeface="Arial" panose="020B0604020202020204" pitchFamily="34" charset="0"/>
              </a:rPr>
              <a:t>d. Tôi yêu Đội tuyển Bóng đá Quốc gia Việt Nam.</a:t>
            </a:r>
          </a:p>
        </p:txBody>
      </p:sp>
      <p:cxnSp>
        <p:nvCxnSpPr>
          <p:cNvPr id="4" name="Straight Connector 3"/>
          <p:cNvCxnSpPr/>
          <p:nvPr/>
        </p:nvCxnSpPr>
        <p:spPr>
          <a:xfrm>
            <a:off x="2755900" y="2387576"/>
            <a:ext cx="35052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075180" y="3149576"/>
            <a:ext cx="441706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485900" y="4602456"/>
            <a:ext cx="52705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3893820" y="3870936"/>
            <a:ext cx="24765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9190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par>
                                <p:cTn id="13" presetID="10"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par>
                                <p:cTn id="16" presetID="10" presetClass="entr" presetSubtype="0" fill="hold"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par>
                                <p:cTn id="19" presetID="10"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par>
                                <p:cTn id="22" presetID="10" presetClass="entr" presetSubtype="0"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43"/>
        <p:cNvGrpSpPr/>
        <p:nvPr/>
      </p:nvGrpSpPr>
      <p:grpSpPr>
        <a:xfrm>
          <a:off x="0" y="0"/>
          <a:ext cx="0" cy="0"/>
          <a:chOff x="0" y="0"/>
          <a:chExt cx="0" cy="0"/>
        </a:xfrm>
      </p:grpSpPr>
      <p:sp>
        <p:nvSpPr>
          <p:cNvPr id="51" name="TextBox 11">
            <a:extLst>
              <a:ext uri="{FF2B5EF4-FFF2-40B4-BE49-F238E27FC236}">
                <a16:creationId xmlns:a16="http://schemas.microsoft.com/office/drawing/2014/main" id="{27DF2B8C-8F3D-55D7-8C03-55D41324E176}"/>
              </a:ext>
            </a:extLst>
          </p:cNvPr>
          <p:cNvSpPr txBox="1"/>
          <p:nvPr/>
        </p:nvSpPr>
        <p:spPr>
          <a:xfrm>
            <a:off x="2574209" y="0"/>
            <a:ext cx="4171040" cy="923330"/>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BÀI TẬP 2 </a:t>
            </a:r>
          </a:p>
        </p:txBody>
      </p:sp>
      <p:graphicFrame>
        <p:nvGraphicFramePr>
          <p:cNvPr id="2" name="Diagram 1"/>
          <p:cNvGraphicFramePr/>
          <p:nvPr>
            <p:extLst>
              <p:ext uri="{D42A27DB-BD31-4B8C-83A1-F6EECF244321}">
                <p14:modId xmlns:p14="http://schemas.microsoft.com/office/powerpoint/2010/main" val="1705003172"/>
              </p:ext>
            </p:extLst>
          </p:nvPr>
        </p:nvGraphicFramePr>
        <p:xfrm>
          <a:off x="941829" y="872741"/>
          <a:ext cx="7622721"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38319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graphicEl>
                                              <a:dgm id="{423EA30D-A42B-4CCA-B922-5AC3994ABC1C}"/>
                                            </p:graphicEl>
                                          </p:spTgt>
                                        </p:tgtEl>
                                        <p:attrNameLst>
                                          <p:attrName>style.visibility</p:attrName>
                                        </p:attrNameLst>
                                      </p:cBhvr>
                                      <p:to>
                                        <p:strVal val="visible"/>
                                      </p:to>
                                    </p:set>
                                    <p:animEffect transition="in" filter="barn(inVertical)">
                                      <p:cBhvr>
                                        <p:cTn id="7" dur="500"/>
                                        <p:tgtEl>
                                          <p:spTgt spid="2">
                                            <p:graphicEl>
                                              <a:dgm id="{423EA30D-A42B-4CCA-B922-5AC3994ABC1C}"/>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graphicEl>
                                              <a:dgm id="{E14F5C3D-E4C6-476A-88DC-47577E8F13AF}"/>
                                            </p:graphicEl>
                                          </p:spTgt>
                                        </p:tgtEl>
                                        <p:attrNameLst>
                                          <p:attrName>style.visibility</p:attrName>
                                        </p:attrNameLst>
                                      </p:cBhvr>
                                      <p:to>
                                        <p:strVal val="visible"/>
                                      </p:to>
                                    </p:set>
                                    <p:animEffect transition="in" filter="barn(inVertical)">
                                      <p:cBhvr>
                                        <p:cTn id="12" dur="500"/>
                                        <p:tgtEl>
                                          <p:spTgt spid="2">
                                            <p:graphicEl>
                                              <a:dgm id="{E14F5C3D-E4C6-476A-88DC-47577E8F13AF}"/>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graphicEl>
                                              <a:dgm id="{B9C4709A-BC75-4FA9-947A-AC1BA98E6F21}"/>
                                            </p:graphicEl>
                                          </p:spTgt>
                                        </p:tgtEl>
                                        <p:attrNameLst>
                                          <p:attrName>style.visibility</p:attrName>
                                        </p:attrNameLst>
                                      </p:cBhvr>
                                      <p:to>
                                        <p:strVal val="visible"/>
                                      </p:to>
                                    </p:set>
                                    <p:animEffect transition="in" filter="barn(inVertical)">
                                      <p:cBhvr>
                                        <p:cTn id="17" dur="500"/>
                                        <p:tgtEl>
                                          <p:spTgt spid="2">
                                            <p:graphicEl>
                                              <a:dgm id="{B9C4709A-BC75-4FA9-947A-AC1BA98E6F2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theme/theme1.xml><?xml version="1.0" encoding="utf-8"?>
<a:theme xmlns:a="http://schemas.openxmlformats.org/drawingml/2006/main" name="Farm Animals Day by Slidesgo">
  <a:themeElements>
    <a:clrScheme name="Simple Light">
      <a:dk1>
        <a:srgbClr val="000000"/>
      </a:dk1>
      <a:lt1>
        <a:srgbClr val="F0F1DF"/>
      </a:lt1>
      <a:dk2>
        <a:srgbClr val="8D9D43"/>
      </a:dk2>
      <a:lt2>
        <a:srgbClr val="FFFFFF"/>
      </a:lt2>
      <a:accent1>
        <a:srgbClr val="6497B8"/>
      </a:accent1>
      <a:accent2>
        <a:srgbClr val="F7AC08"/>
      </a:accent2>
      <a:accent3>
        <a:srgbClr val="FFCCC9"/>
      </a:accent3>
      <a:accent4>
        <a:srgbClr val="EE532A"/>
      </a:accent4>
      <a:accent5>
        <a:srgbClr val="CC7F39"/>
      </a:accent5>
      <a:accent6>
        <a:srgbClr val="A25A29"/>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TotalTime>
  <Words>875</Words>
  <Application>Microsoft Office PowerPoint</Application>
  <PresentationFormat>On-screen Show (16:9)</PresentationFormat>
  <Paragraphs>82</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SimSun</vt:lpstr>
      <vt:lpstr>Arial</vt:lpstr>
      <vt:lpstr>Nunito</vt:lpstr>
      <vt:lpstr>Gochi Hand</vt:lpstr>
      <vt:lpstr>Farm Animals Day by Slidesgo</vt:lpstr>
      <vt:lpstr>PowerPoint Presentation</vt:lpstr>
      <vt:lpstr>PowerPoint Presentation</vt:lpstr>
      <vt:lpstr>PowerPoint Presentation</vt:lpstr>
      <vt:lpstr>PowerPoint Presentation</vt:lpstr>
      <vt:lpstr>01</vt:lpstr>
      <vt:lpstr>PowerPoint Presentation</vt:lpstr>
      <vt:lpstr>02</vt:lpstr>
      <vt:lpstr>PowerPoint Presentation</vt:lpstr>
      <vt:lpstr>PowerPoint Presentation</vt:lpstr>
      <vt:lpstr>PowerPoint Presentation</vt:lpstr>
      <vt:lpstr>PowerPoint Presentation</vt:lpstr>
      <vt:lpstr>03</vt:lpstr>
      <vt:lpstr>PowerPoint Presentation</vt:lpstr>
      <vt:lpstr>PowerPoint Presentation</vt:lpstr>
      <vt:lpstr>04</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FPT SHOP</dc:creator>
  <cp:lastModifiedBy>FPT SHOP</cp:lastModifiedBy>
  <cp:revision>22</cp:revision>
  <dcterms:modified xsi:type="dcterms:W3CDTF">2026-02-03T13:55:20Z</dcterms:modified>
</cp:coreProperties>
</file>