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Lst>
  <p:notesMasterIdLst>
    <p:notesMasterId r:id="rId19"/>
  </p:notesMasterIdLst>
  <p:sldIdLst>
    <p:sldId id="256" r:id="rId2"/>
    <p:sldId id="262" r:id="rId3"/>
    <p:sldId id="258" r:id="rId4"/>
    <p:sldId id="260" r:id="rId5"/>
    <p:sldId id="261" r:id="rId6"/>
    <p:sldId id="300" r:id="rId7"/>
    <p:sldId id="264" r:id="rId8"/>
    <p:sldId id="301" r:id="rId9"/>
    <p:sldId id="269" r:id="rId10"/>
    <p:sldId id="263" r:id="rId11"/>
    <p:sldId id="295" r:id="rId12"/>
    <p:sldId id="277" r:id="rId13"/>
    <p:sldId id="298" r:id="rId14"/>
    <p:sldId id="302" r:id="rId15"/>
    <p:sldId id="303" r:id="rId16"/>
    <p:sldId id="267" r:id="rId17"/>
    <p:sldId id="257"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B8D02E1-5DFC-428A-9BAD-647F8359551B}">
  <a:tblStyle styleId="{FB8D02E1-5DFC-428A-9BAD-647F835955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8794e6dd1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8794e6dd1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8794e6dd1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8794e6dd1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1321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8794e6dd17_0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8794e6dd17_0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8794e6dd17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8794e6dd17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002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8794e6dd17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8794e6dd17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626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8794e6dd17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8794e6dd17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130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853e46e6e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853e46e6e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8794e6dd1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8794e6dd1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8794e6dd1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8794e6dd1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853e46e6eb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853e46e6eb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8794e6dd17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8794e6dd17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8794e6dd1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8794e6dd1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8794e6dd17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8794e6dd17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440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8794e6dd17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8794e6dd17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8794e6dd17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8794e6dd17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517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8794e6dd17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8794e6dd17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mt="69000"/>
          </a:blip>
          <a:srcRect t="189" b="189"/>
          <a:stretch/>
        </p:blipFill>
        <p:spPr>
          <a:xfrm rot="8947695">
            <a:off x="-1936" y="-818120"/>
            <a:ext cx="1628251" cy="2219594"/>
          </a:xfrm>
          <a:prstGeom prst="rect">
            <a:avLst/>
          </a:prstGeom>
          <a:noFill/>
          <a:ln>
            <a:noFill/>
          </a:ln>
        </p:spPr>
      </p:pic>
      <p:pic>
        <p:nvPicPr>
          <p:cNvPr id="11" name="Google Shape;11;p2"/>
          <p:cNvPicPr preferRelativeResize="0"/>
          <p:nvPr/>
        </p:nvPicPr>
        <p:blipFill rotWithShape="1">
          <a:blip r:embed="rId3">
            <a:alphaModFix amt="69000"/>
          </a:blip>
          <a:srcRect l="19" r="9"/>
          <a:stretch/>
        </p:blipFill>
        <p:spPr>
          <a:xfrm>
            <a:off x="7182239" y="374509"/>
            <a:ext cx="1841263" cy="2376743"/>
          </a:xfrm>
          <a:prstGeom prst="rect">
            <a:avLst/>
          </a:prstGeom>
          <a:noFill/>
          <a:ln>
            <a:noFill/>
          </a:ln>
        </p:spPr>
      </p:pic>
      <p:pic>
        <p:nvPicPr>
          <p:cNvPr id="12" name="Google Shape;12;p2"/>
          <p:cNvPicPr preferRelativeResize="0"/>
          <p:nvPr/>
        </p:nvPicPr>
        <p:blipFill rotWithShape="1">
          <a:blip r:embed="rId4">
            <a:alphaModFix amt="69000"/>
          </a:blip>
          <a:srcRect l="69" r="69"/>
          <a:stretch/>
        </p:blipFill>
        <p:spPr>
          <a:xfrm>
            <a:off x="7127896" y="3196075"/>
            <a:ext cx="2438750" cy="3026744"/>
          </a:xfrm>
          <a:prstGeom prst="rect">
            <a:avLst/>
          </a:prstGeom>
          <a:noFill/>
          <a:ln>
            <a:noFill/>
          </a:ln>
        </p:spPr>
      </p:pic>
      <p:pic>
        <p:nvPicPr>
          <p:cNvPr id="13" name="Google Shape;13;p2"/>
          <p:cNvPicPr preferRelativeResize="0"/>
          <p:nvPr/>
        </p:nvPicPr>
        <p:blipFill rotWithShape="1">
          <a:blip r:embed="rId5">
            <a:alphaModFix amt="69000"/>
          </a:blip>
          <a:srcRect l="179" r="189"/>
          <a:stretch/>
        </p:blipFill>
        <p:spPr>
          <a:xfrm>
            <a:off x="6286689" y="374499"/>
            <a:ext cx="895567" cy="1599475"/>
          </a:xfrm>
          <a:prstGeom prst="rect">
            <a:avLst/>
          </a:prstGeom>
          <a:noFill/>
          <a:ln>
            <a:noFill/>
          </a:ln>
        </p:spPr>
      </p:pic>
      <p:pic>
        <p:nvPicPr>
          <p:cNvPr id="14" name="Google Shape;14;p2"/>
          <p:cNvPicPr preferRelativeResize="0"/>
          <p:nvPr/>
        </p:nvPicPr>
        <p:blipFill>
          <a:blip r:embed="rId6">
            <a:alphaModFix amt="69000"/>
          </a:blip>
          <a:stretch>
            <a:fillRect/>
          </a:stretch>
        </p:blipFill>
        <p:spPr>
          <a:xfrm>
            <a:off x="3694987" y="4395513"/>
            <a:ext cx="1754026" cy="1231825"/>
          </a:xfrm>
          <a:prstGeom prst="rect">
            <a:avLst/>
          </a:prstGeom>
          <a:noFill/>
          <a:ln>
            <a:noFill/>
          </a:ln>
        </p:spPr>
      </p:pic>
      <p:pic>
        <p:nvPicPr>
          <p:cNvPr id="15" name="Google Shape;15;p2"/>
          <p:cNvPicPr preferRelativeResize="0"/>
          <p:nvPr/>
        </p:nvPicPr>
        <p:blipFill rotWithShape="1">
          <a:blip r:embed="rId3">
            <a:alphaModFix amt="69000"/>
          </a:blip>
          <a:srcRect l="19" r="9"/>
          <a:stretch/>
        </p:blipFill>
        <p:spPr>
          <a:xfrm rot="5600730">
            <a:off x="-507934" y="2511698"/>
            <a:ext cx="2205674" cy="2847162"/>
          </a:xfrm>
          <a:prstGeom prst="rect">
            <a:avLst/>
          </a:prstGeom>
          <a:noFill/>
          <a:ln>
            <a:noFill/>
          </a:ln>
        </p:spPr>
      </p:pic>
      <p:pic>
        <p:nvPicPr>
          <p:cNvPr id="16" name="Google Shape;16;p2"/>
          <p:cNvPicPr preferRelativeResize="0"/>
          <p:nvPr/>
        </p:nvPicPr>
        <p:blipFill rotWithShape="1">
          <a:blip r:embed="rId7">
            <a:alphaModFix amt="69000"/>
          </a:blip>
          <a:srcRect l="79" r="69"/>
          <a:stretch/>
        </p:blipFill>
        <p:spPr>
          <a:xfrm rot="-3177523">
            <a:off x="3937912" y="-623488"/>
            <a:ext cx="1754027" cy="1231825"/>
          </a:xfrm>
          <a:prstGeom prst="rect">
            <a:avLst/>
          </a:prstGeom>
          <a:noFill/>
          <a:ln>
            <a:noFill/>
          </a:ln>
        </p:spPr>
      </p:pic>
      <p:sp>
        <p:nvSpPr>
          <p:cNvPr id="17" name="Google Shape;17;p2"/>
          <p:cNvSpPr txBox="1">
            <a:spLocks noGrp="1"/>
          </p:cNvSpPr>
          <p:nvPr>
            <p:ph type="ctrTitle"/>
          </p:nvPr>
        </p:nvSpPr>
        <p:spPr>
          <a:xfrm>
            <a:off x="713225" y="1376525"/>
            <a:ext cx="4534800" cy="1839900"/>
          </a:xfrm>
          <a:prstGeom prst="rect">
            <a:avLst/>
          </a:prstGeom>
        </p:spPr>
        <p:txBody>
          <a:bodyPr spcFirstLastPara="1" wrap="square" lIns="91425" tIns="91425" rIns="91425" bIns="91425" anchor="b" anchorCtr="0">
            <a:noAutofit/>
          </a:bodyPr>
          <a:lstStyle>
            <a:lvl1pPr lvl="0">
              <a:lnSpc>
                <a:spcPct val="110000"/>
              </a:lnSpc>
              <a:spcBef>
                <a:spcPts val="0"/>
              </a:spcBef>
              <a:spcAft>
                <a:spcPts val="0"/>
              </a:spcAft>
              <a:buSzPts val="5200"/>
              <a:buNone/>
              <a:defRPr sz="6000">
                <a:latin typeface="Berkshire Swash"/>
                <a:ea typeface="Berkshire Swash"/>
                <a:cs typeface="Berkshire Swash"/>
                <a:sym typeface="Berkshire Swash"/>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8" name="Google Shape;18;p2"/>
          <p:cNvSpPr txBox="1">
            <a:spLocks noGrp="1"/>
          </p:cNvSpPr>
          <p:nvPr>
            <p:ph type="subTitle" idx="1"/>
          </p:nvPr>
        </p:nvSpPr>
        <p:spPr>
          <a:xfrm>
            <a:off x="713225" y="3329425"/>
            <a:ext cx="4534800" cy="442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700">
                <a:latin typeface="Bitter"/>
                <a:ea typeface="Bitter"/>
                <a:cs typeface="Bitter"/>
                <a:sym typeface="Bit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CUSTOM_8_1">
    <p:spTree>
      <p:nvGrpSpPr>
        <p:cNvPr id="1" name="Shape 176"/>
        <p:cNvGrpSpPr/>
        <p:nvPr/>
      </p:nvGrpSpPr>
      <p:grpSpPr>
        <a:xfrm>
          <a:off x="0" y="0"/>
          <a:ext cx="0" cy="0"/>
          <a:chOff x="0" y="0"/>
          <a:chExt cx="0" cy="0"/>
        </a:xfrm>
      </p:grpSpPr>
      <p:pic>
        <p:nvPicPr>
          <p:cNvPr id="177" name="Google Shape;177;p18"/>
          <p:cNvPicPr preferRelativeResize="0"/>
          <p:nvPr/>
        </p:nvPicPr>
        <p:blipFill rotWithShape="1">
          <a:blip r:embed="rId2">
            <a:alphaModFix amt="69000"/>
          </a:blip>
          <a:srcRect t="189" b="189"/>
          <a:stretch/>
        </p:blipFill>
        <p:spPr>
          <a:xfrm rot="8947695">
            <a:off x="-1936" y="-818120"/>
            <a:ext cx="1628251" cy="2219594"/>
          </a:xfrm>
          <a:prstGeom prst="rect">
            <a:avLst/>
          </a:prstGeom>
          <a:noFill/>
          <a:ln>
            <a:noFill/>
          </a:ln>
        </p:spPr>
      </p:pic>
      <p:pic>
        <p:nvPicPr>
          <p:cNvPr id="178" name="Google Shape;178;p18"/>
          <p:cNvPicPr preferRelativeResize="0"/>
          <p:nvPr/>
        </p:nvPicPr>
        <p:blipFill rotWithShape="1">
          <a:blip r:embed="rId3">
            <a:alphaModFix amt="69000"/>
          </a:blip>
          <a:srcRect l="19" r="9"/>
          <a:stretch/>
        </p:blipFill>
        <p:spPr>
          <a:xfrm rot="-8099999" flipH="1">
            <a:off x="3940289" y="-519566"/>
            <a:ext cx="1841262" cy="2376742"/>
          </a:xfrm>
          <a:prstGeom prst="rect">
            <a:avLst/>
          </a:prstGeom>
          <a:noFill/>
          <a:ln>
            <a:noFill/>
          </a:ln>
        </p:spPr>
      </p:pic>
      <p:pic>
        <p:nvPicPr>
          <p:cNvPr id="179" name="Google Shape;179;p18"/>
          <p:cNvPicPr preferRelativeResize="0"/>
          <p:nvPr/>
        </p:nvPicPr>
        <p:blipFill rotWithShape="1">
          <a:blip r:embed="rId4">
            <a:alphaModFix amt="69000"/>
          </a:blip>
          <a:srcRect l="69" r="69"/>
          <a:stretch/>
        </p:blipFill>
        <p:spPr>
          <a:xfrm>
            <a:off x="7127896" y="3196075"/>
            <a:ext cx="2438750" cy="3026744"/>
          </a:xfrm>
          <a:prstGeom prst="rect">
            <a:avLst/>
          </a:prstGeom>
          <a:noFill/>
          <a:ln>
            <a:noFill/>
          </a:ln>
        </p:spPr>
      </p:pic>
      <p:pic>
        <p:nvPicPr>
          <p:cNvPr id="180" name="Google Shape;180;p18"/>
          <p:cNvPicPr preferRelativeResize="0"/>
          <p:nvPr/>
        </p:nvPicPr>
        <p:blipFill rotWithShape="1">
          <a:blip r:embed="rId3">
            <a:alphaModFix amt="69000"/>
          </a:blip>
          <a:srcRect l="19" r="9"/>
          <a:stretch/>
        </p:blipFill>
        <p:spPr>
          <a:xfrm rot="1826651">
            <a:off x="1622491" y="3185748"/>
            <a:ext cx="2205675" cy="2847162"/>
          </a:xfrm>
          <a:prstGeom prst="rect">
            <a:avLst/>
          </a:prstGeom>
          <a:noFill/>
          <a:ln>
            <a:noFill/>
          </a:ln>
        </p:spPr>
      </p:pic>
      <p:pic>
        <p:nvPicPr>
          <p:cNvPr id="181" name="Google Shape;181;p18"/>
          <p:cNvPicPr preferRelativeResize="0"/>
          <p:nvPr/>
        </p:nvPicPr>
        <p:blipFill rotWithShape="1">
          <a:blip r:embed="rId5">
            <a:alphaModFix amt="69000"/>
          </a:blip>
          <a:srcRect l="79" r="69"/>
          <a:stretch/>
        </p:blipFill>
        <p:spPr>
          <a:xfrm rot="-3177523">
            <a:off x="6149175" y="-324238"/>
            <a:ext cx="1754027" cy="1231825"/>
          </a:xfrm>
          <a:prstGeom prst="rect">
            <a:avLst/>
          </a:prstGeom>
          <a:noFill/>
          <a:ln>
            <a:noFill/>
          </a:ln>
        </p:spPr>
      </p:pic>
      <p:sp>
        <p:nvSpPr>
          <p:cNvPr id="182" name="Google Shape;182;p18"/>
          <p:cNvSpPr txBox="1">
            <a:spLocks noGrp="1"/>
          </p:cNvSpPr>
          <p:nvPr>
            <p:ph type="title"/>
          </p:nvPr>
        </p:nvSpPr>
        <p:spPr>
          <a:xfrm>
            <a:off x="4340350" y="2457275"/>
            <a:ext cx="3767400" cy="84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83" name="Google Shape;183;p18"/>
          <p:cNvSpPr txBox="1">
            <a:spLocks noGrp="1"/>
          </p:cNvSpPr>
          <p:nvPr>
            <p:ph type="title" idx="2" hasCustomPrompt="1"/>
          </p:nvPr>
        </p:nvSpPr>
        <p:spPr>
          <a:xfrm>
            <a:off x="6445500" y="882238"/>
            <a:ext cx="1662300" cy="11205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6000"/>
              <a:buNone/>
              <a:defRPr sz="10000">
                <a:solidFill>
                  <a:schemeClr val="lt2"/>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84" name="Google Shape;184;p18"/>
          <p:cNvSpPr txBox="1">
            <a:spLocks noGrp="1"/>
          </p:cNvSpPr>
          <p:nvPr>
            <p:ph type="subTitle" idx="1"/>
          </p:nvPr>
        </p:nvSpPr>
        <p:spPr>
          <a:xfrm>
            <a:off x="4693800" y="3467175"/>
            <a:ext cx="3414000" cy="6135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7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185"/>
        <p:cNvGrpSpPr/>
        <p:nvPr/>
      </p:nvGrpSpPr>
      <p:grpSpPr>
        <a:xfrm>
          <a:off x="0" y="0"/>
          <a:ext cx="0" cy="0"/>
          <a:chOff x="0" y="0"/>
          <a:chExt cx="0" cy="0"/>
        </a:xfrm>
      </p:grpSpPr>
      <p:pic>
        <p:nvPicPr>
          <p:cNvPr id="186" name="Google Shape;186;p19"/>
          <p:cNvPicPr preferRelativeResize="0"/>
          <p:nvPr/>
        </p:nvPicPr>
        <p:blipFill rotWithShape="1">
          <a:blip r:embed="rId2">
            <a:alphaModFix amt="69000"/>
          </a:blip>
          <a:srcRect l="69" r="69"/>
          <a:stretch/>
        </p:blipFill>
        <p:spPr>
          <a:xfrm flipH="1">
            <a:off x="-506160" y="3403825"/>
            <a:ext cx="2438750" cy="3026744"/>
          </a:xfrm>
          <a:prstGeom prst="rect">
            <a:avLst/>
          </a:prstGeom>
          <a:noFill/>
          <a:ln>
            <a:noFill/>
          </a:ln>
        </p:spPr>
      </p:pic>
      <p:pic>
        <p:nvPicPr>
          <p:cNvPr id="187" name="Google Shape;187;p19"/>
          <p:cNvPicPr preferRelativeResize="0"/>
          <p:nvPr/>
        </p:nvPicPr>
        <p:blipFill rotWithShape="1">
          <a:blip r:embed="rId3">
            <a:alphaModFix amt="69000"/>
          </a:blip>
          <a:srcRect l="179" r="189"/>
          <a:stretch/>
        </p:blipFill>
        <p:spPr>
          <a:xfrm flipH="1">
            <a:off x="8171193" y="2908949"/>
            <a:ext cx="895567" cy="1599475"/>
          </a:xfrm>
          <a:prstGeom prst="rect">
            <a:avLst/>
          </a:prstGeom>
          <a:noFill/>
          <a:ln>
            <a:noFill/>
          </a:ln>
        </p:spPr>
      </p:pic>
      <p:pic>
        <p:nvPicPr>
          <p:cNvPr id="188" name="Google Shape;188;p19"/>
          <p:cNvPicPr preferRelativeResize="0"/>
          <p:nvPr/>
        </p:nvPicPr>
        <p:blipFill>
          <a:blip r:embed="rId4">
            <a:alphaModFix amt="69000"/>
          </a:blip>
          <a:stretch>
            <a:fillRect/>
          </a:stretch>
        </p:blipFill>
        <p:spPr>
          <a:xfrm rot="-5909777" flipH="1">
            <a:off x="3828335" y="4301288"/>
            <a:ext cx="1754027" cy="1231825"/>
          </a:xfrm>
          <a:prstGeom prst="rect">
            <a:avLst/>
          </a:prstGeom>
          <a:noFill/>
          <a:ln>
            <a:noFill/>
          </a:ln>
        </p:spPr>
      </p:pic>
      <p:pic>
        <p:nvPicPr>
          <p:cNvPr id="189" name="Google Shape;189;p19"/>
          <p:cNvPicPr preferRelativeResize="0"/>
          <p:nvPr/>
        </p:nvPicPr>
        <p:blipFill rotWithShape="1">
          <a:blip r:embed="rId5">
            <a:alphaModFix amt="69000"/>
          </a:blip>
          <a:srcRect l="19" r="9"/>
          <a:stretch/>
        </p:blipFill>
        <p:spPr>
          <a:xfrm rot="10799999">
            <a:off x="8024171" y="-692202"/>
            <a:ext cx="2205674" cy="2847162"/>
          </a:xfrm>
          <a:prstGeom prst="rect">
            <a:avLst/>
          </a:prstGeom>
          <a:noFill/>
          <a:ln>
            <a:noFill/>
          </a:ln>
        </p:spPr>
      </p:pic>
      <p:pic>
        <p:nvPicPr>
          <p:cNvPr id="190" name="Google Shape;190;p19"/>
          <p:cNvPicPr preferRelativeResize="0"/>
          <p:nvPr/>
        </p:nvPicPr>
        <p:blipFill rotWithShape="1">
          <a:blip r:embed="rId6">
            <a:alphaModFix amt="69000"/>
          </a:blip>
          <a:srcRect l="79" r="69"/>
          <a:stretch/>
        </p:blipFill>
        <p:spPr>
          <a:xfrm rot="3177523" flipH="1">
            <a:off x="-163778" y="-76413"/>
            <a:ext cx="1754027" cy="1231825"/>
          </a:xfrm>
          <a:prstGeom prst="rect">
            <a:avLst/>
          </a:prstGeom>
          <a:noFill/>
          <a:ln>
            <a:noFill/>
          </a:ln>
        </p:spPr>
      </p:pic>
      <p:sp>
        <p:nvSpPr>
          <p:cNvPr id="191" name="Google Shape;191;p19"/>
          <p:cNvSpPr txBox="1">
            <a:spLocks noGrp="1"/>
          </p:cNvSpPr>
          <p:nvPr>
            <p:ph type="title"/>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3_1">
    <p:spTree>
      <p:nvGrpSpPr>
        <p:cNvPr id="1" name="Shape 203"/>
        <p:cNvGrpSpPr/>
        <p:nvPr/>
      </p:nvGrpSpPr>
      <p:grpSpPr>
        <a:xfrm>
          <a:off x="0" y="0"/>
          <a:ext cx="0" cy="0"/>
          <a:chOff x="0" y="0"/>
          <a:chExt cx="0" cy="0"/>
        </a:xfrm>
      </p:grpSpPr>
      <p:pic>
        <p:nvPicPr>
          <p:cNvPr id="204" name="Google Shape;204;p21"/>
          <p:cNvPicPr preferRelativeResize="0"/>
          <p:nvPr/>
        </p:nvPicPr>
        <p:blipFill rotWithShape="1">
          <a:blip r:embed="rId2">
            <a:alphaModFix amt="69000"/>
          </a:blip>
          <a:srcRect t="189" b="189"/>
          <a:stretch/>
        </p:blipFill>
        <p:spPr>
          <a:xfrm rot="-2435565">
            <a:off x="7915514" y="3334781"/>
            <a:ext cx="1628251" cy="2219594"/>
          </a:xfrm>
          <a:prstGeom prst="rect">
            <a:avLst/>
          </a:prstGeom>
          <a:noFill/>
          <a:ln>
            <a:noFill/>
          </a:ln>
        </p:spPr>
      </p:pic>
      <p:pic>
        <p:nvPicPr>
          <p:cNvPr id="205" name="Google Shape;205;p21"/>
          <p:cNvPicPr preferRelativeResize="0"/>
          <p:nvPr/>
        </p:nvPicPr>
        <p:blipFill rotWithShape="1">
          <a:blip r:embed="rId3">
            <a:alphaModFix amt="69000"/>
          </a:blip>
          <a:srcRect l="69" r="69"/>
          <a:stretch/>
        </p:blipFill>
        <p:spPr>
          <a:xfrm rot="-10610716">
            <a:off x="-249253" y="-781999"/>
            <a:ext cx="2438750" cy="3026742"/>
          </a:xfrm>
          <a:prstGeom prst="rect">
            <a:avLst/>
          </a:prstGeom>
          <a:noFill/>
          <a:ln>
            <a:noFill/>
          </a:ln>
        </p:spPr>
      </p:pic>
      <p:pic>
        <p:nvPicPr>
          <p:cNvPr id="206" name="Google Shape;206;p21"/>
          <p:cNvPicPr preferRelativeResize="0"/>
          <p:nvPr/>
        </p:nvPicPr>
        <p:blipFill>
          <a:blip r:embed="rId4">
            <a:alphaModFix amt="69000"/>
          </a:blip>
          <a:stretch>
            <a:fillRect/>
          </a:stretch>
        </p:blipFill>
        <p:spPr>
          <a:xfrm rot="10800000" flipH="1">
            <a:off x="3694987" y="-545228"/>
            <a:ext cx="1754026" cy="1231825"/>
          </a:xfrm>
          <a:prstGeom prst="rect">
            <a:avLst/>
          </a:prstGeom>
          <a:noFill/>
          <a:ln>
            <a:noFill/>
          </a:ln>
        </p:spPr>
      </p:pic>
      <p:pic>
        <p:nvPicPr>
          <p:cNvPr id="207" name="Google Shape;207;p21"/>
          <p:cNvPicPr preferRelativeResize="0"/>
          <p:nvPr/>
        </p:nvPicPr>
        <p:blipFill rotWithShape="1">
          <a:blip r:embed="rId5">
            <a:alphaModFix amt="69000"/>
          </a:blip>
          <a:srcRect l="79" r="69"/>
          <a:stretch/>
        </p:blipFill>
        <p:spPr>
          <a:xfrm rot="-7622477" flipH="1">
            <a:off x="3937912" y="4473772"/>
            <a:ext cx="1754027" cy="1231825"/>
          </a:xfrm>
          <a:prstGeom prst="rect">
            <a:avLst/>
          </a:prstGeom>
          <a:noFill/>
          <a:ln>
            <a:noFill/>
          </a:ln>
        </p:spPr>
      </p:pic>
      <p:pic>
        <p:nvPicPr>
          <p:cNvPr id="208" name="Google Shape;208;p21"/>
          <p:cNvPicPr preferRelativeResize="0"/>
          <p:nvPr/>
        </p:nvPicPr>
        <p:blipFill rotWithShape="1">
          <a:blip r:embed="rId6">
            <a:alphaModFix amt="69000"/>
          </a:blip>
          <a:srcRect l="19" r="9"/>
          <a:stretch/>
        </p:blipFill>
        <p:spPr>
          <a:xfrm rot="-8099999">
            <a:off x="7823776" y="-456991"/>
            <a:ext cx="1841262" cy="2376742"/>
          </a:xfrm>
          <a:prstGeom prst="rect">
            <a:avLst/>
          </a:prstGeom>
          <a:noFill/>
          <a:ln>
            <a:noFill/>
          </a:ln>
        </p:spPr>
      </p:pic>
      <p:pic>
        <p:nvPicPr>
          <p:cNvPr id="209" name="Google Shape;209;p21"/>
          <p:cNvPicPr preferRelativeResize="0"/>
          <p:nvPr/>
        </p:nvPicPr>
        <p:blipFill rotWithShape="1">
          <a:blip r:embed="rId7">
            <a:alphaModFix amt="69000"/>
          </a:blip>
          <a:srcRect l="179" r="189"/>
          <a:stretch/>
        </p:blipFill>
        <p:spPr>
          <a:xfrm rot="-7884301" flipH="1">
            <a:off x="448214" y="3809592"/>
            <a:ext cx="895567" cy="1599475"/>
          </a:xfrm>
          <a:prstGeom prst="rect">
            <a:avLst/>
          </a:prstGeom>
          <a:noFill/>
          <a:ln>
            <a:noFill/>
          </a:ln>
        </p:spPr>
      </p:pic>
      <p:pic>
        <p:nvPicPr>
          <p:cNvPr id="210" name="Google Shape;210;p21"/>
          <p:cNvPicPr preferRelativeResize="0"/>
          <p:nvPr/>
        </p:nvPicPr>
        <p:blipFill>
          <a:blip r:embed="rId8">
            <a:alphaModFix/>
          </a:blip>
          <a:stretch>
            <a:fillRect/>
          </a:stretch>
        </p:blipFill>
        <p:spPr>
          <a:xfrm flipH="1">
            <a:off x="8522038" y="4049563"/>
            <a:ext cx="415200" cy="790033"/>
          </a:xfrm>
          <a:prstGeom prst="rect">
            <a:avLst/>
          </a:prstGeom>
          <a:noFill/>
          <a:ln>
            <a:noFill/>
          </a:ln>
        </p:spPr>
      </p:pic>
      <p:pic>
        <p:nvPicPr>
          <p:cNvPr id="211" name="Google Shape;211;p21"/>
          <p:cNvPicPr preferRelativeResize="0"/>
          <p:nvPr/>
        </p:nvPicPr>
        <p:blipFill>
          <a:blip r:embed="rId8">
            <a:alphaModFix/>
          </a:blip>
          <a:stretch>
            <a:fillRect/>
          </a:stretch>
        </p:blipFill>
        <p:spPr>
          <a:xfrm rot="10800000" flipH="1">
            <a:off x="145613" y="336363"/>
            <a:ext cx="415200" cy="790033"/>
          </a:xfrm>
          <a:prstGeom prst="rect">
            <a:avLst/>
          </a:prstGeom>
          <a:noFill/>
          <a:ln>
            <a:noFill/>
          </a:ln>
        </p:spPr>
      </p:pic>
      <p:sp>
        <p:nvSpPr>
          <p:cNvPr id="212" name="Google Shape;212;p21"/>
          <p:cNvSpPr txBox="1">
            <a:spLocks noGrp="1"/>
          </p:cNvSpPr>
          <p:nvPr>
            <p:ph type="subTitle" idx="1"/>
          </p:nvPr>
        </p:nvSpPr>
        <p:spPr>
          <a:xfrm>
            <a:off x="713225" y="1304925"/>
            <a:ext cx="7708200" cy="322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1"/>
          <p:cNvSpPr txBox="1">
            <a:spLocks noGrp="1"/>
          </p:cNvSpPr>
          <p:nvPr>
            <p:ph type="title"/>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12"/>
        <p:cNvGrpSpPr/>
        <p:nvPr/>
      </p:nvGrpSpPr>
      <p:grpSpPr>
        <a:xfrm>
          <a:off x="0" y="0"/>
          <a:ext cx="0" cy="0"/>
          <a:chOff x="0" y="0"/>
          <a:chExt cx="0" cy="0"/>
        </a:xfrm>
      </p:grpSpPr>
      <p:pic>
        <p:nvPicPr>
          <p:cNvPr id="313" name="Google Shape;313;p31"/>
          <p:cNvPicPr preferRelativeResize="0"/>
          <p:nvPr/>
        </p:nvPicPr>
        <p:blipFill rotWithShape="1">
          <a:blip r:embed="rId2">
            <a:alphaModFix amt="69000"/>
          </a:blip>
          <a:srcRect t="189" b="189"/>
          <a:stretch/>
        </p:blipFill>
        <p:spPr>
          <a:xfrm rot="1852305" flipH="1">
            <a:off x="-78136" y="3818916"/>
            <a:ext cx="1628251" cy="2219594"/>
          </a:xfrm>
          <a:prstGeom prst="rect">
            <a:avLst/>
          </a:prstGeom>
          <a:noFill/>
          <a:ln>
            <a:noFill/>
          </a:ln>
        </p:spPr>
      </p:pic>
      <p:pic>
        <p:nvPicPr>
          <p:cNvPr id="314" name="Google Shape;314;p31"/>
          <p:cNvPicPr preferRelativeResize="0"/>
          <p:nvPr/>
        </p:nvPicPr>
        <p:blipFill rotWithShape="1">
          <a:blip r:embed="rId3">
            <a:alphaModFix amt="69000"/>
          </a:blip>
          <a:srcRect l="19" r="9"/>
          <a:stretch/>
        </p:blipFill>
        <p:spPr>
          <a:xfrm rot="-4619142" flipH="1">
            <a:off x="7350439" y="2897764"/>
            <a:ext cx="1841263" cy="2376743"/>
          </a:xfrm>
          <a:prstGeom prst="rect">
            <a:avLst/>
          </a:prstGeom>
          <a:noFill/>
          <a:ln>
            <a:noFill/>
          </a:ln>
        </p:spPr>
      </p:pic>
      <p:pic>
        <p:nvPicPr>
          <p:cNvPr id="315" name="Google Shape;315;p31"/>
          <p:cNvPicPr preferRelativeResize="0"/>
          <p:nvPr/>
        </p:nvPicPr>
        <p:blipFill rotWithShape="1">
          <a:blip r:embed="rId4">
            <a:alphaModFix amt="69000"/>
          </a:blip>
          <a:srcRect l="69" r="69"/>
          <a:stretch/>
        </p:blipFill>
        <p:spPr>
          <a:xfrm rot="10800000" flipH="1">
            <a:off x="7051696" y="-1002428"/>
            <a:ext cx="2438750" cy="3026744"/>
          </a:xfrm>
          <a:prstGeom prst="rect">
            <a:avLst/>
          </a:prstGeom>
          <a:noFill/>
          <a:ln>
            <a:noFill/>
          </a:ln>
        </p:spPr>
      </p:pic>
      <p:pic>
        <p:nvPicPr>
          <p:cNvPr id="316" name="Google Shape;316;p31"/>
          <p:cNvPicPr preferRelativeResize="0"/>
          <p:nvPr/>
        </p:nvPicPr>
        <p:blipFill>
          <a:blip r:embed="rId5">
            <a:alphaModFix amt="69000"/>
          </a:blip>
          <a:stretch>
            <a:fillRect/>
          </a:stretch>
        </p:blipFill>
        <p:spPr>
          <a:xfrm rot="10800000" flipH="1">
            <a:off x="3618787" y="-406947"/>
            <a:ext cx="1754026" cy="1231825"/>
          </a:xfrm>
          <a:prstGeom prst="rect">
            <a:avLst/>
          </a:prstGeom>
          <a:noFill/>
          <a:ln>
            <a:noFill/>
          </a:ln>
        </p:spPr>
      </p:pic>
      <p:pic>
        <p:nvPicPr>
          <p:cNvPr id="317" name="Google Shape;317;p31"/>
          <p:cNvPicPr preferRelativeResize="0"/>
          <p:nvPr/>
        </p:nvPicPr>
        <p:blipFill rotWithShape="1">
          <a:blip r:embed="rId3">
            <a:alphaModFix amt="69000"/>
          </a:blip>
          <a:srcRect l="19" r="9"/>
          <a:stretch/>
        </p:blipFill>
        <p:spPr>
          <a:xfrm rot="5199270" flipH="1">
            <a:off x="-584134" y="-138469"/>
            <a:ext cx="2205674" cy="2847162"/>
          </a:xfrm>
          <a:prstGeom prst="rect">
            <a:avLst/>
          </a:prstGeom>
          <a:noFill/>
          <a:ln>
            <a:noFill/>
          </a:ln>
        </p:spPr>
      </p:pic>
      <p:pic>
        <p:nvPicPr>
          <p:cNvPr id="318" name="Google Shape;318;p31"/>
          <p:cNvPicPr preferRelativeResize="0"/>
          <p:nvPr/>
        </p:nvPicPr>
        <p:blipFill rotWithShape="1">
          <a:blip r:embed="rId6">
            <a:alphaModFix amt="69000"/>
          </a:blip>
          <a:srcRect l="79" r="69"/>
          <a:stretch/>
        </p:blipFill>
        <p:spPr>
          <a:xfrm rot="-7622477" flipH="1">
            <a:off x="3861712" y="4612053"/>
            <a:ext cx="1754027" cy="1231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5"/>
        </a:solidFill>
        <a:effectLst/>
      </p:bgPr>
    </p:bg>
    <p:spTree>
      <p:nvGrpSpPr>
        <p:cNvPr id="1" name="Shape 319"/>
        <p:cNvGrpSpPr/>
        <p:nvPr/>
      </p:nvGrpSpPr>
      <p:grpSpPr>
        <a:xfrm>
          <a:off x="0" y="0"/>
          <a:ext cx="0" cy="0"/>
          <a:chOff x="0" y="0"/>
          <a:chExt cx="0" cy="0"/>
        </a:xfrm>
      </p:grpSpPr>
      <p:pic>
        <p:nvPicPr>
          <p:cNvPr id="320" name="Google Shape;320;p32"/>
          <p:cNvPicPr preferRelativeResize="0"/>
          <p:nvPr/>
        </p:nvPicPr>
        <p:blipFill rotWithShape="1">
          <a:blip r:embed="rId2">
            <a:alphaModFix amt="69000"/>
          </a:blip>
          <a:srcRect t="189" b="189"/>
          <a:stretch/>
        </p:blipFill>
        <p:spPr>
          <a:xfrm rot="-8976476" flipH="1">
            <a:off x="7702914" y="-570296"/>
            <a:ext cx="1628251" cy="2219593"/>
          </a:xfrm>
          <a:prstGeom prst="rect">
            <a:avLst/>
          </a:prstGeom>
          <a:noFill/>
          <a:ln>
            <a:noFill/>
          </a:ln>
        </p:spPr>
      </p:pic>
      <p:pic>
        <p:nvPicPr>
          <p:cNvPr id="321" name="Google Shape;321;p32"/>
          <p:cNvPicPr preferRelativeResize="0"/>
          <p:nvPr/>
        </p:nvPicPr>
        <p:blipFill rotWithShape="1">
          <a:blip r:embed="rId3">
            <a:alphaModFix amt="69000"/>
          </a:blip>
          <a:srcRect l="19" r="9"/>
          <a:stretch/>
        </p:blipFill>
        <p:spPr>
          <a:xfrm rot="-247940" flipH="1">
            <a:off x="7798114" y="2888239"/>
            <a:ext cx="1841263" cy="2376743"/>
          </a:xfrm>
          <a:prstGeom prst="rect">
            <a:avLst/>
          </a:prstGeom>
          <a:noFill/>
          <a:ln>
            <a:noFill/>
          </a:ln>
        </p:spPr>
      </p:pic>
      <p:pic>
        <p:nvPicPr>
          <p:cNvPr id="322" name="Google Shape;322;p32"/>
          <p:cNvPicPr preferRelativeResize="0"/>
          <p:nvPr/>
        </p:nvPicPr>
        <p:blipFill rotWithShape="1">
          <a:blip r:embed="rId4">
            <a:alphaModFix amt="69000"/>
          </a:blip>
          <a:srcRect l="69" r="69"/>
          <a:stretch/>
        </p:blipFill>
        <p:spPr>
          <a:xfrm rot="1053592" flipH="1">
            <a:off x="-6328" y="2869122"/>
            <a:ext cx="2438750" cy="3026743"/>
          </a:xfrm>
          <a:prstGeom prst="rect">
            <a:avLst/>
          </a:prstGeom>
          <a:noFill/>
          <a:ln>
            <a:noFill/>
          </a:ln>
        </p:spPr>
      </p:pic>
      <p:pic>
        <p:nvPicPr>
          <p:cNvPr id="323" name="Google Shape;323;p32"/>
          <p:cNvPicPr preferRelativeResize="0"/>
          <p:nvPr/>
        </p:nvPicPr>
        <p:blipFill>
          <a:blip r:embed="rId5">
            <a:alphaModFix amt="69000"/>
          </a:blip>
          <a:stretch>
            <a:fillRect/>
          </a:stretch>
        </p:blipFill>
        <p:spPr>
          <a:xfrm rot="10800000" flipH="1">
            <a:off x="1532812" y="-340272"/>
            <a:ext cx="1754026" cy="1231825"/>
          </a:xfrm>
          <a:prstGeom prst="rect">
            <a:avLst/>
          </a:prstGeom>
          <a:noFill/>
          <a:ln>
            <a:noFill/>
          </a:ln>
        </p:spPr>
      </p:pic>
      <p:pic>
        <p:nvPicPr>
          <p:cNvPr id="324" name="Google Shape;324;p32"/>
          <p:cNvPicPr preferRelativeResize="0"/>
          <p:nvPr/>
        </p:nvPicPr>
        <p:blipFill rotWithShape="1">
          <a:blip r:embed="rId3">
            <a:alphaModFix amt="69000"/>
          </a:blip>
          <a:srcRect l="19" r="9"/>
          <a:stretch/>
        </p:blipFill>
        <p:spPr>
          <a:xfrm rot="-8728848" flipH="1">
            <a:off x="-584135" y="-242794"/>
            <a:ext cx="2205674" cy="2847161"/>
          </a:xfrm>
          <a:prstGeom prst="rect">
            <a:avLst/>
          </a:prstGeom>
          <a:noFill/>
          <a:ln>
            <a:noFill/>
          </a:ln>
        </p:spPr>
      </p:pic>
      <p:pic>
        <p:nvPicPr>
          <p:cNvPr id="325" name="Google Shape;325;p32"/>
          <p:cNvPicPr preferRelativeResize="0"/>
          <p:nvPr/>
        </p:nvPicPr>
        <p:blipFill rotWithShape="1">
          <a:blip r:embed="rId6">
            <a:alphaModFix amt="69000"/>
          </a:blip>
          <a:srcRect l="79" r="69"/>
          <a:stretch/>
        </p:blipFill>
        <p:spPr>
          <a:xfrm rot="-2865725" flipH="1">
            <a:off x="6404887" y="4154853"/>
            <a:ext cx="1754027" cy="1231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326"/>
        <p:cNvGrpSpPr/>
        <p:nvPr/>
      </p:nvGrpSpPr>
      <p:grpSpPr>
        <a:xfrm>
          <a:off x="0" y="0"/>
          <a:ext cx="0" cy="0"/>
          <a:chOff x="0" y="0"/>
          <a:chExt cx="0" cy="0"/>
        </a:xfrm>
      </p:grpSpPr>
      <p:pic>
        <p:nvPicPr>
          <p:cNvPr id="327" name="Google Shape;327;p33"/>
          <p:cNvPicPr preferRelativeResize="0"/>
          <p:nvPr/>
        </p:nvPicPr>
        <p:blipFill rotWithShape="1">
          <a:blip r:embed="rId2">
            <a:alphaModFix amt="69000"/>
          </a:blip>
          <a:srcRect t="189" b="189"/>
          <a:stretch/>
        </p:blipFill>
        <p:spPr>
          <a:xfrm rot="-1823524">
            <a:off x="7702914" y="3333267"/>
            <a:ext cx="1628251" cy="2219593"/>
          </a:xfrm>
          <a:prstGeom prst="rect">
            <a:avLst/>
          </a:prstGeom>
          <a:noFill/>
          <a:ln>
            <a:noFill/>
          </a:ln>
        </p:spPr>
      </p:pic>
      <p:pic>
        <p:nvPicPr>
          <p:cNvPr id="328" name="Google Shape;328;p33"/>
          <p:cNvPicPr preferRelativeResize="0"/>
          <p:nvPr/>
        </p:nvPicPr>
        <p:blipFill rotWithShape="1">
          <a:blip r:embed="rId3">
            <a:alphaModFix amt="69000"/>
          </a:blip>
          <a:srcRect l="19" r="9"/>
          <a:stretch/>
        </p:blipFill>
        <p:spPr>
          <a:xfrm rot="-10552060">
            <a:off x="7798114" y="-282417"/>
            <a:ext cx="1841263" cy="2376743"/>
          </a:xfrm>
          <a:prstGeom prst="rect">
            <a:avLst/>
          </a:prstGeom>
          <a:noFill/>
          <a:ln>
            <a:noFill/>
          </a:ln>
        </p:spPr>
      </p:pic>
      <p:pic>
        <p:nvPicPr>
          <p:cNvPr id="329" name="Google Shape;329;p33"/>
          <p:cNvPicPr preferRelativeResize="0"/>
          <p:nvPr/>
        </p:nvPicPr>
        <p:blipFill rotWithShape="1">
          <a:blip r:embed="rId4">
            <a:alphaModFix amt="69000"/>
          </a:blip>
          <a:srcRect l="69" r="69"/>
          <a:stretch/>
        </p:blipFill>
        <p:spPr>
          <a:xfrm rot="9746408">
            <a:off x="-6328" y="-913300"/>
            <a:ext cx="2438750" cy="3026743"/>
          </a:xfrm>
          <a:prstGeom prst="rect">
            <a:avLst/>
          </a:prstGeom>
          <a:noFill/>
          <a:ln>
            <a:noFill/>
          </a:ln>
        </p:spPr>
      </p:pic>
      <p:pic>
        <p:nvPicPr>
          <p:cNvPr id="330" name="Google Shape;330;p33"/>
          <p:cNvPicPr preferRelativeResize="0"/>
          <p:nvPr/>
        </p:nvPicPr>
        <p:blipFill>
          <a:blip r:embed="rId5">
            <a:alphaModFix amt="69000"/>
          </a:blip>
          <a:stretch>
            <a:fillRect/>
          </a:stretch>
        </p:blipFill>
        <p:spPr>
          <a:xfrm rot="7060718">
            <a:off x="-78063" y="3827150"/>
            <a:ext cx="1754027" cy="1231825"/>
          </a:xfrm>
          <a:prstGeom prst="rect">
            <a:avLst/>
          </a:prstGeom>
          <a:noFill/>
          <a:ln>
            <a:noFill/>
          </a:ln>
        </p:spPr>
      </p:pic>
      <p:pic>
        <p:nvPicPr>
          <p:cNvPr id="331" name="Google Shape;331;p33"/>
          <p:cNvPicPr preferRelativeResize="0"/>
          <p:nvPr/>
        </p:nvPicPr>
        <p:blipFill rotWithShape="1">
          <a:blip r:embed="rId3">
            <a:alphaModFix amt="69000"/>
          </a:blip>
          <a:srcRect l="19" r="9"/>
          <a:stretch/>
        </p:blipFill>
        <p:spPr>
          <a:xfrm rot="-5400001">
            <a:off x="3197290" y="3349748"/>
            <a:ext cx="2205674" cy="2847161"/>
          </a:xfrm>
          <a:prstGeom prst="rect">
            <a:avLst/>
          </a:prstGeom>
          <a:noFill/>
          <a:ln>
            <a:noFill/>
          </a:ln>
        </p:spPr>
      </p:pic>
      <p:pic>
        <p:nvPicPr>
          <p:cNvPr id="332" name="Google Shape;332;p33"/>
          <p:cNvPicPr preferRelativeResize="0"/>
          <p:nvPr/>
        </p:nvPicPr>
        <p:blipFill rotWithShape="1">
          <a:blip r:embed="rId6">
            <a:alphaModFix amt="69000"/>
          </a:blip>
          <a:srcRect l="79" r="69"/>
          <a:stretch/>
        </p:blipFill>
        <p:spPr>
          <a:xfrm rot="-7934275">
            <a:off x="6404887" y="-404113"/>
            <a:ext cx="1754027" cy="1231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pic>
        <p:nvPicPr>
          <p:cNvPr id="20" name="Google Shape;20;p3"/>
          <p:cNvPicPr preferRelativeResize="0"/>
          <p:nvPr/>
        </p:nvPicPr>
        <p:blipFill rotWithShape="1">
          <a:blip r:embed="rId2">
            <a:alphaModFix amt="69000"/>
          </a:blip>
          <a:srcRect t="189" b="189"/>
          <a:stretch/>
        </p:blipFill>
        <p:spPr>
          <a:xfrm rot="1852305" flipH="1">
            <a:off x="-1936" y="3742716"/>
            <a:ext cx="1628251" cy="2219594"/>
          </a:xfrm>
          <a:prstGeom prst="rect">
            <a:avLst/>
          </a:prstGeom>
          <a:noFill/>
          <a:ln>
            <a:noFill/>
          </a:ln>
        </p:spPr>
      </p:pic>
      <p:pic>
        <p:nvPicPr>
          <p:cNvPr id="21" name="Google Shape;21;p3"/>
          <p:cNvPicPr preferRelativeResize="0"/>
          <p:nvPr/>
        </p:nvPicPr>
        <p:blipFill rotWithShape="1">
          <a:blip r:embed="rId3">
            <a:alphaModFix amt="69000"/>
          </a:blip>
          <a:srcRect l="19" r="9"/>
          <a:stretch/>
        </p:blipFill>
        <p:spPr>
          <a:xfrm rot="-6023665" flipH="1">
            <a:off x="6983414" y="2388839"/>
            <a:ext cx="1841263" cy="2376743"/>
          </a:xfrm>
          <a:prstGeom prst="rect">
            <a:avLst/>
          </a:prstGeom>
          <a:noFill/>
          <a:ln>
            <a:noFill/>
          </a:ln>
        </p:spPr>
      </p:pic>
      <p:pic>
        <p:nvPicPr>
          <p:cNvPr id="22" name="Google Shape;22;p3"/>
          <p:cNvPicPr preferRelativeResize="0"/>
          <p:nvPr/>
        </p:nvPicPr>
        <p:blipFill rotWithShape="1">
          <a:blip r:embed="rId4">
            <a:alphaModFix amt="69000"/>
          </a:blip>
          <a:srcRect l="69" r="69"/>
          <a:stretch/>
        </p:blipFill>
        <p:spPr>
          <a:xfrm rot="10800000" flipH="1">
            <a:off x="6705246" y="-635241"/>
            <a:ext cx="2438750" cy="3026744"/>
          </a:xfrm>
          <a:prstGeom prst="rect">
            <a:avLst/>
          </a:prstGeom>
          <a:noFill/>
          <a:ln>
            <a:noFill/>
          </a:ln>
        </p:spPr>
      </p:pic>
      <p:pic>
        <p:nvPicPr>
          <p:cNvPr id="23" name="Google Shape;23;p3"/>
          <p:cNvPicPr preferRelativeResize="0"/>
          <p:nvPr/>
        </p:nvPicPr>
        <p:blipFill rotWithShape="1">
          <a:blip r:embed="rId5">
            <a:alphaModFix amt="69000"/>
          </a:blip>
          <a:srcRect l="179" r="189"/>
          <a:stretch/>
        </p:blipFill>
        <p:spPr>
          <a:xfrm rot="10800000" flipH="1">
            <a:off x="3676439" y="792029"/>
            <a:ext cx="895567" cy="1599475"/>
          </a:xfrm>
          <a:prstGeom prst="rect">
            <a:avLst/>
          </a:prstGeom>
          <a:noFill/>
          <a:ln>
            <a:noFill/>
          </a:ln>
        </p:spPr>
      </p:pic>
      <p:pic>
        <p:nvPicPr>
          <p:cNvPr id="24" name="Google Shape;24;p3"/>
          <p:cNvPicPr preferRelativeResize="0"/>
          <p:nvPr/>
        </p:nvPicPr>
        <p:blipFill>
          <a:blip r:embed="rId6">
            <a:alphaModFix amt="69000"/>
          </a:blip>
          <a:stretch>
            <a:fillRect/>
          </a:stretch>
        </p:blipFill>
        <p:spPr>
          <a:xfrm rot="10800000" flipH="1">
            <a:off x="326400" y="-235272"/>
            <a:ext cx="1754026" cy="1231825"/>
          </a:xfrm>
          <a:prstGeom prst="rect">
            <a:avLst/>
          </a:prstGeom>
          <a:noFill/>
          <a:ln>
            <a:noFill/>
          </a:ln>
        </p:spPr>
      </p:pic>
      <p:pic>
        <p:nvPicPr>
          <p:cNvPr id="25" name="Google Shape;25;p3"/>
          <p:cNvPicPr preferRelativeResize="0"/>
          <p:nvPr/>
        </p:nvPicPr>
        <p:blipFill rotWithShape="1">
          <a:blip r:embed="rId3">
            <a:alphaModFix amt="69000"/>
          </a:blip>
          <a:srcRect l="19" r="9"/>
          <a:stretch/>
        </p:blipFill>
        <p:spPr>
          <a:xfrm rot="9901809" flipH="1">
            <a:off x="3712077" y="-966007"/>
            <a:ext cx="2205674" cy="2847162"/>
          </a:xfrm>
          <a:prstGeom prst="rect">
            <a:avLst/>
          </a:prstGeom>
          <a:noFill/>
          <a:ln>
            <a:noFill/>
          </a:ln>
        </p:spPr>
      </p:pic>
      <p:pic>
        <p:nvPicPr>
          <p:cNvPr id="26" name="Google Shape;26;p3"/>
          <p:cNvPicPr preferRelativeResize="0"/>
          <p:nvPr/>
        </p:nvPicPr>
        <p:blipFill rotWithShape="1">
          <a:blip r:embed="rId7">
            <a:alphaModFix amt="69000"/>
          </a:blip>
          <a:srcRect l="79" r="69"/>
          <a:stretch/>
        </p:blipFill>
        <p:spPr>
          <a:xfrm rot="-7622477" flipH="1">
            <a:off x="3937912" y="4535853"/>
            <a:ext cx="1754027" cy="1231825"/>
          </a:xfrm>
          <a:prstGeom prst="rect">
            <a:avLst/>
          </a:prstGeom>
          <a:noFill/>
          <a:ln>
            <a:noFill/>
          </a:ln>
        </p:spPr>
      </p:pic>
      <p:sp>
        <p:nvSpPr>
          <p:cNvPr id="27" name="Google Shape;27;p3"/>
          <p:cNvSpPr txBox="1">
            <a:spLocks noGrp="1"/>
          </p:cNvSpPr>
          <p:nvPr>
            <p:ph type="title"/>
          </p:nvPr>
        </p:nvSpPr>
        <p:spPr>
          <a:xfrm>
            <a:off x="1024800" y="2457275"/>
            <a:ext cx="34140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1024800" y="882238"/>
            <a:ext cx="1662300" cy="11205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10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1024800" y="3467175"/>
            <a:ext cx="3414000" cy="6135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pic>
        <p:nvPicPr>
          <p:cNvPr id="40" name="Google Shape;40;p5"/>
          <p:cNvPicPr preferRelativeResize="0"/>
          <p:nvPr/>
        </p:nvPicPr>
        <p:blipFill rotWithShape="1">
          <a:blip r:embed="rId2">
            <a:alphaModFix amt="69000"/>
          </a:blip>
          <a:srcRect l="19" r="9"/>
          <a:stretch/>
        </p:blipFill>
        <p:spPr>
          <a:xfrm>
            <a:off x="7182239" y="374509"/>
            <a:ext cx="1841263" cy="2376743"/>
          </a:xfrm>
          <a:prstGeom prst="rect">
            <a:avLst/>
          </a:prstGeom>
          <a:noFill/>
          <a:ln>
            <a:noFill/>
          </a:ln>
        </p:spPr>
      </p:pic>
      <p:pic>
        <p:nvPicPr>
          <p:cNvPr id="41" name="Google Shape;41;p5"/>
          <p:cNvPicPr preferRelativeResize="0"/>
          <p:nvPr/>
        </p:nvPicPr>
        <p:blipFill rotWithShape="1">
          <a:blip r:embed="rId3">
            <a:alphaModFix amt="69000"/>
          </a:blip>
          <a:srcRect l="69" r="69"/>
          <a:stretch/>
        </p:blipFill>
        <p:spPr>
          <a:xfrm>
            <a:off x="7127896" y="3196075"/>
            <a:ext cx="2438750" cy="3026744"/>
          </a:xfrm>
          <a:prstGeom prst="rect">
            <a:avLst/>
          </a:prstGeom>
          <a:noFill/>
          <a:ln>
            <a:noFill/>
          </a:ln>
        </p:spPr>
      </p:pic>
      <p:pic>
        <p:nvPicPr>
          <p:cNvPr id="42" name="Google Shape;42;p5"/>
          <p:cNvPicPr preferRelativeResize="0"/>
          <p:nvPr/>
        </p:nvPicPr>
        <p:blipFill rotWithShape="1">
          <a:blip r:embed="rId4">
            <a:alphaModFix amt="69000"/>
          </a:blip>
          <a:srcRect l="179" r="189"/>
          <a:stretch/>
        </p:blipFill>
        <p:spPr>
          <a:xfrm rot="-738422">
            <a:off x="436889" y="3809587"/>
            <a:ext cx="895567" cy="1599475"/>
          </a:xfrm>
          <a:prstGeom prst="rect">
            <a:avLst/>
          </a:prstGeom>
          <a:noFill/>
          <a:ln>
            <a:noFill/>
          </a:ln>
        </p:spPr>
      </p:pic>
      <p:pic>
        <p:nvPicPr>
          <p:cNvPr id="43" name="Google Shape;43;p5"/>
          <p:cNvPicPr preferRelativeResize="0"/>
          <p:nvPr/>
        </p:nvPicPr>
        <p:blipFill rotWithShape="1">
          <a:blip r:embed="rId2">
            <a:alphaModFix amt="69000"/>
          </a:blip>
          <a:srcRect l="19" r="9"/>
          <a:stretch/>
        </p:blipFill>
        <p:spPr>
          <a:xfrm rot="5600730">
            <a:off x="-1015497" y="139298"/>
            <a:ext cx="2205674" cy="2847162"/>
          </a:xfrm>
          <a:prstGeom prst="rect">
            <a:avLst/>
          </a:prstGeom>
          <a:noFill/>
          <a:ln>
            <a:noFill/>
          </a:ln>
        </p:spPr>
      </p:pic>
      <p:sp>
        <p:nvSpPr>
          <p:cNvPr id="44" name="Google Shape;44;p5"/>
          <p:cNvSpPr txBox="1">
            <a:spLocks noGrp="1"/>
          </p:cNvSpPr>
          <p:nvPr>
            <p:ph type="title"/>
          </p:nvPr>
        </p:nvSpPr>
        <p:spPr>
          <a:xfrm>
            <a:off x="1353787" y="2874197"/>
            <a:ext cx="2742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2800" b="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5"/>
          <p:cNvSpPr txBox="1">
            <a:spLocks noGrp="1"/>
          </p:cNvSpPr>
          <p:nvPr>
            <p:ph type="title" idx="2"/>
          </p:nvPr>
        </p:nvSpPr>
        <p:spPr>
          <a:xfrm>
            <a:off x="5047612" y="2874197"/>
            <a:ext cx="2742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2800" b="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 name="Google Shape;46;p5"/>
          <p:cNvSpPr txBox="1">
            <a:spLocks noGrp="1"/>
          </p:cNvSpPr>
          <p:nvPr>
            <p:ph type="subTitle" idx="1"/>
          </p:nvPr>
        </p:nvSpPr>
        <p:spPr>
          <a:xfrm>
            <a:off x="5047612" y="3361825"/>
            <a:ext cx="2742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5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 name="Google Shape;47;p5"/>
          <p:cNvSpPr txBox="1">
            <a:spLocks noGrp="1"/>
          </p:cNvSpPr>
          <p:nvPr>
            <p:ph type="subTitle" idx="3"/>
          </p:nvPr>
        </p:nvSpPr>
        <p:spPr>
          <a:xfrm>
            <a:off x="1353787" y="3361825"/>
            <a:ext cx="2742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5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8" name="Google Shape;48;p5"/>
          <p:cNvSpPr txBox="1">
            <a:spLocks noGrp="1"/>
          </p:cNvSpPr>
          <p:nvPr>
            <p:ph type="title" idx="4"/>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pic>
        <p:nvPicPr>
          <p:cNvPr id="50" name="Google Shape;50;p6"/>
          <p:cNvPicPr preferRelativeResize="0"/>
          <p:nvPr/>
        </p:nvPicPr>
        <p:blipFill rotWithShape="1">
          <a:blip r:embed="rId2">
            <a:alphaModFix amt="69000"/>
          </a:blip>
          <a:srcRect l="19" r="9"/>
          <a:stretch/>
        </p:blipFill>
        <p:spPr>
          <a:xfrm rot="-2537779">
            <a:off x="7103426" y="223009"/>
            <a:ext cx="1841262" cy="2376743"/>
          </a:xfrm>
          <a:prstGeom prst="rect">
            <a:avLst/>
          </a:prstGeom>
          <a:noFill/>
          <a:ln>
            <a:noFill/>
          </a:ln>
        </p:spPr>
      </p:pic>
      <p:pic>
        <p:nvPicPr>
          <p:cNvPr id="51" name="Google Shape;51;p6"/>
          <p:cNvPicPr preferRelativeResize="0"/>
          <p:nvPr/>
        </p:nvPicPr>
        <p:blipFill rotWithShape="1">
          <a:blip r:embed="rId3">
            <a:alphaModFix amt="69000"/>
          </a:blip>
          <a:srcRect l="69" r="69"/>
          <a:stretch/>
        </p:blipFill>
        <p:spPr>
          <a:xfrm rot="8311666">
            <a:off x="-748917" y="-973875"/>
            <a:ext cx="2438749" cy="3026746"/>
          </a:xfrm>
          <a:prstGeom prst="rect">
            <a:avLst/>
          </a:prstGeom>
          <a:noFill/>
          <a:ln>
            <a:noFill/>
          </a:ln>
        </p:spPr>
      </p:pic>
      <p:pic>
        <p:nvPicPr>
          <p:cNvPr id="52" name="Google Shape;52;p6"/>
          <p:cNvPicPr preferRelativeResize="0"/>
          <p:nvPr/>
        </p:nvPicPr>
        <p:blipFill rotWithShape="1">
          <a:blip r:embed="rId4">
            <a:alphaModFix amt="69000"/>
          </a:blip>
          <a:srcRect l="79" r="69"/>
          <a:stretch/>
        </p:blipFill>
        <p:spPr>
          <a:xfrm>
            <a:off x="4409362" y="4248138"/>
            <a:ext cx="1754026" cy="1231825"/>
          </a:xfrm>
          <a:prstGeom prst="rect">
            <a:avLst/>
          </a:prstGeom>
          <a:noFill/>
          <a:ln>
            <a:noFill/>
          </a:ln>
        </p:spPr>
      </p:pic>
      <p:pic>
        <p:nvPicPr>
          <p:cNvPr id="53" name="Google Shape;53;p6"/>
          <p:cNvPicPr preferRelativeResize="0"/>
          <p:nvPr/>
        </p:nvPicPr>
        <p:blipFill rotWithShape="1">
          <a:blip r:embed="rId2">
            <a:alphaModFix amt="69000"/>
          </a:blip>
          <a:srcRect l="19" r="9"/>
          <a:stretch/>
        </p:blipFill>
        <p:spPr>
          <a:xfrm rot="5600728">
            <a:off x="-358169" y="2951161"/>
            <a:ext cx="1751309" cy="2260627"/>
          </a:xfrm>
          <a:prstGeom prst="rect">
            <a:avLst/>
          </a:prstGeom>
          <a:noFill/>
          <a:ln>
            <a:noFill/>
          </a:ln>
        </p:spPr>
      </p:pic>
      <p:pic>
        <p:nvPicPr>
          <p:cNvPr id="54" name="Google Shape;54;p6"/>
          <p:cNvPicPr preferRelativeResize="0"/>
          <p:nvPr/>
        </p:nvPicPr>
        <p:blipFill rotWithShape="1">
          <a:blip r:embed="rId4">
            <a:alphaModFix amt="69000"/>
          </a:blip>
          <a:srcRect l="79" r="69"/>
          <a:stretch/>
        </p:blipFill>
        <p:spPr>
          <a:xfrm rot="5596764">
            <a:off x="8064462" y="1111250"/>
            <a:ext cx="1754028" cy="1231825"/>
          </a:xfrm>
          <a:prstGeom prst="rect">
            <a:avLst/>
          </a:prstGeom>
          <a:noFill/>
          <a:ln>
            <a:noFill/>
          </a:ln>
        </p:spPr>
      </p:pic>
      <p:sp>
        <p:nvSpPr>
          <p:cNvPr id="55" name="Google Shape;55;p6"/>
          <p:cNvSpPr txBox="1">
            <a:spLocks noGrp="1"/>
          </p:cNvSpPr>
          <p:nvPr>
            <p:ph type="title"/>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6"/>
        <p:cNvGrpSpPr/>
        <p:nvPr/>
      </p:nvGrpSpPr>
      <p:grpSpPr>
        <a:xfrm>
          <a:off x="0" y="0"/>
          <a:ext cx="0" cy="0"/>
          <a:chOff x="0" y="0"/>
          <a:chExt cx="0" cy="0"/>
        </a:xfrm>
      </p:grpSpPr>
      <p:pic>
        <p:nvPicPr>
          <p:cNvPr id="57" name="Google Shape;57;p7"/>
          <p:cNvPicPr preferRelativeResize="0"/>
          <p:nvPr/>
        </p:nvPicPr>
        <p:blipFill rotWithShape="1">
          <a:blip r:embed="rId2">
            <a:alphaModFix amt="69000"/>
          </a:blip>
          <a:srcRect l="179" r="189"/>
          <a:stretch/>
        </p:blipFill>
        <p:spPr>
          <a:xfrm>
            <a:off x="5834839" y="1422249"/>
            <a:ext cx="895567" cy="1599475"/>
          </a:xfrm>
          <a:prstGeom prst="rect">
            <a:avLst/>
          </a:prstGeom>
          <a:noFill/>
          <a:ln>
            <a:noFill/>
          </a:ln>
        </p:spPr>
      </p:pic>
      <p:pic>
        <p:nvPicPr>
          <p:cNvPr id="58" name="Google Shape;58;p7"/>
          <p:cNvPicPr preferRelativeResize="0"/>
          <p:nvPr/>
        </p:nvPicPr>
        <p:blipFill rotWithShape="1">
          <a:blip r:embed="rId3">
            <a:alphaModFix amt="69000"/>
          </a:blip>
          <a:srcRect t="189" b="189"/>
          <a:stretch/>
        </p:blipFill>
        <p:spPr>
          <a:xfrm rot="8947695">
            <a:off x="7865714" y="-855920"/>
            <a:ext cx="1628251" cy="2219594"/>
          </a:xfrm>
          <a:prstGeom prst="rect">
            <a:avLst/>
          </a:prstGeom>
          <a:noFill/>
          <a:ln>
            <a:noFill/>
          </a:ln>
        </p:spPr>
      </p:pic>
      <p:pic>
        <p:nvPicPr>
          <p:cNvPr id="59" name="Google Shape;59;p7"/>
          <p:cNvPicPr preferRelativeResize="0"/>
          <p:nvPr/>
        </p:nvPicPr>
        <p:blipFill rotWithShape="1">
          <a:blip r:embed="rId4">
            <a:alphaModFix amt="69000"/>
          </a:blip>
          <a:srcRect l="69" r="69"/>
          <a:stretch/>
        </p:blipFill>
        <p:spPr>
          <a:xfrm>
            <a:off x="6705246" y="2853175"/>
            <a:ext cx="2438750" cy="3026744"/>
          </a:xfrm>
          <a:prstGeom prst="rect">
            <a:avLst/>
          </a:prstGeom>
          <a:noFill/>
          <a:ln>
            <a:noFill/>
          </a:ln>
        </p:spPr>
      </p:pic>
      <p:pic>
        <p:nvPicPr>
          <p:cNvPr id="60" name="Google Shape;60;p7"/>
          <p:cNvPicPr preferRelativeResize="0"/>
          <p:nvPr/>
        </p:nvPicPr>
        <p:blipFill>
          <a:blip r:embed="rId5">
            <a:alphaModFix amt="69000"/>
          </a:blip>
          <a:stretch>
            <a:fillRect/>
          </a:stretch>
        </p:blipFill>
        <p:spPr>
          <a:xfrm>
            <a:off x="801262" y="4240763"/>
            <a:ext cx="1754026" cy="1231825"/>
          </a:xfrm>
          <a:prstGeom prst="rect">
            <a:avLst/>
          </a:prstGeom>
          <a:noFill/>
          <a:ln>
            <a:noFill/>
          </a:ln>
        </p:spPr>
      </p:pic>
      <p:pic>
        <p:nvPicPr>
          <p:cNvPr id="61" name="Google Shape;61;p7"/>
          <p:cNvPicPr preferRelativeResize="0"/>
          <p:nvPr/>
        </p:nvPicPr>
        <p:blipFill rotWithShape="1">
          <a:blip r:embed="rId6">
            <a:alphaModFix amt="69000"/>
          </a:blip>
          <a:srcRect l="19" r="9"/>
          <a:stretch/>
        </p:blipFill>
        <p:spPr>
          <a:xfrm rot="5600730">
            <a:off x="-567909" y="-844515"/>
            <a:ext cx="2205674" cy="2847162"/>
          </a:xfrm>
          <a:prstGeom prst="rect">
            <a:avLst/>
          </a:prstGeom>
          <a:noFill/>
          <a:ln>
            <a:noFill/>
          </a:ln>
        </p:spPr>
      </p:pic>
      <p:pic>
        <p:nvPicPr>
          <p:cNvPr id="62" name="Google Shape;62;p7"/>
          <p:cNvPicPr preferRelativeResize="0"/>
          <p:nvPr/>
        </p:nvPicPr>
        <p:blipFill rotWithShape="1">
          <a:blip r:embed="rId7">
            <a:alphaModFix amt="69000"/>
          </a:blip>
          <a:srcRect l="79" r="69"/>
          <a:stretch/>
        </p:blipFill>
        <p:spPr>
          <a:xfrm rot="6980321">
            <a:off x="4505363" y="3993412"/>
            <a:ext cx="1754027" cy="1231825"/>
          </a:xfrm>
          <a:prstGeom prst="rect">
            <a:avLst/>
          </a:prstGeom>
          <a:noFill/>
          <a:ln>
            <a:noFill/>
          </a:ln>
        </p:spPr>
      </p:pic>
      <p:sp>
        <p:nvSpPr>
          <p:cNvPr id="63" name="Google Shape;63;p7"/>
          <p:cNvSpPr txBox="1">
            <a:spLocks noGrp="1"/>
          </p:cNvSpPr>
          <p:nvPr>
            <p:ph type="body" idx="1"/>
          </p:nvPr>
        </p:nvSpPr>
        <p:spPr>
          <a:xfrm>
            <a:off x="720000" y="1624175"/>
            <a:ext cx="4899900" cy="2616600"/>
          </a:xfrm>
          <a:prstGeom prst="rect">
            <a:avLst/>
          </a:prstGeom>
        </p:spPr>
        <p:txBody>
          <a:bodyPr spcFirstLastPara="1" wrap="square" lIns="91425" tIns="91425" rIns="91425" bIns="91425" anchor="ctr" anchorCtr="0">
            <a:noAutofit/>
          </a:bodyPr>
          <a:lstStyle>
            <a:lvl1pPr marL="457200" lvl="0" indent="-323850" rtl="0">
              <a:lnSpc>
                <a:spcPct val="100000"/>
              </a:lnSpc>
              <a:spcBef>
                <a:spcPts val="0"/>
              </a:spcBef>
              <a:spcAft>
                <a:spcPts val="0"/>
              </a:spcAft>
              <a:buSzPts val="1500"/>
              <a:buChar char="♦"/>
              <a:defRPr sz="15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64" name="Google Shape;64;p7"/>
          <p:cNvSpPr txBox="1">
            <a:spLocks noGrp="1"/>
          </p:cNvSpPr>
          <p:nvPr>
            <p:ph type="title"/>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3"/>
        <p:cNvGrpSpPr/>
        <p:nvPr/>
      </p:nvGrpSpPr>
      <p:grpSpPr>
        <a:xfrm>
          <a:off x="0" y="0"/>
          <a:ext cx="0" cy="0"/>
          <a:chOff x="0" y="0"/>
          <a:chExt cx="0" cy="0"/>
        </a:xfrm>
      </p:grpSpPr>
      <p:pic>
        <p:nvPicPr>
          <p:cNvPr id="74" name="Google Shape;74;p9"/>
          <p:cNvPicPr preferRelativeResize="0"/>
          <p:nvPr/>
        </p:nvPicPr>
        <p:blipFill rotWithShape="1">
          <a:blip r:embed="rId2">
            <a:alphaModFix amt="69000"/>
          </a:blip>
          <a:srcRect t="189" b="189"/>
          <a:stretch/>
        </p:blipFill>
        <p:spPr>
          <a:xfrm rot="-8947695" flipH="1">
            <a:off x="6341121" y="-849020"/>
            <a:ext cx="1628251" cy="2219594"/>
          </a:xfrm>
          <a:prstGeom prst="rect">
            <a:avLst/>
          </a:prstGeom>
          <a:noFill/>
          <a:ln>
            <a:noFill/>
          </a:ln>
        </p:spPr>
      </p:pic>
      <p:pic>
        <p:nvPicPr>
          <p:cNvPr id="75" name="Google Shape;75;p9"/>
          <p:cNvPicPr preferRelativeResize="0"/>
          <p:nvPr/>
        </p:nvPicPr>
        <p:blipFill rotWithShape="1">
          <a:blip r:embed="rId3">
            <a:alphaModFix amt="69000"/>
          </a:blip>
          <a:srcRect l="19" r="9"/>
          <a:stretch/>
        </p:blipFill>
        <p:spPr>
          <a:xfrm rot="-6933719" flipH="1">
            <a:off x="189197" y="-501416"/>
            <a:ext cx="1841262" cy="2376742"/>
          </a:xfrm>
          <a:prstGeom prst="rect">
            <a:avLst/>
          </a:prstGeom>
          <a:noFill/>
          <a:ln>
            <a:noFill/>
          </a:ln>
        </p:spPr>
      </p:pic>
      <p:pic>
        <p:nvPicPr>
          <p:cNvPr id="76" name="Google Shape;76;p9"/>
          <p:cNvPicPr preferRelativeResize="0"/>
          <p:nvPr/>
        </p:nvPicPr>
        <p:blipFill rotWithShape="1">
          <a:blip r:embed="rId4">
            <a:alphaModFix amt="69000"/>
          </a:blip>
          <a:srcRect l="69" r="69"/>
          <a:stretch/>
        </p:blipFill>
        <p:spPr>
          <a:xfrm flipH="1">
            <a:off x="-204810" y="2891275"/>
            <a:ext cx="2438750" cy="3026744"/>
          </a:xfrm>
          <a:prstGeom prst="rect">
            <a:avLst/>
          </a:prstGeom>
          <a:noFill/>
          <a:ln>
            <a:noFill/>
          </a:ln>
        </p:spPr>
      </p:pic>
      <p:pic>
        <p:nvPicPr>
          <p:cNvPr id="77" name="Google Shape;77;p9"/>
          <p:cNvPicPr preferRelativeResize="0"/>
          <p:nvPr/>
        </p:nvPicPr>
        <p:blipFill>
          <a:blip r:embed="rId5">
            <a:alphaModFix amt="69000"/>
          </a:blip>
          <a:stretch>
            <a:fillRect/>
          </a:stretch>
        </p:blipFill>
        <p:spPr>
          <a:xfrm flipH="1">
            <a:off x="3694985" y="4243113"/>
            <a:ext cx="1754026" cy="1231825"/>
          </a:xfrm>
          <a:prstGeom prst="rect">
            <a:avLst/>
          </a:prstGeom>
          <a:noFill/>
          <a:ln>
            <a:noFill/>
          </a:ln>
        </p:spPr>
      </p:pic>
      <p:pic>
        <p:nvPicPr>
          <p:cNvPr id="78" name="Google Shape;78;p9"/>
          <p:cNvPicPr preferRelativeResize="0"/>
          <p:nvPr/>
        </p:nvPicPr>
        <p:blipFill rotWithShape="1">
          <a:blip r:embed="rId3">
            <a:alphaModFix amt="69000"/>
          </a:blip>
          <a:srcRect l="19" r="9"/>
          <a:stretch/>
        </p:blipFill>
        <p:spPr>
          <a:xfrm rot="1038602">
            <a:off x="6419783" y="3300048"/>
            <a:ext cx="2205674" cy="2847161"/>
          </a:xfrm>
          <a:prstGeom prst="rect">
            <a:avLst/>
          </a:prstGeom>
          <a:noFill/>
          <a:ln>
            <a:noFill/>
          </a:ln>
        </p:spPr>
      </p:pic>
      <p:pic>
        <p:nvPicPr>
          <p:cNvPr id="79" name="Google Shape;79;p9"/>
          <p:cNvPicPr preferRelativeResize="0"/>
          <p:nvPr/>
        </p:nvPicPr>
        <p:blipFill rotWithShape="1">
          <a:blip r:embed="rId6">
            <a:alphaModFix amt="69000"/>
          </a:blip>
          <a:srcRect l="79" r="69"/>
          <a:stretch/>
        </p:blipFill>
        <p:spPr>
          <a:xfrm rot="3177523" flipH="1">
            <a:off x="2160722" y="71050"/>
            <a:ext cx="1754027" cy="1231825"/>
          </a:xfrm>
          <a:prstGeom prst="rect">
            <a:avLst/>
          </a:prstGeom>
          <a:noFill/>
          <a:ln>
            <a:noFill/>
          </a:ln>
        </p:spPr>
      </p:pic>
      <p:sp>
        <p:nvSpPr>
          <p:cNvPr id="80" name="Google Shape;80;p9"/>
          <p:cNvSpPr txBox="1">
            <a:spLocks noGrp="1"/>
          </p:cNvSpPr>
          <p:nvPr>
            <p:ph type="title"/>
          </p:nvPr>
        </p:nvSpPr>
        <p:spPr>
          <a:xfrm>
            <a:off x="4057650" y="1343600"/>
            <a:ext cx="4364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1" name="Google Shape;81;p9"/>
          <p:cNvSpPr txBox="1">
            <a:spLocks noGrp="1"/>
          </p:cNvSpPr>
          <p:nvPr>
            <p:ph type="subTitle" idx="1"/>
          </p:nvPr>
        </p:nvSpPr>
        <p:spPr>
          <a:xfrm>
            <a:off x="4057650" y="2314300"/>
            <a:ext cx="4364700" cy="148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98"/>
        <p:cNvGrpSpPr/>
        <p:nvPr/>
      </p:nvGrpSpPr>
      <p:grpSpPr>
        <a:xfrm>
          <a:off x="0" y="0"/>
          <a:ext cx="0" cy="0"/>
          <a:chOff x="0" y="0"/>
          <a:chExt cx="0" cy="0"/>
        </a:xfrm>
      </p:grpSpPr>
      <p:pic>
        <p:nvPicPr>
          <p:cNvPr id="99" name="Google Shape;99;p13"/>
          <p:cNvPicPr preferRelativeResize="0"/>
          <p:nvPr/>
        </p:nvPicPr>
        <p:blipFill rotWithShape="1">
          <a:blip r:embed="rId2">
            <a:alphaModFix amt="69000"/>
          </a:blip>
          <a:srcRect l="79" r="69"/>
          <a:stretch/>
        </p:blipFill>
        <p:spPr>
          <a:xfrm>
            <a:off x="5371387" y="4146013"/>
            <a:ext cx="1754026" cy="1231825"/>
          </a:xfrm>
          <a:prstGeom prst="rect">
            <a:avLst/>
          </a:prstGeom>
          <a:noFill/>
          <a:ln>
            <a:noFill/>
          </a:ln>
        </p:spPr>
      </p:pic>
      <p:pic>
        <p:nvPicPr>
          <p:cNvPr id="100" name="Google Shape;100;p13"/>
          <p:cNvPicPr preferRelativeResize="0"/>
          <p:nvPr/>
        </p:nvPicPr>
        <p:blipFill rotWithShape="1">
          <a:blip r:embed="rId3">
            <a:alphaModFix amt="69000"/>
          </a:blip>
          <a:srcRect t="189" b="189"/>
          <a:stretch/>
        </p:blipFill>
        <p:spPr>
          <a:xfrm rot="6364824">
            <a:off x="2758564" y="2413544"/>
            <a:ext cx="1189145" cy="1621010"/>
          </a:xfrm>
          <a:prstGeom prst="rect">
            <a:avLst/>
          </a:prstGeom>
          <a:noFill/>
          <a:ln>
            <a:noFill/>
          </a:ln>
        </p:spPr>
      </p:pic>
      <p:pic>
        <p:nvPicPr>
          <p:cNvPr id="101" name="Google Shape;101;p13"/>
          <p:cNvPicPr preferRelativeResize="0"/>
          <p:nvPr/>
        </p:nvPicPr>
        <p:blipFill rotWithShape="1">
          <a:blip r:embed="rId4">
            <a:alphaModFix amt="69000"/>
          </a:blip>
          <a:srcRect l="69" r="69"/>
          <a:stretch/>
        </p:blipFill>
        <p:spPr>
          <a:xfrm rot="-5668024">
            <a:off x="7204097" y="-485824"/>
            <a:ext cx="2438749" cy="3026742"/>
          </a:xfrm>
          <a:prstGeom prst="rect">
            <a:avLst/>
          </a:prstGeom>
          <a:noFill/>
          <a:ln>
            <a:noFill/>
          </a:ln>
        </p:spPr>
      </p:pic>
      <p:pic>
        <p:nvPicPr>
          <p:cNvPr id="102" name="Google Shape;102;p13"/>
          <p:cNvPicPr preferRelativeResize="0"/>
          <p:nvPr/>
        </p:nvPicPr>
        <p:blipFill rotWithShape="1">
          <a:blip r:embed="rId5">
            <a:alphaModFix amt="69000"/>
          </a:blip>
          <a:srcRect l="19" r="9"/>
          <a:stretch/>
        </p:blipFill>
        <p:spPr>
          <a:xfrm rot="10032054">
            <a:off x="48540" y="-547552"/>
            <a:ext cx="2205674" cy="2847162"/>
          </a:xfrm>
          <a:prstGeom prst="rect">
            <a:avLst/>
          </a:prstGeom>
          <a:noFill/>
          <a:ln>
            <a:noFill/>
          </a:ln>
        </p:spPr>
      </p:pic>
      <p:pic>
        <p:nvPicPr>
          <p:cNvPr id="103" name="Google Shape;103;p13"/>
          <p:cNvPicPr preferRelativeResize="0"/>
          <p:nvPr/>
        </p:nvPicPr>
        <p:blipFill rotWithShape="1">
          <a:blip r:embed="rId2">
            <a:alphaModFix amt="69000"/>
          </a:blip>
          <a:srcRect l="79" r="69"/>
          <a:stretch/>
        </p:blipFill>
        <p:spPr>
          <a:xfrm rot="-3177523">
            <a:off x="1766212" y="-745438"/>
            <a:ext cx="1754027" cy="1231825"/>
          </a:xfrm>
          <a:prstGeom prst="rect">
            <a:avLst/>
          </a:prstGeom>
          <a:noFill/>
          <a:ln>
            <a:noFill/>
          </a:ln>
        </p:spPr>
      </p:pic>
      <p:pic>
        <p:nvPicPr>
          <p:cNvPr id="104" name="Google Shape;104;p13"/>
          <p:cNvPicPr preferRelativeResize="0"/>
          <p:nvPr/>
        </p:nvPicPr>
        <p:blipFill>
          <a:blip r:embed="rId6">
            <a:alphaModFix/>
          </a:blip>
          <a:stretch>
            <a:fillRect/>
          </a:stretch>
        </p:blipFill>
        <p:spPr>
          <a:xfrm flipH="1">
            <a:off x="8560138" y="4146025"/>
            <a:ext cx="415200" cy="790033"/>
          </a:xfrm>
          <a:prstGeom prst="rect">
            <a:avLst/>
          </a:prstGeom>
          <a:noFill/>
          <a:ln>
            <a:noFill/>
          </a:ln>
        </p:spPr>
      </p:pic>
      <p:pic>
        <p:nvPicPr>
          <p:cNvPr id="105" name="Google Shape;105;p13"/>
          <p:cNvPicPr preferRelativeResize="0"/>
          <p:nvPr/>
        </p:nvPicPr>
        <p:blipFill>
          <a:blip r:embed="rId6">
            <a:alphaModFix/>
          </a:blip>
          <a:stretch>
            <a:fillRect/>
          </a:stretch>
        </p:blipFill>
        <p:spPr>
          <a:xfrm rot="10800000">
            <a:off x="140038" y="2829025"/>
            <a:ext cx="415200" cy="790033"/>
          </a:xfrm>
          <a:prstGeom prst="rect">
            <a:avLst/>
          </a:prstGeom>
          <a:noFill/>
          <a:ln>
            <a:noFill/>
          </a:ln>
        </p:spPr>
      </p:pic>
      <p:sp>
        <p:nvSpPr>
          <p:cNvPr id="106" name="Google Shape;106;p13"/>
          <p:cNvSpPr txBox="1">
            <a:spLocks noGrp="1"/>
          </p:cNvSpPr>
          <p:nvPr>
            <p:ph type="subTitle" idx="1"/>
          </p:nvPr>
        </p:nvSpPr>
        <p:spPr>
          <a:xfrm>
            <a:off x="718575" y="1860509"/>
            <a:ext cx="2377500" cy="45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rkshire Swash"/>
              <a:buNone/>
              <a:defRPr sz="2800">
                <a:solidFill>
                  <a:schemeClr val="accent1"/>
                </a:solidFill>
                <a:latin typeface="Berkshire Swash"/>
                <a:ea typeface="Berkshire Swash"/>
                <a:cs typeface="Berkshire Swash"/>
                <a:sym typeface="Berkshire Swash"/>
              </a:defRPr>
            </a:lvl1pPr>
            <a:lvl2pPr lvl="1" rtl="0">
              <a:spcBef>
                <a:spcPts val="0"/>
              </a:spcBef>
              <a:spcAft>
                <a:spcPts val="0"/>
              </a:spcAft>
              <a:buSzPts val="2400"/>
              <a:buFont typeface="Berkshire Swash"/>
              <a:buNone/>
              <a:defRPr sz="2400">
                <a:latin typeface="Berkshire Swash"/>
                <a:ea typeface="Berkshire Swash"/>
                <a:cs typeface="Berkshire Swash"/>
                <a:sym typeface="Berkshire Swash"/>
              </a:defRPr>
            </a:lvl2pPr>
            <a:lvl3pPr lvl="2" rtl="0">
              <a:spcBef>
                <a:spcPts val="0"/>
              </a:spcBef>
              <a:spcAft>
                <a:spcPts val="0"/>
              </a:spcAft>
              <a:buSzPts val="2400"/>
              <a:buFont typeface="Berkshire Swash"/>
              <a:buNone/>
              <a:defRPr sz="2400">
                <a:latin typeface="Berkshire Swash"/>
                <a:ea typeface="Berkshire Swash"/>
                <a:cs typeface="Berkshire Swash"/>
                <a:sym typeface="Berkshire Swash"/>
              </a:defRPr>
            </a:lvl3pPr>
            <a:lvl4pPr lvl="3" rtl="0">
              <a:spcBef>
                <a:spcPts val="0"/>
              </a:spcBef>
              <a:spcAft>
                <a:spcPts val="0"/>
              </a:spcAft>
              <a:buSzPts val="2400"/>
              <a:buFont typeface="Berkshire Swash"/>
              <a:buNone/>
              <a:defRPr sz="2400">
                <a:latin typeface="Berkshire Swash"/>
                <a:ea typeface="Berkshire Swash"/>
                <a:cs typeface="Berkshire Swash"/>
                <a:sym typeface="Berkshire Swash"/>
              </a:defRPr>
            </a:lvl4pPr>
            <a:lvl5pPr lvl="4" rtl="0">
              <a:spcBef>
                <a:spcPts val="0"/>
              </a:spcBef>
              <a:spcAft>
                <a:spcPts val="0"/>
              </a:spcAft>
              <a:buSzPts val="2400"/>
              <a:buFont typeface="Berkshire Swash"/>
              <a:buNone/>
              <a:defRPr sz="2400">
                <a:latin typeface="Berkshire Swash"/>
                <a:ea typeface="Berkshire Swash"/>
                <a:cs typeface="Berkshire Swash"/>
                <a:sym typeface="Berkshire Swash"/>
              </a:defRPr>
            </a:lvl5pPr>
            <a:lvl6pPr lvl="5" rtl="0">
              <a:spcBef>
                <a:spcPts val="0"/>
              </a:spcBef>
              <a:spcAft>
                <a:spcPts val="0"/>
              </a:spcAft>
              <a:buSzPts val="2400"/>
              <a:buFont typeface="Berkshire Swash"/>
              <a:buNone/>
              <a:defRPr sz="2400">
                <a:latin typeface="Berkshire Swash"/>
                <a:ea typeface="Berkshire Swash"/>
                <a:cs typeface="Berkshire Swash"/>
                <a:sym typeface="Berkshire Swash"/>
              </a:defRPr>
            </a:lvl6pPr>
            <a:lvl7pPr lvl="6" rtl="0">
              <a:spcBef>
                <a:spcPts val="0"/>
              </a:spcBef>
              <a:spcAft>
                <a:spcPts val="0"/>
              </a:spcAft>
              <a:buSzPts val="2400"/>
              <a:buFont typeface="Berkshire Swash"/>
              <a:buNone/>
              <a:defRPr sz="2400">
                <a:latin typeface="Berkshire Swash"/>
                <a:ea typeface="Berkshire Swash"/>
                <a:cs typeface="Berkshire Swash"/>
                <a:sym typeface="Berkshire Swash"/>
              </a:defRPr>
            </a:lvl7pPr>
            <a:lvl8pPr lvl="7" rtl="0">
              <a:spcBef>
                <a:spcPts val="0"/>
              </a:spcBef>
              <a:spcAft>
                <a:spcPts val="0"/>
              </a:spcAft>
              <a:buSzPts val="2400"/>
              <a:buFont typeface="Berkshire Swash"/>
              <a:buNone/>
              <a:defRPr sz="2400">
                <a:latin typeface="Berkshire Swash"/>
                <a:ea typeface="Berkshire Swash"/>
                <a:cs typeface="Berkshire Swash"/>
                <a:sym typeface="Berkshire Swash"/>
              </a:defRPr>
            </a:lvl8pPr>
            <a:lvl9pPr lvl="8" rtl="0">
              <a:spcBef>
                <a:spcPts val="0"/>
              </a:spcBef>
              <a:spcAft>
                <a:spcPts val="0"/>
              </a:spcAft>
              <a:buSzPts val="2400"/>
              <a:buFont typeface="Berkshire Swash"/>
              <a:buNone/>
              <a:defRPr sz="2400">
                <a:latin typeface="Berkshire Swash"/>
                <a:ea typeface="Berkshire Swash"/>
                <a:cs typeface="Berkshire Swash"/>
                <a:sym typeface="Berkshire Swash"/>
              </a:defRPr>
            </a:lvl9pPr>
          </a:lstStyle>
          <a:p>
            <a:endParaRPr/>
          </a:p>
        </p:txBody>
      </p:sp>
      <p:sp>
        <p:nvSpPr>
          <p:cNvPr id="107" name="Google Shape;107;p13"/>
          <p:cNvSpPr txBox="1">
            <a:spLocks noGrp="1"/>
          </p:cNvSpPr>
          <p:nvPr>
            <p:ph type="subTitle" idx="2"/>
          </p:nvPr>
        </p:nvSpPr>
        <p:spPr>
          <a:xfrm>
            <a:off x="3383100" y="1860505"/>
            <a:ext cx="2377800" cy="45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rkshire Swash"/>
              <a:buNone/>
              <a:defRPr sz="2800">
                <a:solidFill>
                  <a:schemeClr val="accent1"/>
                </a:solidFill>
                <a:latin typeface="Berkshire Swash"/>
                <a:ea typeface="Berkshire Swash"/>
                <a:cs typeface="Berkshire Swash"/>
                <a:sym typeface="Berkshire Swash"/>
              </a:defRPr>
            </a:lvl1pPr>
            <a:lvl2pPr lvl="1" rtl="0">
              <a:spcBef>
                <a:spcPts val="0"/>
              </a:spcBef>
              <a:spcAft>
                <a:spcPts val="0"/>
              </a:spcAft>
              <a:buSzPts val="2400"/>
              <a:buFont typeface="Berkshire Swash"/>
              <a:buNone/>
              <a:defRPr sz="2400">
                <a:latin typeface="Berkshire Swash"/>
                <a:ea typeface="Berkshire Swash"/>
                <a:cs typeface="Berkshire Swash"/>
                <a:sym typeface="Berkshire Swash"/>
              </a:defRPr>
            </a:lvl2pPr>
            <a:lvl3pPr lvl="2" rtl="0">
              <a:spcBef>
                <a:spcPts val="0"/>
              </a:spcBef>
              <a:spcAft>
                <a:spcPts val="0"/>
              </a:spcAft>
              <a:buSzPts val="2400"/>
              <a:buFont typeface="Berkshire Swash"/>
              <a:buNone/>
              <a:defRPr sz="2400">
                <a:latin typeface="Berkshire Swash"/>
                <a:ea typeface="Berkshire Swash"/>
                <a:cs typeface="Berkshire Swash"/>
                <a:sym typeface="Berkshire Swash"/>
              </a:defRPr>
            </a:lvl3pPr>
            <a:lvl4pPr lvl="3" rtl="0">
              <a:spcBef>
                <a:spcPts val="0"/>
              </a:spcBef>
              <a:spcAft>
                <a:spcPts val="0"/>
              </a:spcAft>
              <a:buSzPts val="2400"/>
              <a:buFont typeface="Berkshire Swash"/>
              <a:buNone/>
              <a:defRPr sz="2400">
                <a:latin typeface="Berkshire Swash"/>
                <a:ea typeface="Berkshire Swash"/>
                <a:cs typeface="Berkshire Swash"/>
                <a:sym typeface="Berkshire Swash"/>
              </a:defRPr>
            </a:lvl4pPr>
            <a:lvl5pPr lvl="4" rtl="0">
              <a:spcBef>
                <a:spcPts val="0"/>
              </a:spcBef>
              <a:spcAft>
                <a:spcPts val="0"/>
              </a:spcAft>
              <a:buSzPts val="2400"/>
              <a:buFont typeface="Berkshire Swash"/>
              <a:buNone/>
              <a:defRPr sz="2400">
                <a:latin typeface="Berkshire Swash"/>
                <a:ea typeface="Berkshire Swash"/>
                <a:cs typeface="Berkshire Swash"/>
                <a:sym typeface="Berkshire Swash"/>
              </a:defRPr>
            </a:lvl5pPr>
            <a:lvl6pPr lvl="5" rtl="0">
              <a:spcBef>
                <a:spcPts val="0"/>
              </a:spcBef>
              <a:spcAft>
                <a:spcPts val="0"/>
              </a:spcAft>
              <a:buSzPts val="2400"/>
              <a:buFont typeface="Berkshire Swash"/>
              <a:buNone/>
              <a:defRPr sz="2400">
                <a:latin typeface="Berkshire Swash"/>
                <a:ea typeface="Berkshire Swash"/>
                <a:cs typeface="Berkshire Swash"/>
                <a:sym typeface="Berkshire Swash"/>
              </a:defRPr>
            </a:lvl6pPr>
            <a:lvl7pPr lvl="6" rtl="0">
              <a:spcBef>
                <a:spcPts val="0"/>
              </a:spcBef>
              <a:spcAft>
                <a:spcPts val="0"/>
              </a:spcAft>
              <a:buSzPts val="2400"/>
              <a:buFont typeface="Berkshire Swash"/>
              <a:buNone/>
              <a:defRPr sz="2400">
                <a:latin typeface="Berkshire Swash"/>
                <a:ea typeface="Berkshire Swash"/>
                <a:cs typeface="Berkshire Swash"/>
                <a:sym typeface="Berkshire Swash"/>
              </a:defRPr>
            </a:lvl7pPr>
            <a:lvl8pPr lvl="7" rtl="0">
              <a:spcBef>
                <a:spcPts val="0"/>
              </a:spcBef>
              <a:spcAft>
                <a:spcPts val="0"/>
              </a:spcAft>
              <a:buSzPts val="2400"/>
              <a:buFont typeface="Berkshire Swash"/>
              <a:buNone/>
              <a:defRPr sz="2400">
                <a:latin typeface="Berkshire Swash"/>
                <a:ea typeface="Berkshire Swash"/>
                <a:cs typeface="Berkshire Swash"/>
                <a:sym typeface="Berkshire Swash"/>
              </a:defRPr>
            </a:lvl8pPr>
            <a:lvl9pPr lvl="8" rtl="0">
              <a:spcBef>
                <a:spcPts val="0"/>
              </a:spcBef>
              <a:spcAft>
                <a:spcPts val="0"/>
              </a:spcAft>
              <a:buSzPts val="2400"/>
              <a:buFont typeface="Berkshire Swash"/>
              <a:buNone/>
              <a:defRPr sz="2400">
                <a:latin typeface="Berkshire Swash"/>
                <a:ea typeface="Berkshire Swash"/>
                <a:cs typeface="Berkshire Swash"/>
                <a:sym typeface="Berkshire Swash"/>
              </a:defRPr>
            </a:lvl9pPr>
          </a:lstStyle>
          <a:p>
            <a:endParaRPr/>
          </a:p>
        </p:txBody>
      </p:sp>
      <p:sp>
        <p:nvSpPr>
          <p:cNvPr id="108" name="Google Shape;108;p13"/>
          <p:cNvSpPr txBox="1">
            <a:spLocks noGrp="1"/>
          </p:cNvSpPr>
          <p:nvPr>
            <p:ph type="subTitle" idx="3"/>
          </p:nvPr>
        </p:nvSpPr>
        <p:spPr>
          <a:xfrm>
            <a:off x="718575" y="3581402"/>
            <a:ext cx="2377500" cy="45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rkshire Swash"/>
              <a:buNone/>
              <a:defRPr sz="2800">
                <a:solidFill>
                  <a:schemeClr val="accent1"/>
                </a:solidFill>
                <a:latin typeface="Berkshire Swash"/>
                <a:ea typeface="Berkshire Swash"/>
                <a:cs typeface="Berkshire Swash"/>
                <a:sym typeface="Berkshire Swash"/>
              </a:defRPr>
            </a:lvl1pPr>
            <a:lvl2pPr lvl="1" rtl="0">
              <a:spcBef>
                <a:spcPts val="0"/>
              </a:spcBef>
              <a:spcAft>
                <a:spcPts val="0"/>
              </a:spcAft>
              <a:buSzPts val="2400"/>
              <a:buFont typeface="Berkshire Swash"/>
              <a:buNone/>
              <a:defRPr sz="2400">
                <a:latin typeface="Berkshire Swash"/>
                <a:ea typeface="Berkshire Swash"/>
                <a:cs typeface="Berkshire Swash"/>
                <a:sym typeface="Berkshire Swash"/>
              </a:defRPr>
            </a:lvl2pPr>
            <a:lvl3pPr lvl="2" rtl="0">
              <a:spcBef>
                <a:spcPts val="0"/>
              </a:spcBef>
              <a:spcAft>
                <a:spcPts val="0"/>
              </a:spcAft>
              <a:buSzPts val="2400"/>
              <a:buFont typeface="Berkshire Swash"/>
              <a:buNone/>
              <a:defRPr sz="2400">
                <a:latin typeface="Berkshire Swash"/>
                <a:ea typeface="Berkshire Swash"/>
                <a:cs typeface="Berkshire Swash"/>
                <a:sym typeface="Berkshire Swash"/>
              </a:defRPr>
            </a:lvl3pPr>
            <a:lvl4pPr lvl="3" rtl="0">
              <a:spcBef>
                <a:spcPts val="0"/>
              </a:spcBef>
              <a:spcAft>
                <a:spcPts val="0"/>
              </a:spcAft>
              <a:buSzPts val="2400"/>
              <a:buFont typeface="Berkshire Swash"/>
              <a:buNone/>
              <a:defRPr sz="2400">
                <a:latin typeface="Berkshire Swash"/>
                <a:ea typeface="Berkshire Swash"/>
                <a:cs typeface="Berkshire Swash"/>
                <a:sym typeface="Berkshire Swash"/>
              </a:defRPr>
            </a:lvl4pPr>
            <a:lvl5pPr lvl="4" rtl="0">
              <a:spcBef>
                <a:spcPts val="0"/>
              </a:spcBef>
              <a:spcAft>
                <a:spcPts val="0"/>
              </a:spcAft>
              <a:buSzPts val="2400"/>
              <a:buFont typeface="Berkshire Swash"/>
              <a:buNone/>
              <a:defRPr sz="2400">
                <a:latin typeface="Berkshire Swash"/>
                <a:ea typeface="Berkshire Swash"/>
                <a:cs typeface="Berkshire Swash"/>
                <a:sym typeface="Berkshire Swash"/>
              </a:defRPr>
            </a:lvl5pPr>
            <a:lvl6pPr lvl="5" rtl="0">
              <a:spcBef>
                <a:spcPts val="0"/>
              </a:spcBef>
              <a:spcAft>
                <a:spcPts val="0"/>
              </a:spcAft>
              <a:buSzPts val="2400"/>
              <a:buFont typeface="Berkshire Swash"/>
              <a:buNone/>
              <a:defRPr sz="2400">
                <a:latin typeface="Berkshire Swash"/>
                <a:ea typeface="Berkshire Swash"/>
                <a:cs typeface="Berkshire Swash"/>
                <a:sym typeface="Berkshire Swash"/>
              </a:defRPr>
            </a:lvl6pPr>
            <a:lvl7pPr lvl="6" rtl="0">
              <a:spcBef>
                <a:spcPts val="0"/>
              </a:spcBef>
              <a:spcAft>
                <a:spcPts val="0"/>
              </a:spcAft>
              <a:buSzPts val="2400"/>
              <a:buFont typeface="Berkshire Swash"/>
              <a:buNone/>
              <a:defRPr sz="2400">
                <a:latin typeface="Berkshire Swash"/>
                <a:ea typeface="Berkshire Swash"/>
                <a:cs typeface="Berkshire Swash"/>
                <a:sym typeface="Berkshire Swash"/>
              </a:defRPr>
            </a:lvl7pPr>
            <a:lvl8pPr lvl="7" rtl="0">
              <a:spcBef>
                <a:spcPts val="0"/>
              </a:spcBef>
              <a:spcAft>
                <a:spcPts val="0"/>
              </a:spcAft>
              <a:buSzPts val="2400"/>
              <a:buFont typeface="Berkshire Swash"/>
              <a:buNone/>
              <a:defRPr sz="2400">
                <a:latin typeface="Berkshire Swash"/>
                <a:ea typeface="Berkshire Swash"/>
                <a:cs typeface="Berkshire Swash"/>
                <a:sym typeface="Berkshire Swash"/>
              </a:defRPr>
            </a:lvl8pPr>
            <a:lvl9pPr lvl="8" rtl="0">
              <a:spcBef>
                <a:spcPts val="0"/>
              </a:spcBef>
              <a:spcAft>
                <a:spcPts val="0"/>
              </a:spcAft>
              <a:buSzPts val="2400"/>
              <a:buFont typeface="Berkshire Swash"/>
              <a:buNone/>
              <a:defRPr sz="2400">
                <a:latin typeface="Berkshire Swash"/>
                <a:ea typeface="Berkshire Swash"/>
                <a:cs typeface="Berkshire Swash"/>
                <a:sym typeface="Berkshire Swash"/>
              </a:defRPr>
            </a:lvl9pPr>
          </a:lstStyle>
          <a:p>
            <a:endParaRPr/>
          </a:p>
        </p:txBody>
      </p:sp>
      <p:sp>
        <p:nvSpPr>
          <p:cNvPr id="109" name="Google Shape;109;p13"/>
          <p:cNvSpPr txBox="1">
            <a:spLocks noGrp="1"/>
          </p:cNvSpPr>
          <p:nvPr>
            <p:ph type="subTitle" idx="4"/>
          </p:nvPr>
        </p:nvSpPr>
        <p:spPr>
          <a:xfrm>
            <a:off x="3383100" y="3581401"/>
            <a:ext cx="2377800" cy="45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rkshire Swash"/>
              <a:buNone/>
              <a:defRPr sz="2800">
                <a:solidFill>
                  <a:schemeClr val="accent1"/>
                </a:solidFill>
                <a:latin typeface="Berkshire Swash"/>
                <a:ea typeface="Berkshire Swash"/>
                <a:cs typeface="Berkshire Swash"/>
                <a:sym typeface="Berkshire Swash"/>
              </a:defRPr>
            </a:lvl1pPr>
            <a:lvl2pPr lvl="1" rtl="0">
              <a:spcBef>
                <a:spcPts val="0"/>
              </a:spcBef>
              <a:spcAft>
                <a:spcPts val="0"/>
              </a:spcAft>
              <a:buSzPts val="2400"/>
              <a:buFont typeface="Berkshire Swash"/>
              <a:buNone/>
              <a:defRPr sz="2400">
                <a:latin typeface="Berkshire Swash"/>
                <a:ea typeface="Berkshire Swash"/>
                <a:cs typeface="Berkshire Swash"/>
                <a:sym typeface="Berkshire Swash"/>
              </a:defRPr>
            </a:lvl2pPr>
            <a:lvl3pPr lvl="2" rtl="0">
              <a:spcBef>
                <a:spcPts val="0"/>
              </a:spcBef>
              <a:spcAft>
                <a:spcPts val="0"/>
              </a:spcAft>
              <a:buSzPts val="2400"/>
              <a:buFont typeface="Berkshire Swash"/>
              <a:buNone/>
              <a:defRPr sz="2400">
                <a:latin typeface="Berkshire Swash"/>
                <a:ea typeface="Berkshire Swash"/>
                <a:cs typeface="Berkshire Swash"/>
                <a:sym typeface="Berkshire Swash"/>
              </a:defRPr>
            </a:lvl3pPr>
            <a:lvl4pPr lvl="3" rtl="0">
              <a:spcBef>
                <a:spcPts val="0"/>
              </a:spcBef>
              <a:spcAft>
                <a:spcPts val="0"/>
              </a:spcAft>
              <a:buSzPts val="2400"/>
              <a:buFont typeface="Berkshire Swash"/>
              <a:buNone/>
              <a:defRPr sz="2400">
                <a:latin typeface="Berkshire Swash"/>
                <a:ea typeface="Berkshire Swash"/>
                <a:cs typeface="Berkshire Swash"/>
                <a:sym typeface="Berkshire Swash"/>
              </a:defRPr>
            </a:lvl4pPr>
            <a:lvl5pPr lvl="4" rtl="0">
              <a:spcBef>
                <a:spcPts val="0"/>
              </a:spcBef>
              <a:spcAft>
                <a:spcPts val="0"/>
              </a:spcAft>
              <a:buSzPts val="2400"/>
              <a:buFont typeface="Berkshire Swash"/>
              <a:buNone/>
              <a:defRPr sz="2400">
                <a:latin typeface="Berkshire Swash"/>
                <a:ea typeface="Berkshire Swash"/>
                <a:cs typeface="Berkshire Swash"/>
                <a:sym typeface="Berkshire Swash"/>
              </a:defRPr>
            </a:lvl5pPr>
            <a:lvl6pPr lvl="5" rtl="0">
              <a:spcBef>
                <a:spcPts val="0"/>
              </a:spcBef>
              <a:spcAft>
                <a:spcPts val="0"/>
              </a:spcAft>
              <a:buSzPts val="2400"/>
              <a:buFont typeface="Berkshire Swash"/>
              <a:buNone/>
              <a:defRPr sz="2400">
                <a:latin typeface="Berkshire Swash"/>
                <a:ea typeface="Berkshire Swash"/>
                <a:cs typeface="Berkshire Swash"/>
                <a:sym typeface="Berkshire Swash"/>
              </a:defRPr>
            </a:lvl6pPr>
            <a:lvl7pPr lvl="6" rtl="0">
              <a:spcBef>
                <a:spcPts val="0"/>
              </a:spcBef>
              <a:spcAft>
                <a:spcPts val="0"/>
              </a:spcAft>
              <a:buSzPts val="2400"/>
              <a:buFont typeface="Berkshire Swash"/>
              <a:buNone/>
              <a:defRPr sz="2400">
                <a:latin typeface="Berkshire Swash"/>
                <a:ea typeface="Berkshire Swash"/>
                <a:cs typeface="Berkshire Swash"/>
                <a:sym typeface="Berkshire Swash"/>
              </a:defRPr>
            </a:lvl7pPr>
            <a:lvl8pPr lvl="7" rtl="0">
              <a:spcBef>
                <a:spcPts val="0"/>
              </a:spcBef>
              <a:spcAft>
                <a:spcPts val="0"/>
              </a:spcAft>
              <a:buSzPts val="2400"/>
              <a:buFont typeface="Berkshire Swash"/>
              <a:buNone/>
              <a:defRPr sz="2400">
                <a:latin typeface="Berkshire Swash"/>
                <a:ea typeface="Berkshire Swash"/>
                <a:cs typeface="Berkshire Swash"/>
                <a:sym typeface="Berkshire Swash"/>
              </a:defRPr>
            </a:lvl8pPr>
            <a:lvl9pPr lvl="8" rtl="0">
              <a:spcBef>
                <a:spcPts val="0"/>
              </a:spcBef>
              <a:spcAft>
                <a:spcPts val="0"/>
              </a:spcAft>
              <a:buSzPts val="2400"/>
              <a:buFont typeface="Berkshire Swash"/>
              <a:buNone/>
              <a:defRPr sz="2400">
                <a:latin typeface="Berkshire Swash"/>
                <a:ea typeface="Berkshire Swash"/>
                <a:cs typeface="Berkshire Swash"/>
                <a:sym typeface="Berkshire Swash"/>
              </a:defRPr>
            </a:lvl9pPr>
          </a:lstStyle>
          <a:p>
            <a:endParaRPr/>
          </a:p>
        </p:txBody>
      </p:sp>
      <p:sp>
        <p:nvSpPr>
          <p:cNvPr id="110" name="Google Shape;110;p13"/>
          <p:cNvSpPr txBox="1">
            <a:spLocks noGrp="1"/>
          </p:cNvSpPr>
          <p:nvPr>
            <p:ph type="subTitle" idx="5"/>
          </p:nvPr>
        </p:nvSpPr>
        <p:spPr>
          <a:xfrm>
            <a:off x="718575" y="2314411"/>
            <a:ext cx="237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p13"/>
          <p:cNvSpPr txBox="1">
            <a:spLocks noGrp="1"/>
          </p:cNvSpPr>
          <p:nvPr>
            <p:ph type="subTitle" idx="6"/>
          </p:nvPr>
        </p:nvSpPr>
        <p:spPr>
          <a:xfrm>
            <a:off x="3383100" y="2314415"/>
            <a:ext cx="2377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13"/>
          <p:cNvSpPr txBox="1">
            <a:spLocks noGrp="1"/>
          </p:cNvSpPr>
          <p:nvPr>
            <p:ph type="subTitle" idx="7"/>
          </p:nvPr>
        </p:nvSpPr>
        <p:spPr>
          <a:xfrm>
            <a:off x="718575" y="4033500"/>
            <a:ext cx="237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3" name="Google Shape;113;p13"/>
          <p:cNvSpPr txBox="1">
            <a:spLocks noGrp="1"/>
          </p:cNvSpPr>
          <p:nvPr>
            <p:ph type="subTitle" idx="8"/>
          </p:nvPr>
        </p:nvSpPr>
        <p:spPr>
          <a:xfrm>
            <a:off x="3383100" y="4033501"/>
            <a:ext cx="2377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p13"/>
          <p:cNvSpPr txBox="1">
            <a:spLocks noGrp="1"/>
          </p:cNvSpPr>
          <p:nvPr>
            <p:ph type="title" hasCustomPrompt="1"/>
          </p:nvPr>
        </p:nvSpPr>
        <p:spPr>
          <a:xfrm>
            <a:off x="718575" y="1350606"/>
            <a:ext cx="23775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ctr" rtl="0">
              <a:spcBef>
                <a:spcPts val="0"/>
              </a:spcBef>
              <a:spcAft>
                <a:spcPts val="0"/>
              </a:spcAft>
              <a:buSzPts val="2800"/>
              <a:buFont typeface="Berkshire Swash"/>
              <a:buNone/>
              <a:defRPr>
                <a:latin typeface="Berkshire Swash"/>
                <a:ea typeface="Berkshire Swash"/>
                <a:cs typeface="Berkshire Swash"/>
                <a:sym typeface="Berkshire Swash"/>
              </a:defRPr>
            </a:lvl2pPr>
            <a:lvl3pPr lvl="2" algn="ctr" rtl="0">
              <a:spcBef>
                <a:spcPts val="0"/>
              </a:spcBef>
              <a:spcAft>
                <a:spcPts val="0"/>
              </a:spcAft>
              <a:buSzPts val="2800"/>
              <a:buFont typeface="Berkshire Swash"/>
              <a:buNone/>
              <a:defRPr>
                <a:latin typeface="Berkshire Swash"/>
                <a:ea typeface="Berkshire Swash"/>
                <a:cs typeface="Berkshire Swash"/>
                <a:sym typeface="Berkshire Swash"/>
              </a:defRPr>
            </a:lvl3pPr>
            <a:lvl4pPr lvl="3" algn="ctr" rtl="0">
              <a:spcBef>
                <a:spcPts val="0"/>
              </a:spcBef>
              <a:spcAft>
                <a:spcPts val="0"/>
              </a:spcAft>
              <a:buSzPts val="2800"/>
              <a:buFont typeface="Berkshire Swash"/>
              <a:buNone/>
              <a:defRPr>
                <a:latin typeface="Berkshire Swash"/>
                <a:ea typeface="Berkshire Swash"/>
                <a:cs typeface="Berkshire Swash"/>
                <a:sym typeface="Berkshire Swash"/>
              </a:defRPr>
            </a:lvl4pPr>
            <a:lvl5pPr lvl="4" algn="ctr" rtl="0">
              <a:spcBef>
                <a:spcPts val="0"/>
              </a:spcBef>
              <a:spcAft>
                <a:spcPts val="0"/>
              </a:spcAft>
              <a:buSzPts val="2800"/>
              <a:buFont typeface="Berkshire Swash"/>
              <a:buNone/>
              <a:defRPr>
                <a:latin typeface="Berkshire Swash"/>
                <a:ea typeface="Berkshire Swash"/>
                <a:cs typeface="Berkshire Swash"/>
                <a:sym typeface="Berkshire Swash"/>
              </a:defRPr>
            </a:lvl5pPr>
            <a:lvl6pPr lvl="5" algn="ctr" rtl="0">
              <a:spcBef>
                <a:spcPts val="0"/>
              </a:spcBef>
              <a:spcAft>
                <a:spcPts val="0"/>
              </a:spcAft>
              <a:buSzPts val="2800"/>
              <a:buFont typeface="Berkshire Swash"/>
              <a:buNone/>
              <a:defRPr>
                <a:latin typeface="Berkshire Swash"/>
                <a:ea typeface="Berkshire Swash"/>
                <a:cs typeface="Berkshire Swash"/>
                <a:sym typeface="Berkshire Swash"/>
              </a:defRPr>
            </a:lvl6pPr>
            <a:lvl7pPr lvl="6" algn="ctr" rtl="0">
              <a:spcBef>
                <a:spcPts val="0"/>
              </a:spcBef>
              <a:spcAft>
                <a:spcPts val="0"/>
              </a:spcAft>
              <a:buSzPts val="2800"/>
              <a:buFont typeface="Berkshire Swash"/>
              <a:buNone/>
              <a:defRPr>
                <a:latin typeface="Berkshire Swash"/>
                <a:ea typeface="Berkshire Swash"/>
                <a:cs typeface="Berkshire Swash"/>
                <a:sym typeface="Berkshire Swash"/>
              </a:defRPr>
            </a:lvl7pPr>
            <a:lvl8pPr lvl="7" algn="ctr" rtl="0">
              <a:spcBef>
                <a:spcPts val="0"/>
              </a:spcBef>
              <a:spcAft>
                <a:spcPts val="0"/>
              </a:spcAft>
              <a:buSzPts val="2800"/>
              <a:buFont typeface="Berkshire Swash"/>
              <a:buNone/>
              <a:defRPr>
                <a:latin typeface="Berkshire Swash"/>
                <a:ea typeface="Berkshire Swash"/>
                <a:cs typeface="Berkshire Swash"/>
                <a:sym typeface="Berkshire Swash"/>
              </a:defRPr>
            </a:lvl8pPr>
            <a:lvl9pPr lvl="8" algn="ctr" rtl="0">
              <a:spcBef>
                <a:spcPts val="0"/>
              </a:spcBef>
              <a:spcAft>
                <a:spcPts val="0"/>
              </a:spcAft>
              <a:buSzPts val="2800"/>
              <a:buFont typeface="Berkshire Swash"/>
              <a:buNone/>
              <a:defRPr>
                <a:latin typeface="Berkshire Swash"/>
                <a:ea typeface="Berkshire Swash"/>
                <a:cs typeface="Berkshire Swash"/>
                <a:sym typeface="Berkshire Swash"/>
              </a:defRPr>
            </a:lvl9pPr>
          </a:lstStyle>
          <a:p>
            <a:r>
              <a:t>xx%</a:t>
            </a:r>
          </a:p>
        </p:txBody>
      </p:sp>
      <p:sp>
        <p:nvSpPr>
          <p:cNvPr id="115" name="Google Shape;115;p13"/>
          <p:cNvSpPr txBox="1">
            <a:spLocks noGrp="1"/>
          </p:cNvSpPr>
          <p:nvPr>
            <p:ph type="title" idx="9" hasCustomPrompt="1"/>
          </p:nvPr>
        </p:nvSpPr>
        <p:spPr>
          <a:xfrm>
            <a:off x="3383100" y="1350609"/>
            <a:ext cx="23778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ctr" rtl="0">
              <a:spcBef>
                <a:spcPts val="0"/>
              </a:spcBef>
              <a:spcAft>
                <a:spcPts val="0"/>
              </a:spcAft>
              <a:buSzPts val="2800"/>
              <a:buFont typeface="Berkshire Swash"/>
              <a:buNone/>
              <a:defRPr>
                <a:latin typeface="Berkshire Swash"/>
                <a:ea typeface="Berkshire Swash"/>
                <a:cs typeface="Berkshire Swash"/>
                <a:sym typeface="Berkshire Swash"/>
              </a:defRPr>
            </a:lvl2pPr>
            <a:lvl3pPr lvl="2" algn="ctr" rtl="0">
              <a:spcBef>
                <a:spcPts val="0"/>
              </a:spcBef>
              <a:spcAft>
                <a:spcPts val="0"/>
              </a:spcAft>
              <a:buSzPts val="2800"/>
              <a:buFont typeface="Berkshire Swash"/>
              <a:buNone/>
              <a:defRPr>
                <a:latin typeface="Berkshire Swash"/>
                <a:ea typeface="Berkshire Swash"/>
                <a:cs typeface="Berkshire Swash"/>
                <a:sym typeface="Berkshire Swash"/>
              </a:defRPr>
            </a:lvl3pPr>
            <a:lvl4pPr lvl="3" algn="ctr" rtl="0">
              <a:spcBef>
                <a:spcPts val="0"/>
              </a:spcBef>
              <a:spcAft>
                <a:spcPts val="0"/>
              </a:spcAft>
              <a:buSzPts val="2800"/>
              <a:buFont typeface="Berkshire Swash"/>
              <a:buNone/>
              <a:defRPr>
                <a:latin typeface="Berkshire Swash"/>
                <a:ea typeface="Berkshire Swash"/>
                <a:cs typeface="Berkshire Swash"/>
                <a:sym typeface="Berkshire Swash"/>
              </a:defRPr>
            </a:lvl4pPr>
            <a:lvl5pPr lvl="4" algn="ctr" rtl="0">
              <a:spcBef>
                <a:spcPts val="0"/>
              </a:spcBef>
              <a:spcAft>
                <a:spcPts val="0"/>
              </a:spcAft>
              <a:buSzPts val="2800"/>
              <a:buFont typeface="Berkshire Swash"/>
              <a:buNone/>
              <a:defRPr>
                <a:latin typeface="Berkshire Swash"/>
                <a:ea typeface="Berkshire Swash"/>
                <a:cs typeface="Berkshire Swash"/>
                <a:sym typeface="Berkshire Swash"/>
              </a:defRPr>
            </a:lvl5pPr>
            <a:lvl6pPr lvl="5" algn="ctr" rtl="0">
              <a:spcBef>
                <a:spcPts val="0"/>
              </a:spcBef>
              <a:spcAft>
                <a:spcPts val="0"/>
              </a:spcAft>
              <a:buSzPts val="2800"/>
              <a:buFont typeface="Berkshire Swash"/>
              <a:buNone/>
              <a:defRPr>
                <a:latin typeface="Berkshire Swash"/>
                <a:ea typeface="Berkshire Swash"/>
                <a:cs typeface="Berkshire Swash"/>
                <a:sym typeface="Berkshire Swash"/>
              </a:defRPr>
            </a:lvl6pPr>
            <a:lvl7pPr lvl="6" algn="ctr" rtl="0">
              <a:spcBef>
                <a:spcPts val="0"/>
              </a:spcBef>
              <a:spcAft>
                <a:spcPts val="0"/>
              </a:spcAft>
              <a:buSzPts val="2800"/>
              <a:buFont typeface="Berkshire Swash"/>
              <a:buNone/>
              <a:defRPr>
                <a:latin typeface="Berkshire Swash"/>
                <a:ea typeface="Berkshire Swash"/>
                <a:cs typeface="Berkshire Swash"/>
                <a:sym typeface="Berkshire Swash"/>
              </a:defRPr>
            </a:lvl7pPr>
            <a:lvl8pPr lvl="7" algn="ctr" rtl="0">
              <a:spcBef>
                <a:spcPts val="0"/>
              </a:spcBef>
              <a:spcAft>
                <a:spcPts val="0"/>
              </a:spcAft>
              <a:buSzPts val="2800"/>
              <a:buFont typeface="Berkshire Swash"/>
              <a:buNone/>
              <a:defRPr>
                <a:latin typeface="Berkshire Swash"/>
                <a:ea typeface="Berkshire Swash"/>
                <a:cs typeface="Berkshire Swash"/>
                <a:sym typeface="Berkshire Swash"/>
              </a:defRPr>
            </a:lvl8pPr>
            <a:lvl9pPr lvl="8" algn="ctr" rtl="0">
              <a:spcBef>
                <a:spcPts val="0"/>
              </a:spcBef>
              <a:spcAft>
                <a:spcPts val="0"/>
              </a:spcAft>
              <a:buSzPts val="2800"/>
              <a:buFont typeface="Berkshire Swash"/>
              <a:buNone/>
              <a:defRPr>
                <a:latin typeface="Berkshire Swash"/>
                <a:ea typeface="Berkshire Swash"/>
                <a:cs typeface="Berkshire Swash"/>
                <a:sym typeface="Berkshire Swash"/>
              </a:defRPr>
            </a:lvl9pPr>
          </a:lstStyle>
          <a:p>
            <a:r>
              <a:t>xx%</a:t>
            </a:r>
          </a:p>
        </p:txBody>
      </p:sp>
      <p:sp>
        <p:nvSpPr>
          <p:cNvPr id="116" name="Google Shape;116;p13"/>
          <p:cNvSpPr txBox="1">
            <a:spLocks noGrp="1"/>
          </p:cNvSpPr>
          <p:nvPr>
            <p:ph type="title" idx="13" hasCustomPrompt="1"/>
          </p:nvPr>
        </p:nvSpPr>
        <p:spPr>
          <a:xfrm>
            <a:off x="718575" y="3069868"/>
            <a:ext cx="23775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ctr" rtl="0">
              <a:spcBef>
                <a:spcPts val="0"/>
              </a:spcBef>
              <a:spcAft>
                <a:spcPts val="0"/>
              </a:spcAft>
              <a:buSzPts val="2800"/>
              <a:buFont typeface="Berkshire Swash"/>
              <a:buNone/>
              <a:defRPr>
                <a:latin typeface="Berkshire Swash"/>
                <a:ea typeface="Berkshire Swash"/>
                <a:cs typeface="Berkshire Swash"/>
                <a:sym typeface="Berkshire Swash"/>
              </a:defRPr>
            </a:lvl2pPr>
            <a:lvl3pPr lvl="2" algn="ctr" rtl="0">
              <a:spcBef>
                <a:spcPts val="0"/>
              </a:spcBef>
              <a:spcAft>
                <a:spcPts val="0"/>
              </a:spcAft>
              <a:buSzPts val="2800"/>
              <a:buFont typeface="Berkshire Swash"/>
              <a:buNone/>
              <a:defRPr>
                <a:latin typeface="Berkshire Swash"/>
                <a:ea typeface="Berkshire Swash"/>
                <a:cs typeface="Berkshire Swash"/>
                <a:sym typeface="Berkshire Swash"/>
              </a:defRPr>
            </a:lvl3pPr>
            <a:lvl4pPr lvl="3" algn="ctr" rtl="0">
              <a:spcBef>
                <a:spcPts val="0"/>
              </a:spcBef>
              <a:spcAft>
                <a:spcPts val="0"/>
              </a:spcAft>
              <a:buSzPts val="2800"/>
              <a:buFont typeface="Berkshire Swash"/>
              <a:buNone/>
              <a:defRPr>
                <a:latin typeface="Berkshire Swash"/>
                <a:ea typeface="Berkshire Swash"/>
                <a:cs typeface="Berkshire Swash"/>
                <a:sym typeface="Berkshire Swash"/>
              </a:defRPr>
            </a:lvl4pPr>
            <a:lvl5pPr lvl="4" algn="ctr" rtl="0">
              <a:spcBef>
                <a:spcPts val="0"/>
              </a:spcBef>
              <a:spcAft>
                <a:spcPts val="0"/>
              </a:spcAft>
              <a:buSzPts val="2800"/>
              <a:buFont typeface="Berkshire Swash"/>
              <a:buNone/>
              <a:defRPr>
                <a:latin typeface="Berkshire Swash"/>
                <a:ea typeface="Berkshire Swash"/>
                <a:cs typeface="Berkshire Swash"/>
                <a:sym typeface="Berkshire Swash"/>
              </a:defRPr>
            </a:lvl5pPr>
            <a:lvl6pPr lvl="5" algn="ctr" rtl="0">
              <a:spcBef>
                <a:spcPts val="0"/>
              </a:spcBef>
              <a:spcAft>
                <a:spcPts val="0"/>
              </a:spcAft>
              <a:buSzPts val="2800"/>
              <a:buFont typeface="Berkshire Swash"/>
              <a:buNone/>
              <a:defRPr>
                <a:latin typeface="Berkshire Swash"/>
                <a:ea typeface="Berkshire Swash"/>
                <a:cs typeface="Berkshire Swash"/>
                <a:sym typeface="Berkshire Swash"/>
              </a:defRPr>
            </a:lvl6pPr>
            <a:lvl7pPr lvl="6" algn="ctr" rtl="0">
              <a:spcBef>
                <a:spcPts val="0"/>
              </a:spcBef>
              <a:spcAft>
                <a:spcPts val="0"/>
              </a:spcAft>
              <a:buSzPts val="2800"/>
              <a:buFont typeface="Berkshire Swash"/>
              <a:buNone/>
              <a:defRPr>
                <a:latin typeface="Berkshire Swash"/>
                <a:ea typeface="Berkshire Swash"/>
                <a:cs typeface="Berkshire Swash"/>
                <a:sym typeface="Berkshire Swash"/>
              </a:defRPr>
            </a:lvl7pPr>
            <a:lvl8pPr lvl="7" algn="ctr" rtl="0">
              <a:spcBef>
                <a:spcPts val="0"/>
              </a:spcBef>
              <a:spcAft>
                <a:spcPts val="0"/>
              </a:spcAft>
              <a:buSzPts val="2800"/>
              <a:buFont typeface="Berkshire Swash"/>
              <a:buNone/>
              <a:defRPr>
                <a:latin typeface="Berkshire Swash"/>
                <a:ea typeface="Berkshire Swash"/>
                <a:cs typeface="Berkshire Swash"/>
                <a:sym typeface="Berkshire Swash"/>
              </a:defRPr>
            </a:lvl8pPr>
            <a:lvl9pPr lvl="8" algn="ctr" rtl="0">
              <a:spcBef>
                <a:spcPts val="0"/>
              </a:spcBef>
              <a:spcAft>
                <a:spcPts val="0"/>
              </a:spcAft>
              <a:buSzPts val="2800"/>
              <a:buFont typeface="Berkshire Swash"/>
              <a:buNone/>
              <a:defRPr>
                <a:latin typeface="Berkshire Swash"/>
                <a:ea typeface="Berkshire Swash"/>
                <a:cs typeface="Berkshire Swash"/>
                <a:sym typeface="Berkshire Swash"/>
              </a:defRPr>
            </a:lvl9pPr>
          </a:lstStyle>
          <a:p>
            <a:r>
              <a:t>xx%</a:t>
            </a:r>
          </a:p>
        </p:txBody>
      </p:sp>
      <p:sp>
        <p:nvSpPr>
          <p:cNvPr id="117" name="Google Shape;117;p13"/>
          <p:cNvSpPr txBox="1">
            <a:spLocks noGrp="1"/>
          </p:cNvSpPr>
          <p:nvPr>
            <p:ph type="title" idx="14" hasCustomPrompt="1"/>
          </p:nvPr>
        </p:nvSpPr>
        <p:spPr>
          <a:xfrm>
            <a:off x="3383100" y="3069870"/>
            <a:ext cx="23778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ctr" rtl="0">
              <a:spcBef>
                <a:spcPts val="0"/>
              </a:spcBef>
              <a:spcAft>
                <a:spcPts val="0"/>
              </a:spcAft>
              <a:buSzPts val="2800"/>
              <a:buFont typeface="Berkshire Swash"/>
              <a:buNone/>
              <a:defRPr>
                <a:latin typeface="Berkshire Swash"/>
                <a:ea typeface="Berkshire Swash"/>
                <a:cs typeface="Berkshire Swash"/>
                <a:sym typeface="Berkshire Swash"/>
              </a:defRPr>
            </a:lvl2pPr>
            <a:lvl3pPr lvl="2" algn="ctr" rtl="0">
              <a:spcBef>
                <a:spcPts val="0"/>
              </a:spcBef>
              <a:spcAft>
                <a:spcPts val="0"/>
              </a:spcAft>
              <a:buSzPts val="2800"/>
              <a:buFont typeface="Berkshire Swash"/>
              <a:buNone/>
              <a:defRPr>
                <a:latin typeface="Berkshire Swash"/>
                <a:ea typeface="Berkshire Swash"/>
                <a:cs typeface="Berkshire Swash"/>
                <a:sym typeface="Berkshire Swash"/>
              </a:defRPr>
            </a:lvl3pPr>
            <a:lvl4pPr lvl="3" algn="ctr" rtl="0">
              <a:spcBef>
                <a:spcPts val="0"/>
              </a:spcBef>
              <a:spcAft>
                <a:spcPts val="0"/>
              </a:spcAft>
              <a:buSzPts val="2800"/>
              <a:buFont typeface="Berkshire Swash"/>
              <a:buNone/>
              <a:defRPr>
                <a:latin typeface="Berkshire Swash"/>
                <a:ea typeface="Berkshire Swash"/>
                <a:cs typeface="Berkshire Swash"/>
                <a:sym typeface="Berkshire Swash"/>
              </a:defRPr>
            </a:lvl4pPr>
            <a:lvl5pPr lvl="4" algn="ctr" rtl="0">
              <a:spcBef>
                <a:spcPts val="0"/>
              </a:spcBef>
              <a:spcAft>
                <a:spcPts val="0"/>
              </a:spcAft>
              <a:buSzPts val="2800"/>
              <a:buFont typeface="Berkshire Swash"/>
              <a:buNone/>
              <a:defRPr>
                <a:latin typeface="Berkshire Swash"/>
                <a:ea typeface="Berkshire Swash"/>
                <a:cs typeface="Berkshire Swash"/>
                <a:sym typeface="Berkshire Swash"/>
              </a:defRPr>
            </a:lvl5pPr>
            <a:lvl6pPr lvl="5" algn="ctr" rtl="0">
              <a:spcBef>
                <a:spcPts val="0"/>
              </a:spcBef>
              <a:spcAft>
                <a:spcPts val="0"/>
              </a:spcAft>
              <a:buSzPts val="2800"/>
              <a:buFont typeface="Berkshire Swash"/>
              <a:buNone/>
              <a:defRPr>
                <a:latin typeface="Berkshire Swash"/>
                <a:ea typeface="Berkshire Swash"/>
                <a:cs typeface="Berkshire Swash"/>
                <a:sym typeface="Berkshire Swash"/>
              </a:defRPr>
            </a:lvl6pPr>
            <a:lvl7pPr lvl="6" algn="ctr" rtl="0">
              <a:spcBef>
                <a:spcPts val="0"/>
              </a:spcBef>
              <a:spcAft>
                <a:spcPts val="0"/>
              </a:spcAft>
              <a:buSzPts val="2800"/>
              <a:buFont typeface="Berkshire Swash"/>
              <a:buNone/>
              <a:defRPr>
                <a:latin typeface="Berkshire Swash"/>
                <a:ea typeface="Berkshire Swash"/>
                <a:cs typeface="Berkshire Swash"/>
                <a:sym typeface="Berkshire Swash"/>
              </a:defRPr>
            </a:lvl7pPr>
            <a:lvl8pPr lvl="7" algn="ctr" rtl="0">
              <a:spcBef>
                <a:spcPts val="0"/>
              </a:spcBef>
              <a:spcAft>
                <a:spcPts val="0"/>
              </a:spcAft>
              <a:buSzPts val="2800"/>
              <a:buFont typeface="Berkshire Swash"/>
              <a:buNone/>
              <a:defRPr>
                <a:latin typeface="Berkshire Swash"/>
                <a:ea typeface="Berkshire Swash"/>
                <a:cs typeface="Berkshire Swash"/>
                <a:sym typeface="Berkshire Swash"/>
              </a:defRPr>
            </a:lvl8pPr>
            <a:lvl9pPr lvl="8" algn="ctr" rtl="0">
              <a:spcBef>
                <a:spcPts val="0"/>
              </a:spcBef>
              <a:spcAft>
                <a:spcPts val="0"/>
              </a:spcAft>
              <a:buSzPts val="2800"/>
              <a:buFont typeface="Berkshire Swash"/>
              <a:buNone/>
              <a:defRPr>
                <a:latin typeface="Berkshire Swash"/>
                <a:ea typeface="Berkshire Swash"/>
                <a:cs typeface="Berkshire Swash"/>
                <a:sym typeface="Berkshire Swash"/>
              </a:defRPr>
            </a:lvl9pPr>
          </a:lstStyle>
          <a:p>
            <a:r>
              <a:t>xx%</a:t>
            </a:r>
          </a:p>
        </p:txBody>
      </p:sp>
      <p:sp>
        <p:nvSpPr>
          <p:cNvPr id="118" name="Google Shape;118;p13"/>
          <p:cNvSpPr txBox="1">
            <a:spLocks noGrp="1"/>
          </p:cNvSpPr>
          <p:nvPr>
            <p:ph type="subTitle" idx="15"/>
          </p:nvPr>
        </p:nvSpPr>
        <p:spPr>
          <a:xfrm>
            <a:off x="6047925" y="1860505"/>
            <a:ext cx="2377500" cy="45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rkshire Swash"/>
              <a:buNone/>
              <a:defRPr sz="2800">
                <a:solidFill>
                  <a:schemeClr val="accent1"/>
                </a:solidFill>
                <a:latin typeface="Berkshire Swash"/>
                <a:ea typeface="Berkshire Swash"/>
                <a:cs typeface="Berkshire Swash"/>
                <a:sym typeface="Berkshire Swash"/>
              </a:defRPr>
            </a:lvl1pPr>
            <a:lvl2pPr lvl="1" rtl="0">
              <a:spcBef>
                <a:spcPts val="0"/>
              </a:spcBef>
              <a:spcAft>
                <a:spcPts val="0"/>
              </a:spcAft>
              <a:buSzPts val="2400"/>
              <a:buFont typeface="Berkshire Swash"/>
              <a:buNone/>
              <a:defRPr sz="2400">
                <a:latin typeface="Berkshire Swash"/>
                <a:ea typeface="Berkshire Swash"/>
                <a:cs typeface="Berkshire Swash"/>
                <a:sym typeface="Berkshire Swash"/>
              </a:defRPr>
            </a:lvl2pPr>
            <a:lvl3pPr lvl="2" rtl="0">
              <a:spcBef>
                <a:spcPts val="0"/>
              </a:spcBef>
              <a:spcAft>
                <a:spcPts val="0"/>
              </a:spcAft>
              <a:buSzPts val="2400"/>
              <a:buFont typeface="Berkshire Swash"/>
              <a:buNone/>
              <a:defRPr sz="2400">
                <a:latin typeface="Berkshire Swash"/>
                <a:ea typeface="Berkshire Swash"/>
                <a:cs typeface="Berkshire Swash"/>
                <a:sym typeface="Berkshire Swash"/>
              </a:defRPr>
            </a:lvl3pPr>
            <a:lvl4pPr lvl="3" rtl="0">
              <a:spcBef>
                <a:spcPts val="0"/>
              </a:spcBef>
              <a:spcAft>
                <a:spcPts val="0"/>
              </a:spcAft>
              <a:buSzPts val="2400"/>
              <a:buFont typeface="Berkshire Swash"/>
              <a:buNone/>
              <a:defRPr sz="2400">
                <a:latin typeface="Berkshire Swash"/>
                <a:ea typeface="Berkshire Swash"/>
                <a:cs typeface="Berkshire Swash"/>
                <a:sym typeface="Berkshire Swash"/>
              </a:defRPr>
            </a:lvl4pPr>
            <a:lvl5pPr lvl="4" rtl="0">
              <a:spcBef>
                <a:spcPts val="0"/>
              </a:spcBef>
              <a:spcAft>
                <a:spcPts val="0"/>
              </a:spcAft>
              <a:buSzPts val="2400"/>
              <a:buFont typeface="Berkshire Swash"/>
              <a:buNone/>
              <a:defRPr sz="2400">
                <a:latin typeface="Berkshire Swash"/>
                <a:ea typeface="Berkshire Swash"/>
                <a:cs typeface="Berkshire Swash"/>
                <a:sym typeface="Berkshire Swash"/>
              </a:defRPr>
            </a:lvl5pPr>
            <a:lvl6pPr lvl="5" rtl="0">
              <a:spcBef>
                <a:spcPts val="0"/>
              </a:spcBef>
              <a:spcAft>
                <a:spcPts val="0"/>
              </a:spcAft>
              <a:buSzPts val="2400"/>
              <a:buFont typeface="Berkshire Swash"/>
              <a:buNone/>
              <a:defRPr sz="2400">
                <a:latin typeface="Berkshire Swash"/>
                <a:ea typeface="Berkshire Swash"/>
                <a:cs typeface="Berkshire Swash"/>
                <a:sym typeface="Berkshire Swash"/>
              </a:defRPr>
            </a:lvl6pPr>
            <a:lvl7pPr lvl="6" rtl="0">
              <a:spcBef>
                <a:spcPts val="0"/>
              </a:spcBef>
              <a:spcAft>
                <a:spcPts val="0"/>
              </a:spcAft>
              <a:buSzPts val="2400"/>
              <a:buFont typeface="Berkshire Swash"/>
              <a:buNone/>
              <a:defRPr sz="2400">
                <a:latin typeface="Berkshire Swash"/>
                <a:ea typeface="Berkshire Swash"/>
                <a:cs typeface="Berkshire Swash"/>
                <a:sym typeface="Berkshire Swash"/>
              </a:defRPr>
            </a:lvl7pPr>
            <a:lvl8pPr lvl="7" rtl="0">
              <a:spcBef>
                <a:spcPts val="0"/>
              </a:spcBef>
              <a:spcAft>
                <a:spcPts val="0"/>
              </a:spcAft>
              <a:buSzPts val="2400"/>
              <a:buFont typeface="Berkshire Swash"/>
              <a:buNone/>
              <a:defRPr sz="2400">
                <a:latin typeface="Berkshire Swash"/>
                <a:ea typeface="Berkshire Swash"/>
                <a:cs typeface="Berkshire Swash"/>
                <a:sym typeface="Berkshire Swash"/>
              </a:defRPr>
            </a:lvl8pPr>
            <a:lvl9pPr lvl="8" rtl="0">
              <a:spcBef>
                <a:spcPts val="0"/>
              </a:spcBef>
              <a:spcAft>
                <a:spcPts val="0"/>
              </a:spcAft>
              <a:buSzPts val="2400"/>
              <a:buFont typeface="Berkshire Swash"/>
              <a:buNone/>
              <a:defRPr sz="2400">
                <a:latin typeface="Berkshire Swash"/>
                <a:ea typeface="Berkshire Swash"/>
                <a:cs typeface="Berkshire Swash"/>
                <a:sym typeface="Berkshire Swash"/>
              </a:defRPr>
            </a:lvl9pPr>
          </a:lstStyle>
          <a:p>
            <a:endParaRPr/>
          </a:p>
        </p:txBody>
      </p:sp>
      <p:sp>
        <p:nvSpPr>
          <p:cNvPr id="119" name="Google Shape;119;p13"/>
          <p:cNvSpPr txBox="1">
            <a:spLocks noGrp="1"/>
          </p:cNvSpPr>
          <p:nvPr>
            <p:ph type="subTitle" idx="16"/>
          </p:nvPr>
        </p:nvSpPr>
        <p:spPr>
          <a:xfrm>
            <a:off x="6047925" y="3581402"/>
            <a:ext cx="2377500" cy="45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rkshire Swash"/>
              <a:buNone/>
              <a:defRPr sz="2800">
                <a:solidFill>
                  <a:schemeClr val="accent1"/>
                </a:solidFill>
                <a:latin typeface="Berkshire Swash"/>
                <a:ea typeface="Berkshire Swash"/>
                <a:cs typeface="Berkshire Swash"/>
                <a:sym typeface="Berkshire Swash"/>
              </a:defRPr>
            </a:lvl1pPr>
            <a:lvl2pPr lvl="1" rtl="0">
              <a:spcBef>
                <a:spcPts val="0"/>
              </a:spcBef>
              <a:spcAft>
                <a:spcPts val="0"/>
              </a:spcAft>
              <a:buSzPts val="2400"/>
              <a:buFont typeface="Berkshire Swash"/>
              <a:buNone/>
              <a:defRPr sz="2400">
                <a:latin typeface="Berkshire Swash"/>
                <a:ea typeface="Berkshire Swash"/>
                <a:cs typeface="Berkshire Swash"/>
                <a:sym typeface="Berkshire Swash"/>
              </a:defRPr>
            </a:lvl2pPr>
            <a:lvl3pPr lvl="2" rtl="0">
              <a:spcBef>
                <a:spcPts val="0"/>
              </a:spcBef>
              <a:spcAft>
                <a:spcPts val="0"/>
              </a:spcAft>
              <a:buSzPts val="2400"/>
              <a:buFont typeface="Berkshire Swash"/>
              <a:buNone/>
              <a:defRPr sz="2400">
                <a:latin typeface="Berkshire Swash"/>
                <a:ea typeface="Berkshire Swash"/>
                <a:cs typeface="Berkshire Swash"/>
                <a:sym typeface="Berkshire Swash"/>
              </a:defRPr>
            </a:lvl3pPr>
            <a:lvl4pPr lvl="3" rtl="0">
              <a:spcBef>
                <a:spcPts val="0"/>
              </a:spcBef>
              <a:spcAft>
                <a:spcPts val="0"/>
              </a:spcAft>
              <a:buSzPts val="2400"/>
              <a:buFont typeface="Berkshire Swash"/>
              <a:buNone/>
              <a:defRPr sz="2400">
                <a:latin typeface="Berkshire Swash"/>
                <a:ea typeface="Berkshire Swash"/>
                <a:cs typeface="Berkshire Swash"/>
                <a:sym typeface="Berkshire Swash"/>
              </a:defRPr>
            </a:lvl4pPr>
            <a:lvl5pPr lvl="4" rtl="0">
              <a:spcBef>
                <a:spcPts val="0"/>
              </a:spcBef>
              <a:spcAft>
                <a:spcPts val="0"/>
              </a:spcAft>
              <a:buSzPts val="2400"/>
              <a:buFont typeface="Berkshire Swash"/>
              <a:buNone/>
              <a:defRPr sz="2400">
                <a:latin typeface="Berkshire Swash"/>
                <a:ea typeface="Berkshire Swash"/>
                <a:cs typeface="Berkshire Swash"/>
                <a:sym typeface="Berkshire Swash"/>
              </a:defRPr>
            </a:lvl5pPr>
            <a:lvl6pPr lvl="5" rtl="0">
              <a:spcBef>
                <a:spcPts val="0"/>
              </a:spcBef>
              <a:spcAft>
                <a:spcPts val="0"/>
              </a:spcAft>
              <a:buSzPts val="2400"/>
              <a:buFont typeface="Berkshire Swash"/>
              <a:buNone/>
              <a:defRPr sz="2400">
                <a:latin typeface="Berkshire Swash"/>
                <a:ea typeface="Berkshire Swash"/>
                <a:cs typeface="Berkshire Swash"/>
                <a:sym typeface="Berkshire Swash"/>
              </a:defRPr>
            </a:lvl6pPr>
            <a:lvl7pPr lvl="6" rtl="0">
              <a:spcBef>
                <a:spcPts val="0"/>
              </a:spcBef>
              <a:spcAft>
                <a:spcPts val="0"/>
              </a:spcAft>
              <a:buSzPts val="2400"/>
              <a:buFont typeface="Berkshire Swash"/>
              <a:buNone/>
              <a:defRPr sz="2400">
                <a:latin typeface="Berkshire Swash"/>
                <a:ea typeface="Berkshire Swash"/>
                <a:cs typeface="Berkshire Swash"/>
                <a:sym typeface="Berkshire Swash"/>
              </a:defRPr>
            </a:lvl7pPr>
            <a:lvl8pPr lvl="7" rtl="0">
              <a:spcBef>
                <a:spcPts val="0"/>
              </a:spcBef>
              <a:spcAft>
                <a:spcPts val="0"/>
              </a:spcAft>
              <a:buSzPts val="2400"/>
              <a:buFont typeface="Berkshire Swash"/>
              <a:buNone/>
              <a:defRPr sz="2400">
                <a:latin typeface="Berkshire Swash"/>
                <a:ea typeface="Berkshire Swash"/>
                <a:cs typeface="Berkshire Swash"/>
                <a:sym typeface="Berkshire Swash"/>
              </a:defRPr>
            </a:lvl8pPr>
            <a:lvl9pPr lvl="8" rtl="0">
              <a:spcBef>
                <a:spcPts val="0"/>
              </a:spcBef>
              <a:spcAft>
                <a:spcPts val="0"/>
              </a:spcAft>
              <a:buSzPts val="2400"/>
              <a:buFont typeface="Berkshire Swash"/>
              <a:buNone/>
              <a:defRPr sz="2400">
                <a:latin typeface="Berkshire Swash"/>
                <a:ea typeface="Berkshire Swash"/>
                <a:cs typeface="Berkshire Swash"/>
                <a:sym typeface="Berkshire Swash"/>
              </a:defRPr>
            </a:lvl9pPr>
          </a:lstStyle>
          <a:p>
            <a:endParaRPr/>
          </a:p>
        </p:txBody>
      </p:sp>
      <p:sp>
        <p:nvSpPr>
          <p:cNvPr id="120" name="Google Shape;120;p13"/>
          <p:cNvSpPr txBox="1">
            <a:spLocks noGrp="1"/>
          </p:cNvSpPr>
          <p:nvPr>
            <p:ph type="subTitle" idx="17"/>
          </p:nvPr>
        </p:nvSpPr>
        <p:spPr>
          <a:xfrm>
            <a:off x="6047925" y="2314413"/>
            <a:ext cx="237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13"/>
          <p:cNvSpPr txBox="1">
            <a:spLocks noGrp="1"/>
          </p:cNvSpPr>
          <p:nvPr>
            <p:ph type="subTitle" idx="18"/>
          </p:nvPr>
        </p:nvSpPr>
        <p:spPr>
          <a:xfrm>
            <a:off x="6047925" y="4033501"/>
            <a:ext cx="237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 name="Google Shape;122;p13"/>
          <p:cNvSpPr txBox="1">
            <a:spLocks noGrp="1"/>
          </p:cNvSpPr>
          <p:nvPr>
            <p:ph type="title" idx="19" hasCustomPrompt="1"/>
          </p:nvPr>
        </p:nvSpPr>
        <p:spPr>
          <a:xfrm>
            <a:off x="6047925" y="1350606"/>
            <a:ext cx="23775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ctr" rtl="0">
              <a:spcBef>
                <a:spcPts val="0"/>
              </a:spcBef>
              <a:spcAft>
                <a:spcPts val="0"/>
              </a:spcAft>
              <a:buSzPts val="2800"/>
              <a:buFont typeface="Berkshire Swash"/>
              <a:buNone/>
              <a:defRPr>
                <a:latin typeface="Berkshire Swash"/>
                <a:ea typeface="Berkshire Swash"/>
                <a:cs typeface="Berkshire Swash"/>
                <a:sym typeface="Berkshire Swash"/>
              </a:defRPr>
            </a:lvl2pPr>
            <a:lvl3pPr lvl="2" algn="ctr" rtl="0">
              <a:spcBef>
                <a:spcPts val="0"/>
              </a:spcBef>
              <a:spcAft>
                <a:spcPts val="0"/>
              </a:spcAft>
              <a:buSzPts val="2800"/>
              <a:buFont typeface="Berkshire Swash"/>
              <a:buNone/>
              <a:defRPr>
                <a:latin typeface="Berkshire Swash"/>
                <a:ea typeface="Berkshire Swash"/>
                <a:cs typeface="Berkshire Swash"/>
                <a:sym typeface="Berkshire Swash"/>
              </a:defRPr>
            </a:lvl3pPr>
            <a:lvl4pPr lvl="3" algn="ctr" rtl="0">
              <a:spcBef>
                <a:spcPts val="0"/>
              </a:spcBef>
              <a:spcAft>
                <a:spcPts val="0"/>
              </a:spcAft>
              <a:buSzPts val="2800"/>
              <a:buFont typeface="Berkshire Swash"/>
              <a:buNone/>
              <a:defRPr>
                <a:latin typeface="Berkshire Swash"/>
                <a:ea typeface="Berkshire Swash"/>
                <a:cs typeface="Berkshire Swash"/>
                <a:sym typeface="Berkshire Swash"/>
              </a:defRPr>
            </a:lvl4pPr>
            <a:lvl5pPr lvl="4" algn="ctr" rtl="0">
              <a:spcBef>
                <a:spcPts val="0"/>
              </a:spcBef>
              <a:spcAft>
                <a:spcPts val="0"/>
              </a:spcAft>
              <a:buSzPts val="2800"/>
              <a:buFont typeface="Berkshire Swash"/>
              <a:buNone/>
              <a:defRPr>
                <a:latin typeface="Berkshire Swash"/>
                <a:ea typeface="Berkshire Swash"/>
                <a:cs typeface="Berkshire Swash"/>
                <a:sym typeface="Berkshire Swash"/>
              </a:defRPr>
            </a:lvl5pPr>
            <a:lvl6pPr lvl="5" algn="ctr" rtl="0">
              <a:spcBef>
                <a:spcPts val="0"/>
              </a:spcBef>
              <a:spcAft>
                <a:spcPts val="0"/>
              </a:spcAft>
              <a:buSzPts val="2800"/>
              <a:buFont typeface="Berkshire Swash"/>
              <a:buNone/>
              <a:defRPr>
                <a:latin typeface="Berkshire Swash"/>
                <a:ea typeface="Berkshire Swash"/>
                <a:cs typeface="Berkshire Swash"/>
                <a:sym typeface="Berkshire Swash"/>
              </a:defRPr>
            </a:lvl6pPr>
            <a:lvl7pPr lvl="6" algn="ctr" rtl="0">
              <a:spcBef>
                <a:spcPts val="0"/>
              </a:spcBef>
              <a:spcAft>
                <a:spcPts val="0"/>
              </a:spcAft>
              <a:buSzPts val="2800"/>
              <a:buFont typeface="Berkshire Swash"/>
              <a:buNone/>
              <a:defRPr>
                <a:latin typeface="Berkshire Swash"/>
                <a:ea typeface="Berkshire Swash"/>
                <a:cs typeface="Berkshire Swash"/>
                <a:sym typeface="Berkshire Swash"/>
              </a:defRPr>
            </a:lvl7pPr>
            <a:lvl8pPr lvl="7" algn="ctr" rtl="0">
              <a:spcBef>
                <a:spcPts val="0"/>
              </a:spcBef>
              <a:spcAft>
                <a:spcPts val="0"/>
              </a:spcAft>
              <a:buSzPts val="2800"/>
              <a:buFont typeface="Berkshire Swash"/>
              <a:buNone/>
              <a:defRPr>
                <a:latin typeface="Berkshire Swash"/>
                <a:ea typeface="Berkshire Swash"/>
                <a:cs typeface="Berkshire Swash"/>
                <a:sym typeface="Berkshire Swash"/>
              </a:defRPr>
            </a:lvl8pPr>
            <a:lvl9pPr lvl="8" algn="ctr" rtl="0">
              <a:spcBef>
                <a:spcPts val="0"/>
              </a:spcBef>
              <a:spcAft>
                <a:spcPts val="0"/>
              </a:spcAft>
              <a:buSzPts val="2800"/>
              <a:buFont typeface="Berkshire Swash"/>
              <a:buNone/>
              <a:defRPr>
                <a:latin typeface="Berkshire Swash"/>
                <a:ea typeface="Berkshire Swash"/>
                <a:cs typeface="Berkshire Swash"/>
                <a:sym typeface="Berkshire Swash"/>
              </a:defRPr>
            </a:lvl9pPr>
          </a:lstStyle>
          <a:p>
            <a:r>
              <a:t>xx%</a:t>
            </a:r>
          </a:p>
        </p:txBody>
      </p:sp>
      <p:sp>
        <p:nvSpPr>
          <p:cNvPr id="123" name="Google Shape;123;p13"/>
          <p:cNvSpPr txBox="1">
            <a:spLocks noGrp="1"/>
          </p:cNvSpPr>
          <p:nvPr>
            <p:ph type="title" idx="20" hasCustomPrompt="1"/>
          </p:nvPr>
        </p:nvSpPr>
        <p:spPr>
          <a:xfrm>
            <a:off x="6047925" y="3069868"/>
            <a:ext cx="2377500" cy="40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ctr" rtl="0">
              <a:spcBef>
                <a:spcPts val="0"/>
              </a:spcBef>
              <a:spcAft>
                <a:spcPts val="0"/>
              </a:spcAft>
              <a:buSzPts val="2800"/>
              <a:buFont typeface="Berkshire Swash"/>
              <a:buNone/>
              <a:defRPr>
                <a:latin typeface="Berkshire Swash"/>
                <a:ea typeface="Berkshire Swash"/>
                <a:cs typeface="Berkshire Swash"/>
                <a:sym typeface="Berkshire Swash"/>
              </a:defRPr>
            </a:lvl2pPr>
            <a:lvl3pPr lvl="2" algn="ctr" rtl="0">
              <a:spcBef>
                <a:spcPts val="0"/>
              </a:spcBef>
              <a:spcAft>
                <a:spcPts val="0"/>
              </a:spcAft>
              <a:buSzPts val="2800"/>
              <a:buFont typeface="Berkshire Swash"/>
              <a:buNone/>
              <a:defRPr>
                <a:latin typeface="Berkshire Swash"/>
                <a:ea typeface="Berkshire Swash"/>
                <a:cs typeface="Berkshire Swash"/>
                <a:sym typeface="Berkshire Swash"/>
              </a:defRPr>
            </a:lvl3pPr>
            <a:lvl4pPr lvl="3" algn="ctr" rtl="0">
              <a:spcBef>
                <a:spcPts val="0"/>
              </a:spcBef>
              <a:spcAft>
                <a:spcPts val="0"/>
              </a:spcAft>
              <a:buSzPts val="2800"/>
              <a:buFont typeface="Berkshire Swash"/>
              <a:buNone/>
              <a:defRPr>
                <a:latin typeface="Berkshire Swash"/>
                <a:ea typeface="Berkshire Swash"/>
                <a:cs typeface="Berkshire Swash"/>
                <a:sym typeface="Berkshire Swash"/>
              </a:defRPr>
            </a:lvl4pPr>
            <a:lvl5pPr lvl="4" algn="ctr" rtl="0">
              <a:spcBef>
                <a:spcPts val="0"/>
              </a:spcBef>
              <a:spcAft>
                <a:spcPts val="0"/>
              </a:spcAft>
              <a:buSzPts val="2800"/>
              <a:buFont typeface="Berkshire Swash"/>
              <a:buNone/>
              <a:defRPr>
                <a:latin typeface="Berkshire Swash"/>
                <a:ea typeface="Berkshire Swash"/>
                <a:cs typeface="Berkshire Swash"/>
                <a:sym typeface="Berkshire Swash"/>
              </a:defRPr>
            </a:lvl5pPr>
            <a:lvl6pPr lvl="5" algn="ctr" rtl="0">
              <a:spcBef>
                <a:spcPts val="0"/>
              </a:spcBef>
              <a:spcAft>
                <a:spcPts val="0"/>
              </a:spcAft>
              <a:buSzPts val="2800"/>
              <a:buFont typeface="Berkshire Swash"/>
              <a:buNone/>
              <a:defRPr>
                <a:latin typeface="Berkshire Swash"/>
                <a:ea typeface="Berkshire Swash"/>
                <a:cs typeface="Berkshire Swash"/>
                <a:sym typeface="Berkshire Swash"/>
              </a:defRPr>
            </a:lvl6pPr>
            <a:lvl7pPr lvl="6" algn="ctr" rtl="0">
              <a:spcBef>
                <a:spcPts val="0"/>
              </a:spcBef>
              <a:spcAft>
                <a:spcPts val="0"/>
              </a:spcAft>
              <a:buSzPts val="2800"/>
              <a:buFont typeface="Berkshire Swash"/>
              <a:buNone/>
              <a:defRPr>
                <a:latin typeface="Berkshire Swash"/>
                <a:ea typeface="Berkshire Swash"/>
                <a:cs typeface="Berkshire Swash"/>
                <a:sym typeface="Berkshire Swash"/>
              </a:defRPr>
            </a:lvl7pPr>
            <a:lvl8pPr lvl="7" algn="ctr" rtl="0">
              <a:spcBef>
                <a:spcPts val="0"/>
              </a:spcBef>
              <a:spcAft>
                <a:spcPts val="0"/>
              </a:spcAft>
              <a:buSzPts val="2800"/>
              <a:buFont typeface="Berkshire Swash"/>
              <a:buNone/>
              <a:defRPr>
                <a:latin typeface="Berkshire Swash"/>
                <a:ea typeface="Berkshire Swash"/>
                <a:cs typeface="Berkshire Swash"/>
                <a:sym typeface="Berkshire Swash"/>
              </a:defRPr>
            </a:lvl8pPr>
            <a:lvl9pPr lvl="8" algn="ctr" rtl="0">
              <a:spcBef>
                <a:spcPts val="0"/>
              </a:spcBef>
              <a:spcAft>
                <a:spcPts val="0"/>
              </a:spcAft>
              <a:buSzPts val="2800"/>
              <a:buFont typeface="Berkshire Swash"/>
              <a:buNone/>
              <a:defRPr>
                <a:latin typeface="Berkshire Swash"/>
                <a:ea typeface="Berkshire Swash"/>
                <a:cs typeface="Berkshire Swash"/>
                <a:sym typeface="Berkshire Swash"/>
              </a:defRPr>
            </a:lvl9pPr>
          </a:lstStyle>
          <a:p>
            <a:r>
              <a:t>xx%</a:t>
            </a:r>
          </a:p>
        </p:txBody>
      </p:sp>
      <p:sp>
        <p:nvSpPr>
          <p:cNvPr id="124" name="Google Shape;124;p13"/>
          <p:cNvSpPr txBox="1">
            <a:spLocks noGrp="1"/>
          </p:cNvSpPr>
          <p:nvPr>
            <p:ph type="title" idx="21"/>
          </p:nvPr>
        </p:nvSpPr>
        <p:spPr>
          <a:xfrm>
            <a:off x="715950" y="445025"/>
            <a:ext cx="7712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8">
    <p:spTree>
      <p:nvGrpSpPr>
        <p:cNvPr id="1" name="Shape 166"/>
        <p:cNvGrpSpPr/>
        <p:nvPr/>
      </p:nvGrpSpPr>
      <p:grpSpPr>
        <a:xfrm>
          <a:off x="0" y="0"/>
          <a:ext cx="0" cy="0"/>
          <a:chOff x="0" y="0"/>
          <a:chExt cx="0" cy="0"/>
        </a:xfrm>
      </p:grpSpPr>
      <p:pic>
        <p:nvPicPr>
          <p:cNvPr id="167" name="Google Shape;167;p17"/>
          <p:cNvPicPr preferRelativeResize="0"/>
          <p:nvPr/>
        </p:nvPicPr>
        <p:blipFill rotWithShape="1">
          <a:blip r:embed="rId2">
            <a:alphaModFix amt="69000"/>
          </a:blip>
          <a:srcRect t="189" b="189"/>
          <a:stretch/>
        </p:blipFill>
        <p:spPr>
          <a:xfrm rot="8947695">
            <a:off x="-1936" y="-818120"/>
            <a:ext cx="1628251" cy="2219594"/>
          </a:xfrm>
          <a:prstGeom prst="rect">
            <a:avLst/>
          </a:prstGeom>
          <a:noFill/>
          <a:ln>
            <a:noFill/>
          </a:ln>
        </p:spPr>
      </p:pic>
      <p:pic>
        <p:nvPicPr>
          <p:cNvPr id="168" name="Google Shape;168;p17"/>
          <p:cNvPicPr preferRelativeResize="0"/>
          <p:nvPr/>
        </p:nvPicPr>
        <p:blipFill rotWithShape="1">
          <a:blip r:embed="rId3">
            <a:alphaModFix amt="69000"/>
          </a:blip>
          <a:srcRect l="69" r="69"/>
          <a:stretch/>
        </p:blipFill>
        <p:spPr>
          <a:xfrm rot="-5400000">
            <a:off x="7476246" y="-432825"/>
            <a:ext cx="2438750" cy="3026744"/>
          </a:xfrm>
          <a:prstGeom prst="rect">
            <a:avLst/>
          </a:prstGeom>
          <a:noFill/>
          <a:ln>
            <a:noFill/>
          </a:ln>
        </p:spPr>
      </p:pic>
      <p:pic>
        <p:nvPicPr>
          <p:cNvPr id="169" name="Google Shape;169;p17"/>
          <p:cNvPicPr preferRelativeResize="0"/>
          <p:nvPr/>
        </p:nvPicPr>
        <p:blipFill rotWithShape="1">
          <a:blip r:embed="rId4">
            <a:alphaModFix amt="69000"/>
          </a:blip>
          <a:srcRect l="179" r="189"/>
          <a:stretch/>
        </p:blipFill>
        <p:spPr>
          <a:xfrm>
            <a:off x="5219889" y="779224"/>
            <a:ext cx="895567" cy="1599475"/>
          </a:xfrm>
          <a:prstGeom prst="rect">
            <a:avLst/>
          </a:prstGeom>
          <a:noFill/>
          <a:ln>
            <a:noFill/>
          </a:ln>
        </p:spPr>
      </p:pic>
      <p:pic>
        <p:nvPicPr>
          <p:cNvPr id="170" name="Google Shape;170;p17"/>
          <p:cNvPicPr preferRelativeResize="0"/>
          <p:nvPr/>
        </p:nvPicPr>
        <p:blipFill>
          <a:blip r:embed="rId5">
            <a:alphaModFix amt="69000"/>
          </a:blip>
          <a:stretch>
            <a:fillRect/>
          </a:stretch>
        </p:blipFill>
        <p:spPr>
          <a:xfrm rot="6223795">
            <a:off x="7397962" y="3849388"/>
            <a:ext cx="1754026" cy="1231824"/>
          </a:xfrm>
          <a:prstGeom prst="rect">
            <a:avLst/>
          </a:prstGeom>
          <a:noFill/>
          <a:ln>
            <a:noFill/>
          </a:ln>
        </p:spPr>
      </p:pic>
      <p:pic>
        <p:nvPicPr>
          <p:cNvPr id="171" name="Google Shape;171;p17"/>
          <p:cNvPicPr preferRelativeResize="0"/>
          <p:nvPr/>
        </p:nvPicPr>
        <p:blipFill rotWithShape="1">
          <a:blip r:embed="rId6">
            <a:alphaModFix amt="69000"/>
          </a:blip>
          <a:srcRect l="19" r="9"/>
          <a:stretch/>
        </p:blipFill>
        <p:spPr>
          <a:xfrm rot="5600730">
            <a:off x="-389622" y="2060373"/>
            <a:ext cx="2205674" cy="2847162"/>
          </a:xfrm>
          <a:prstGeom prst="rect">
            <a:avLst/>
          </a:prstGeom>
          <a:noFill/>
          <a:ln>
            <a:noFill/>
          </a:ln>
        </p:spPr>
      </p:pic>
      <p:pic>
        <p:nvPicPr>
          <p:cNvPr id="172" name="Google Shape;172;p17"/>
          <p:cNvPicPr preferRelativeResize="0"/>
          <p:nvPr/>
        </p:nvPicPr>
        <p:blipFill rotWithShape="1">
          <a:blip r:embed="rId7">
            <a:alphaModFix amt="69000"/>
          </a:blip>
          <a:srcRect l="79" r="69"/>
          <a:stretch/>
        </p:blipFill>
        <p:spPr>
          <a:xfrm rot="-3177523">
            <a:off x="3942850" y="-623488"/>
            <a:ext cx="1754027" cy="1231825"/>
          </a:xfrm>
          <a:prstGeom prst="rect">
            <a:avLst/>
          </a:prstGeom>
          <a:noFill/>
          <a:ln>
            <a:noFill/>
          </a:ln>
        </p:spPr>
      </p:pic>
      <p:sp>
        <p:nvSpPr>
          <p:cNvPr id="173" name="Google Shape;173;p17"/>
          <p:cNvSpPr txBox="1">
            <a:spLocks noGrp="1"/>
          </p:cNvSpPr>
          <p:nvPr>
            <p:ph type="title"/>
          </p:nvPr>
        </p:nvSpPr>
        <p:spPr>
          <a:xfrm>
            <a:off x="2865000" y="2457275"/>
            <a:ext cx="34140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4" name="Google Shape;174;p17"/>
          <p:cNvSpPr txBox="1">
            <a:spLocks noGrp="1"/>
          </p:cNvSpPr>
          <p:nvPr>
            <p:ph type="title" idx="2" hasCustomPrompt="1"/>
          </p:nvPr>
        </p:nvSpPr>
        <p:spPr>
          <a:xfrm>
            <a:off x="3740850" y="882238"/>
            <a:ext cx="1662300" cy="112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10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5" name="Google Shape;175;p17"/>
          <p:cNvSpPr txBox="1">
            <a:spLocks noGrp="1"/>
          </p:cNvSpPr>
          <p:nvPr>
            <p:ph type="subTitle" idx="1"/>
          </p:nvPr>
        </p:nvSpPr>
        <p:spPr>
          <a:xfrm>
            <a:off x="2865000" y="3467175"/>
            <a:ext cx="3414000" cy="6135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800"/>
              <a:buFont typeface="Berkshire Swash"/>
              <a:buNone/>
              <a:defRPr sz="3800">
                <a:solidFill>
                  <a:schemeClr val="dk1"/>
                </a:solidFill>
                <a:latin typeface="Berkshire Swash"/>
                <a:ea typeface="Berkshire Swash"/>
                <a:cs typeface="Berkshire Swash"/>
                <a:sym typeface="Berkshire Swas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Bitter"/>
              <a:buChar char="●"/>
              <a:defRPr sz="1800">
                <a:solidFill>
                  <a:schemeClr val="dk1"/>
                </a:solidFill>
                <a:latin typeface="Bitter"/>
                <a:ea typeface="Bitter"/>
                <a:cs typeface="Bitter"/>
                <a:sym typeface="Bitter"/>
              </a:defRPr>
            </a:lvl1pPr>
            <a:lvl2pPr marL="914400" lvl="1"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2pPr>
            <a:lvl3pPr marL="1371600" lvl="2"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3pPr>
            <a:lvl4pPr marL="1828800" lvl="3"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4pPr>
            <a:lvl5pPr marL="2286000" lvl="4"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5pPr>
            <a:lvl6pPr marL="2743200" lvl="5"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6pPr>
            <a:lvl7pPr marL="3200400" lvl="6"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7pPr>
            <a:lvl8pPr marL="3657600" lvl="7"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8pPr>
            <a:lvl9pPr marL="4114800" lvl="8" indent="-317500">
              <a:lnSpc>
                <a:spcPct val="115000"/>
              </a:lnSpc>
              <a:spcBef>
                <a:spcPts val="0"/>
              </a:spcBef>
              <a:spcAft>
                <a:spcPts val="0"/>
              </a:spcAft>
              <a:buClr>
                <a:schemeClr val="dk1"/>
              </a:buClr>
              <a:buSzPts val="1400"/>
              <a:buFont typeface="Bitter"/>
              <a:buChar char="■"/>
              <a:defRPr>
                <a:solidFill>
                  <a:schemeClr val="dk1"/>
                </a:solidFill>
                <a:latin typeface="Bitter"/>
                <a:ea typeface="Bitter"/>
                <a:cs typeface="Bitter"/>
                <a:sym typeface="Bitter"/>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8" r:id="rId7"/>
    <p:sldLayoutId id="2147483659" r:id="rId8"/>
    <p:sldLayoutId id="2147483663" r:id="rId9"/>
    <p:sldLayoutId id="2147483664" r:id="rId10"/>
    <p:sldLayoutId id="2147483665" r:id="rId11"/>
    <p:sldLayoutId id="2147483667" r:id="rId12"/>
    <p:sldLayoutId id="2147483677" r:id="rId13"/>
    <p:sldLayoutId id="2147483678" r:id="rId14"/>
    <p:sldLayoutId id="214748367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pic>
        <p:nvPicPr>
          <p:cNvPr id="346" name="Google Shape;346;p37"/>
          <p:cNvPicPr preferRelativeResize="0"/>
          <p:nvPr/>
        </p:nvPicPr>
        <p:blipFill>
          <a:blip r:embed="rId3">
            <a:alphaModFix/>
          </a:blip>
          <a:stretch>
            <a:fillRect/>
          </a:stretch>
        </p:blipFill>
        <p:spPr>
          <a:xfrm rot="10800000" flipH="1">
            <a:off x="388108" y="3749651"/>
            <a:ext cx="541188" cy="1029750"/>
          </a:xfrm>
          <a:prstGeom prst="rect">
            <a:avLst/>
          </a:prstGeom>
          <a:noFill/>
          <a:ln>
            <a:noFill/>
          </a:ln>
        </p:spPr>
      </p:pic>
      <p:sp>
        <p:nvSpPr>
          <p:cNvPr id="8" name="Rectangle 7"/>
          <p:cNvSpPr/>
          <p:nvPr/>
        </p:nvSpPr>
        <p:spPr>
          <a:xfrm>
            <a:off x="388108" y="994207"/>
            <a:ext cx="8454325" cy="3270319"/>
          </a:xfrm>
          <a:prstGeom prst="rect">
            <a:avLst/>
          </a:prstGeom>
        </p:spPr>
        <p:txBody>
          <a:bodyPr wrap="square">
            <a:spAutoFit/>
          </a:bodyPr>
          <a:lstStyle/>
          <a:p>
            <a:pPr lvl="0" algn="ctr">
              <a:lnSpc>
                <a:spcPct val="150000"/>
              </a:lnSpc>
              <a:spcAft>
                <a:spcPts val="1000"/>
              </a:spcAft>
            </a:pPr>
            <a:r>
              <a:rPr lang="en-US" sz="4400" b="1">
                <a:latin typeface="+mj-lt"/>
                <a:ea typeface="Calibri" panose="020F0502020204030204" pitchFamily="34" charset="0"/>
                <a:cs typeface="Times New Roman" panose="02020603050405020304" pitchFamily="18" charset="0"/>
              </a:rPr>
              <a:t>XIN CHÀO CÁC EM HỌC SINH! </a:t>
            </a:r>
          </a:p>
          <a:p>
            <a:pPr lvl="0" algn="ctr">
              <a:lnSpc>
                <a:spcPct val="150000"/>
              </a:lnSpc>
              <a:spcAft>
                <a:spcPts val="1000"/>
              </a:spcAft>
            </a:pPr>
            <a:r>
              <a:rPr lang="en-US" sz="4400" b="1">
                <a:latin typeface="+mj-lt"/>
                <a:ea typeface="Calibri" panose="020F0502020204030204" pitchFamily="34" charset="0"/>
                <a:cs typeface="Times New Roman" panose="02020603050405020304" pitchFamily="18" charset="0"/>
              </a:rPr>
              <a:t>CHÀO MỪNG CÁC EM </a:t>
            </a:r>
          </a:p>
          <a:p>
            <a:pPr lvl="0" algn="ctr">
              <a:lnSpc>
                <a:spcPct val="150000"/>
              </a:lnSpc>
              <a:spcAft>
                <a:spcPts val="1000"/>
              </a:spcAft>
            </a:pPr>
            <a:r>
              <a:rPr lang="en-US" sz="4400" b="1">
                <a:latin typeface="+mj-lt"/>
                <a:ea typeface="Calibri" panose="020F0502020204030204" pitchFamily="34" charset="0"/>
                <a:cs typeface="Times New Roman" panose="02020603050405020304" pitchFamily="18" charset="0"/>
              </a:rPr>
              <a:t>ĐẾN VỚI BÀI HỌC HÔM NAY</a:t>
            </a:r>
            <a:endParaRPr lang="en-US" sz="4400" b="1">
              <a:effectLst/>
              <a:latin typeface="+mj-lt"/>
              <a:ea typeface="Calibri" panose="020F0502020204030204" pitchFamily="34" charset="0"/>
              <a:cs typeface="Times New Roman" panose="02020603050405020304" pitchFamily="18" charset="0"/>
            </a:endParaRPr>
          </a:p>
        </p:txBody>
      </p:sp>
      <p:pic>
        <p:nvPicPr>
          <p:cNvPr id="9" name="Google Shape;346;p37"/>
          <p:cNvPicPr preferRelativeResize="0"/>
          <p:nvPr/>
        </p:nvPicPr>
        <p:blipFill>
          <a:blip r:embed="rId3">
            <a:alphaModFix/>
          </a:blip>
          <a:stretch>
            <a:fillRect/>
          </a:stretch>
        </p:blipFill>
        <p:spPr>
          <a:xfrm rot="10800000" flipH="1">
            <a:off x="8000087" y="1916840"/>
            <a:ext cx="541188" cy="1029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9" name="TextBox 11">
            <a:extLst>
              <a:ext uri="{FF2B5EF4-FFF2-40B4-BE49-F238E27FC236}">
                <a16:creationId xmlns:a16="http://schemas.microsoft.com/office/drawing/2014/main" id="{27DF2B8C-8F3D-55D7-8C03-55D41324E176}"/>
              </a:ext>
            </a:extLst>
          </p:cNvPr>
          <p:cNvSpPr txBox="1"/>
          <p:nvPr/>
        </p:nvSpPr>
        <p:spPr>
          <a:xfrm>
            <a:off x="2572538" y="131051"/>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lumMod val="25000"/>
                  </a:schemeClr>
                </a:solidFill>
                <a:latin typeface="+mj-lt"/>
                <a:cs typeface="Arial" panose="020B0604020202020204" pitchFamily="34" charset="0"/>
              </a:rPr>
              <a:t>BÀI TẬP 2 </a:t>
            </a:r>
          </a:p>
        </p:txBody>
      </p:sp>
      <p:sp>
        <p:nvSpPr>
          <p:cNvPr id="10" name="Rectangle 9">
            <a:extLst>
              <a:ext uri="{FF2B5EF4-FFF2-40B4-BE49-F238E27FC236}">
                <a16:creationId xmlns:a16="http://schemas.microsoft.com/office/drawing/2014/main" id="{1C7F2A0F-12FF-B796-5B8B-C1854B0B4A08}"/>
              </a:ext>
            </a:extLst>
          </p:cNvPr>
          <p:cNvSpPr/>
          <p:nvPr/>
        </p:nvSpPr>
        <p:spPr>
          <a:xfrm>
            <a:off x="787400" y="2222499"/>
            <a:ext cx="7797800" cy="2540001"/>
          </a:xfrm>
          <a:prstGeom prst="rect">
            <a:avLst/>
          </a:prstGeom>
          <a:solidFill>
            <a:srgbClr val="FFFFFF"/>
          </a:solidFill>
          <a:ln w="28575">
            <a:solidFill>
              <a:schemeClr val="bg1">
                <a:lumMod val="25000"/>
              </a:schemeClr>
            </a:solidFill>
          </a:ln>
        </p:spPr>
        <p:style>
          <a:lnRef idx="2">
            <a:schemeClr val="dk1"/>
          </a:lnRef>
          <a:fillRef idx="1">
            <a:schemeClr val="lt1"/>
          </a:fillRef>
          <a:effectRef idx="0">
            <a:schemeClr val="dk1"/>
          </a:effectRef>
          <a:fontRef idx="minor">
            <a:schemeClr val="dk1"/>
          </a:fontRef>
        </p:style>
        <p:txBody>
          <a:bodyPr lIns="365760" tIns="274320" rIns="365760" bIns="9144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342900" indent="-342900">
              <a:lnSpc>
                <a:spcPct val="150000"/>
              </a:lnSpc>
              <a:buFont typeface="Arial" panose="020B0604020202020204" pitchFamily="34" charset="0"/>
              <a:buChar char="•"/>
            </a:pPr>
            <a:endParaRPr lang="en-US" sz="2200">
              <a:solidFill>
                <a:schemeClr val="bg2">
                  <a:lumMod val="50000"/>
                </a:schemeClr>
              </a:solidFill>
              <a:latin typeface="Arial" panose="020B0604020202020204" pitchFamily="34" charset="0"/>
              <a:cs typeface="Arial" panose="020B0604020202020204" pitchFamily="34" charset="0"/>
            </a:endParaRPr>
          </a:p>
        </p:txBody>
      </p:sp>
      <p:sp>
        <p:nvSpPr>
          <p:cNvPr id="11" name="Arrow: Pentagon 18">
            <a:extLst>
              <a:ext uri="{FF2B5EF4-FFF2-40B4-BE49-F238E27FC236}">
                <a16:creationId xmlns:a16="http://schemas.microsoft.com/office/drawing/2014/main" id="{ED9E9F7A-14C3-7A04-524B-A681E3CB78F7}"/>
              </a:ext>
            </a:extLst>
          </p:cNvPr>
          <p:cNvSpPr/>
          <p:nvPr/>
        </p:nvSpPr>
        <p:spPr>
          <a:xfrm>
            <a:off x="1022350" y="1919228"/>
            <a:ext cx="3517900" cy="606541"/>
          </a:xfrm>
          <a:prstGeom prst="homePlate">
            <a:avLst>
              <a:gd name="adj" fmla="val 85161"/>
            </a:avLst>
          </a:prstGeom>
          <a:solidFill>
            <a:schemeClr val="bg1">
              <a:lumMod val="25000"/>
            </a:schemeClr>
          </a:solidFill>
          <a:ln w="28575">
            <a:solidFill>
              <a:schemeClr val="bg1">
                <a:lumMod val="25000"/>
              </a:schemeClr>
            </a:solidFill>
          </a:ln>
        </p:spPr>
        <p:style>
          <a:lnRef idx="1">
            <a:schemeClr val="accent6"/>
          </a:lnRef>
          <a:fillRef idx="2">
            <a:schemeClr val="accent6"/>
          </a:fillRef>
          <a:effectRef idx="1">
            <a:schemeClr val="accent6"/>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US" sz="2400" b="1">
                <a:solidFill>
                  <a:srgbClr val="FFFFFF"/>
                </a:solidFill>
                <a:cs typeface="Arial" panose="020B0604020202020204" pitchFamily="34" charset="0"/>
              </a:rPr>
              <a:t>THẢO LUẬN NHÓM</a:t>
            </a:r>
            <a:endParaRPr lang="vi-VN" sz="2400" b="1">
              <a:solidFill>
                <a:srgbClr val="FFFFFF"/>
              </a:solidFill>
              <a:cs typeface="Arial" panose="020B0604020202020204" pitchFamily="34" charset="0"/>
            </a:endParaRPr>
          </a:p>
        </p:txBody>
      </p:sp>
      <p:sp>
        <p:nvSpPr>
          <p:cNvPr id="12" name="Rectangle 11"/>
          <p:cNvSpPr/>
          <p:nvPr/>
        </p:nvSpPr>
        <p:spPr>
          <a:xfrm>
            <a:off x="1171575" y="2506870"/>
            <a:ext cx="7029450" cy="1553054"/>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200">
                <a:solidFill>
                  <a:schemeClr val="bg1">
                    <a:lumMod val="10000"/>
                  </a:schemeClr>
                </a:solidFill>
                <a:latin typeface="+mn-lt"/>
                <a:ea typeface="SimSun" panose="02010600030101010101" pitchFamily="2" charset="-122"/>
                <a:cs typeface="Times New Roman" panose="02020603050405020304" pitchFamily="18" charset="0"/>
              </a:rPr>
              <a:t>Nên viết hướng dẫn sử dụng sản phẩm thế nào để người sử dụng sản phẩm hiểu được?</a:t>
            </a:r>
          </a:p>
          <a:p>
            <a:pPr marL="342900" indent="-342900" algn="just">
              <a:lnSpc>
                <a:spcPct val="150000"/>
              </a:lnSpc>
              <a:buFont typeface="Arial" panose="020B0604020202020204" pitchFamily="34" charset="0"/>
              <a:buChar char="•"/>
            </a:pPr>
            <a:r>
              <a:rPr lang="vi-VN" sz="2200">
                <a:solidFill>
                  <a:schemeClr val="bg1">
                    <a:lumMod val="10000"/>
                  </a:schemeClr>
                </a:solidFill>
                <a:latin typeface="+mn-lt"/>
                <a:ea typeface="SimSun" panose="02010600030101010101" pitchFamily="2" charset="-122"/>
                <a:cs typeface="Times New Roman" panose="02020603050405020304" pitchFamily="18" charset="0"/>
              </a:rPr>
              <a:t>Viết những gì trong mỗi bước?</a:t>
            </a:r>
          </a:p>
        </p:txBody>
      </p:sp>
      <p:sp>
        <p:nvSpPr>
          <p:cNvPr id="13" name="Rounded Rectangle 12"/>
          <p:cNvSpPr/>
          <p:nvPr/>
        </p:nvSpPr>
        <p:spPr>
          <a:xfrm>
            <a:off x="759158" y="908065"/>
            <a:ext cx="7797800" cy="74024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59158" y="996965"/>
            <a:ext cx="7797800" cy="496996"/>
          </a:xfrm>
          <a:prstGeom prst="rect">
            <a:avLst/>
          </a:prstGeom>
        </p:spPr>
        <p:txBody>
          <a:bodyPr wrap="square">
            <a:spAutoFit/>
          </a:bodyPr>
          <a:lstStyle/>
          <a:p>
            <a:pPr algn="ctr">
              <a:lnSpc>
                <a:spcPct val="150000"/>
              </a:lnSpc>
            </a:pPr>
            <a:r>
              <a:rPr lang="vi-VN" sz="2000">
                <a:solidFill>
                  <a:srgbClr val="242021"/>
                </a:solidFill>
                <a:latin typeface="+mn-lt"/>
              </a:rPr>
              <a:t>Trao đổi về cách viết hướng dẫn sử dụng một sản phẩm.</a:t>
            </a:r>
            <a:endParaRPr lang="en-US" sz="200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9" name="TextBox 11">
            <a:extLst>
              <a:ext uri="{FF2B5EF4-FFF2-40B4-BE49-F238E27FC236}">
                <a16:creationId xmlns:a16="http://schemas.microsoft.com/office/drawing/2014/main" id="{27DF2B8C-8F3D-55D7-8C03-55D41324E176}"/>
              </a:ext>
            </a:extLst>
          </p:cNvPr>
          <p:cNvSpPr txBox="1"/>
          <p:nvPr/>
        </p:nvSpPr>
        <p:spPr>
          <a:xfrm>
            <a:off x="2572538" y="131051"/>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lumMod val="25000"/>
                  </a:schemeClr>
                </a:solidFill>
                <a:latin typeface="+mj-lt"/>
                <a:cs typeface="Arial" panose="020B0604020202020204" pitchFamily="34" charset="0"/>
              </a:rPr>
              <a:t>BÀI TẬP 2 </a:t>
            </a:r>
          </a:p>
        </p:txBody>
      </p:sp>
      <p:sp>
        <p:nvSpPr>
          <p:cNvPr id="8" name="Rectangle 7"/>
          <p:cNvSpPr/>
          <p:nvPr/>
        </p:nvSpPr>
        <p:spPr>
          <a:xfrm>
            <a:off x="1514826" y="1748407"/>
            <a:ext cx="6286463" cy="537391"/>
          </a:xfrm>
          <a:prstGeom prst="rect">
            <a:avLst/>
          </a:prstGeom>
        </p:spPr>
        <p:txBody>
          <a:bodyPr wrap="square">
            <a:spAutoFit/>
          </a:bodyPr>
          <a:lstStyle/>
          <a:p>
            <a:pPr algn="ctr">
              <a:lnSpc>
                <a:spcPct val="150000"/>
              </a:lnSpc>
            </a:pPr>
            <a:r>
              <a:rPr lang="en-US" sz="2200" b="1" u="sng">
                <a:solidFill>
                  <a:schemeClr val="tx1"/>
                </a:solidFill>
                <a:latin typeface="+mn-lt"/>
                <a:ea typeface="SimSun" panose="02010600030101010101" pitchFamily="2" charset="-122"/>
              </a:rPr>
              <a:t>Tham khảo:</a:t>
            </a:r>
            <a:endParaRPr lang="en-US" sz="2200" b="1" u="sng">
              <a:solidFill>
                <a:schemeClr val="tx1"/>
              </a:solidFill>
              <a:latin typeface="+mn-lt"/>
            </a:endParaRPr>
          </a:p>
        </p:txBody>
      </p:sp>
      <p:sp>
        <p:nvSpPr>
          <p:cNvPr id="2" name="Rectangle 1"/>
          <p:cNvSpPr/>
          <p:nvPr/>
        </p:nvSpPr>
        <p:spPr>
          <a:xfrm>
            <a:off x="759158" y="2345083"/>
            <a:ext cx="7797800" cy="258532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vi-VN" sz="1800">
                <a:latin typeface="+mn-lt"/>
              </a:rPr>
              <a:t>Nên viết theo các bước sử dụng sản phẩm.</a:t>
            </a:r>
          </a:p>
          <a:p>
            <a:pPr marL="285750" indent="-285750" algn="just">
              <a:lnSpc>
                <a:spcPct val="150000"/>
              </a:lnSpc>
              <a:buFont typeface="Arial" panose="020B0604020202020204" pitchFamily="34" charset="0"/>
              <a:buChar char="•"/>
            </a:pPr>
            <a:r>
              <a:rPr lang="vi-VN" sz="1800">
                <a:latin typeface="+mn-lt"/>
              </a:rPr>
              <a:t>Nêu những việc nên làm, không nên làm đối với sản phẩm. Có thể giải thích ngắn gọn vì sao nên và không nên làm với sản phẩm. </a:t>
            </a:r>
            <a:endParaRPr lang="en-US" sz="1800">
              <a:latin typeface="+mn-lt"/>
            </a:endParaRPr>
          </a:p>
          <a:p>
            <a:pPr marL="285750" indent="-285750" algn="just">
              <a:lnSpc>
                <a:spcPct val="150000"/>
              </a:lnSpc>
              <a:buFont typeface="Arial" panose="020B0604020202020204" pitchFamily="34" charset="0"/>
              <a:buChar char="•"/>
            </a:pPr>
            <a:r>
              <a:rPr lang="vi-VN" sz="1800">
                <a:latin typeface="+mn-lt"/>
              </a:rPr>
              <a:t>Nên dùng số thủ tự để làm rõ các bước, đồng thời giúp người đọc hiểu rõ hơn cách sử dụng nồi cơm điện. </a:t>
            </a:r>
            <a:endParaRPr lang="en-US" sz="1800">
              <a:latin typeface="+mn-lt"/>
            </a:endParaRPr>
          </a:p>
          <a:p>
            <a:pPr marL="285750" indent="-285750" algn="just">
              <a:lnSpc>
                <a:spcPct val="150000"/>
              </a:lnSpc>
              <a:buFont typeface="Arial" panose="020B0604020202020204" pitchFamily="34" charset="0"/>
              <a:buChar char="•"/>
            </a:pPr>
            <a:r>
              <a:rPr lang="vi-VN" sz="1800">
                <a:latin typeface="+mn-lt"/>
              </a:rPr>
              <a:t>Câu văn ngắn gọn, thường bắt đầu bằng 1 động từ.</a:t>
            </a:r>
          </a:p>
        </p:txBody>
      </p:sp>
      <p:sp>
        <p:nvSpPr>
          <p:cNvPr id="15" name="Rounded Rectangle 14"/>
          <p:cNvSpPr/>
          <p:nvPr/>
        </p:nvSpPr>
        <p:spPr>
          <a:xfrm>
            <a:off x="759158" y="948874"/>
            <a:ext cx="7797800" cy="74024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9158" y="1037774"/>
            <a:ext cx="7797800" cy="496996"/>
          </a:xfrm>
          <a:prstGeom prst="rect">
            <a:avLst/>
          </a:prstGeom>
        </p:spPr>
        <p:txBody>
          <a:bodyPr wrap="square">
            <a:spAutoFit/>
          </a:bodyPr>
          <a:lstStyle/>
          <a:p>
            <a:pPr algn="ctr">
              <a:lnSpc>
                <a:spcPct val="150000"/>
              </a:lnSpc>
            </a:pPr>
            <a:r>
              <a:rPr lang="vi-VN" sz="2000">
                <a:solidFill>
                  <a:srgbClr val="242021"/>
                </a:solidFill>
                <a:latin typeface="+mn-lt"/>
              </a:rPr>
              <a:t>Trao đổi về cách viết hướng dẫn sử dụng một sản phẩm.</a:t>
            </a:r>
          </a:p>
        </p:txBody>
      </p:sp>
    </p:spTree>
    <p:extLst>
      <p:ext uri="{BB962C8B-B14F-4D97-AF65-F5344CB8AC3E}">
        <p14:creationId xmlns:p14="http://schemas.microsoft.com/office/powerpoint/2010/main" val="353293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58"/>
          <p:cNvSpPr txBox="1">
            <a:spLocks noGrp="1"/>
          </p:cNvSpPr>
          <p:nvPr>
            <p:ph type="title"/>
          </p:nvPr>
        </p:nvSpPr>
        <p:spPr>
          <a:xfrm>
            <a:off x="3973855" y="2279475"/>
            <a:ext cx="3767400" cy="841800"/>
          </a:xfrm>
          <a:prstGeom prst="rect">
            <a:avLst/>
          </a:prstGeom>
        </p:spPr>
        <p:txBody>
          <a:bodyPr spcFirstLastPara="1" wrap="square" lIns="91425" tIns="91425" rIns="91425" bIns="91425" anchor="ctr" anchorCtr="0">
            <a:noAutofit/>
          </a:bodyPr>
          <a:lstStyle/>
          <a:p>
            <a:pPr lvl="0"/>
            <a:r>
              <a:rPr lang="en-US" sz="4400" b="1">
                <a:latin typeface="+mn-lt"/>
              </a:rPr>
              <a:t>Vận dụng</a:t>
            </a:r>
          </a:p>
        </p:txBody>
      </p:sp>
      <p:sp>
        <p:nvSpPr>
          <p:cNvPr id="744" name="Google Shape;744;p58"/>
          <p:cNvSpPr txBox="1">
            <a:spLocks noGrp="1"/>
          </p:cNvSpPr>
          <p:nvPr>
            <p:ph type="title" idx="2"/>
          </p:nvPr>
        </p:nvSpPr>
        <p:spPr>
          <a:xfrm>
            <a:off x="6585200" y="1148246"/>
            <a:ext cx="1662300" cy="1120500"/>
          </a:xfrm>
          <a:prstGeom prst="rect">
            <a:avLst/>
          </a:prstGeom>
        </p:spPr>
        <p:txBody>
          <a:bodyPr spcFirstLastPara="1" wrap="square" lIns="91425" tIns="91425" rIns="91425" bIns="91425" anchor="ctr" anchorCtr="0">
            <a:noAutofit/>
          </a:bodyPr>
          <a:lstStyle/>
          <a:p>
            <a:pPr algn="l"/>
            <a:r>
              <a:rPr lang="en" sz="7200" b="1">
                <a:latin typeface="+mj-lt"/>
              </a:rPr>
              <a:t>03</a:t>
            </a:r>
            <a:endParaRPr sz="7200" b="1">
              <a:latin typeface="+mj-lt"/>
            </a:endParaRPr>
          </a:p>
        </p:txBody>
      </p:sp>
      <p:pic>
        <p:nvPicPr>
          <p:cNvPr id="746" name="Google Shape;746;p58"/>
          <p:cNvPicPr preferRelativeResize="0"/>
          <p:nvPr/>
        </p:nvPicPr>
        <p:blipFill>
          <a:blip r:embed="rId3">
            <a:alphaModFix/>
          </a:blip>
          <a:stretch>
            <a:fillRect/>
          </a:stretch>
        </p:blipFill>
        <p:spPr>
          <a:xfrm rot="-570954">
            <a:off x="479203" y="1636968"/>
            <a:ext cx="3312570" cy="2478481"/>
          </a:xfrm>
          <a:prstGeom prst="rect">
            <a:avLst/>
          </a:prstGeom>
          <a:noFill/>
          <a:ln>
            <a:noFill/>
          </a:ln>
        </p:spPr>
      </p:pic>
      <p:pic>
        <p:nvPicPr>
          <p:cNvPr id="747" name="Google Shape;747;p58"/>
          <p:cNvPicPr preferRelativeResize="0"/>
          <p:nvPr/>
        </p:nvPicPr>
        <p:blipFill>
          <a:blip r:embed="rId4">
            <a:alphaModFix/>
          </a:blip>
          <a:stretch>
            <a:fillRect/>
          </a:stretch>
        </p:blipFill>
        <p:spPr>
          <a:xfrm rot="943600">
            <a:off x="2619769" y="981171"/>
            <a:ext cx="1018846" cy="1549203"/>
          </a:xfrm>
          <a:prstGeom prst="rect">
            <a:avLst/>
          </a:prstGeom>
          <a:noFill/>
          <a:ln>
            <a:noFill/>
          </a:ln>
        </p:spPr>
      </p:pic>
      <p:pic>
        <p:nvPicPr>
          <p:cNvPr id="748" name="Google Shape;748;p58"/>
          <p:cNvPicPr preferRelativeResize="0"/>
          <p:nvPr/>
        </p:nvPicPr>
        <p:blipFill>
          <a:blip r:embed="rId5">
            <a:alphaModFix/>
          </a:blip>
          <a:stretch>
            <a:fillRect/>
          </a:stretch>
        </p:blipFill>
        <p:spPr>
          <a:xfrm>
            <a:off x="566747" y="2567140"/>
            <a:ext cx="920529" cy="2192223"/>
          </a:xfrm>
          <a:prstGeom prst="rect">
            <a:avLst/>
          </a:prstGeom>
          <a:noFill/>
          <a:ln>
            <a:noFill/>
          </a:ln>
        </p:spPr>
      </p:pic>
      <p:pic>
        <p:nvPicPr>
          <p:cNvPr id="749" name="Google Shape;749;p58"/>
          <p:cNvPicPr preferRelativeResize="0"/>
          <p:nvPr/>
        </p:nvPicPr>
        <p:blipFill>
          <a:blip r:embed="rId6">
            <a:alphaModFix/>
          </a:blip>
          <a:stretch>
            <a:fillRect/>
          </a:stretch>
        </p:blipFill>
        <p:spPr>
          <a:xfrm flipH="1">
            <a:off x="3288312" y="3824839"/>
            <a:ext cx="541188" cy="1029750"/>
          </a:xfrm>
          <a:prstGeom prst="rect">
            <a:avLst/>
          </a:prstGeom>
          <a:noFill/>
          <a:ln>
            <a:noFill/>
          </a:ln>
        </p:spPr>
      </p:pic>
      <p:pic>
        <p:nvPicPr>
          <p:cNvPr id="750" name="Google Shape;750;p58"/>
          <p:cNvPicPr preferRelativeResize="0"/>
          <p:nvPr/>
        </p:nvPicPr>
        <p:blipFill>
          <a:blip r:embed="rId6">
            <a:alphaModFix/>
          </a:blip>
          <a:stretch>
            <a:fillRect/>
          </a:stretch>
        </p:blipFill>
        <p:spPr>
          <a:xfrm rot="-10799999" flipH="1">
            <a:off x="566747" y="678745"/>
            <a:ext cx="541188" cy="1029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3" name="Rounded Rectangle 2"/>
          <p:cNvSpPr/>
          <p:nvPr/>
        </p:nvSpPr>
        <p:spPr>
          <a:xfrm>
            <a:off x="425178" y="893127"/>
            <a:ext cx="8089900" cy="3962400"/>
          </a:xfrm>
          <a:prstGeom prst="roundRect">
            <a:avLst>
              <a:gd name="adj" fmla="val 92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1">
            <a:extLst>
              <a:ext uri="{FF2B5EF4-FFF2-40B4-BE49-F238E27FC236}">
                <a16:creationId xmlns:a16="http://schemas.microsoft.com/office/drawing/2014/main" id="{27DF2B8C-8F3D-55D7-8C03-55D41324E176}"/>
              </a:ext>
            </a:extLst>
          </p:cNvPr>
          <p:cNvSpPr txBox="1"/>
          <p:nvPr/>
        </p:nvSpPr>
        <p:spPr>
          <a:xfrm>
            <a:off x="2416630" y="145196"/>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lumMod val="25000"/>
                  </a:schemeClr>
                </a:solidFill>
                <a:latin typeface="+mj-lt"/>
                <a:cs typeface="Arial" panose="020B0604020202020204" pitchFamily="34" charset="0"/>
              </a:rPr>
              <a:t>MẪU</a:t>
            </a:r>
          </a:p>
        </p:txBody>
      </p:sp>
      <p:sp>
        <p:nvSpPr>
          <p:cNvPr id="2" name="Rectangle 1"/>
          <p:cNvSpPr/>
          <p:nvPr/>
        </p:nvSpPr>
        <p:spPr>
          <a:xfrm>
            <a:off x="679178" y="1050751"/>
            <a:ext cx="7645944" cy="3647152"/>
          </a:xfrm>
          <a:prstGeom prst="rect">
            <a:avLst/>
          </a:prstGeom>
        </p:spPr>
        <p:txBody>
          <a:bodyPr wrap="square">
            <a:spAutoFit/>
          </a:bodyPr>
          <a:lstStyle/>
          <a:p>
            <a:pPr algn="just">
              <a:lnSpc>
                <a:spcPct val="150000"/>
              </a:lnSpc>
            </a:pPr>
            <a:r>
              <a:rPr lang="vi-VN" b="1">
                <a:latin typeface="+mn-lt"/>
              </a:rPr>
              <a:t>Hướng dẫn sử dụng máy sấy tóc</a:t>
            </a:r>
          </a:p>
          <a:p>
            <a:pPr algn="just">
              <a:lnSpc>
                <a:spcPct val="150000"/>
              </a:lnSpc>
            </a:pPr>
            <a:r>
              <a:rPr lang="vi-VN">
                <a:latin typeface="+mn-lt"/>
              </a:rPr>
              <a:t>- Trước khi sử dụng: Kiểm tra máy sấy: dây diện có bị đứt, hở,....</a:t>
            </a:r>
          </a:p>
          <a:p>
            <a:pPr algn="just">
              <a:lnSpc>
                <a:spcPct val="150000"/>
              </a:lnSpc>
            </a:pPr>
            <a:r>
              <a:rPr lang="vi-VN">
                <a:latin typeface="+mn-lt"/>
              </a:rPr>
              <a:t>- Trong khi sử dụng:</a:t>
            </a:r>
          </a:p>
          <a:p>
            <a:pPr algn="just">
              <a:lnSpc>
                <a:spcPct val="150000"/>
              </a:lnSpc>
            </a:pPr>
            <a:r>
              <a:rPr lang="vi-VN" b="1">
                <a:latin typeface="+mn-lt"/>
              </a:rPr>
              <a:t>Bước 1:</a:t>
            </a:r>
            <a:r>
              <a:rPr lang="vi-VN">
                <a:latin typeface="+mn-lt"/>
              </a:rPr>
              <a:t> Bật máy sấy, lựa chọn chế độ sấy vừa phải.</a:t>
            </a:r>
          </a:p>
          <a:p>
            <a:pPr algn="just">
              <a:lnSpc>
                <a:spcPct val="150000"/>
              </a:lnSpc>
            </a:pPr>
            <a:r>
              <a:rPr lang="vi-VN">
                <a:latin typeface="+mn-lt"/>
              </a:rPr>
              <a:t>+ Thông thường máy sấy thường có 3 chế độ nhiệt: sấy mát, sấy ấm, sấy nóng. Và 3 chế độ gió: nhẹ, vừa, mạnh. Sử dụng các nút bấm trên thân máy để lựa chọn chế độ sấy phù hợp.</a:t>
            </a:r>
          </a:p>
          <a:p>
            <a:pPr algn="just">
              <a:lnSpc>
                <a:spcPct val="150000"/>
              </a:lnSpc>
            </a:pPr>
            <a:r>
              <a:rPr lang="vi-VN">
                <a:latin typeface="+mn-lt"/>
              </a:rPr>
              <a:t>+ Không nên sấy tóc ngay sau khi vừa gội đầu xong. Tốt nhất nên lau khô tóc bằng khăn mềm trước rồi mới sấy.</a:t>
            </a:r>
          </a:p>
          <a:p>
            <a:pPr algn="just">
              <a:lnSpc>
                <a:spcPct val="150000"/>
              </a:lnSpc>
            </a:pPr>
            <a:r>
              <a:rPr lang="vi-VN">
                <a:latin typeface="+mn-lt"/>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p:txBody>
      </p:sp>
    </p:spTree>
    <p:extLst>
      <p:ext uri="{BB962C8B-B14F-4D97-AF65-F5344CB8AC3E}">
        <p14:creationId xmlns:p14="http://schemas.microsoft.com/office/powerpoint/2010/main" val="358775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3" name="Rounded Rectangle 2"/>
          <p:cNvSpPr/>
          <p:nvPr/>
        </p:nvSpPr>
        <p:spPr>
          <a:xfrm>
            <a:off x="457200" y="914400"/>
            <a:ext cx="8089900" cy="4064000"/>
          </a:xfrm>
          <a:prstGeom prst="roundRect">
            <a:avLst>
              <a:gd name="adj" fmla="val 99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1">
            <a:extLst>
              <a:ext uri="{FF2B5EF4-FFF2-40B4-BE49-F238E27FC236}">
                <a16:creationId xmlns:a16="http://schemas.microsoft.com/office/drawing/2014/main" id="{27DF2B8C-8F3D-55D7-8C03-55D41324E176}"/>
              </a:ext>
            </a:extLst>
          </p:cNvPr>
          <p:cNvSpPr txBox="1"/>
          <p:nvPr/>
        </p:nvSpPr>
        <p:spPr>
          <a:xfrm>
            <a:off x="2585238" y="127028"/>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lumMod val="25000"/>
                  </a:schemeClr>
                </a:solidFill>
                <a:latin typeface="+mj-lt"/>
                <a:cs typeface="Arial" panose="020B0604020202020204" pitchFamily="34" charset="0"/>
              </a:rPr>
              <a:t>MẪU</a:t>
            </a:r>
          </a:p>
        </p:txBody>
      </p:sp>
      <p:sp>
        <p:nvSpPr>
          <p:cNvPr id="2" name="Rectangle 1"/>
          <p:cNvSpPr/>
          <p:nvPr/>
        </p:nvSpPr>
        <p:spPr>
          <a:xfrm>
            <a:off x="812256" y="1053574"/>
            <a:ext cx="7379788" cy="3785652"/>
          </a:xfrm>
          <a:prstGeom prst="rect">
            <a:avLst/>
          </a:prstGeom>
        </p:spPr>
        <p:txBody>
          <a:bodyPr wrap="square">
            <a:spAutoFit/>
          </a:bodyPr>
          <a:lstStyle/>
          <a:p>
            <a:pPr algn="just">
              <a:lnSpc>
                <a:spcPct val="150000"/>
              </a:lnSpc>
            </a:pPr>
            <a:r>
              <a:rPr lang="vi-VN" sz="1600" b="1">
                <a:solidFill>
                  <a:schemeClr val="accent6">
                    <a:lumMod val="75000"/>
                  </a:schemeClr>
                </a:solidFill>
                <a:latin typeface="+mn-lt"/>
              </a:rPr>
              <a:t>Bước 2: </a:t>
            </a:r>
            <a:r>
              <a:rPr lang="vi-VN" sz="1600">
                <a:latin typeface="+mn-lt"/>
              </a:rPr>
              <a:t>Duy trì khoảng cách giữa máy sấy và tóc.</a:t>
            </a:r>
          </a:p>
          <a:p>
            <a:pPr algn="just">
              <a:lnSpc>
                <a:spcPct val="150000"/>
              </a:lnSpc>
            </a:pPr>
            <a:r>
              <a:rPr lang="vi-VN" sz="1600">
                <a:latin typeface="+mn-lt"/>
              </a:rPr>
              <a:t>Nên để máy cách xa tóc từ 15-20cm và để máy nghiêng một góc từ 30-45 độ để tránh luồng hơi nóng từ máy trực tiếp tác động đến tóc.</a:t>
            </a:r>
          </a:p>
          <a:p>
            <a:pPr algn="just">
              <a:lnSpc>
                <a:spcPct val="150000"/>
              </a:lnSpc>
            </a:pPr>
            <a:r>
              <a:rPr lang="vi-VN" sz="1600" b="1">
                <a:solidFill>
                  <a:schemeClr val="accent6">
                    <a:lumMod val="75000"/>
                  </a:schemeClr>
                </a:solidFill>
                <a:latin typeface="+mn-lt"/>
              </a:rPr>
              <a:t>Bước 3: </a:t>
            </a:r>
            <a:r>
              <a:rPr lang="vi-VN" sz="1600">
                <a:latin typeface="+mn-lt"/>
              </a:rPr>
              <a:t>Liên tục đảo chiều luồng sấy khí sấy.</a:t>
            </a:r>
          </a:p>
          <a:p>
            <a:pPr algn="just">
              <a:lnSpc>
                <a:spcPct val="150000"/>
              </a:lnSpc>
            </a:pPr>
            <a:r>
              <a:rPr lang="vi-VN" sz="1600">
                <a:latin typeface="+mn-lt"/>
              </a:rPr>
              <a:t>Để tóc luôn thẳng mềm và óng mượt, tốt nhất không nên tập trung sấy một chổ quá lâu mà nên sấy đều xung quanh theo từng phần (đoạn) tóc.</a:t>
            </a:r>
          </a:p>
          <a:p>
            <a:pPr algn="just">
              <a:lnSpc>
                <a:spcPct val="150000"/>
              </a:lnSpc>
            </a:pPr>
            <a:r>
              <a:rPr lang="vi-VN" sz="1600" b="1">
                <a:solidFill>
                  <a:schemeClr val="accent6">
                    <a:lumMod val="75000"/>
                  </a:schemeClr>
                </a:solidFill>
                <a:latin typeface="+mn-lt"/>
              </a:rPr>
              <a:t>Lưu ý:</a:t>
            </a:r>
          </a:p>
          <a:p>
            <a:pPr algn="just">
              <a:lnSpc>
                <a:spcPct val="150000"/>
              </a:lnSpc>
            </a:pPr>
            <a:r>
              <a:rPr lang="vi-VN" sz="1600">
                <a:latin typeface="+mn-lt"/>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p:txBody>
      </p:sp>
    </p:spTree>
    <p:extLst>
      <p:ext uri="{BB962C8B-B14F-4D97-AF65-F5344CB8AC3E}">
        <p14:creationId xmlns:p14="http://schemas.microsoft.com/office/powerpoint/2010/main" val="36479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3" name="Rounded Rectangle 2"/>
          <p:cNvSpPr/>
          <p:nvPr/>
        </p:nvSpPr>
        <p:spPr>
          <a:xfrm>
            <a:off x="685800" y="1336182"/>
            <a:ext cx="7734844" cy="2956418"/>
          </a:xfrm>
          <a:prstGeom prst="roundRect">
            <a:avLst>
              <a:gd name="adj" fmla="val 99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1">
            <a:extLst>
              <a:ext uri="{FF2B5EF4-FFF2-40B4-BE49-F238E27FC236}">
                <a16:creationId xmlns:a16="http://schemas.microsoft.com/office/drawing/2014/main" id="{27DF2B8C-8F3D-55D7-8C03-55D41324E176}"/>
              </a:ext>
            </a:extLst>
          </p:cNvPr>
          <p:cNvSpPr txBox="1"/>
          <p:nvPr/>
        </p:nvSpPr>
        <p:spPr>
          <a:xfrm>
            <a:off x="2559838" y="385051"/>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lumMod val="25000"/>
                  </a:schemeClr>
                </a:solidFill>
                <a:latin typeface="+mj-lt"/>
                <a:cs typeface="Arial" panose="020B0604020202020204" pitchFamily="34" charset="0"/>
              </a:rPr>
              <a:t>MẪU</a:t>
            </a:r>
          </a:p>
        </p:txBody>
      </p:sp>
      <p:sp>
        <p:nvSpPr>
          <p:cNvPr id="2" name="Rectangle 1"/>
          <p:cNvSpPr/>
          <p:nvPr/>
        </p:nvSpPr>
        <p:spPr>
          <a:xfrm>
            <a:off x="1085850" y="1488582"/>
            <a:ext cx="6934744" cy="2585323"/>
          </a:xfrm>
          <a:prstGeom prst="rect">
            <a:avLst/>
          </a:prstGeom>
        </p:spPr>
        <p:txBody>
          <a:bodyPr wrap="square">
            <a:spAutoFit/>
          </a:bodyPr>
          <a:lstStyle/>
          <a:p>
            <a:pPr algn="just">
              <a:lnSpc>
                <a:spcPct val="150000"/>
              </a:lnSpc>
            </a:pPr>
            <a:r>
              <a:rPr lang="vi-VN" sz="1800" b="1">
                <a:latin typeface="+mn-lt"/>
              </a:rPr>
              <a:t>Bước 4</a:t>
            </a:r>
            <a:r>
              <a:rPr lang="vi-VN" sz="1800">
                <a:latin typeface="+mn-lt"/>
              </a:rPr>
              <a:t>: Tắt máy.</a:t>
            </a:r>
          </a:p>
          <a:p>
            <a:pPr algn="just">
              <a:lnSpc>
                <a:spcPct val="150000"/>
              </a:lnSpc>
            </a:pPr>
            <a:r>
              <a:rPr lang="vi-VN" sz="1800">
                <a:latin typeface="+mn-lt"/>
              </a:rPr>
              <a:t>Bấm các nút bấm về vị trí ban đầu.</a:t>
            </a:r>
          </a:p>
          <a:p>
            <a:pPr algn="just">
              <a:lnSpc>
                <a:spcPct val="150000"/>
              </a:lnSpc>
            </a:pPr>
            <a:r>
              <a:rPr lang="vi-VN" sz="1800">
                <a:latin typeface="+mn-lt"/>
              </a:rPr>
              <a:t>- Sau khi sử dụng: Vệ sinh máy sấy</a:t>
            </a:r>
          </a:p>
          <a:p>
            <a:pPr algn="just">
              <a:lnSpc>
                <a:spcPct val="150000"/>
              </a:lnSpc>
            </a:pPr>
            <a:r>
              <a:rPr lang="vi-VN" sz="1800">
                <a:latin typeface="+mn-lt"/>
              </a:rPr>
              <a:t>Dùng bàn chải vệ sinh bộ phận thổi khí và bộ phận hút khí mỗi tháng một lần vì bụi bẩn hay tóc mắc kẹt lại sẽ làm giảm hiệu suất làm khô hay sấy, dễ gây hư hỏng máy.</a:t>
            </a:r>
            <a:endParaRPr lang="en-US" sz="1800">
              <a:latin typeface="+mn-lt"/>
            </a:endParaRPr>
          </a:p>
        </p:txBody>
      </p:sp>
    </p:spTree>
    <p:extLst>
      <p:ext uri="{BB962C8B-B14F-4D97-AF65-F5344CB8AC3E}">
        <p14:creationId xmlns:p14="http://schemas.microsoft.com/office/powerpoint/2010/main" val="238218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29" name="Rounded Rectangle 28"/>
          <p:cNvSpPr/>
          <p:nvPr/>
        </p:nvSpPr>
        <p:spPr>
          <a:xfrm>
            <a:off x="726235" y="1590727"/>
            <a:ext cx="7544160" cy="853153"/>
          </a:xfrm>
          <a:prstGeom prst="roundRect">
            <a:avLst/>
          </a:prstGeom>
          <a:solidFill>
            <a:schemeClr val="bg2"/>
          </a:solidFill>
          <a:ln w="28575">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746366" y="2644987"/>
            <a:ext cx="7544160" cy="1508725"/>
          </a:xfrm>
          <a:prstGeom prst="roundRect">
            <a:avLst/>
          </a:prstGeom>
          <a:solidFill>
            <a:schemeClr val="bg2"/>
          </a:solidFill>
          <a:ln w="28575">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58117" y="1656502"/>
            <a:ext cx="7320659" cy="2431435"/>
          </a:xfrm>
          <a:prstGeom prst="rect">
            <a:avLst/>
          </a:prstGeom>
        </p:spPr>
        <p:txBody>
          <a:bodyPr wrap="square">
            <a:spAutoFit/>
          </a:bodyPr>
          <a:lstStyle/>
          <a:p>
            <a:pPr marL="571500" indent="-571500">
              <a:lnSpc>
                <a:spcPct val="200000"/>
              </a:lnSpc>
              <a:spcAft>
                <a:spcPts val="2400"/>
              </a:spcAft>
              <a:buFont typeface="+mj-lt"/>
              <a:buAutoNum type="arabicParenR"/>
            </a:pPr>
            <a:r>
              <a:rPr lang="en-US" sz="2200">
                <a:latin typeface="Arial" panose="020B0604020202020204" pitchFamily="34" charset="0"/>
                <a:cs typeface="Arial" panose="020B0604020202020204" pitchFamily="34" charset="0"/>
              </a:rPr>
              <a:t>Học thuộc ghi nhớ và hoàn thành VBT Tiếng Việt.</a:t>
            </a:r>
          </a:p>
          <a:p>
            <a:pPr marL="571500" indent="-571500">
              <a:lnSpc>
                <a:spcPct val="200000"/>
              </a:lnSpc>
              <a:spcAft>
                <a:spcPts val="2400"/>
              </a:spcAft>
              <a:buFont typeface="+mj-lt"/>
              <a:buAutoNum type="arabicParenR"/>
            </a:pPr>
            <a:r>
              <a:rPr lang="vi-VN" sz="2200">
                <a:latin typeface="Arial" panose="020B0604020202020204" pitchFamily="34" charset="0"/>
                <a:cs typeface="Arial" panose="020B0604020202020204" pitchFamily="34" charset="0"/>
              </a:rPr>
              <a:t>Đọc trước nội dung </a:t>
            </a:r>
            <a:r>
              <a:rPr lang="vi-VN" sz="2200" b="1">
                <a:latin typeface="Arial" panose="020B0604020202020204" pitchFamily="34" charset="0"/>
                <a:cs typeface="Arial" panose="020B0604020202020204" pitchFamily="34" charset="0"/>
              </a:rPr>
              <a:t>Tiết học sau: Trên khóm tre đầu ngõ SGK tr.35.</a:t>
            </a:r>
            <a:endParaRPr lang="en-US" sz="2200" b="1">
              <a:latin typeface="Arial" panose="020B0604020202020204" pitchFamily="34" charset="0"/>
              <a:cs typeface="Arial" panose="020B0604020202020204" pitchFamily="34" charset="0"/>
            </a:endParaRPr>
          </a:p>
        </p:txBody>
      </p:sp>
      <p:sp>
        <p:nvSpPr>
          <p:cNvPr id="32" name="TextBox 11">
            <a:extLst>
              <a:ext uri="{FF2B5EF4-FFF2-40B4-BE49-F238E27FC236}">
                <a16:creationId xmlns:a16="http://schemas.microsoft.com/office/drawing/2014/main" id="{27DF2B8C-8F3D-55D7-8C03-55D41324E176}"/>
              </a:ext>
            </a:extLst>
          </p:cNvPr>
          <p:cNvSpPr txBox="1"/>
          <p:nvPr/>
        </p:nvSpPr>
        <p:spPr>
          <a:xfrm>
            <a:off x="2546997" y="586452"/>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latin typeface="+mj-lt"/>
                <a:cs typeface="Arial" panose="020B0604020202020204" pitchFamily="34" charset="0"/>
              </a:rPr>
              <a:t>DẶN DÒ</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6" name="Google Shape;356;p38"/>
          <p:cNvPicPr preferRelativeResize="0"/>
          <p:nvPr/>
        </p:nvPicPr>
        <p:blipFill>
          <a:blip r:embed="rId3">
            <a:alphaModFix/>
          </a:blip>
          <a:stretch>
            <a:fillRect/>
          </a:stretch>
        </p:blipFill>
        <p:spPr>
          <a:xfrm flipH="1">
            <a:off x="8560138" y="144475"/>
            <a:ext cx="415200" cy="790033"/>
          </a:xfrm>
          <a:prstGeom prst="rect">
            <a:avLst/>
          </a:prstGeom>
          <a:noFill/>
          <a:ln>
            <a:noFill/>
          </a:ln>
        </p:spPr>
      </p:pic>
      <p:pic>
        <p:nvPicPr>
          <p:cNvPr id="357" name="Google Shape;357;p38"/>
          <p:cNvPicPr preferRelativeResize="0"/>
          <p:nvPr/>
        </p:nvPicPr>
        <p:blipFill>
          <a:blip r:embed="rId3">
            <a:alphaModFix/>
          </a:blip>
          <a:stretch>
            <a:fillRect/>
          </a:stretch>
        </p:blipFill>
        <p:spPr>
          <a:xfrm flipH="1">
            <a:off x="119313" y="1094963"/>
            <a:ext cx="415200" cy="790033"/>
          </a:xfrm>
          <a:prstGeom prst="rect">
            <a:avLst/>
          </a:prstGeom>
          <a:noFill/>
          <a:ln>
            <a:noFill/>
          </a:ln>
        </p:spPr>
      </p:pic>
      <p:sp>
        <p:nvSpPr>
          <p:cNvPr id="10" name="Rectangle 9"/>
          <p:cNvSpPr/>
          <p:nvPr/>
        </p:nvSpPr>
        <p:spPr>
          <a:xfrm>
            <a:off x="880656" y="865324"/>
            <a:ext cx="7533843" cy="3677866"/>
          </a:xfrm>
          <a:prstGeom prst="rect">
            <a:avLst/>
          </a:prstGeom>
        </p:spPr>
        <p:txBody>
          <a:bodyPr wrap="square">
            <a:spAutoFit/>
          </a:bodyPr>
          <a:lstStyle/>
          <a:p>
            <a:pPr lvl="0" algn="ctr">
              <a:lnSpc>
                <a:spcPct val="150000"/>
              </a:lnSpc>
            </a:pPr>
            <a:r>
              <a:rPr lang="vi-VN" sz="5400" b="1" kern="1200">
                <a:solidFill>
                  <a:schemeClr val="tx1"/>
                </a:solidFill>
                <a:latin typeface="Arial" panose="020B0604020202020204" pitchFamily="34" charset="0"/>
                <a:ea typeface="+mn-ea"/>
                <a:cs typeface="Arial" panose="020B0604020202020204" pitchFamily="34" charset="0"/>
              </a:rPr>
              <a:t>CẢM ƠN CÁC EM </a:t>
            </a:r>
            <a:endParaRPr lang="en-US" sz="5400" b="1" kern="1200">
              <a:solidFill>
                <a:schemeClr val="tx1"/>
              </a:solidFill>
              <a:latin typeface="Arial" panose="020B0604020202020204" pitchFamily="34" charset="0"/>
              <a:ea typeface="+mn-ea"/>
              <a:cs typeface="Arial" panose="020B0604020202020204" pitchFamily="34" charset="0"/>
            </a:endParaRPr>
          </a:p>
          <a:p>
            <a:pPr lvl="0" algn="ctr">
              <a:lnSpc>
                <a:spcPct val="150000"/>
              </a:lnSpc>
            </a:pPr>
            <a:r>
              <a:rPr lang="vi-VN" sz="5400" b="1" kern="1200">
                <a:solidFill>
                  <a:schemeClr val="tx1"/>
                </a:solidFill>
                <a:latin typeface="Arial" panose="020B0604020202020204" pitchFamily="34" charset="0"/>
                <a:ea typeface="+mn-ea"/>
                <a:cs typeface="Arial" panose="020B0604020202020204" pitchFamily="34" charset="0"/>
              </a:rPr>
              <a:t>ĐÃ LẮNG NGHE, </a:t>
            </a:r>
            <a:endParaRPr lang="en-US" sz="5400" b="1" kern="1200">
              <a:solidFill>
                <a:schemeClr val="tx1"/>
              </a:solidFill>
              <a:latin typeface="Arial" panose="020B0604020202020204" pitchFamily="34" charset="0"/>
              <a:ea typeface="+mn-ea"/>
              <a:cs typeface="Arial" panose="020B0604020202020204" pitchFamily="34" charset="0"/>
            </a:endParaRPr>
          </a:p>
          <a:p>
            <a:pPr lvl="0" algn="ctr">
              <a:lnSpc>
                <a:spcPct val="150000"/>
              </a:lnSpc>
            </a:pPr>
            <a:r>
              <a:rPr lang="vi-VN" sz="5400" b="1" kern="1200">
                <a:solidFill>
                  <a:schemeClr val="tx1"/>
                </a:solidFill>
                <a:latin typeface="Arial" panose="020B0604020202020204" pitchFamily="34" charset="0"/>
                <a:ea typeface="+mn-ea"/>
                <a:cs typeface="Arial" panose="020B0604020202020204" pitchFamily="34" charset="0"/>
              </a:rPr>
              <a:t>HẸN GẶP LẠI!</a:t>
            </a:r>
            <a:endParaRPr lang="en-US" sz="5400" b="1" kern="1200">
              <a:solidFill>
                <a:schemeClr val="tx1"/>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9" name="TextBox 23"/>
          <p:cNvSpPr txBox="1"/>
          <p:nvPr/>
        </p:nvSpPr>
        <p:spPr>
          <a:xfrm>
            <a:off x="2433066" y="0"/>
            <a:ext cx="4389782" cy="728341"/>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600" b="1">
                <a:solidFill>
                  <a:schemeClr val="accent5">
                    <a:lumMod val="10000"/>
                  </a:schemeClr>
                </a:solidFill>
                <a:latin typeface="Arial" panose="020B0604020202020204" pitchFamily="34" charset="0"/>
                <a:cs typeface="Arial" panose="020B0604020202020204" pitchFamily="34" charset="0"/>
              </a:rPr>
              <a:t>KHỞI ĐỘNG</a:t>
            </a:r>
          </a:p>
        </p:txBody>
      </p:sp>
      <p:pic>
        <p:nvPicPr>
          <p:cNvPr id="2" name="y2mate.com - HƯỚNG DẪN SỬ DỤNG  NỒI CHIÊN KHÔNG DẦU RAPIDO 8L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05076" y="1700463"/>
            <a:ext cx="5668135" cy="3188326"/>
          </a:xfrm>
          <a:prstGeom prst="rect">
            <a:avLst/>
          </a:prstGeom>
        </p:spPr>
      </p:pic>
      <p:sp>
        <p:nvSpPr>
          <p:cNvPr id="11" name="TextBox 23"/>
          <p:cNvSpPr txBox="1"/>
          <p:nvPr/>
        </p:nvSpPr>
        <p:spPr>
          <a:xfrm>
            <a:off x="1136533" y="728341"/>
            <a:ext cx="4389782" cy="647421"/>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b="1">
                <a:solidFill>
                  <a:schemeClr val="accent5">
                    <a:lumMod val="10000"/>
                  </a:schemeClr>
                </a:solidFill>
                <a:latin typeface="Arial" panose="020B0604020202020204" pitchFamily="34" charset="0"/>
                <a:cs typeface="Arial" panose="020B0604020202020204" pitchFamily="34" charset="0"/>
              </a:rPr>
              <a:t>Quan sát video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bldLst>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40" name="TextBox 30"/>
          <p:cNvSpPr txBox="1"/>
          <p:nvPr/>
        </p:nvSpPr>
        <p:spPr>
          <a:xfrm>
            <a:off x="0" y="0"/>
            <a:ext cx="9144001" cy="1846659"/>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000" b="1">
                <a:solidFill>
                  <a:schemeClr val="bg2">
                    <a:lumMod val="10000"/>
                  </a:schemeClr>
                </a:solidFill>
                <a:latin typeface="Arial" panose="020B0604020202020204" pitchFamily="34" charset="0"/>
                <a:cs typeface="Arial" panose="020B0604020202020204" pitchFamily="34" charset="0"/>
              </a:rPr>
              <a:t>Bài 7: </a:t>
            </a:r>
          </a:p>
          <a:p>
            <a:pPr algn="ctr">
              <a:lnSpc>
                <a:spcPct val="150000"/>
              </a:lnSpc>
            </a:pPr>
            <a:r>
              <a:rPr lang="it-IT" sz="4000" b="1">
                <a:solidFill>
                  <a:schemeClr val="bg2">
                    <a:lumMod val="25000"/>
                  </a:schemeClr>
                </a:solidFill>
                <a:latin typeface="Arial" panose="020B0604020202020204" pitchFamily="34" charset="0"/>
                <a:cs typeface="Arial" panose="020B0604020202020204" pitchFamily="34" charset="0"/>
              </a:rPr>
              <a:t>CON MUỐN LÀM MỘT CÁI CÂY</a:t>
            </a:r>
            <a:endParaRPr lang="en-US" sz="4000" b="1" dirty="0">
              <a:solidFill>
                <a:schemeClr val="bg2">
                  <a:lumMod val="25000"/>
                </a:schemeClr>
              </a:solidFill>
              <a:latin typeface="Arial" panose="020B0604020202020204" pitchFamily="34" charset="0"/>
              <a:cs typeface="Arial" panose="020B0604020202020204" pitchFamily="34" charset="0"/>
            </a:endParaRPr>
          </a:p>
        </p:txBody>
      </p:sp>
      <p:sp>
        <p:nvSpPr>
          <p:cNvPr id="41" name="TextBox 69">
            <a:extLst>
              <a:ext uri="{FF2B5EF4-FFF2-40B4-BE49-F238E27FC236}">
                <a16:creationId xmlns:a16="http://schemas.microsoft.com/office/drawing/2014/main" id="{8B4AF764-FF6D-918A-FD70-12A1CF14DCBB}"/>
              </a:ext>
            </a:extLst>
          </p:cNvPr>
          <p:cNvSpPr txBox="1"/>
          <p:nvPr/>
        </p:nvSpPr>
        <p:spPr>
          <a:xfrm>
            <a:off x="222585" y="1846659"/>
            <a:ext cx="8698830" cy="301383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400" b="1">
                <a:solidFill>
                  <a:schemeClr val="bg2">
                    <a:lumMod val="10000"/>
                  </a:schemeClr>
                </a:solidFill>
                <a:latin typeface="Arial" panose="020B0604020202020204" pitchFamily="34" charset="0"/>
                <a:cs typeface="Arial" panose="020B0604020202020204" pitchFamily="34" charset="0"/>
              </a:rPr>
              <a:t>TIẾT 3: VIẾT</a:t>
            </a:r>
          </a:p>
          <a:p>
            <a:pPr algn="ctr">
              <a:lnSpc>
                <a:spcPct val="150000"/>
              </a:lnSpc>
            </a:pPr>
            <a:r>
              <a:rPr lang="vi-VN" sz="4400" b="1">
                <a:solidFill>
                  <a:schemeClr val="bg2">
                    <a:lumMod val="25000"/>
                  </a:schemeClr>
                </a:solidFill>
                <a:latin typeface="Arial" panose="020B0604020202020204" pitchFamily="34" charset="0"/>
                <a:cs typeface="Arial" panose="020B0604020202020204" pitchFamily="34" charset="0"/>
              </a:rPr>
              <a:t>VIẾT HƯỚNG DẪN SỬ DỤNG MỘT SẢN PHẨM </a:t>
            </a:r>
            <a:endParaRPr lang="en-US" sz="4400" b="1" spc="119">
              <a:solidFill>
                <a:schemeClr val="bg2">
                  <a:lumMod val="2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anim calcmode="lin" valueType="num">
                                      <p:cBhvr>
                                        <p:cTn id="13" dur="500" fill="hold"/>
                                        <p:tgtEl>
                                          <p:spTgt spid="41"/>
                                        </p:tgtEl>
                                        <p:attrNameLst>
                                          <p:attrName>ppt_x</p:attrName>
                                        </p:attrNameLst>
                                      </p:cBhvr>
                                      <p:tavLst>
                                        <p:tav tm="0">
                                          <p:val>
                                            <p:strVal val="#ppt_x"/>
                                          </p:val>
                                        </p:tav>
                                        <p:tav tm="100000">
                                          <p:val>
                                            <p:strVal val="#ppt_x"/>
                                          </p:val>
                                        </p:tav>
                                      </p:tavLst>
                                    </p:anim>
                                    <p:anim calcmode="lin" valueType="num">
                                      <p:cBhvr>
                                        <p:cTn id="14"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400" name="Google Shape;400;p41"/>
          <p:cNvPicPr preferRelativeResize="0"/>
          <p:nvPr/>
        </p:nvPicPr>
        <p:blipFill>
          <a:blip r:embed="rId3">
            <a:alphaModFix/>
          </a:blip>
          <a:stretch>
            <a:fillRect/>
          </a:stretch>
        </p:blipFill>
        <p:spPr>
          <a:xfrm>
            <a:off x="8008635" y="3783617"/>
            <a:ext cx="701150" cy="1009650"/>
          </a:xfrm>
          <a:prstGeom prst="rect">
            <a:avLst/>
          </a:prstGeom>
          <a:noFill/>
          <a:ln>
            <a:noFill/>
          </a:ln>
        </p:spPr>
      </p:pic>
      <p:pic>
        <p:nvPicPr>
          <p:cNvPr id="401" name="Google Shape;401;p41"/>
          <p:cNvPicPr preferRelativeResize="0"/>
          <p:nvPr/>
        </p:nvPicPr>
        <p:blipFill>
          <a:blip r:embed="rId4">
            <a:alphaModFix/>
          </a:blip>
          <a:stretch>
            <a:fillRect/>
          </a:stretch>
        </p:blipFill>
        <p:spPr>
          <a:xfrm flipH="1">
            <a:off x="475488" y="314289"/>
            <a:ext cx="415200" cy="790033"/>
          </a:xfrm>
          <a:prstGeom prst="rect">
            <a:avLst/>
          </a:prstGeom>
          <a:noFill/>
          <a:ln>
            <a:noFill/>
          </a:ln>
        </p:spPr>
      </p:pic>
      <p:sp>
        <p:nvSpPr>
          <p:cNvPr id="9" name="Google Shape;1583;p39"/>
          <p:cNvSpPr txBox="1">
            <a:spLocks noGrp="1"/>
          </p:cNvSpPr>
          <p:nvPr/>
        </p:nvSpPr>
        <p:spPr>
          <a:xfrm>
            <a:off x="890688" y="1341128"/>
            <a:ext cx="734700" cy="526200"/>
          </a:xfrm>
          <a:prstGeom prst="rect">
            <a:avLst/>
          </a:prstGeom>
          <a:solidFill>
            <a:schemeClr val="tx1">
              <a:lumMod val="90000"/>
              <a:lumOff val="1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Varela Round"/>
              <a:buNone/>
              <a:defRPr sz="3000" b="1" i="0" u="none" strike="noStrike" cap="none">
                <a:solidFill>
                  <a:schemeClr val="dk1"/>
                </a:solidFill>
                <a:latin typeface="Varela Round"/>
                <a:ea typeface="Varela Round"/>
                <a:cs typeface="Varela Round"/>
                <a:sym typeface="Varela Round"/>
              </a:defRPr>
            </a:lvl1pPr>
            <a:lvl2pPr marR="0" lvl="1"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2pPr>
            <a:lvl3pPr marR="0" lvl="2"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3pPr>
            <a:lvl4pPr marR="0" lvl="3"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4pPr>
            <a:lvl5pPr marR="0" lvl="4"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5pPr>
            <a:lvl6pPr marR="0" lvl="5"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6pPr>
            <a:lvl7pPr marR="0" lvl="6"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7pPr>
            <a:lvl8pPr marR="0" lvl="7"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8pPr>
            <a:lvl9pPr marR="0" lvl="8"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9pPr>
          </a:lstStyle>
          <a:p>
            <a:pPr marL="0" lvl="0" indent="0" algn="ctr" rtl="0">
              <a:spcBef>
                <a:spcPts val="0"/>
              </a:spcBef>
              <a:spcAft>
                <a:spcPts val="0"/>
              </a:spcAft>
              <a:buNone/>
            </a:pPr>
            <a:r>
              <a:rPr lang="en" sz="3600">
                <a:solidFill>
                  <a:schemeClr val="bg1"/>
                </a:solidFill>
                <a:latin typeface="+mj-lt"/>
              </a:rPr>
              <a:t>01</a:t>
            </a:r>
            <a:endParaRPr sz="3600">
              <a:solidFill>
                <a:schemeClr val="bg1"/>
              </a:solidFill>
              <a:latin typeface="+mj-lt"/>
            </a:endParaRPr>
          </a:p>
        </p:txBody>
      </p:sp>
      <p:sp>
        <p:nvSpPr>
          <p:cNvPr id="10" name="Google Shape;1585;p39"/>
          <p:cNvSpPr txBox="1">
            <a:spLocks noGrp="1"/>
          </p:cNvSpPr>
          <p:nvPr/>
        </p:nvSpPr>
        <p:spPr>
          <a:xfrm>
            <a:off x="890688" y="2719410"/>
            <a:ext cx="734700" cy="526200"/>
          </a:xfrm>
          <a:prstGeom prst="rect">
            <a:avLst/>
          </a:prstGeom>
          <a:solidFill>
            <a:schemeClr val="tx1">
              <a:lumMod val="90000"/>
              <a:lumOff val="1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Varela Round"/>
              <a:buNone/>
              <a:defRPr sz="3000" b="1" i="0" u="none" strike="noStrike" cap="none">
                <a:solidFill>
                  <a:schemeClr val="dk1"/>
                </a:solidFill>
                <a:latin typeface="Varela Round"/>
                <a:ea typeface="Varela Round"/>
                <a:cs typeface="Varela Round"/>
                <a:sym typeface="Varela Round"/>
              </a:defRPr>
            </a:lvl1pPr>
            <a:lvl2pPr marR="0" lvl="1"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2pPr>
            <a:lvl3pPr marR="0" lvl="2"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3pPr>
            <a:lvl4pPr marR="0" lvl="3"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4pPr>
            <a:lvl5pPr marR="0" lvl="4"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5pPr>
            <a:lvl6pPr marR="0" lvl="5"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6pPr>
            <a:lvl7pPr marR="0" lvl="6"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7pPr>
            <a:lvl8pPr marR="0" lvl="7"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8pPr>
            <a:lvl9pPr marR="0" lvl="8"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9pPr>
          </a:lstStyle>
          <a:p>
            <a:pPr marL="0" lvl="0" indent="0" algn="ctr" rtl="0">
              <a:spcBef>
                <a:spcPts val="0"/>
              </a:spcBef>
              <a:spcAft>
                <a:spcPts val="0"/>
              </a:spcAft>
              <a:buNone/>
            </a:pPr>
            <a:r>
              <a:rPr lang="en" sz="3600">
                <a:solidFill>
                  <a:schemeClr val="bg1"/>
                </a:solidFill>
                <a:latin typeface="+mj-lt"/>
              </a:rPr>
              <a:t>02</a:t>
            </a:r>
            <a:endParaRPr sz="3600">
              <a:solidFill>
                <a:schemeClr val="bg1"/>
              </a:solidFill>
              <a:latin typeface="+mj-lt"/>
            </a:endParaRPr>
          </a:p>
        </p:txBody>
      </p:sp>
      <p:sp>
        <p:nvSpPr>
          <p:cNvPr id="11" name="Google Shape;1587;p39"/>
          <p:cNvSpPr txBox="1">
            <a:spLocks noGrp="1"/>
          </p:cNvSpPr>
          <p:nvPr/>
        </p:nvSpPr>
        <p:spPr>
          <a:xfrm>
            <a:off x="890688" y="4097692"/>
            <a:ext cx="734700" cy="526200"/>
          </a:xfrm>
          <a:prstGeom prst="rect">
            <a:avLst/>
          </a:prstGeom>
          <a:solidFill>
            <a:schemeClr val="tx1">
              <a:lumMod val="90000"/>
              <a:lumOff val="1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Varela Round"/>
              <a:buNone/>
              <a:defRPr sz="3000" b="1" i="0" u="none" strike="noStrike" cap="none">
                <a:solidFill>
                  <a:schemeClr val="dk1"/>
                </a:solidFill>
                <a:latin typeface="Varela Round"/>
                <a:ea typeface="Varela Round"/>
                <a:cs typeface="Varela Round"/>
                <a:sym typeface="Varela Round"/>
              </a:defRPr>
            </a:lvl1pPr>
            <a:lvl2pPr marR="0" lvl="1"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2pPr>
            <a:lvl3pPr marR="0" lvl="2"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3pPr>
            <a:lvl4pPr marR="0" lvl="3"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4pPr>
            <a:lvl5pPr marR="0" lvl="4"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5pPr>
            <a:lvl6pPr marR="0" lvl="5"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6pPr>
            <a:lvl7pPr marR="0" lvl="6"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7pPr>
            <a:lvl8pPr marR="0" lvl="7"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8pPr>
            <a:lvl9pPr marR="0" lvl="8" algn="ctr" rtl="0">
              <a:lnSpc>
                <a:spcPct val="100000"/>
              </a:lnSpc>
              <a:spcBef>
                <a:spcPts val="0"/>
              </a:spcBef>
              <a:spcAft>
                <a:spcPts val="0"/>
              </a:spcAft>
              <a:buClr>
                <a:schemeClr val="dk1"/>
              </a:buClr>
              <a:buSzPts val="3000"/>
              <a:buFont typeface="Varela Round"/>
              <a:buNone/>
              <a:defRPr sz="3000" b="0" i="0" u="none" strike="noStrike" cap="none">
                <a:solidFill>
                  <a:schemeClr val="dk1"/>
                </a:solidFill>
                <a:latin typeface="Varela Round"/>
                <a:ea typeface="Varela Round"/>
                <a:cs typeface="Varela Round"/>
                <a:sym typeface="Varela Round"/>
              </a:defRPr>
            </a:lvl9pPr>
          </a:lstStyle>
          <a:p>
            <a:pPr marL="0" lvl="0" indent="0" algn="ctr" rtl="0">
              <a:spcBef>
                <a:spcPts val="0"/>
              </a:spcBef>
              <a:spcAft>
                <a:spcPts val="0"/>
              </a:spcAft>
              <a:buNone/>
            </a:pPr>
            <a:r>
              <a:rPr lang="en" sz="3600">
                <a:solidFill>
                  <a:schemeClr val="bg1"/>
                </a:solidFill>
                <a:latin typeface="+mj-lt"/>
              </a:rPr>
              <a:t>03</a:t>
            </a:r>
            <a:endParaRPr sz="3600">
              <a:solidFill>
                <a:schemeClr val="bg1"/>
              </a:solidFill>
              <a:latin typeface="+mj-lt"/>
            </a:endParaRPr>
          </a:p>
        </p:txBody>
      </p:sp>
      <p:sp>
        <p:nvSpPr>
          <p:cNvPr id="12" name="Google Shape;1589;p39"/>
          <p:cNvSpPr txBox="1">
            <a:spLocks noGrp="1"/>
          </p:cNvSpPr>
          <p:nvPr/>
        </p:nvSpPr>
        <p:spPr>
          <a:xfrm>
            <a:off x="1828800" y="1434378"/>
            <a:ext cx="7138784" cy="86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200" b="1"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lnSpc>
                <a:spcPct val="150000"/>
              </a:lnSpc>
            </a:pPr>
            <a:r>
              <a:rPr lang="vi-VN" sz="2800">
                <a:latin typeface="+mn-lt"/>
              </a:rPr>
              <a:t>Đọc các văn bản sử dụng nồi cơm điện và trả lời câu hỏi.</a:t>
            </a:r>
            <a:endParaRPr sz="2800">
              <a:latin typeface="+mn-lt"/>
            </a:endParaRPr>
          </a:p>
        </p:txBody>
      </p:sp>
      <p:sp>
        <p:nvSpPr>
          <p:cNvPr id="13" name="Google Shape;1590;p39"/>
          <p:cNvSpPr txBox="1">
            <a:spLocks noGrp="1"/>
          </p:cNvSpPr>
          <p:nvPr/>
        </p:nvSpPr>
        <p:spPr>
          <a:xfrm>
            <a:off x="1828800" y="3303491"/>
            <a:ext cx="7073490"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200" b="1"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lnSpc>
                <a:spcPct val="150000"/>
              </a:lnSpc>
            </a:pPr>
            <a:r>
              <a:rPr lang="vi-VN" sz="2800">
                <a:latin typeface="+mn-lt"/>
              </a:rPr>
              <a:t>Trao đổi về cách viết hướng dẫn sử dụng một sản phẩm.</a:t>
            </a:r>
            <a:endParaRPr sz="2800">
              <a:latin typeface="+mn-lt"/>
            </a:endParaRPr>
          </a:p>
        </p:txBody>
      </p:sp>
      <p:sp>
        <p:nvSpPr>
          <p:cNvPr id="14" name="Google Shape;1592;p39"/>
          <p:cNvSpPr txBox="1">
            <a:spLocks noGrp="1"/>
          </p:cNvSpPr>
          <p:nvPr/>
        </p:nvSpPr>
        <p:spPr>
          <a:xfrm>
            <a:off x="1828801" y="4274548"/>
            <a:ext cx="3765708"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200" b="1"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lnSpc>
                <a:spcPct val="150000"/>
              </a:lnSpc>
            </a:pPr>
            <a:r>
              <a:rPr lang="en-US" sz="2800">
                <a:latin typeface="+mn-lt"/>
              </a:rPr>
              <a:t>Vận dụng</a:t>
            </a:r>
            <a:endParaRPr sz="2800">
              <a:latin typeface="+mn-lt"/>
            </a:endParaRPr>
          </a:p>
        </p:txBody>
      </p:sp>
      <p:sp>
        <p:nvSpPr>
          <p:cNvPr id="15" name="TextBox 35">
            <a:extLst>
              <a:ext uri="{FF2B5EF4-FFF2-40B4-BE49-F238E27FC236}">
                <a16:creationId xmlns:a16="http://schemas.microsoft.com/office/drawing/2014/main" id="{B030F64E-D154-7332-C853-4354A2B66AA6}"/>
              </a:ext>
            </a:extLst>
          </p:cNvPr>
          <p:cNvSpPr txBox="1"/>
          <p:nvPr/>
        </p:nvSpPr>
        <p:spPr>
          <a:xfrm>
            <a:off x="2444223" y="286440"/>
            <a:ext cx="4570482" cy="646331"/>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a:solidFill>
                  <a:schemeClr val="bg2">
                    <a:lumMod val="25000"/>
                  </a:schemeClr>
                </a:solidFill>
                <a:latin typeface="+mj-lt"/>
              </a:rPr>
              <a:t>NỘI DUNG BÀI HỌC</a:t>
            </a:r>
            <a:endParaRPr lang="en-US" sz="3600" b="1" dirty="0">
              <a:solidFill>
                <a:schemeClr val="bg2">
                  <a:lumMod val="25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2"/>
          <p:cNvSpPr txBox="1">
            <a:spLocks noGrp="1"/>
          </p:cNvSpPr>
          <p:nvPr>
            <p:ph type="title"/>
          </p:nvPr>
        </p:nvSpPr>
        <p:spPr>
          <a:xfrm>
            <a:off x="1024800" y="2497368"/>
            <a:ext cx="5893358" cy="841800"/>
          </a:xfrm>
          <a:prstGeom prst="rect">
            <a:avLst/>
          </a:prstGeom>
        </p:spPr>
        <p:txBody>
          <a:bodyPr spcFirstLastPara="1" wrap="square" lIns="91425" tIns="91425" rIns="91425" bIns="91425" anchor="ctr" anchorCtr="0">
            <a:noAutofit/>
          </a:bodyPr>
          <a:lstStyle/>
          <a:p>
            <a:pPr lvl="0">
              <a:lnSpc>
                <a:spcPct val="150000"/>
              </a:lnSpc>
            </a:pPr>
            <a:r>
              <a:rPr lang="vi-VN" sz="4400" b="1">
                <a:latin typeface="+mn-lt"/>
              </a:rPr>
              <a:t>Đọc các văn bản sử dụng nồi cơm điện và trả lời câu hỏi.</a:t>
            </a:r>
          </a:p>
        </p:txBody>
      </p:sp>
      <p:sp>
        <p:nvSpPr>
          <p:cNvPr id="408" name="Google Shape;408;p42"/>
          <p:cNvSpPr txBox="1">
            <a:spLocks noGrp="1"/>
          </p:cNvSpPr>
          <p:nvPr>
            <p:ph type="title" idx="2"/>
          </p:nvPr>
        </p:nvSpPr>
        <p:spPr>
          <a:xfrm>
            <a:off x="1024800" y="377316"/>
            <a:ext cx="1662300" cy="112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200" b="1">
                <a:latin typeface="+mj-lt"/>
              </a:rPr>
              <a:t>01</a:t>
            </a:r>
            <a:endParaRPr sz="7200" b="1">
              <a:latin typeface="+mj-lt"/>
            </a:endParaRPr>
          </a:p>
        </p:txBody>
      </p:sp>
      <p:pic>
        <p:nvPicPr>
          <p:cNvPr id="409" name="Google Shape;409;p42"/>
          <p:cNvPicPr preferRelativeResize="0"/>
          <p:nvPr/>
        </p:nvPicPr>
        <p:blipFill>
          <a:blip r:embed="rId3">
            <a:alphaModFix/>
          </a:blip>
          <a:stretch>
            <a:fillRect/>
          </a:stretch>
        </p:blipFill>
        <p:spPr>
          <a:xfrm>
            <a:off x="6617368" y="2658979"/>
            <a:ext cx="2252266" cy="2239991"/>
          </a:xfrm>
          <a:prstGeom prst="rect">
            <a:avLst/>
          </a:prstGeom>
          <a:noFill/>
          <a:ln>
            <a:noFill/>
          </a:ln>
        </p:spPr>
      </p:pic>
      <p:pic>
        <p:nvPicPr>
          <p:cNvPr id="410" name="Google Shape;410;p42"/>
          <p:cNvPicPr preferRelativeResize="0"/>
          <p:nvPr/>
        </p:nvPicPr>
        <p:blipFill>
          <a:blip r:embed="rId4">
            <a:alphaModFix/>
          </a:blip>
          <a:stretch>
            <a:fillRect/>
          </a:stretch>
        </p:blipFill>
        <p:spPr>
          <a:xfrm rot="2897036">
            <a:off x="8044895" y="3179201"/>
            <a:ext cx="648346" cy="1734061"/>
          </a:xfrm>
          <a:prstGeom prst="rect">
            <a:avLst/>
          </a:prstGeom>
          <a:noFill/>
          <a:ln>
            <a:noFill/>
          </a:ln>
        </p:spPr>
      </p:pic>
      <p:pic>
        <p:nvPicPr>
          <p:cNvPr id="411" name="Google Shape;411;p42"/>
          <p:cNvPicPr preferRelativeResize="0"/>
          <p:nvPr/>
        </p:nvPicPr>
        <p:blipFill>
          <a:blip r:embed="rId5">
            <a:alphaModFix/>
          </a:blip>
          <a:stretch>
            <a:fillRect/>
          </a:stretch>
        </p:blipFill>
        <p:spPr>
          <a:xfrm>
            <a:off x="8255167" y="301986"/>
            <a:ext cx="415200" cy="790033"/>
          </a:xfrm>
          <a:prstGeom prst="rect">
            <a:avLst/>
          </a:prstGeom>
          <a:noFill/>
          <a:ln>
            <a:noFill/>
          </a:ln>
        </p:spPr>
      </p:pic>
      <p:pic>
        <p:nvPicPr>
          <p:cNvPr id="412" name="Google Shape;412;p42"/>
          <p:cNvPicPr preferRelativeResize="0"/>
          <p:nvPr/>
        </p:nvPicPr>
        <p:blipFill>
          <a:blip r:embed="rId5">
            <a:alphaModFix/>
          </a:blip>
          <a:stretch>
            <a:fillRect/>
          </a:stretch>
        </p:blipFill>
        <p:spPr>
          <a:xfrm flipH="1">
            <a:off x="372807" y="4060890"/>
            <a:ext cx="415200" cy="7900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52" name="Google Shape;452;p45"/>
          <p:cNvPicPr preferRelativeResize="0"/>
          <p:nvPr/>
        </p:nvPicPr>
        <p:blipFill>
          <a:blip r:embed="rId3">
            <a:alphaModFix/>
          </a:blip>
          <a:stretch>
            <a:fillRect/>
          </a:stretch>
        </p:blipFill>
        <p:spPr>
          <a:xfrm>
            <a:off x="453981" y="251982"/>
            <a:ext cx="701150" cy="1009650"/>
          </a:xfrm>
          <a:prstGeom prst="rect">
            <a:avLst/>
          </a:prstGeom>
          <a:noFill/>
          <a:ln>
            <a:noFill/>
          </a:ln>
        </p:spPr>
      </p:pic>
      <p:sp>
        <p:nvSpPr>
          <p:cNvPr id="24" name="TextBox 11">
            <a:extLst>
              <a:ext uri="{FF2B5EF4-FFF2-40B4-BE49-F238E27FC236}">
                <a16:creationId xmlns:a16="http://schemas.microsoft.com/office/drawing/2014/main" id="{27DF2B8C-8F3D-55D7-8C03-55D41324E176}"/>
              </a:ext>
            </a:extLst>
          </p:cNvPr>
          <p:cNvSpPr txBox="1"/>
          <p:nvPr/>
        </p:nvSpPr>
        <p:spPr>
          <a:xfrm>
            <a:off x="2572538" y="131051"/>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lumMod val="25000"/>
                  </a:schemeClr>
                </a:solidFill>
                <a:latin typeface="+mj-lt"/>
                <a:cs typeface="Arial" panose="020B0604020202020204" pitchFamily="34" charset="0"/>
              </a:rPr>
              <a:t>BÀI TẬP 1 </a:t>
            </a:r>
          </a:p>
        </p:txBody>
      </p:sp>
      <p:sp>
        <p:nvSpPr>
          <p:cNvPr id="25" name="Rounded Rectangle 24"/>
          <p:cNvSpPr/>
          <p:nvPr/>
        </p:nvSpPr>
        <p:spPr>
          <a:xfrm>
            <a:off x="1457093" y="802782"/>
            <a:ext cx="6311590" cy="44432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602624" y="841204"/>
            <a:ext cx="6110868" cy="400110"/>
          </a:xfrm>
          <a:prstGeom prst="rect">
            <a:avLst/>
          </a:prstGeom>
        </p:spPr>
        <p:txBody>
          <a:bodyPr wrap="square">
            <a:spAutoFit/>
          </a:bodyPr>
          <a:lstStyle/>
          <a:p>
            <a:pPr algn="ctr"/>
            <a:r>
              <a:rPr lang="vi-VN" sz="2000">
                <a:solidFill>
                  <a:srgbClr val="242021"/>
                </a:solidFill>
                <a:latin typeface="+mn-lt"/>
              </a:rPr>
              <a:t>Đọc </a:t>
            </a:r>
            <a:r>
              <a:rPr lang="en-US" sz="2000">
                <a:solidFill>
                  <a:srgbClr val="242021"/>
                </a:solidFill>
                <a:latin typeface="+mn-lt"/>
              </a:rPr>
              <a:t>văn bản </a:t>
            </a:r>
            <a:r>
              <a:rPr lang="vi-VN" sz="2000">
                <a:solidFill>
                  <a:srgbClr val="242021"/>
                </a:solidFill>
                <a:latin typeface="+mn-lt"/>
              </a:rPr>
              <a:t>và trả lời lần lượt 2 câu hỏi </a:t>
            </a:r>
            <a:endParaRPr lang="en-US" sz="2000">
              <a:latin typeface="+mn-lt"/>
            </a:endParaRPr>
          </a:p>
        </p:txBody>
      </p:sp>
      <p:grpSp>
        <p:nvGrpSpPr>
          <p:cNvPr id="31" name="Google Shape;388;p40"/>
          <p:cNvGrpSpPr/>
          <p:nvPr/>
        </p:nvGrpSpPr>
        <p:grpSpPr>
          <a:xfrm>
            <a:off x="7595174" y="3195576"/>
            <a:ext cx="1513429" cy="1847384"/>
            <a:chOff x="500735" y="1289948"/>
            <a:chExt cx="2461893" cy="3112278"/>
          </a:xfrm>
        </p:grpSpPr>
        <p:pic>
          <p:nvPicPr>
            <p:cNvPr id="32" name="Google Shape;389;p40"/>
            <p:cNvPicPr preferRelativeResize="0"/>
            <p:nvPr/>
          </p:nvPicPr>
          <p:blipFill>
            <a:blip r:embed="rId4">
              <a:alphaModFix/>
            </a:blip>
            <a:stretch>
              <a:fillRect/>
            </a:stretch>
          </p:blipFill>
          <p:spPr>
            <a:xfrm>
              <a:off x="1435937" y="2856059"/>
              <a:ext cx="1425999" cy="1546167"/>
            </a:xfrm>
            <a:prstGeom prst="rect">
              <a:avLst/>
            </a:prstGeom>
            <a:noFill/>
            <a:ln>
              <a:noFill/>
            </a:ln>
          </p:spPr>
        </p:pic>
        <p:pic>
          <p:nvPicPr>
            <p:cNvPr id="33" name="Google Shape;390;p40"/>
            <p:cNvPicPr preferRelativeResize="0"/>
            <p:nvPr/>
          </p:nvPicPr>
          <p:blipFill>
            <a:blip r:embed="rId5">
              <a:alphaModFix/>
            </a:blip>
            <a:stretch>
              <a:fillRect/>
            </a:stretch>
          </p:blipFill>
          <p:spPr>
            <a:xfrm rot="2030858">
              <a:off x="1233764" y="1318557"/>
              <a:ext cx="995835" cy="2935106"/>
            </a:xfrm>
            <a:prstGeom prst="rect">
              <a:avLst/>
            </a:prstGeom>
            <a:noFill/>
            <a:ln>
              <a:noFill/>
            </a:ln>
          </p:spPr>
        </p:pic>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4256" y="1312432"/>
            <a:ext cx="4472895" cy="3661797"/>
          </a:xfrm>
          <a:prstGeom prst="rect">
            <a:avLst/>
          </a:prstGeom>
        </p:spPr>
      </p:pic>
    </p:spTree>
    <p:extLst>
      <p:ext uri="{BB962C8B-B14F-4D97-AF65-F5344CB8AC3E}">
        <p14:creationId xmlns:p14="http://schemas.microsoft.com/office/powerpoint/2010/main" val="419002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52" name="Google Shape;452;p45"/>
          <p:cNvPicPr preferRelativeResize="0"/>
          <p:nvPr/>
        </p:nvPicPr>
        <p:blipFill>
          <a:blip r:embed="rId3">
            <a:alphaModFix/>
          </a:blip>
          <a:stretch>
            <a:fillRect/>
          </a:stretch>
        </p:blipFill>
        <p:spPr>
          <a:xfrm>
            <a:off x="453981" y="251982"/>
            <a:ext cx="701150" cy="1009650"/>
          </a:xfrm>
          <a:prstGeom prst="rect">
            <a:avLst/>
          </a:prstGeom>
          <a:noFill/>
          <a:ln>
            <a:noFill/>
          </a:ln>
        </p:spPr>
      </p:pic>
      <p:sp>
        <p:nvSpPr>
          <p:cNvPr id="24" name="TextBox 11">
            <a:extLst>
              <a:ext uri="{FF2B5EF4-FFF2-40B4-BE49-F238E27FC236}">
                <a16:creationId xmlns:a16="http://schemas.microsoft.com/office/drawing/2014/main" id="{27DF2B8C-8F3D-55D7-8C03-55D41324E176}"/>
              </a:ext>
            </a:extLst>
          </p:cNvPr>
          <p:cNvSpPr txBox="1"/>
          <p:nvPr/>
        </p:nvSpPr>
        <p:spPr>
          <a:xfrm>
            <a:off x="2572538" y="131051"/>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lumMod val="25000"/>
                  </a:schemeClr>
                </a:solidFill>
                <a:latin typeface="+mj-lt"/>
                <a:cs typeface="Arial" panose="020B0604020202020204" pitchFamily="34" charset="0"/>
              </a:rPr>
              <a:t>BÀI TẬP 1 </a:t>
            </a:r>
          </a:p>
        </p:txBody>
      </p:sp>
      <p:sp>
        <p:nvSpPr>
          <p:cNvPr id="25" name="Rounded Rectangle 24"/>
          <p:cNvSpPr/>
          <p:nvPr/>
        </p:nvSpPr>
        <p:spPr>
          <a:xfrm>
            <a:off x="1457093" y="802782"/>
            <a:ext cx="6311590" cy="50088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602624" y="881545"/>
            <a:ext cx="6110868" cy="400110"/>
          </a:xfrm>
          <a:prstGeom prst="rect">
            <a:avLst/>
          </a:prstGeom>
        </p:spPr>
        <p:txBody>
          <a:bodyPr wrap="square">
            <a:spAutoFit/>
          </a:bodyPr>
          <a:lstStyle/>
          <a:p>
            <a:pPr algn="ctr"/>
            <a:r>
              <a:rPr lang="vi-VN" sz="2000">
                <a:solidFill>
                  <a:srgbClr val="242021"/>
                </a:solidFill>
              </a:rPr>
              <a:t>Đọc </a:t>
            </a:r>
            <a:r>
              <a:rPr lang="en-US" sz="2000">
                <a:solidFill>
                  <a:srgbClr val="242021"/>
                </a:solidFill>
              </a:rPr>
              <a:t>văn bản </a:t>
            </a:r>
            <a:r>
              <a:rPr lang="vi-VN" sz="2000">
                <a:solidFill>
                  <a:srgbClr val="242021"/>
                </a:solidFill>
              </a:rPr>
              <a:t>và trả lời lần lượt câu hỏi </a:t>
            </a:r>
            <a:endParaRPr lang="en-US" sz="2000"/>
          </a:p>
        </p:txBody>
      </p:sp>
      <p:sp>
        <p:nvSpPr>
          <p:cNvPr id="3" name="Rectangle 2"/>
          <p:cNvSpPr/>
          <p:nvPr/>
        </p:nvSpPr>
        <p:spPr>
          <a:xfrm>
            <a:off x="1030767" y="1329062"/>
            <a:ext cx="7670800" cy="984308"/>
          </a:xfrm>
          <a:prstGeom prst="rect">
            <a:avLst/>
          </a:prstGeom>
        </p:spPr>
        <p:txBody>
          <a:bodyPr wrap="square">
            <a:spAutoFit/>
          </a:bodyPr>
          <a:lstStyle/>
          <a:p>
            <a:pPr marL="457200" indent="-457200" algn="just">
              <a:lnSpc>
                <a:spcPct val="150000"/>
              </a:lnSpc>
              <a:spcBef>
                <a:spcPts val="100"/>
              </a:spcBef>
              <a:spcAft>
                <a:spcPts val="100"/>
              </a:spcAft>
              <a:buAutoNum type="alphaLcPeriod"/>
            </a:pPr>
            <a:r>
              <a:rPr lang="vi-VN" sz="2000">
                <a:solidFill>
                  <a:srgbClr val="242021"/>
                </a:solidFill>
                <a:latin typeface="+mn-lt"/>
              </a:rPr>
              <a:t>Văn bản trên hướng dẫn sử dụng sản phẩm gì? </a:t>
            </a:r>
            <a:endParaRPr lang="en-US" sz="2000">
              <a:solidFill>
                <a:srgbClr val="242021"/>
              </a:solidFill>
              <a:latin typeface="+mn-lt"/>
            </a:endParaRPr>
          </a:p>
          <a:p>
            <a:pPr marL="457200" indent="-457200" algn="just">
              <a:lnSpc>
                <a:spcPct val="150000"/>
              </a:lnSpc>
              <a:spcBef>
                <a:spcPts val="100"/>
              </a:spcBef>
              <a:spcAft>
                <a:spcPts val="100"/>
              </a:spcAft>
              <a:buAutoNum type="alphaLcPeriod"/>
            </a:pPr>
            <a:r>
              <a:rPr lang="vi-VN" sz="2000">
                <a:solidFill>
                  <a:srgbClr val="242021"/>
                </a:solidFill>
                <a:latin typeface="+mn-lt"/>
              </a:rPr>
              <a:t>Việc sử dụng sản phẩm đó chia làm mấy bước?</a:t>
            </a:r>
            <a:endParaRPr lang="en-US" sz="2000">
              <a:solidFill>
                <a:srgbClr val="242021"/>
              </a:solidFill>
              <a:latin typeface="+mn-lt"/>
            </a:endParaRPr>
          </a:p>
        </p:txBody>
      </p:sp>
      <p:sp>
        <p:nvSpPr>
          <p:cNvPr id="4" name="Rectangle 3"/>
          <p:cNvSpPr/>
          <p:nvPr/>
        </p:nvSpPr>
        <p:spPr>
          <a:xfrm>
            <a:off x="1155131" y="2722527"/>
            <a:ext cx="6727284" cy="2805320"/>
          </a:xfrm>
          <a:prstGeom prst="rect">
            <a:avLst/>
          </a:prstGeom>
        </p:spPr>
        <p:txBody>
          <a:bodyPr wrap="square">
            <a:spAutoFit/>
          </a:bodyPr>
          <a:lstStyle/>
          <a:p>
            <a:pPr marL="457200" indent="-457200">
              <a:lnSpc>
                <a:spcPct val="150000"/>
              </a:lnSpc>
              <a:buAutoNum type="alphaLcPeriod"/>
            </a:pPr>
            <a:r>
              <a:rPr lang="vi-VN" sz="2000">
                <a:solidFill>
                  <a:srgbClr val="242021"/>
                </a:solidFill>
                <a:latin typeface="+mn-lt"/>
              </a:rPr>
              <a:t>Văn bản trên hướng dẫn sử dụng nồi cơm điện. </a:t>
            </a:r>
            <a:endParaRPr lang="en-US" sz="2000">
              <a:solidFill>
                <a:srgbClr val="242021"/>
              </a:solidFill>
              <a:latin typeface="+mn-lt"/>
            </a:endParaRPr>
          </a:p>
          <a:p>
            <a:pPr marL="457200" indent="-457200">
              <a:lnSpc>
                <a:spcPct val="150000"/>
              </a:lnSpc>
              <a:buAutoNum type="alphaLcPeriod"/>
            </a:pPr>
            <a:r>
              <a:rPr lang="vi-VN" sz="2000">
                <a:solidFill>
                  <a:srgbClr val="242021"/>
                </a:solidFill>
                <a:latin typeface="+mn-lt"/>
              </a:rPr>
              <a:t>Việc sử dụng nồi cơm điện chia làm 3 bước:</a:t>
            </a:r>
          </a:p>
          <a:p>
            <a:pPr>
              <a:lnSpc>
                <a:spcPct val="150000"/>
              </a:lnSpc>
            </a:pPr>
            <a:r>
              <a:rPr lang="vi-VN" sz="2000">
                <a:solidFill>
                  <a:srgbClr val="242021"/>
                </a:solidFill>
                <a:latin typeface="+mn-lt"/>
              </a:rPr>
              <a:t>Bước 1: trước khi nấu cơm.</a:t>
            </a:r>
          </a:p>
          <a:p>
            <a:pPr>
              <a:lnSpc>
                <a:spcPct val="150000"/>
              </a:lnSpc>
            </a:pPr>
            <a:r>
              <a:rPr lang="vi-VN" sz="2000">
                <a:solidFill>
                  <a:srgbClr val="242021"/>
                </a:solidFill>
                <a:latin typeface="+mn-lt"/>
              </a:rPr>
              <a:t>Bước 2: khi nấu cơm.</a:t>
            </a:r>
          </a:p>
          <a:p>
            <a:pPr>
              <a:lnSpc>
                <a:spcPct val="150000"/>
              </a:lnSpc>
            </a:pPr>
            <a:r>
              <a:rPr lang="vi-VN" sz="2000">
                <a:solidFill>
                  <a:srgbClr val="242021"/>
                </a:solidFill>
                <a:latin typeface="+mn-lt"/>
              </a:rPr>
              <a:t>Bước 3: sau khi nấu cơm. </a:t>
            </a:r>
          </a:p>
          <a:p>
            <a:pPr marL="457200" indent="-457200">
              <a:lnSpc>
                <a:spcPct val="150000"/>
              </a:lnSpc>
              <a:buAutoNum type="alphaLcPeriod"/>
            </a:pPr>
            <a:endParaRPr lang="en-US" sz="2000">
              <a:solidFill>
                <a:srgbClr val="242021"/>
              </a:solidFill>
              <a:latin typeface="+mn-lt"/>
            </a:endParaRPr>
          </a:p>
        </p:txBody>
      </p:sp>
      <p:sp>
        <p:nvSpPr>
          <p:cNvPr id="30" name="Rectangle 29"/>
          <p:cNvSpPr/>
          <p:nvPr/>
        </p:nvSpPr>
        <p:spPr>
          <a:xfrm>
            <a:off x="1647905" y="2239631"/>
            <a:ext cx="5964573" cy="496996"/>
          </a:xfrm>
          <a:prstGeom prst="rect">
            <a:avLst/>
          </a:prstGeom>
        </p:spPr>
        <p:txBody>
          <a:bodyPr wrap="square">
            <a:spAutoFit/>
          </a:bodyPr>
          <a:lstStyle/>
          <a:p>
            <a:pPr algn="ctr">
              <a:lnSpc>
                <a:spcPct val="150000"/>
              </a:lnSpc>
            </a:pPr>
            <a:r>
              <a:rPr lang="en-US" sz="2000" b="1" u="sng">
                <a:solidFill>
                  <a:schemeClr val="tx1"/>
                </a:solidFill>
                <a:latin typeface="+mn-lt"/>
                <a:ea typeface="SimSun" panose="02010600030101010101" pitchFamily="2" charset="-122"/>
              </a:rPr>
              <a:t>Đáp án:</a:t>
            </a:r>
            <a:endParaRPr lang="en-US" sz="2000" b="1" u="sng">
              <a:solidFill>
                <a:schemeClr val="tx1"/>
              </a:solidFill>
              <a:latin typeface="+mn-lt"/>
            </a:endParaRPr>
          </a:p>
        </p:txBody>
      </p:sp>
      <p:grpSp>
        <p:nvGrpSpPr>
          <p:cNvPr id="31" name="Google Shape;388;p40"/>
          <p:cNvGrpSpPr/>
          <p:nvPr/>
        </p:nvGrpSpPr>
        <p:grpSpPr>
          <a:xfrm>
            <a:off x="7595174" y="3195576"/>
            <a:ext cx="1513429" cy="1847384"/>
            <a:chOff x="500735" y="1289948"/>
            <a:chExt cx="2461893" cy="3112278"/>
          </a:xfrm>
        </p:grpSpPr>
        <p:pic>
          <p:nvPicPr>
            <p:cNvPr id="32" name="Google Shape;389;p40"/>
            <p:cNvPicPr preferRelativeResize="0"/>
            <p:nvPr/>
          </p:nvPicPr>
          <p:blipFill>
            <a:blip r:embed="rId4">
              <a:alphaModFix/>
            </a:blip>
            <a:stretch>
              <a:fillRect/>
            </a:stretch>
          </p:blipFill>
          <p:spPr>
            <a:xfrm>
              <a:off x="1435937" y="2856059"/>
              <a:ext cx="1425999" cy="1546167"/>
            </a:xfrm>
            <a:prstGeom prst="rect">
              <a:avLst/>
            </a:prstGeom>
            <a:noFill/>
            <a:ln>
              <a:noFill/>
            </a:ln>
          </p:spPr>
        </p:pic>
        <p:pic>
          <p:nvPicPr>
            <p:cNvPr id="33" name="Google Shape;390;p40"/>
            <p:cNvPicPr preferRelativeResize="0"/>
            <p:nvPr/>
          </p:nvPicPr>
          <p:blipFill>
            <a:blip r:embed="rId5">
              <a:alphaModFix/>
            </a:blip>
            <a:stretch>
              <a:fillRect/>
            </a:stretch>
          </p:blipFill>
          <p:spPr>
            <a:xfrm rot="2030858">
              <a:off x="1233764" y="1318557"/>
              <a:ext cx="995835" cy="2935106"/>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 grpId="0"/>
      <p:bldP spid="4"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52" name="Google Shape;452;p45"/>
          <p:cNvPicPr preferRelativeResize="0"/>
          <p:nvPr/>
        </p:nvPicPr>
        <p:blipFill>
          <a:blip r:embed="rId3">
            <a:alphaModFix/>
          </a:blip>
          <a:stretch>
            <a:fillRect/>
          </a:stretch>
        </p:blipFill>
        <p:spPr>
          <a:xfrm>
            <a:off x="453981" y="251982"/>
            <a:ext cx="701150" cy="1009650"/>
          </a:xfrm>
          <a:prstGeom prst="rect">
            <a:avLst/>
          </a:prstGeom>
          <a:noFill/>
          <a:ln>
            <a:noFill/>
          </a:ln>
        </p:spPr>
      </p:pic>
      <p:sp>
        <p:nvSpPr>
          <p:cNvPr id="24" name="TextBox 11">
            <a:extLst>
              <a:ext uri="{FF2B5EF4-FFF2-40B4-BE49-F238E27FC236}">
                <a16:creationId xmlns:a16="http://schemas.microsoft.com/office/drawing/2014/main" id="{27DF2B8C-8F3D-55D7-8C03-55D41324E176}"/>
              </a:ext>
            </a:extLst>
          </p:cNvPr>
          <p:cNvSpPr txBox="1"/>
          <p:nvPr/>
        </p:nvSpPr>
        <p:spPr>
          <a:xfrm>
            <a:off x="2572538" y="131051"/>
            <a:ext cx="41710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lumMod val="25000"/>
                  </a:schemeClr>
                </a:solidFill>
                <a:latin typeface="+mj-lt"/>
                <a:cs typeface="Arial" panose="020B0604020202020204" pitchFamily="34" charset="0"/>
              </a:rPr>
              <a:t>BÀI TẬP 1 </a:t>
            </a:r>
          </a:p>
        </p:txBody>
      </p:sp>
      <p:sp>
        <p:nvSpPr>
          <p:cNvPr id="25" name="Rounded Rectangle 24"/>
          <p:cNvSpPr/>
          <p:nvPr/>
        </p:nvSpPr>
        <p:spPr>
          <a:xfrm>
            <a:off x="1457093" y="802782"/>
            <a:ext cx="6311590" cy="50088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602624" y="881545"/>
            <a:ext cx="6110868" cy="400110"/>
          </a:xfrm>
          <a:prstGeom prst="rect">
            <a:avLst/>
          </a:prstGeom>
        </p:spPr>
        <p:txBody>
          <a:bodyPr wrap="square">
            <a:spAutoFit/>
          </a:bodyPr>
          <a:lstStyle/>
          <a:p>
            <a:pPr algn="ctr"/>
            <a:r>
              <a:rPr lang="vi-VN" sz="2000">
                <a:solidFill>
                  <a:srgbClr val="242021"/>
                </a:solidFill>
              </a:rPr>
              <a:t>Đọc </a:t>
            </a:r>
            <a:r>
              <a:rPr lang="en-US" sz="2000">
                <a:solidFill>
                  <a:srgbClr val="242021"/>
                </a:solidFill>
              </a:rPr>
              <a:t>văn bản </a:t>
            </a:r>
            <a:r>
              <a:rPr lang="vi-VN" sz="2000">
                <a:solidFill>
                  <a:srgbClr val="242021"/>
                </a:solidFill>
              </a:rPr>
              <a:t>và trả lời lần lượt câu hỏi </a:t>
            </a:r>
            <a:endParaRPr lang="en-US" sz="2000"/>
          </a:p>
        </p:txBody>
      </p:sp>
      <p:sp>
        <p:nvSpPr>
          <p:cNvPr id="3" name="Rectangle 2"/>
          <p:cNvSpPr/>
          <p:nvPr/>
        </p:nvSpPr>
        <p:spPr>
          <a:xfrm>
            <a:off x="1309569" y="1303662"/>
            <a:ext cx="6606636" cy="507831"/>
          </a:xfrm>
          <a:prstGeom prst="rect">
            <a:avLst/>
          </a:prstGeom>
        </p:spPr>
        <p:txBody>
          <a:bodyPr wrap="square">
            <a:spAutoFit/>
          </a:bodyPr>
          <a:lstStyle/>
          <a:p>
            <a:pPr algn="just">
              <a:lnSpc>
                <a:spcPct val="150000"/>
              </a:lnSpc>
              <a:spcBef>
                <a:spcPts val="100"/>
              </a:spcBef>
              <a:spcAft>
                <a:spcPts val="100"/>
              </a:spcAft>
            </a:pPr>
            <a:r>
              <a:rPr lang="en-US" sz="1800">
                <a:solidFill>
                  <a:srgbClr val="242021"/>
                </a:solidFill>
                <a:latin typeface="+mn-lt"/>
              </a:rPr>
              <a:t>c.  </a:t>
            </a:r>
            <a:r>
              <a:rPr lang="vi-VN" sz="1800">
                <a:solidFill>
                  <a:srgbClr val="242021"/>
                </a:solidFill>
                <a:latin typeface="+mn-lt"/>
              </a:rPr>
              <a:t>Trong mỗi bước sản phẩm đó được sử dụng như thế nào? </a:t>
            </a:r>
            <a:endParaRPr lang="en-US" sz="1800">
              <a:solidFill>
                <a:srgbClr val="242021"/>
              </a:solidFill>
              <a:latin typeface="+mn-lt"/>
            </a:endParaRPr>
          </a:p>
        </p:txBody>
      </p:sp>
      <p:sp>
        <p:nvSpPr>
          <p:cNvPr id="30" name="Rectangle 29"/>
          <p:cNvSpPr/>
          <p:nvPr/>
        </p:nvSpPr>
        <p:spPr>
          <a:xfrm>
            <a:off x="873205" y="1762512"/>
            <a:ext cx="5964573" cy="456535"/>
          </a:xfrm>
          <a:prstGeom prst="rect">
            <a:avLst/>
          </a:prstGeom>
        </p:spPr>
        <p:txBody>
          <a:bodyPr wrap="square">
            <a:spAutoFit/>
          </a:bodyPr>
          <a:lstStyle/>
          <a:p>
            <a:pPr algn="ctr">
              <a:lnSpc>
                <a:spcPct val="150000"/>
              </a:lnSpc>
            </a:pPr>
            <a:r>
              <a:rPr lang="en-US" sz="1800" b="1" u="sng">
                <a:solidFill>
                  <a:schemeClr val="tx1"/>
                </a:solidFill>
                <a:latin typeface="+mn-lt"/>
                <a:ea typeface="SimSun" panose="02010600030101010101" pitchFamily="2" charset="-122"/>
              </a:rPr>
              <a:t>Đáp án:</a:t>
            </a:r>
            <a:endParaRPr lang="en-US" sz="1800" b="1" u="sng">
              <a:solidFill>
                <a:schemeClr val="tx1"/>
              </a:solidFill>
              <a:latin typeface="+mn-lt"/>
            </a:endParaRPr>
          </a:p>
        </p:txBody>
      </p:sp>
      <p:grpSp>
        <p:nvGrpSpPr>
          <p:cNvPr id="13" name="Group 12"/>
          <p:cNvGrpSpPr/>
          <p:nvPr/>
        </p:nvGrpSpPr>
        <p:grpSpPr>
          <a:xfrm>
            <a:off x="307563" y="1914648"/>
            <a:ext cx="723564" cy="1201839"/>
            <a:chOff x="0" y="-48087"/>
            <a:chExt cx="723564" cy="1201839"/>
          </a:xfrm>
        </p:grpSpPr>
        <p:sp>
          <p:nvSpPr>
            <p:cNvPr id="36" name="Chevron 35"/>
            <p:cNvSpPr/>
            <p:nvPr/>
          </p:nvSpPr>
          <p:spPr>
            <a:xfrm rot="5400000">
              <a:off x="-239138" y="191051"/>
              <a:ext cx="1201839" cy="72356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7" name="Chevron 4"/>
            <p:cNvSpPr txBox="1"/>
            <p:nvPr/>
          </p:nvSpPr>
          <p:spPr>
            <a:xfrm>
              <a:off x="1" y="361782"/>
              <a:ext cx="723563" cy="4301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b="1" i="1" kern="1200"/>
                <a:t>1</a:t>
              </a:r>
              <a:endParaRPr lang="en-US" sz="2800" b="1" kern="1200"/>
            </a:p>
          </p:txBody>
        </p:sp>
      </p:grpSp>
      <p:grpSp>
        <p:nvGrpSpPr>
          <p:cNvPr id="14" name="Group 13"/>
          <p:cNvGrpSpPr/>
          <p:nvPr/>
        </p:nvGrpSpPr>
        <p:grpSpPr>
          <a:xfrm>
            <a:off x="1008713" y="1914647"/>
            <a:ext cx="7798943" cy="905079"/>
            <a:chOff x="980934" y="4023"/>
            <a:chExt cx="1994810" cy="934182"/>
          </a:xfrm>
        </p:grpSpPr>
        <p:sp>
          <p:nvSpPr>
            <p:cNvPr id="34" name="Round Same Side Corner Rectangle 33"/>
            <p:cNvSpPr/>
            <p:nvPr/>
          </p:nvSpPr>
          <p:spPr>
            <a:xfrm rot="5400000">
              <a:off x="1511248" y="-526291"/>
              <a:ext cx="934182" cy="1994810"/>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5" name="Round Same Side Corner Rectangle 6"/>
            <p:cNvSpPr txBox="1"/>
            <p:nvPr/>
          </p:nvSpPr>
          <p:spPr>
            <a:xfrm>
              <a:off x="980935" y="20079"/>
              <a:ext cx="1951225" cy="89617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9525" rIns="9525" bIns="9525" numCol="1" spcCol="1270" anchor="ctr" anchorCtr="0">
              <a:noAutofit/>
            </a:bodyPr>
            <a:lstStyle/>
            <a:p>
              <a:pPr marL="114300" lvl="1" indent="-114300" algn="l" defTabSz="666750">
                <a:lnSpc>
                  <a:spcPct val="150000"/>
                </a:lnSpc>
                <a:spcBef>
                  <a:spcPct val="0"/>
                </a:spcBef>
                <a:spcAft>
                  <a:spcPct val="15000"/>
                </a:spcAft>
                <a:buChar char="••"/>
              </a:pPr>
              <a:r>
                <a:rPr lang="en-US" sz="1500" i="0" kern="1200"/>
                <a:t>T</a:t>
              </a:r>
              <a:r>
                <a:rPr lang="vi-VN" sz="1500" i="0" kern="1200"/>
                <a:t>rước khi nấu cơm gồm đổ gạo đã vo vào lòng nổi, dùng khăn lau khô mặt ngoài lòng nổi trước khi đặt vào nổi. (Không nên vo gạo trong lòng nồi để bảo vệ lớp chống dính). </a:t>
              </a:r>
              <a:endParaRPr lang="en-US" sz="1500" i="0" kern="1200"/>
            </a:p>
          </p:txBody>
        </p:sp>
      </p:grpSp>
      <p:grpSp>
        <p:nvGrpSpPr>
          <p:cNvPr id="15" name="Group 14"/>
          <p:cNvGrpSpPr/>
          <p:nvPr/>
        </p:nvGrpSpPr>
        <p:grpSpPr>
          <a:xfrm>
            <a:off x="312120" y="2975423"/>
            <a:ext cx="728123" cy="1021280"/>
            <a:chOff x="0" y="1046511"/>
            <a:chExt cx="723564" cy="1033661"/>
          </a:xfrm>
        </p:grpSpPr>
        <p:sp>
          <p:nvSpPr>
            <p:cNvPr id="28" name="Chevron 27"/>
            <p:cNvSpPr/>
            <p:nvPr/>
          </p:nvSpPr>
          <p:spPr>
            <a:xfrm rot="5400000">
              <a:off x="-155049" y="1201560"/>
              <a:ext cx="1033661" cy="72356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9" name="Chevron 8"/>
            <p:cNvSpPr txBox="1"/>
            <p:nvPr/>
          </p:nvSpPr>
          <p:spPr>
            <a:xfrm>
              <a:off x="1" y="1408293"/>
              <a:ext cx="723563" cy="3100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b="1" i="1" kern="1200"/>
                <a:t>2</a:t>
              </a:r>
              <a:endParaRPr lang="en-US" sz="2800" b="1" kern="1200"/>
            </a:p>
          </p:txBody>
        </p:sp>
      </p:grpSp>
      <p:grpSp>
        <p:nvGrpSpPr>
          <p:cNvPr id="16" name="Group 15"/>
          <p:cNvGrpSpPr/>
          <p:nvPr/>
        </p:nvGrpSpPr>
        <p:grpSpPr>
          <a:xfrm>
            <a:off x="1035684" y="2975425"/>
            <a:ext cx="7765416" cy="668169"/>
            <a:chOff x="723563" y="1058894"/>
            <a:chExt cx="5523228" cy="668169"/>
          </a:xfrm>
        </p:grpSpPr>
        <p:sp>
          <p:nvSpPr>
            <p:cNvPr id="23" name="Round Same Side Corner Rectangle 22"/>
            <p:cNvSpPr/>
            <p:nvPr/>
          </p:nvSpPr>
          <p:spPr>
            <a:xfrm rot="5400000">
              <a:off x="3151092" y="-1368635"/>
              <a:ext cx="668169" cy="552322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Round Same Side Corner Rectangle 10"/>
            <p:cNvSpPr txBox="1"/>
            <p:nvPr/>
          </p:nvSpPr>
          <p:spPr>
            <a:xfrm>
              <a:off x="723563" y="1095531"/>
              <a:ext cx="5406694" cy="59788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9525" rIns="9525" bIns="9525" numCol="1" spcCol="1270" anchor="ctr" anchorCtr="0">
              <a:noAutofit/>
            </a:bodyPr>
            <a:lstStyle/>
            <a:p>
              <a:pPr marL="114300" lvl="1" indent="-114300" algn="l" defTabSz="666750">
                <a:lnSpc>
                  <a:spcPct val="150000"/>
                </a:lnSpc>
                <a:spcBef>
                  <a:spcPct val="0"/>
                </a:spcBef>
                <a:spcAft>
                  <a:spcPct val="15000"/>
                </a:spcAft>
                <a:buChar char="••"/>
              </a:pPr>
              <a:r>
                <a:rPr lang="en-US" sz="1500" i="0" kern="1200"/>
                <a:t>K</a:t>
              </a:r>
              <a:r>
                <a:rPr lang="vi-VN" sz="1500" i="0" kern="1200"/>
                <a:t>hi nấu cơm bao gồm đóng chặt nắp nồi, cắm điện và nhấn nút nấu (Không mở nồi trong suốt quá trình nấu). </a:t>
              </a:r>
              <a:endParaRPr lang="en-US" sz="1500" i="0" kern="1200"/>
            </a:p>
          </p:txBody>
        </p:sp>
      </p:grpSp>
      <p:grpSp>
        <p:nvGrpSpPr>
          <p:cNvPr id="17" name="Group 16"/>
          <p:cNvGrpSpPr/>
          <p:nvPr/>
        </p:nvGrpSpPr>
        <p:grpSpPr>
          <a:xfrm>
            <a:off x="312122" y="3786914"/>
            <a:ext cx="723564" cy="1325516"/>
            <a:chOff x="0" y="1920475"/>
            <a:chExt cx="723564" cy="1325516"/>
          </a:xfrm>
        </p:grpSpPr>
        <p:sp>
          <p:nvSpPr>
            <p:cNvPr id="21" name="Chevron 20"/>
            <p:cNvSpPr/>
            <p:nvPr/>
          </p:nvSpPr>
          <p:spPr>
            <a:xfrm rot="5400000">
              <a:off x="-300976" y="2221451"/>
              <a:ext cx="1325516" cy="72356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2" name="Chevron 12"/>
            <p:cNvSpPr txBox="1"/>
            <p:nvPr/>
          </p:nvSpPr>
          <p:spPr>
            <a:xfrm>
              <a:off x="1" y="2282257"/>
              <a:ext cx="723563" cy="6019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b="1" i="1" kern="1200"/>
                <a:t>3 </a:t>
              </a:r>
              <a:endParaRPr lang="en-US" sz="2800" b="1" kern="1200"/>
            </a:p>
          </p:txBody>
        </p:sp>
      </p:grpSp>
      <p:grpSp>
        <p:nvGrpSpPr>
          <p:cNvPr id="18" name="Group 17"/>
          <p:cNvGrpSpPr/>
          <p:nvPr/>
        </p:nvGrpSpPr>
        <p:grpSpPr>
          <a:xfrm>
            <a:off x="1035685" y="3776240"/>
            <a:ext cx="7765415" cy="985083"/>
            <a:chOff x="723563" y="1909801"/>
            <a:chExt cx="6246791" cy="985083"/>
          </a:xfrm>
        </p:grpSpPr>
        <p:sp>
          <p:nvSpPr>
            <p:cNvPr id="19" name="Round Same Side Corner Rectangle 18"/>
            <p:cNvSpPr/>
            <p:nvPr/>
          </p:nvSpPr>
          <p:spPr>
            <a:xfrm rot="5400000">
              <a:off x="3354417" y="-721053"/>
              <a:ext cx="985083" cy="624679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Round Same Side Corner Rectangle 14"/>
            <p:cNvSpPr txBox="1"/>
            <p:nvPr/>
          </p:nvSpPr>
          <p:spPr>
            <a:xfrm>
              <a:off x="723563" y="1957889"/>
              <a:ext cx="6198703" cy="8889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9525" rIns="9525" bIns="9525" numCol="1" spcCol="1270" anchor="ctr" anchorCtr="0">
              <a:noAutofit/>
            </a:bodyPr>
            <a:lstStyle/>
            <a:p>
              <a:pPr marL="114300" lvl="1" indent="-114300" algn="l" defTabSz="666750">
                <a:lnSpc>
                  <a:spcPct val="150000"/>
                </a:lnSpc>
                <a:spcBef>
                  <a:spcPct val="0"/>
                </a:spcBef>
                <a:spcAft>
                  <a:spcPct val="15000"/>
                </a:spcAft>
                <a:buChar char="••"/>
              </a:pPr>
              <a:r>
                <a:rPr lang="en-US" sz="1500" i="0" kern="1200"/>
                <a:t>S</a:t>
              </a:r>
              <a:r>
                <a:rPr lang="vi-VN" sz="1500" i="0" kern="1200"/>
                <a:t>au khi nấu cơm gồm lấy hết cơm ra khỏi lòng nổi, dùng vật liệu mềm để làm sạch các bộ phận của nồi. Nếu dùng vật liệu cứng (như kim loại), sẽ làm nổi bị trầy xước.</a:t>
              </a:r>
              <a:endParaRPr lang="en-US" sz="1500" i="0" kern="1200"/>
            </a:p>
          </p:txBody>
        </p:sp>
      </p:grpSp>
    </p:spTree>
    <p:extLst>
      <p:ext uri="{BB962C8B-B14F-4D97-AF65-F5344CB8AC3E}">
        <p14:creationId xmlns:p14="http://schemas.microsoft.com/office/powerpoint/2010/main" val="298329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50"/>
          <p:cNvSpPr txBox="1">
            <a:spLocks noGrp="1"/>
          </p:cNvSpPr>
          <p:nvPr>
            <p:ph type="title"/>
          </p:nvPr>
        </p:nvSpPr>
        <p:spPr>
          <a:xfrm>
            <a:off x="1734031" y="2433211"/>
            <a:ext cx="6266969" cy="841800"/>
          </a:xfrm>
          <a:prstGeom prst="rect">
            <a:avLst/>
          </a:prstGeom>
        </p:spPr>
        <p:txBody>
          <a:bodyPr spcFirstLastPara="1" wrap="square" lIns="91425" tIns="91425" rIns="91425" bIns="91425" anchor="ctr" anchorCtr="0">
            <a:noAutofit/>
          </a:bodyPr>
          <a:lstStyle/>
          <a:p>
            <a:pPr algn="just">
              <a:lnSpc>
                <a:spcPct val="150000"/>
              </a:lnSpc>
            </a:pPr>
            <a:r>
              <a:rPr lang="vi-VN" sz="4400" b="1">
                <a:latin typeface="+mn-lt"/>
              </a:rPr>
              <a:t>Trao đổi về cách viết hướng dẫn sử dụng một sản phẩm.</a:t>
            </a:r>
          </a:p>
        </p:txBody>
      </p:sp>
      <p:sp>
        <p:nvSpPr>
          <p:cNvPr id="588" name="Google Shape;588;p50"/>
          <p:cNvSpPr txBox="1">
            <a:spLocks noGrp="1"/>
          </p:cNvSpPr>
          <p:nvPr>
            <p:ph type="title" idx="2"/>
          </p:nvPr>
        </p:nvSpPr>
        <p:spPr>
          <a:xfrm>
            <a:off x="4141234" y="261388"/>
            <a:ext cx="1662300" cy="1120500"/>
          </a:xfrm>
          <a:prstGeom prst="rect">
            <a:avLst/>
          </a:prstGeom>
        </p:spPr>
        <p:txBody>
          <a:bodyPr spcFirstLastPara="1" wrap="square" lIns="91425" tIns="91425" rIns="91425" bIns="91425" anchor="ctr" anchorCtr="0">
            <a:noAutofit/>
          </a:bodyPr>
          <a:lstStyle/>
          <a:p>
            <a:pPr algn="l"/>
            <a:r>
              <a:rPr lang="en" sz="7200" b="1">
                <a:latin typeface="+mj-lt"/>
              </a:rPr>
              <a:t>02</a:t>
            </a:r>
            <a:endParaRPr sz="7200" b="1">
              <a:latin typeface="+mj-lt"/>
            </a:endParaRPr>
          </a:p>
        </p:txBody>
      </p:sp>
      <p:pic>
        <p:nvPicPr>
          <p:cNvPr id="590" name="Google Shape;590;p50"/>
          <p:cNvPicPr preferRelativeResize="0"/>
          <p:nvPr/>
        </p:nvPicPr>
        <p:blipFill>
          <a:blip r:embed="rId3">
            <a:alphaModFix/>
          </a:blip>
          <a:stretch>
            <a:fillRect/>
          </a:stretch>
        </p:blipFill>
        <p:spPr>
          <a:xfrm>
            <a:off x="464713" y="1999621"/>
            <a:ext cx="995836" cy="2935107"/>
          </a:xfrm>
          <a:prstGeom prst="rect">
            <a:avLst/>
          </a:prstGeom>
          <a:noFill/>
          <a:ln>
            <a:noFill/>
          </a:ln>
        </p:spPr>
      </p:pic>
      <p:pic>
        <p:nvPicPr>
          <p:cNvPr id="591" name="Google Shape;591;p50"/>
          <p:cNvPicPr preferRelativeResize="0"/>
          <p:nvPr/>
        </p:nvPicPr>
        <p:blipFill>
          <a:blip r:embed="rId4">
            <a:alphaModFix/>
          </a:blip>
          <a:stretch>
            <a:fillRect/>
          </a:stretch>
        </p:blipFill>
        <p:spPr>
          <a:xfrm>
            <a:off x="7468500" y="3597333"/>
            <a:ext cx="1425999" cy="1546167"/>
          </a:xfrm>
          <a:prstGeom prst="rect">
            <a:avLst/>
          </a:prstGeom>
          <a:noFill/>
          <a:ln>
            <a:noFill/>
          </a:ln>
        </p:spPr>
      </p:pic>
      <p:pic>
        <p:nvPicPr>
          <p:cNvPr id="592" name="Google Shape;592;p50"/>
          <p:cNvPicPr preferRelativeResize="0"/>
          <p:nvPr/>
        </p:nvPicPr>
        <p:blipFill>
          <a:blip r:embed="rId5">
            <a:alphaModFix/>
          </a:blip>
          <a:stretch>
            <a:fillRect/>
          </a:stretch>
        </p:blipFill>
        <p:spPr>
          <a:xfrm flipH="1">
            <a:off x="464713" y="261388"/>
            <a:ext cx="415200" cy="790033"/>
          </a:xfrm>
          <a:prstGeom prst="rect">
            <a:avLst/>
          </a:prstGeom>
          <a:noFill/>
          <a:ln>
            <a:noFill/>
          </a:ln>
        </p:spPr>
      </p:pic>
      <p:pic>
        <p:nvPicPr>
          <p:cNvPr id="593" name="Google Shape;593;p50"/>
          <p:cNvPicPr preferRelativeResize="0"/>
          <p:nvPr/>
        </p:nvPicPr>
        <p:blipFill>
          <a:blip r:embed="rId6">
            <a:alphaModFix/>
          </a:blip>
          <a:stretch>
            <a:fillRect/>
          </a:stretch>
        </p:blipFill>
        <p:spPr>
          <a:xfrm>
            <a:off x="8264087" y="261388"/>
            <a:ext cx="701150" cy="10096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njoy Poetry Break Day by Slidesgo">
  <a:themeElements>
    <a:clrScheme name="Simple Light">
      <a:dk1>
        <a:srgbClr val="4B2100"/>
      </a:dk1>
      <a:lt1>
        <a:srgbClr val="FFFFFF"/>
      </a:lt1>
      <a:dk2>
        <a:srgbClr val="FFEFF3"/>
      </a:dk2>
      <a:lt2>
        <a:srgbClr val="E2BF93"/>
      </a:lt2>
      <a:accent1>
        <a:srgbClr val="A5532E"/>
      </a:accent1>
      <a:accent2>
        <a:srgbClr val="EF660E"/>
      </a:accent2>
      <a:accent3>
        <a:srgbClr val="EAB748"/>
      </a:accent3>
      <a:accent4>
        <a:srgbClr val="D45374"/>
      </a:accent4>
      <a:accent5>
        <a:srgbClr val="F4D0CA"/>
      </a:accent5>
      <a:accent6>
        <a:srgbClr val="4E466C"/>
      </a:accent6>
      <a:hlink>
        <a:srgbClr val="4B2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680</TotalTime>
  <Words>949</Words>
  <Application>Microsoft Office PowerPoint</Application>
  <PresentationFormat>On-screen Show (16:9)</PresentationFormat>
  <Paragraphs>82</Paragraphs>
  <Slides>17</Slides>
  <Notes>17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Berkshire Swash</vt:lpstr>
      <vt:lpstr>Bitter</vt:lpstr>
      <vt:lpstr>Enjoy Poetry Break Day by Slidesgo</vt:lpstr>
      <vt:lpstr>PowerPoint Presentation</vt:lpstr>
      <vt:lpstr>PowerPoint Presentation</vt:lpstr>
      <vt:lpstr>PowerPoint Presentation</vt:lpstr>
      <vt:lpstr>PowerPoint Presentation</vt:lpstr>
      <vt:lpstr>Đọc các văn bản sử dụng nồi cơm điện và trả lời câu hỏi.</vt:lpstr>
      <vt:lpstr>PowerPoint Presentation</vt:lpstr>
      <vt:lpstr>PowerPoint Presentation</vt:lpstr>
      <vt:lpstr>PowerPoint Presentation</vt:lpstr>
      <vt:lpstr>Trao đổi về cách viết hướng dẫn sử dụng một sản phẩm.</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 SHOP</dc:creator>
  <cp:lastModifiedBy>FPT SHOP</cp:lastModifiedBy>
  <cp:revision>14</cp:revision>
  <dcterms:modified xsi:type="dcterms:W3CDTF">2026-02-03T13:56:18Z</dcterms:modified>
</cp:coreProperties>
</file>