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35"/>
  </p:notesMasterIdLst>
  <p:sldIdLst>
    <p:sldId id="256" r:id="rId2"/>
    <p:sldId id="300" r:id="rId3"/>
    <p:sldId id="301" r:id="rId4"/>
    <p:sldId id="302" r:id="rId5"/>
    <p:sldId id="304" r:id="rId6"/>
    <p:sldId id="305" r:id="rId7"/>
    <p:sldId id="303" r:id="rId8"/>
    <p:sldId id="306" r:id="rId9"/>
    <p:sldId id="257" r:id="rId10"/>
    <p:sldId id="258" r:id="rId11"/>
    <p:sldId id="261" r:id="rId12"/>
    <p:sldId id="259" r:id="rId13"/>
    <p:sldId id="289" r:id="rId14"/>
    <p:sldId id="264" r:id="rId15"/>
    <p:sldId id="267" r:id="rId16"/>
    <p:sldId id="262" r:id="rId17"/>
    <p:sldId id="260" r:id="rId18"/>
    <p:sldId id="290" r:id="rId19"/>
    <p:sldId id="291" r:id="rId20"/>
    <p:sldId id="292" r:id="rId21"/>
    <p:sldId id="293" r:id="rId22"/>
    <p:sldId id="295" r:id="rId23"/>
    <p:sldId id="296" r:id="rId24"/>
    <p:sldId id="294" r:id="rId25"/>
    <p:sldId id="274" r:id="rId26"/>
    <p:sldId id="297" r:id="rId27"/>
    <p:sldId id="263" r:id="rId28"/>
    <p:sldId id="298" r:id="rId29"/>
    <p:sldId id="281" r:id="rId30"/>
    <p:sldId id="266" r:id="rId31"/>
    <p:sldId id="299" r:id="rId32"/>
    <p:sldId id="265" r:id="rId33"/>
    <p:sldId id="272"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88D002-7CFB-4A29-AB66-E1C5E8A2B173}">
  <a:tblStyle styleId="{F388D002-7CFB-4A29-AB66-E1C5E8A2B1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E0C47-AAA3-4857-B166-6FBE2F124F0D}"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D659FB2F-CF74-4E16-AB97-3663371C44A7}">
      <dgm:prSet/>
      <dgm:spPr/>
      <dgm:t>
        <a:bodyPr/>
        <a:lstStyle/>
        <a:p>
          <a:pPr rtl="0">
            <a:lnSpc>
              <a:spcPct val="150000"/>
            </a:lnSpc>
          </a:pPr>
          <a:r>
            <a:rPr lang="vi-VN" b="0" i="0">
              <a:solidFill>
                <a:schemeClr val="accent4">
                  <a:lumMod val="10000"/>
                </a:schemeClr>
              </a:solidFill>
            </a:rPr>
            <a:t>Gia đình cò phải đón nhận hoàn cảnh khắc nghiệt nào?</a:t>
          </a:r>
          <a:endParaRPr lang="en-US" b="0" i="0">
            <a:solidFill>
              <a:schemeClr val="accent4">
                <a:lumMod val="10000"/>
              </a:schemeClr>
            </a:solidFill>
          </a:endParaRPr>
        </a:p>
      </dgm:t>
    </dgm:pt>
    <dgm:pt modelId="{73ADEC7E-5159-4156-B801-E968E8A15B48}" type="parTrans" cxnId="{0A11B67A-2989-4160-B1A4-EB0F6E562561}">
      <dgm:prSet/>
      <dgm:spPr/>
      <dgm:t>
        <a:bodyPr/>
        <a:lstStyle/>
        <a:p>
          <a:endParaRPr lang="en-US" i="0"/>
        </a:p>
      </dgm:t>
    </dgm:pt>
    <dgm:pt modelId="{84CB646E-C7EE-4251-B15E-B8D55ACEA7A8}" type="sibTrans" cxnId="{0A11B67A-2989-4160-B1A4-EB0F6E562561}">
      <dgm:prSet/>
      <dgm:spPr/>
      <dgm:t>
        <a:bodyPr/>
        <a:lstStyle/>
        <a:p>
          <a:endParaRPr lang="en-US" i="0"/>
        </a:p>
      </dgm:t>
    </dgm:pt>
    <dgm:pt modelId="{32A52C0A-3AE9-4F8A-A132-77D3A3383A22}">
      <dgm:prSet/>
      <dgm:spPr/>
      <dgm:t>
        <a:bodyPr/>
        <a:lstStyle/>
        <a:p>
          <a:pPr rtl="0">
            <a:lnSpc>
              <a:spcPct val="150000"/>
            </a:lnSpc>
          </a:pPr>
          <a:r>
            <a:rPr lang="vi-VN" b="0" i="0">
              <a:solidFill>
                <a:schemeClr val="accent4">
                  <a:lumMod val="10000"/>
                </a:schemeClr>
              </a:solidFill>
            </a:rPr>
            <a:t>Trong tình cảnh đó lũ cò khổ sở ra sao?</a:t>
          </a:r>
          <a:endParaRPr lang="en-US" b="0" i="0">
            <a:solidFill>
              <a:schemeClr val="accent4">
                <a:lumMod val="10000"/>
              </a:schemeClr>
            </a:solidFill>
          </a:endParaRPr>
        </a:p>
      </dgm:t>
    </dgm:pt>
    <dgm:pt modelId="{269D730B-4B1C-48D6-99E6-DF4C77556309}" type="parTrans" cxnId="{EE09EE3D-054B-453F-BD46-FD39A493ACFD}">
      <dgm:prSet/>
      <dgm:spPr/>
      <dgm:t>
        <a:bodyPr/>
        <a:lstStyle/>
        <a:p>
          <a:endParaRPr lang="en-US" i="0"/>
        </a:p>
      </dgm:t>
    </dgm:pt>
    <dgm:pt modelId="{26860ED4-948F-4DBF-B7B5-4404ADE5D3C2}" type="sibTrans" cxnId="{EE09EE3D-054B-453F-BD46-FD39A493ACFD}">
      <dgm:prSet/>
      <dgm:spPr/>
      <dgm:t>
        <a:bodyPr/>
        <a:lstStyle/>
        <a:p>
          <a:endParaRPr lang="en-US" i="0"/>
        </a:p>
      </dgm:t>
    </dgm:pt>
    <dgm:pt modelId="{BA4DFF7C-9A47-4AE7-A5AB-A9177F72EC82}">
      <dgm:prSet/>
      <dgm:spPr/>
      <dgm:t>
        <a:bodyPr/>
        <a:lstStyle/>
        <a:p>
          <a:pPr rtl="0">
            <a:lnSpc>
              <a:spcPct val="150000"/>
            </a:lnSpc>
          </a:pPr>
          <a:r>
            <a:rPr lang="vi-VN" b="0" i="0">
              <a:solidFill>
                <a:schemeClr val="accent4">
                  <a:lumMod val="10000"/>
                </a:schemeClr>
              </a:solidFill>
            </a:rPr>
            <a:t>Chuyện gì không may đã xảy ra với mấy chú cò con?</a:t>
          </a:r>
          <a:endParaRPr lang="en-US" b="0" i="0">
            <a:solidFill>
              <a:schemeClr val="accent4">
                <a:lumMod val="10000"/>
              </a:schemeClr>
            </a:solidFill>
          </a:endParaRPr>
        </a:p>
      </dgm:t>
    </dgm:pt>
    <dgm:pt modelId="{81B52EA7-1F15-4C08-AB0E-F657EE87C957}" type="parTrans" cxnId="{B88060D8-862A-49F9-BB36-E77A23EFA269}">
      <dgm:prSet/>
      <dgm:spPr/>
      <dgm:t>
        <a:bodyPr/>
        <a:lstStyle/>
        <a:p>
          <a:endParaRPr lang="en-US" i="0"/>
        </a:p>
      </dgm:t>
    </dgm:pt>
    <dgm:pt modelId="{C2625635-5B7F-4471-A5EA-0BE9509DAC65}" type="sibTrans" cxnId="{B88060D8-862A-49F9-BB36-E77A23EFA269}">
      <dgm:prSet/>
      <dgm:spPr/>
      <dgm:t>
        <a:bodyPr/>
        <a:lstStyle/>
        <a:p>
          <a:endParaRPr lang="en-US" i="0"/>
        </a:p>
      </dgm:t>
    </dgm:pt>
    <dgm:pt modelId="{05443EC7-A25A-4CBE-AF47-43A7F4A6F7D9}">
      <dgm:prSet/>
      <dgm:spPr/>
      <dgm:t>
        <a:bodyPr/>
        <a:lstStyle/>
        <a:p>
          <a:pPr rtl="0">
            <a:lnSpc>
              <a:spcPct val="150000"/>
            </a:lnSpc>
          </a:pPr>
          <a:r>
            <a:rPr lang="vi-VN" b="0" i="0">
              <a:solidFill>
                <a:schemeClr val="accent4">
                  <a:lumMod val="10000"/>
                </a:schemeClr>
              </a:solidFill>
            </a:rPr>
            <a:t>Bố mẹ cò bất lực thế nào khi chứng kiến cảnh cò con gặp nạn? </a:t>
          </a:r>
          <a:endParaRPr lang="en-US" b="0" i="0">
            <a:solidFill>
              <a:schemeClr val="accent4">
                <a:lumMod val="10000"/>
              </a:schemeClr>
            </a:solidFill>
          </a:endParaRPr>
        </a:p>
      </dgm:t>
    </dgm:pt>
    <dgm:pt modelId="{33C43295-8BF4-4338-ADD4-8B80F0224553}" type="parTrans" cxnId="{720A3CFE-8EB7-4173-9EF3-A4C08635A64D}">
      <dgm:prSet/>
      <dgm:spPr/>
      <dgm:t>
        <a:bodyPr/>
        <a:lstStyle/>
        <a:p>
          <a:endParaRPr lang="en-US" i="0"/>
        </a:p>
      </dgm:t>
    </dgm:pt>
    <dgm:pt modelId="{91F65CB8-9FAB-4674-8187-83F50BC4F195}" type="sibTrans" cxnId="{720A3CFE-8EB7-4173-9EF3-A4C08635A64D}">
      <dgm:prSet/>
      <dgm:spPr/>
      <dgm:t>
        <a:bodyPr/>
        <a:lstStyle/>
        <a:p>
          <a:endParaRPr lang="en-US" i="0"/>
        </a:p>
      </dgm:t>
    </dgm:pt>
    <dgm:pt modelId="{565AB2E5-1101-4FDB-8919-65C965BE95E4}" type="pres">
      <dgm:prSet presAssocID="{277E0C47-AAA3-4857-B166-6FBE2F124F0D}" presName="diagram" presStyleCnt="0">
        <dgm:presLayoutVars>
          <dgm:dir/>
          <dgm:resizeHandles val="exact"/>
        </dgm:presLayoutVars>
      </dgm:prSet>
      <dgm:spPr/>
    </dgm:pt>
    <dgm:pt modelId="{7EBD3B0A-88B1-497D-A8D7-FDBCB7B772A9}" type="pres">
      <dgm:prSet presAssocID="{D659FB2F-CF74-4E16-AB97-3663371C44A7}" presName="node" presStyleLbl="node1" presStyleIdx="0" presStyleCnt="4" custScaleX="163975">
        <dgm:presLayoutVars>
          <dgm:bulletEnabled val="1"/>
        </dgm:presLayoutVars>
      </dgm:prSet>
      <dgm:spPr/>
    </dgm:pt>
    <dgm:pt modelId="{91C4573F-6823-4662-8CDC-55F411046888}" type="pres">
      <dgm:prSet presAssocID="{84CB646E-C7EE-4251-B15E-B8D55ACEA7A8}" presName="sibTrans" presStyleCnt="0"/>
      <dgm:spPr/>
    </dgm:pt>
    <dgm:pt modelId="{02260090-8F5D-46D0-9931-2F1E4ADC4F28}" type="pres">
      <dgm:prSet presAssocID="{32A52C0A-3AE9-4F8A-A132-77D3A3383A22}" presName="node" presStyleLbl="node1" presStyleIdx="1" presStyleCnt="4" custScaleX="163975">
        <dgm:presLayoutVars>
          <dgm:bulletEnabled val="1"/>
        </dgm:presLayoutVars>
      </dgm:prSet>
      <dgm:spPr/>
    </dgm:pt>
    <dgm:pt modelId="{5D1B9583-D13F-4886-B550-5F4F014C7DFA}" type="pres">
      <dgm:prSet presAssocID="{26860ED4-948F-4DBF-B7B5-4404ADE5D3C2}" presName="sibTrans" presStyleCnt="0"/>
      <dgm:spPr/>
    </dgm:pt>
    <dgm:pt modelId="{E49CE913-867C-4954-9B7E-3D1F4F6DC468}" type="pres">
      <dgm:prSet presAssocID="{BA4DFF7C-9A47-4AE7-A5AB-A9177F72EC82}" presName="node" presStyleLbl="node1" presStyleIdx="2" presStyleCnt="4" custScaleX="163975">
        <dgm:presLayoutVars>
          <dgm:bulletEnabled val="1"/>
        </dgm:presLayoutVars>
      </dgm:prSet>
      <dgm:spPr/>
    </dgm:pt>
    <dgm:pt modelId="{6AFB0F8A-E667-4DBA-B80F-2CF60661E842}" type="pres">
      <dgm:prSet presAssocID="{C2625635-5B7F-4471-A5EA-0BE9509DAC65}" presName="sibTrans" presStyleCnt="0"/>
      <dgm:spPr/>
    </dgm:pt>
    <dgm:pt modelId="{87EB4E4B-E8F4-49B8-8DA3-A2151935E865}" type="pres">
      <dgm:prSet presAssocID="{05443EC7-A25A-4CBE-AF47-43A7F4A6F7D9}" presName="node" presStyleLbl="node1" presStyleIdx="3" presStyleCnt="4" custScaleX="163975">
        <dgm:presLayoutVars>
          <dgm:bulletEnabled val="1"/>
        </dgm:presLayoutVars>
      </dgm:prSet>
      <dgm:spPr/>
    </dgm:pt>
  </dgm:ptLst>
  <dgm:cxnLst>
    <dgm:cxn modelId="{48862003-7761-4B7E-B275-0C255B659B2E}" type="presOf" srcId="{D659FB2F-CF74-4E16-AB97-3663371C44A7}" destId="{7EBD3B0A-88B1-497D-A8D7-FDBCB7B772A9}" srcOrd="0" destOrd="0" presId="urn:microsoft.com/office/officeart/2005/8/layout/default"/>
    <dgm:cxn modelId="{DEFFCD16-9CBE-4559-B3D1-D1EC64803496}" type="presOf" srcId="{32A52C0A-3AE9-4F8A-A132-77D3A3383A22}" destId="{02260090-8F5D-46D0-9931-2F1E4ADC4F28}" srcOrd="0" destOrd="0" presId="urn:microsoft.com/office/officeart/2005/8/layout/default"/>
    <dgm:cxn modelId="{EE09EE3D-054B-453F-BD46-FD39A493ACFD}" srcId="{277E0C47-AAA3-4857-B166-6FBE2F124F0D}" destId="{32A52C0A-3AE9-4F8A-A132-77D3A3383A22}" srcOrd="1" destOrd="0" parTransId="{269D730B-4B1C-48D6-99E6-DF4C77556309}" sibTransId="{26860ED4-948F-4DBF-B7B5-4404ADE5D3C2}"/>
    <dgm:cxn modelId="{A01A0764-E3B6-463A-8C45-C8F989BDC88E}" type="presOf" srcId="{05443EC7-A25A-4CBE-AF47-43A7F4A6F7D9}" destId="{87EB4E4B-E8F4-49B8-8DA3-A2151935E865}" srcOrd="0" destOrd="0" presId="urn:microsoft.com/office/officeart/2005/8/layout/default"/>
    <dgm:cxn modelId="{9BDC4D66-13F8-4E2F-990F-23E54907F5B1}" type="presOf" srcId="{277E0C47-AAA3-4857-B166-6FBE2F124F0D}" destId="{565AB2E5-1101-4FDB-8919-65C965BE95E4}" srcOrd="0" destOrd="0" presId="urn:microsoft.com/office/officeart/2005/8/layout/default"/>
    <dgm:cxn modelId="{0A11B67A-2989-4160-B1A4-EB0F6E562561}" srcId="{277E0C47-AAA3-4857-B166-6FBE2F124F0D}" destId="{D659FB2F-CF74-4E16-AB97-3663371C44A7}" srcOrd="0" destOrd="0" parTransId="{73ADEC7E-5159-4156-B801-E968E8A15B48}" sibTransId="{84CB646E-C7EE-4251-B15E-B8D55ACEA7A8}"/>
    <dgm:cxn modelId="{C0077A99-30B5-44BC-8E23-A9E21349553D}" type="presOf" srcId="{BA4DFF7C-9A47-4AE7-A5AB-A9177F72EC82}" destId="{E49CE913-867C-4954-9B7E-3D1F4F6DC468}" srcOrd="0" destOrd="0" presId="urn:microsoft.com/office/officeart/2005/8/layout/default"/>
    <dgm:cxn modelId="{B88060D8-862A-49F9-BB36-E77A23EFA269}" srcId="{277E0C47-AAA3-4857-B166-6FBE2F124F0D}" destId="{BA4DFF7C-9A47-4AE7-A5AB-A9177F72EC82}" srcOrd="2" destOrd="0" parTransId="{81B52EA7-1F15-4C08-AB0E-F657EE87C957}" sibTransId="{C2625635-5B7F-4471-A5EA-0BE9509DAC65}"/>
    <dgm:cxn modelId="{720A3CFE-8EB7-4173-9EF3-A4C08635A64D}" srcId="{277E0C47-AAA3-4857-B166-6FBE2F124F0D}" destId="{05443EC7-A25A-4CBE-AF47-43A7F4A6F7D9}" srcOrd="3" destOrd="0" parTransId="{33C43295-8BF4-4338-ADD4-8B80F0224553}" sibTransId="{91F65CB8-9FAB-4674-8187-83F50BC4F195}"/>
    <dgm:cxn modelId="{5276A970-8AFC-4384-8D93-E5847C30A609}" type="presParOf" srcId="{565AB2E5-1101-4FDB-8919-65C965BE95E4}" destId="{7EBD3B0A-88B1-497D-A8D7-FDBCB7B772A9}" srcOrd="0" destOrd="0" presId="urn:microsoft.com/office/officeart/2005/8/layout/default"/>
    <dgm:cxn modelId="{3E55310D-1766-42C4-A25B-838650EB542A}" type="presParOf" srcId="{565AB2E5-1101-4FDB-8919-65C965BE95E4}" destId="{91C4573F-6823-4662-8CDC-55F411046888}" srcOrd="1" destOrd="0" presId="urn:microsoft.com/office/officeart/2005/8/layout/default"/>
    <dgm:cxn modelId="{31C89848-E917-403A-98D3-90E4ADF7CB9B}" type="presParOf" srcId="{565AB2E5-1101-4FDB-8919-65C965BE95E4}" destId="{02260090-8F5D-46D0-9931-2F1E4ADC4F28}" srcOrd="2" destOrd="0" presId="urn:microsoft.com/office/officeart/2005/8/layout/default"/>
    <dgm:cxn modelId="{6C8CDCF9-2957-4EBF-AEAD-A6DFFA0CD801}" type="presParOf" srcId="{565AB2E5-1101-4FDB-8919-65C965BE95E4}" destId="{5D1B9583-D13F-4886-B550-5F4F014C7DFA}" srcOrd="3" destOrd="0" presId="urn:microsoft.com/office/officeart/2005/8/layout/default"/>
    <dgm:cxn modelId="{454966F7-6D74-4B0F-AB63-07BEC414D2C1}" type="presParOf" srcId="{565AB2E5-1101-4FDB-8919-65C965BE95E4}" destId="{E49CE913-867C-4954-9B7E-3D1F4F6DC468}" srcOrd="4" destOrd="0" presId="urn:microsoft.com/office/officeart/2005/8/layout/default"/>
    <dgm:cxn modelId="{7A09AFB7-3179-406E-B559-3AD47608DDB5}" type="presParOf" srcId="{565AB2E5-1101-4FDB-8919-65C965BE95E4}" destId="{6AFB0F8A-E667-4DBA-B80F-2CF60661E842}" srcOrd="5" destOrd="0" presId="urn:microsoft.com/office/officeart/2005/8/layout/default"/>
    <dgm:cxn modelId="{2997DF03-D9BE-4C37-9CCE-16B54D0FD2C6}" type="presParOf" srcId="{565AB2E5-1101-4FDB-8919-65C965BE95E4}" destId="{87EB4E4B-E8F4-49B8-8DA3-A2151935E86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D3B0A-88B1-497D-A8D7-FDBCB7B772A9}">
      <dsp:nvSpPr>
        <dsp:cNvPr id="0" name=""/>
        <dsp:cNvSpPr/>
      </dsp:nvSpPr>
      <dsp:spPr>
        <a:xfrm>
          <a:off x="40" y="61379"/>
          <a:ext cx="3490984" cy="12773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vi-VN" sz="1800" b="0" i="0" kern="1200">
              <a:solidFill>
                <a:schemeClr val="accent4">
                  <a:lumMod val="10000"/>
                </a:schemeClr>
              </a:solidFill>
            </a:rPr>
            <a:t>Gia đình cò phải đón nhận hoàn cảnh khắc nghiệt nào?</a:t>
          </a:r>
          <a:endParaRPr lang="en-US" sz="1800" b="0" i="0" kern="1200">
            <a:solidFill>
              <a:schemeClr val="accent4">
                <a:lumMod val="10000"/>
              </a:schemeClr>
            </a:solidFill>
          </a:endParaRPr>
        </a:p>
      </dsp:txBody>
      <dsp:txXfrm>
        <a:off x="40" y="61379"/>
        <a:ext cx="3490984" cy="1277384"/>
      </dsp:txXfrm>
    </dsp:sp>
    <dsp:sp modelId="{02260090-8F5D-46D0-9931-2F1E4ADC4F28}">
      <dsp:nvSpPr>
        <dsp:cNvPr id="0" name=""/>
        <dsp:cNvSpPr/>
      </dsp:nvSpPr>
      <dsp:spPr>
        <a:xfrm>
          <a:off x="3703922" y="61379"/>
          <a:ext cx="3490984" cy="12773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vi-VN" sz="1800" b="0" i="0" kern="1200">
              <a:solidFill>
                <a:schemeClr val="accent4">
                  <a:lumMod val="10000"/>
                </a:schemeClr>
              </a:solidFill>
            </a:rPr>
            <a:t>Trong tình cảnh đó lũ cò khổ sở ra sao?</a:t>
          </a:r>
          <a:endParaRPr lang="en-US" sz="1800" b="0" i="0" kern="1200">
            <a:solidFill>
              <a:schemeClr val="accent4">
                <a:lumMod val="10000"/>
              </a:schemeClr>
            </a:solidFill>
          </a:endParaRPr>
        </a:p>
      </dsp:txBody>
      <dsp:txXfrm>
        <a:off x="3703922" y="61379"/>
        <a:ext cx="3490984" cy="1277384"/>
      </dsp:txXfrm>
    </dsp:sp>
    <dsp:sp modelId="{E49CE913-867C-4954-9B7E-3D1F4F6DC468}">
      <dsp:nvSpPr>
        <dsp:cNvPr id="0" name=""/>
        <dsp:cNvSpPr/>
      </dsp:nvSpPr>
      <dsp:spPr>
        <a:xfrm>
          <a:off x="40" y="1551661"/>
          <a:ext cx="3490984" cy="12773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vi-VN" sz="1800" b="0" i="0" kern="1200">
              <a:solidFill>
                <a:schemeClr val="accent4">
                  <a:lumMod val="10000"/>
                </a:schemeClr>
              </a:solidFill>
            </a:rPr>
            <a:t>Chuyện gì không may đã xảy ra với mấy chú cò con?</a:t>
          </a:r>
          <a:endParaRPr lang="en-US" sz="1800" b="0" i="0" kern="1200">
            <a:solidFill>
              <a:schemeClr val="accent4">
                <a:lumMod val="10000"/>
              </a:schemeClr>
            </a:solidFill>
          </a:endParaRPr>
        </a:p>
      </dsp:txBody>
      <dsp:txXfrm>
        <a:off x="40" y="1551661"/>
        <a:ext cx="3490984" cy="1277384"/>
      </dsp:txXfrm>
    </dsp:sp>
    <dsp:sp modelId="{87EB4E4B-E8F4-49B8-8DA3-A2151935E865}">
      <dsp:nvSpPr>
        <dsp:cNvPr id="0" name=""/>
        <dsp:cNvSpPr/>
      </dsp:nvSpPr>
      <dsp:spPr>
        <a:xfrm>
          <a:off x="3703922" y="1551661"/>
          <a:ext cx="3490984" cy="12773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vi-VN" sz="1800" b="0" i="0" kern="1200">
              <a:solidFill>
                <a:schemeClr val="accent4">
                  <a:lumMod val="10000"/>
                </a:schemeClr>
              </a:solidFill>
            </a:rPr>
            <a:t>Bố mẹ cò bất lực thế nào khi chứng kiến cảnh cò con gặp nạn? </a:t>
          </a:r>
          <a:endParaRPr lang="en-US" sz="1800" b="0" i="0" kern="1200">
            <a:solidFill>
              <a:schemeClr val="accent4">
                <a:lumMod val="10000"/>
              </a:schemeClr>
            </a:solidFill>
          </a:endParaRPr>
        </a:p>
      </dsp:txBody>
      <dsp:txXfrm>
        <a:off x="3703922" y="1551661"/>
        <a:ext cx="3490984" cy="12773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364658926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364658926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659b78cd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3659b78cd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659b78cd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3659b78cd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39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659b78cd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3659b78cd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969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659b78cd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3659b78cd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55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659b78cd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3659b78cd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63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659b78cd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3659b78cd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772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659b78cd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3659b78cd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58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659b78cd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3659b78cd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62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34d66a2573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34d66a2573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64658926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364658926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33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4b0af23f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4b0af23f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64658926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364658926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64658926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364658926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3487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34d66a2573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134d66a2573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3659b78cd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3659b78cd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3659b78cd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3659b78cd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458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3659b78cd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3659b78cd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3659b78cdd_0_1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3659b78cdd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64658926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364658926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3646589264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364658926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659b78cd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3659b78cd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659b78cd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3659b78cd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8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34d66a2573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34d66a2573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3659b78cdd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3659b78cdd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3659b78cd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3659b78cd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2448750" y="733775"/>
            <a:ext cx="4246500" cy="26403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6000">
                <a:solidFill>
                  <a:srgbClr val="666666"/>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377100" y="3720025"/>
            <a:ext cx="2389800" cy="689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a:off x="-767173" y="0"/>
            <a:ext cx="3277374" cy="4261652"/>
          </a:xfrm>
          <a:prstGeom prst="rect">
            <a:avLst/>
          </a:prstGeom>
          <a:noFill/>
          <a:ln>
            <a:noFill/>
          </a:ln>
        </p:spPr>
      </p:pic>
      <p:pic>
        <p:nvPicPr>
          <p:cNvPr id="13" name="Google Shape;13;p2"/>
          <p:cNvPicPr preferRelativeResize="0"/>
          <p:nvPr/>
        </p:nvPicPr>
        <p:blipFill rotWithShape="1">
          <a:blip r:embed="rId4">
            <a:alphaModFix amt="40000"/>
          </a:blip>
          <a:srcRect t="8817" b="12243"/>
          <a:stretch/>
        </p:blipFill>
        <p:spPr>
          <a:xfrm>
            <a:off x="-16600" y="0"/>
            <a:ext cx="782650" cy="5143501"/>
          </a:xfrm>
          <a:prstGeom prst="rect">
            <a:avLst/>
          </a:prstGeom>
          <a:noFill/>
          <a:ln>
            <a:noFill/>
          </a:ln>
        </p:spPr>
      </p:pic>
      <p:pic>
        <p:nvPicPr>
          <p:cNvPr id="14" name="Google Shape;14;p2"/>
          <p:cNvPicPr preferRelativeResize="0"/>
          <p:nvPr/>
        </p:nvPicPr>
        <p:blipFill rotWithShape="1">
          <a:blip r:embed="rId5">
            <a:alphaModFix/>
          </a:blip>
          <a:srcRect t="15367" b="11032"/>
          <a:stretch/>
        </p:blipFill>
        <p:spPr>
          <a:xfrm flipH="1">
            <a:off x="7773075" y="0"/>
            <a:ext cx="1443350"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1"/>
        <p:cNvGrpSpPr/>
        <p:nvPr/>
      </p:nvGrpSpPr>
      <p:grpSpPr>
        <a:xfrm>
          <a:off x="0" y="0"/>
          <a:ext cx="0" cy="0"/>
          <a:chOff x="0" y="0"/>
          <a:chExt cx="0" cy="0"/>
        </a:xfrm>
      </p:grpSpPr>
      <p:pic>
        <p:nvPicPr>
          <p:cNvPr id="92" name="Google Shape;92;p13"/>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93" name="Google Shape;93;p13"/>
          <p:cNvSpPr txBox="1">
            <a:spLocks noGrp="1"/>
          </p:cNvSpPr>
          <p:nvPr>
            <p:ph type="title" hasCustomPrompt="1"/>
          </p:nvPr>
        </p:nvSpPr>
        <p:spPr>
          <a:xfrm>
            <a:off x="2053550" y="1260100"/>
            <a:ext cx="2359800" cy="48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txBox="1">
            <a:spLocks noGrp="1"/>
          </p:cNvSpPr>
          <p:nvPr>
            <p:ph type="subTitle" idx="1"/>
          </p:nvPr>
        </p:nvSpPr>
        <p:spPr>
          <a:xfrm>
            <a:off x="2053550" y="2077625"/>
            <a:ext cx="2359800" cy="6435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95" name="Google Shape;95;p13"/>
          <p:cNvSpPr txBox="1">
            <a:spLocks noGrp="1"/>
          </p:cNvSpPr>
          <p:nvPr>
            <p:ph type="subTitle" idx="2"/>
          </p:nvPr>
        </p:nvSpPr>
        <p:spPr>
          <a:xfrm>
            <a:off x="2053550" y="1742535"/>
            <a:ext cx="23598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96" name="Google Shape;96;p13"/>
          <p:cNvSpPr txBox="1">
            <a:spLocks noGrp="1"/>
          </p:cNvSpPr>
          <p:nvPr>
            <p:ph type="title" idx="3"/>
          </p:nvPr>
        </p:nvSpPr>
        <p:spPr>
          <a:xfrm>
            <a:off x="715000" y="535000"/>
            <a:ext cx="77139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sp>
        <p:nvSpPr>
          <p:cNvPr id="97" name="Google Shape;97;p13"/>
          <p:cNvSpPr txBox="1">
            <a:spLocks noGrp="1"/>
          </p:cNvSpPr>
          <p:nvPr>
            <p:ph type="title" idx="4" hasCustomPrompt="1"/>
          </p:nvPr>
        </p:nvSpPr>
        <p:spPr>
          <a:xfrm>
            <a:off x="4730650" y="1260100"/>
            <a:ext cx="2359800" cy="48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subTitle" idx="5"/>
          </p:nvPr>
        </p:nvSpPr>
        <p:spPr>
          <a:xfrm>
            <a:off x="4730650" y="2077625"/>
            <a:ext cx="2359800" cy="6435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99" name="Google Shape;99;p13"/>
          <p:cNvSpPr txBox="1">
            <a:spLocks noGrp="1"/>
          </p:cNvSpPr>
          <p:nvPr>
            <p:ph type="subTitle" idx="6"/>
          </p:nvPr>
        </p:nvSpPr>
        <p:spPr>
          <a:xfrm>
            <a:off x="4730650" y="1742535"/>
            <a:ext cx="23598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00" name="Google Shape;100;p13"/>
          <p:cNvSpPr txBox="1">
            <a:spLocks noGrp="1"/>
          </p:cNvSpPr>
          <p:nvPr>
            <p:ph type="title" idx="7" hasCustomPrompt="1"/>
          </p:nvPr>
        </p:nvSpPr>
        <p:spPr>
          <a:xfrm>
            <a:off x="715000" y="3010625"/>
            <a:ext cx="2359800" cy="48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3"/>
          <p:cNvSpPr txBox="1">
            <a:spLocks noGrp="1"/>
          </p:cNvSpPr>
          <p:nvPr>
            <p:ph type="subTitle" idx="8"/>
          </p:nvPr>
        </p:nvSpPr>
        <p:spPr>
          <a:xfrm>
            <a:off x="715000" y="3828150"/>
            <a:ext cx="2359800" cy="6435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02" name="Google Shape;102;p13"/>
          <p:cNvSpPr txBox="1">
            <a:spLocks noGrp="1"/>
          </p:cNvSpPr>
          <p:nvPr>
            <p:ph type="subTitle" idx="9"/>
          </p:nvPr>
        </p:nvSpPr>
        <p:spPr>
          <a:xfrm>
            <a:off x="715000" y="3493060"/>
            <a:ext cx="23598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03" name="Google Shape;103;p13"/>
          <p:cNvSpPr txBox="1">
            <a:spLocks noGrp="1"/>
          </p:cNvSpPr>
          <p:nvPr>
            <p:ph type="title" idx="13" hasCustomPrompt="1"/>
          </p:nvPr>
        </p:nvSpPr>
        <p:spPr>
          <a:xfrm>
            <a:off x="3392100" y="3010625"/>
            <a:ext cx="2359800" cy="48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subTitle" idx="14"/>
          </p:nvPr>
        </p:nvSpPr>
        <p:spPr>
          <a:xfrm>
            <a:off x="3392100" y="3828150"/>
            <a:ext cx="2359800" cy="6435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05" name="Google Shape;105;p13"/>
          <p:cNvSpPr txBox="1">
            <a:spLocks noGrp="1"/>
          </p:cNvSpPr>
          <p:nvPr>
            <p:ph type="subTitle" idx="15"/>
          </p:nvPr>
        </p:nvSpPr>
        <p:spPr>
          <a:xfrm>
            <a:off x="3392100" y="3493060"/>
            <a:ext cx="23598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06" name="Google Shape;106;p13"/>
          <p:cNvSpPr txBox="1">
            <a:spLocks noGrp="1"/>
          </p:cNvSpPr>
          <p:nvPr>
            <p:ph type="title" idx="16" hasCustomPrompt="1"/>
          </p:nvPr>
        </p:nvSpPr>
        <p:spPr>
          <a:xfrm>
            <a:off x="6069200" y="3010625"/>
            <a:ext cx="2359800" cy="48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3"/>
          <p:cNvSpPr txBox="1">
            <a:spLocks noGrp="1"/>
          </p:cNvSpPr>
          <p:nvPr>
            <p:ph type="subTitle" idx="17"/>
          </p:nvPr>
        </p:nvSpPr>
        <p:spPr>
          <a:xfrm>
            <a:off x="6069200" y="3828150"/>
            <a:ext cx="2359800" cy="6435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08" name="Google Shape;108;p13"/>
          <p:cNvSpPr txBox="1">
            <a:spLocks noGrp="1"/>
          </p:cNvSpPr>
          <p:nvPr>
            <p:ph type="subTitle" idx="18"/>
          </p:nvPr>
        </p:nvSpPr>
        <p:spPr>
          <a:xfrm>
            <a:off x="6069200" y="3493060"/>
            <a:ext cx="23598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pic>
        <p:nvPicPr>
          <p:cNvPr id="109" name="Google Shape;109;p13"/>
          <p:cNvPicPr preferRelativeResize="0"/>
          <p:nvPr/>
        </p:nvPicPr>
        <p:blipFill rotWithShape="1">
          <a:blip r:embed="rId3">
            <a:alphaModFix/>
          </a:blip>
          <a:srcRect t="3959" b="3950"/>
          <a:stretch/>
        </p:blipFill>
        <p:spPr>
          <a:xfrm>
            <a:off x="8489625" y="0"/>
            <a:ext cx="670850" cy="5143501"/>
          </a:xfrm>
          <a:prstGeom prst="rect">
            <a:avLst/>
          </a:prstGeom>
          <a:noFill/>
          <a:ln>
            <a:noFill/>
          </a:ln>
        </p:spPr>
      </p:pic>
      <p:pic>
        <p:nvPicPr>
          <p:cNvPr id="110" name="Google Shape;110;p13"/>
          <p:cNvPicPr preferRelativeResize="0"/>
          <p:nvPr/>
        </p:nvPicPr>
        <p:blipFill>
          <a:blip r:embed="rId4">
            <a:alphaModFix amt="40000"/>
          </a:blip>
          <a:stretch>
            <a:fillRect/>
          </a:stretch>
        </p:blipFill>
        <p:spPr>
          <a:xfrm>
            <a:off x="-2219311" y="0"/>
            <a:ext cx="3955573" cy="5143501"/>
          </a:xfrm>
          <a:prstGeom prst="rect">
            <a:avLst/>
          </a:prstGeom>
          <a:noFill/>
          <a:ln>
            <a:noFill/>
          </a:ln>
        </p:spPr>
      </p:pic>
      <p:pic>
        <p:nvPicPr>
          <p:cNvPr id="111" name="Google Shape;111;p13"/>
          <p:cNvPicPr preferRelativeResize="0"/>
          <p:nvPr/>
        </p:nvPicPr>
        <p:blipFill>
          <a:blip r:embed="rId5">
            <a:alphaModFix/>
          </a:blip>
          <a:stretch>
            <a:fillRect/>
          </a:stretch>
        </p:blipFill>
        <p:spPr>
          <a:xfrm>
            <a:off x="7516550" y="-609650"/>
            <a:ext cx="2923125" cy="3801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2"/>
        <p:cNvGrpSpPr/>
        <p:nvPr/>
      </p:nvGrpSpPr>
      <p:grpSpPr>
        <a:xfrm>
          <a:off x="0" y="0"/>
          <a:ext cx="0" cy="0"/>
          <a:chOff x="0" y="0"/>
          <a:chExt cx="0" cy="0"/>
        </a:xfrm>
      </p:grpSpPr>
      <p:pic>
        <p:nvPicPr>
          <p:cNvPr id="113" name="Google Shape;113;p14"/>
          <p:cNvPicPr preferRelativeResize="0"/>
          <p:nvPr/>
        </p:nvPicPr>
        <p:blipFill rotWithShape="1">
          <a:blip r:embed="rId2">
            <a:alphaModFix amt="30000"/>
          </a:blip>
          <a:srcRect t="7834" b="7834"/>
          <a:stretch/>
        </p:blipFill>
        <p:spPr>
          <a:xfrm rot="10800000">
            <a:off x="0" y="0"/>
            <a:ext cx="9144000" cy="5143500"/>
          </a:xfrm>
          <a:prstGeom prst="rect">
            <a:avLst/>
          </a:prstGeom>
          <a:noFill/>
          <a:ln>
            <a:noFill/>
          </a:ln>
        </p:spPr>
      </p:pic>
      <p:sp>
        <p:nvSpPr>
          <p:cNvPr id="114" name="Google Shape;114;p14"/>
          <p:cNvSpPr txBox="1">
            <a:spLocks noGrp="1"/>
          </p:cNvSpPr>
          <p:nvPr>
            <p:ph type="subTitle" idx="1"/>
          </p:nvPr>
        </p:nvSpPr>
        <p:spPr>
          <a:xfrm>
            <a:off x="1632300" y="1544838"/>
            <a:ext cx="5879400" cy="13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8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15" name="Google Shape;115;p14"/>
          <p:cNvSpPr txBox="1">
            <a:spLocks noGrp="1"/>
          </p:cNvSpPr>
          <p:nvPr>
            <p:ph type="subTitle" idx="2"/>
          </p:nvPr>
        </p:nvSpPr>
        <p:spPr>
          <a:xfrm>
            <a:off x="1632300" y="3261763"/>
            <a:ext cx="58794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pic>
        <p:nvPicPr>
          <p:cNvPr id="116" name="Google Shape;116;p14"/>
          <p:cNvPicPr preferRelativeResize="0"/>
          <p:nvPr/>
        </p:nvPicPr>
        <p:blipFill rotWithShape="1">
          <a:blip r:embed="rId3">
            <a:alphaModFix amt="40000"/>
          </a:blip>
          <a:srcRect t="15367" b="11032"/>
          <a:stretch/>
        </p:blipFill>
        <p:spPr>
          <a:xfrm>
            <a:off x="-6575" y="0"/>
            <a:ext cx="1443350" cy="5143501"/>
          </a:xfrm>
          <a:prstGeom prst="rect">
            <a:avLst/>
          </a:prstGeom>
          <a:noFill/>
          <a:ln>
            <a:noFill/>
          </a:ln>
        </p:spPr>
      </p:pic>
      <p:pic>
        <p:nvPicPr>
          <p:cNvPr id="117" name="Google Shape;117;p14"/>
          <p:cNvPicPr preferRelativeResize="0"/>
          <p:nvPr/>
        </p:nvPicPr>
        <p:blipFill rotWithShape="1">
          <a:blip r:embed="rId4">
            <a:alphaModFix/>
          </a:blip>
          <a:srcRect t="3959" b="3950"/>
          <a:stretch/>
        </p:blipFill>
        <p:spPr>
          <a:xfrm>
            <a:off x="8489625" y="0"/>
            <a:ext cx="670850" cy="5143501"/>
          </a:xfrm>
          <a:prstGeom prst="rect">
            <a:avLst/>
          </a:prstGeom>
          <a:noFill/>
          <a:ln>
            <a:noFill/>
          </a:ln>
        </p:spPr>
      </p:pic>
      <p:pic>
        <p:nvPicPr>
          <p:cNvPr id="118" name="Google Shape;118;p14"/>
          <p:cNvPicPr preferRelativeResize="0"/>
          <p:nvPr/>
        </p:nvPicPr>
        <p:blipFill>
          <a:blip r:embed="rId5">
            <a:alphaModFix amt="40000"/>
          </a:blip>
          <a:stretch>
            <a:fillRect/>
          </a:stretch>
        </p:blipFill>
        <p:spPr>
          <a:xfrm>
            <a:off x="6637714" y="2438400"/>
            <a:ext cx="3955573" cy="5143501"/>
          </a:xfrm>
          <a:prstGeom prst="rect">
            <a:avLst/>
          </a:prstGeom>
          <a:noFill/>
          <a:ln>
            <a:noFill/>
          </a:ln>
        </p:spPr>
      </p:pic>
      <p:pic>
        <p:nvPicPr>
          <p:cNvPr id="119" name="Google Shape;119;p14"/>
          <p:cNvPicPr preferRelativeResize="0"/>
          <p:nvPr/>
        </p:nvPicPr>
        <p:blipFill>
          <a:blip r:embed="rId6">
            <a:alphaModFix/>
          </a:blip>
          <a:stretch>
            <a:fillRect/>
          </a:stretch>
        </p:blipFill>
        <p:spPr>
          <a:xfrm>
            <a:off x="-1713588" y="2438401"/>
            <a:ext cx="4219874" cy="5487176"/>
          </a:xfrm>
          <a:prstGeom prst="rect">
            <a:avLst/>
          </a:prstGeom>
          <a:noFill/>
          <a:ln>
            <a:noFill/>
          </a:ln>
        </p:spPr>
      </p:pic>
      <p:pic>
        <p:nvPicPr>
          <p:cNvPr id="120" name="Google Shape;120;p14"/>
          <p:cNvPicPr preferRelativeResize="0"/>
          <p:nvPr/>
        </p:nvPicPr>
        <p:blipFill>
          <a:blip r:embed="rId5">
            <a:alphaModFix/>
          </a:blip>
          <a:stretch>
            <a:fillRect/>
          </a:stretch>
        </p:blipFill>
        <p:spPr>
          <a:xfrm>
            <a:off x="7095683" y="-685800"/>
            <a:ext cx="2285423" cy="2971802"/>
          </a:xfrm>
          <a:prstGeom prst="rect">
            <a:avLst/>
          </a:prstGeom>
          <a:noFill/>
          <a:ln>
            <a:noFill/>
          </a:ln>
        </p:spPr>
      </p:pic>
      <p:pic>
        <p:nvPicPr>
          <p:cNvPr id="121" name="Google Shape;121;p14"/>
          <p:cNvPicPr preferRelativeResize="0"/>
          <p:nvPr/>
        </p:nvPicPr>
        <p:blipFill>
          <a:blip r:embed="rId6">
            <a:alphaModFix amt="40000"/>
          </a:blip>
          <a:stretch>
            <a:fillRect/>
          </a:stretch>
        </p:blipFill>
        <p:spPr>
          <a:xfrm>
            <a:off x="-503813" y="-950887"/>
            <a:ext cx="2285423" cy="29717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124" name="Google Shape;124;p15"/>
          <p:cNvSpPr txBox="1">
            <a:spLocks noGrp="1"/>
          </p:cNvSpPr>
          <p:nvPr>
            <p:ph type="title"/>
          </p:nvPr>
        </p:nvSpPr>
        <p:spPr>
          <a:xfrm>
            <a:off x="3856900" y="535000"/>
            <a:ext cx="43626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sp>
        <p:nvSpPr>
          <p:cNvPr id="125" name="Google Shape;125;p15"/>
          <p:cNvSpPr txBox="1">
            <a:spLocks noGrp="1"/>
          </p:cNvSpPr>
          <p:nvPr>
            <p:ph type="subTitle" idx="1"/>
          </p:nvPr>
        </p:nvSpPr>
        <p:spPr>
          <a:xfrm>
            <a:off x="3856750" y="2317326"/>
            <a:ext cx="4362600" cy="1101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26" name="Google Shape;126;p15"/>
          <p:cNvSpPr txBox="1">
            <a:spLocks noGrp="1"/>
          </p:cNvSpPr>
          <p:nvPr>
            <p:ph type="subTitle" idx="2"/>
          </p:nvPr>
        </p:nvSpPr>
        <p:spPr>
          <a:xfrm>
            <a:off x="3856750" y="1982225"/>
            <a:ext cx="43626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pic>
        <p:nvPicPr>
          <p:cNvPr id="127" name="Google Shape;127;p15"/>
          <p:cNvPicPr preferRelativeResize="0"/>
          <p:nvPr/>
        </p:nvPicPr>
        <p:blipFill rotWithShape="1">
          <a:blip r:embed="rId3">
            <a:alphaModFix/>
          </a:blip>
          <a:srcRect t="15367" b="11032"/>
          <a:stretch/>
        </p:blipFill>
        <p:spPr>
          <a:xfrm>
            <a:off x="282825" y="0"/>
            <a:ext cx="1443350" cy="5143501"/>
          </a:xfrm>
          <a:prstGeom prst="rect">
            <a:avLst/>
          </a:prstGeom>
          <a:noFill/>
          <a:ln>
            <a:noFill/>
          </a:ln>
        </p:spPr>
      </p:pic>
      <p:pic>
        <p:nvPicPr>
          <p:cNvPr id="128" name="Google Shape;128;p15"/>
          <p:cNvPicPr preferRelativeResize="0"/>
          <p:nvPr/>
        </p:nvPicPr>
        <p:blipFill>
          <a:blip r:embed="rId4">
            <a:alphaModFix/>
          </a:blip>
          <a:stretch>
            <a:fillRect/>
          </a:stretch>
        </p:blipFill>
        <p:spPr>
          <a:xfrm>
            <a:off x="-714300" y="1900300"/>
            <a:ext cx="3016499" cy="3922452"/>
          </a:xfrm>
          <a:prstGeom prst="rect">
            <a:avLst/>
          </a:prstGeom>
          <a:noFill/>
          <a:ln>
            <a:noFill/>
          </a:ln>
        </p:spPr>
      </p:pic>
      <p:pic>
        <p:nvPicPr>
          <p:cNvPr id="129" name="Google Shape;129;p15"/>
          <p:cNvPicPr preferRelativeResize="0"/>
          <p:nvPr/>
        </p:nvPicPr>
        <p:blipFill rotWithShape="1">
          <a:blip r:embed="rId5">
            <a:alphaModFix amt="40000"/>
          </a:blip>
          <a:srcRect/>
          <a:stretch/>
        </p:blipFill>
        <p:spPr>
          <a:xfrm rot="-218108">
            <a:off x="1657675" y="-574525"/>
            <a:ext cx="782650" cy="6515704"/>
          </a:xfrm>
          <a:prstGeom prst="rect">
            <a:avLst/>
          </a:prstGeom>
          <a:noFill/>
          <a:ln>
            <a:noFill/>
          </a:ln>
        </p:spPr>
      </p:pic>
      <p:pic>
        <p:nvPicPr>
          <p:cNvPr id="130" name="Google Shape;130;p15"/>
          <p:cNvPicPr preferRelativeResize="0"/>
          <p:nvPr/>
        </p:nvPicPr>
        <p:blipFill>
          <a:blip r:embed="rId6">
            <a:alphaModFix amt="40000"/>
          </a:blip>
          <a:stretch>
            <a:fillRect/>
          </a:stretch>
        </p:blipFill>
        <p:spPr>
          <a:xfrm>
            <a:off x="386364" y="-1202750"/>
            <a:ext cx="3955573"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68"/>
        <p:cNvGrpSpPr/>
        <p:nvPr/>
      </p:nvGrpSpPr>
      <p:grpSpPr>
        <a:xfrm>
          <a:off x="0" y="0"/>
          <a:ext cx="0" cy="0"/>
          <a:chOff x="0" y="0"/>
          <a:chExt cx="0" cy="0"/>
        </a:xfrm>
      </p:grpSpPr>
      <p:pic>
        <p:nvPicPr>
          <p:cNvPr id="169" name="Google Shape;169;p20"/>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170" name="Google Shape;170;p20"/>
          <p:cNvSpPr txBox="1">
            <a:spLocks noGrp="1"/>
          </p:cNvSpPr>
          <p:nvPr>
            <p:ph type="subTitle" idx="1"/>
          </p:nvPr>
        </p:nvSpPr>
        <p:spPr>
          <a:xfrm>
            <a:off x="1203744" y="3454568"/>
            <a:ext cx="2245500" cy="875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71" name="Google Shape;171;p20"/>
          <p:cNvSpPr txBox="1">
            <a:spLocks noGrp="1"/>
          </p:cNvSpPr>
          <p:nvPr>
            <p:ph type="subTitle" idx="2"/>
          </p:nvPr>
        </p:nvSpPr>
        <p:spPr>
          <a:xfrm>
            <a:off x="1203744" y="3119475"/>
            <a:ext cx="22455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72" name="Google Shape;172;p20"/>
          <p:cNvSpPr txBox="1">
            <a:spLocks noGrp="1"/>
          </p:cNvSpPr>
          <p:nvPr>
            <p:ph type="title"/>
          </p:nvPr>
        </p:nvSpPr>
        <p:spPr>
          <a:xfrm>
            <a:off x="715000" y="535000"/>
            <a:ext cx="77139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sp>
        <p:nvSpPr>
          <p:cNvPr id="173" name="Google Shape;173;p20"/>
          <p:cNvSpPr txBox="1">
            <a:spLocks noGrp="1"/>
          </p:cNvSpPr>
          <p:nvPr>
            <p:ph type="subTitle" idx="3"/>
          </p:nvPr>
        </p:nvSpPr>
        <p:spPr>
          <a:xfrm>
            <a:off x="3449250" y="2531318"/>
            <a:ext cx="2245500" cy="875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74" name="Google Shape;174;p20"/>
          <p:cNvSpPr txBox="1">
            <a:spLocks noGrp="1"/>
          </p:cNvSpPr>
          <p:nvPr>
            <p:ph type="subTitle" idx="4"/>
          </p:nvPr>
        </p:nvSpPr>
        <p:spPr>
          <a:xfrm>
            <a:off x="3449250" y="2196225"/>
            <a:ext cx="22455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75" name="Google Shape;175;p20"/>
          <p:cNvSpPr txBox="1">
            <a:spLocks noGrp="1"/>
          </p:cNvSpPr>
          <p:nvPr>
            <p:ph type="subTitle" idx="5"/>
          </p:nvPr>
        </p:nvSpPr>
        <p:spPr>
          <a:xfrm>
            <a:off x="5694756" y="3454568"/>
            <a:ext cx="2245500" cy="875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76" name="Google Shape;176;p20"/>
          <p:cNvSpPr txBox="1">
            <a:spLocks noGrp="1"/>
          </p:cNvSpPr>
          <p:nvPr>
            <p:ph type="subTitle" idx="6"/>
          </p:nvPr>
        </p:nvSpPr>
        <p:spPr>
          <a:xfrm>
            <a:off x="5694756" y="3119475"/>
            <a:ext cx="22455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pic>
        <p:nvPicPr>
          <p:cNvPr id="177" name="Google Shape;177;p20"/>
          <p:cNvPicPr preferRelativeResize="0"/>
          <p:nvPr/>
        </p:nvPicPr>
        <p:blipFill rotWithShape="1">
          <a:blip r:embed="rId3">
            <a:alphaModFix amt="40000"/>
          </a:blip>
          <a:srcRect t="8817" b="12243"/>
          <a:stretch/>
        </p:blipFill>
        <p:spPr>
          <a:xfrm>
            <a:off x="-16600" y="0"/>
            <a:ext cx="782650" cy="5143501"/>
          </a:xfrm>
          <a:prstGeom prst="rect">
            <a:avLst/>
          </a:prstGeom>
          <a:noFill/>
          <a:ln>
            <a:noFill/>
          </a:ln>
        </p:spPr>
      </p:pic>
      <p:pic>
        <p:nvPicPr>
          <p:cNvPr id="178" name="Google Shape;178;p20"/>
          <p:cNvPicPr preferRelativeResize="0"/>
          <p:nvPr/>
        </p:nvPicPr>
        <p:blipFill rotWithShape="1">
          <a:blip r:embed="rId4">
            <a:alphaModFix/>
          </a:blip>
          <a:srcRect t="15367" b="11032"/>
          <a:stretch/>
        </p:blipFill>
        <p:spPr>
          <a:xfrm flipH="1">
            <a:off x="7773075" y="0"/>
            <a:ext cx="1443350"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225"/>
        <p:cNvGrpSpPr/>
        <p:nvPr/>
      </p:nvGrpSpPr>
      <p:grpSpPr>
        <a:xfrm>
          <a:off x="0" y="0"/>
          <a:ext cx="0" cy="0"/>
          <a:chOff x="0" y="0"/>
          <a:chExt cx="0" cy="0"/>
        </a:xfrm>
      </p:grpSpPr>
      <p:pic>
        <p:nvPicPr>
          <p:cNvPr id="226" name="Google Shape;226;p24"/>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227" name="Google Shape;227;p24"/>
          <p:cNvSpPr txBox="1">
            <a:spLocks noGrp="1"/>
          </p:cNvSpPr>
          <p:nvPr>
            <p:ph type="title"/>
          </p:nvPr>
        </p:nvSpPr>
        <p:spPr>
          <a:xfrm>
            <a:off x="715100" y="2458515"/>
            <a:ext cx="4712400" cy="7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8" name="Google Shape;228;p24"/>
          <p:cNvSpPr txBox="1">
            <a:spLocks noGrp="1"/>
          </p:cNvSpPr>
          <p:nvPr>
            <p:ph type="title" idx="2" hasCustomPrompt="1"/>
          </p:nvPr>
        </p:nvSpPr>
        <p:spPr>
          <a:xfrm>
            <a:off x="715100" y="1365425"/>
            <a:ext cx="4712400" cy="94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9" name="Google Shape;229;p24"/>
          <p:cNvSpPr txBox="1">
            <a:spLocks noGrp="1"/>
          </p:cNvSpPr>
          <p:nvPr>
            <p:ph type="subTitle" idx="1"/>
          </p:nvPr>
        </p:nvSpPr>
        <p:spPr>
          <a:xfrm>
            <a:off x="715100" y="3239380"/>
            <a:ext cx="47124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230" name="Google Shape;230;p24"/>
          <p:cNvPicPr preferRelativeResize="0"/>
          <p:nvPr/>
        </p:nvPicPr>
        <p:blipFill rotWithShape="1">
          <a:blip r:embed="rId3">
            <a:alphaModFix/>
          </a:blip>
          <a:srcRect t="15367" b="11032"/>
          <a:stretch/>
        </p:blipFill>
        <p:spPr>
          <a:xfrm flipH="1">
            <a:off x="7530652" y="-2"/>
            <a:ext cx="1443350" cy="5143501"/>
          </a:xfrm>
          <a:prstGeom prst="rect">
            <a:avLst/>
          </a:prstGeom>
          <a:noFill/>
          <a:ln>
            <a:noFill/>
          </a:ln>
        </p:spPr>
      </p:pic>
      <p:pic>
        <p:nvPicPr>
          <p:cNvPr id="231" name="Google Shape;231;p24"/>
          <p:cNvPicPr preferRelativeResize="0"/>
          <p:nvPr/>
        </p:nvPicPr>
        <p:blipFill>
          <a:blip r:embed="rId4">
            <a:alphaModFix/>
          </a:blip>
          <a:stretch>
            <a:fillRect/>
          </a:stretch>
        </p:blipFill>
        <p:spPr>
          <a:xfrm flipH="1">
            <a:off x="6954628" y="1900298"/>
            <a:ext cx="3016499" cy="3922452"/>
          </a:xfrm>
          <a:prstGeom prst="rect">
            <a:avLst/>
          </a:prstGeom>
          <a:noFill/>
          <a:ln>
            <a:noFill/>
          </a:ln>
        </p:spPr>
      </p:pic>
      <p:pic>
        <p:nvPicPr>
          <p:cNvPr id="232" name="Google Shape;232;p24"/>
          <p:cNvPicPr preferRelativeResize="0"/>
          <p:nvPr/>
        </p:nvPicPr>
        <p:blipFill rotWithShape="1">
          <a:blip r:embed="rId5">
            <a:alphaModFix amt="40000"/>
          </a:blip>
          <a:srcRect/>
          <a:stretch/>
        </p:blipFill>
        <p:spPr>
          <a:xfrm rot="218108" flipH="1">
            <a:off x="6816501" y="-574527"/>
            <a:ext cx="782650" cy="6515704"/>
          </a:xfrm>
          <a:prstGeom prst="rect">
            <a:avLst/>
          </a:prstGeom>
          <a:noFill/>
          <a:ln>
            <a:noFill/>
          </a:ln>
        </p:spPr>
      </p:pic>
      <p:pic>
        <p:nvPicPr>
          <p:cNvPr id="233" name="Google Shape;233;p24"/>
          <p:cNvPicPr preferRelativeResize="0"/>
          <p:nvPr/>
        </p:nvPicPr>
        <p:blipFill>
          <a:blip r:embed="rId6">
            <a:alphaModFix amt="40000"/>
          </a:blip>
          <a:stretch>
            <a:fillRect/>
          </a:stretch>
        </p:blipFill>
        <p:spPr>
          <a:xfrm flipH="1">
            <a:off x="4914890" y="-1202752"/>
            <a:ext cx="3955573"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CUSTOM_2_1">
    <p:spTree>
      <p:nvGrpSpPr>
        <p:cNvPr id="1" name="Shape 234"/>
        <p:cNvGrpSpPr/>
        <p:nvPr/>
      </p:nvGrpSpPr>
      <p:grpSpPr>
        <a:xfrm>
          <a:off x="0" y="0"/>
          <a:ext cx="0" cy="0"/>
          <a:chOff x="0" y="0"/>
          <a:chExt cx="0" cy="0"/>
        </a:xfrm>
      </p:grpSpPr>
      <p:pic>
        <p:nvPicPr>
          <p:cNvPr id="235" name="Google Shape;235;p25"/>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236" name="Google Shape;236;p25"/>
          <p:cNvSpPr txBox="1">
            <a:spLocks noGrp="1"/>
          </p:cNvSpPr>
          <p:nvPr>
            <p:ph type="title"/>
          </p:nvPr>
        </p:nvSpPr>
        <p:spPr>
          <a:xfrm>
            <a:off x="3716500" y="2458515"/>
            <a:ext cx="4712400" cy="7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7" name="Google Shape;237;p25"/>
          <p:cNvSpPr txBox="1">
            <a:spLocks noGrp="1"/>
          </p:cNvSpPr>
          <p:nvPr>
            <p:ph type="title" idx="2" hasCustomPrompt="1"/>
          </p:nvPr>
        </p:nvSpPr>
        <p:spPr>
          <a:xfrm>
            <a:off x="3716500" y="1365425"/>
            <a:ext cx="4712400" cy="94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8" name="Google Shape;238;p25"/>
          <p:cNvSpPr txBox="1">
            <a:spLocks noGrp="1"/>
          </p:cNvSpPr>
          <p:nvPr>
            <p:ph type="subTitle" idx="1"/>
          </p:nvPr>
        </p:nvSpPr>
        <p:spPr>
          <a:xfrm>
            <a:off x="3716500" y="3239380"/>
            <a:ext cx="47124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239" name="Google Shape;239;p25"/>
          <p:cNvPicPr preferRelativeResize="0"/>
          <p:nvPr/>
        </p:nvPicPr>
        <p:blipFill rotWithShape="1">
          <a:blip r:embed="rId3">
            <a:alphaModFix/>
          </a:blip>
          <a:srcRect t="15367" b="11032"/>
          <a:stretch/>
        </p:blipFill>
        <p:spPr>
          <a:xfrm>
            <a:off x="150857" y="-2"/>
            <a:ext cx="1443350" cy="5143501"/>
          </a:xfrm>
          <a:prstGeom prst="rect">
            <a:avLst/>
          </a:prstGeom>
          <a:noFill/>
          <a:ln>
            <a:noFill/>
          </a:ln>
        </p:spPr>
      </p:pic>
      <p:pic>
        <p:nvPicPr>
          <p:cNvPr id="240" name="Google Shape;240;p25"/>
          <p:cNvPicPr preferRelativeResize="0"/>
          <p:nvPr/>
        </p:nvPicPr>
        <p:blipFill>
          <a:blip r:embed="rId4">
            <a:alphaModFix/>
          </a:blip>
          <a:stretch>
            <a:fillRect/>
          </a:stretch>
        </p:blipFill>
        <p:spPr>
          <a:xfrm>
            <a:off x="-846268" y="1900298"/>
            <a:ext cx="3016499" cy="3922452"/>
          </a:xfrm>
          <a:prstGeom prst="rect">
            <a:avLst/>
          </a:prstGeom>
          <a:noFill/>
          <a:ln>
            <a:noFill/>
          </a:ln>
        </p:spPr>
      </p:pic>
      <p:pic>
        <p:nvPicPr>
          <p:cNvPr id="241" name="Google Shape;241;p25"/>
          <p:cNvPicPr preferRelativeResize="0"/>
          <p:nvPr/>
        </p:nvPicPr>
        <p:blipFill rotWithShape="1">
          <a:blip r:embed="rId5">
            <a:alphaModFix amt="40000"/>
          </a:blip>
          <a:srcRect/>
          <a:stretch/>
        </p:blipFill>
        <p:spPr>
          <a:xfrm rot="-218108">
            <a:off x="1525707" y="-574527"/>
            <a:ext cx="782650" cy="6515704"/>
          </a:xfrm>
          <a:prstGeom prst="rect">
            <a:avLst/>
          </a:prstGeom>
          <a:noFill/>
          <a:ln>
            <a:noFill/>
          </a:ln>
        </p:spPr>
      </p:pic>
      <p:pic>
        <p:nvPicPr>
          <p:cNvPr id="242" name="Google Shape;242;p25"/>
          <p:cNvPicPr preferRelativeResize="0"/>
          <p:nvPr/>
        </p:nvPicPr>
        <p:blipFill>
          <a:blip r:embed="rId6">
            <a:alphaModFix amt="40000"/>
          </a:blip>
          <a:stretch>
            <a:fillRect/>
          </a:stretch>
        </p:blipFill>
        <p:spPr>
          <a:xfrm>
            <a:off x="254396" y="-1202752"/>
            <a:ext cx="3955573"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4">
  <p:cSld name="CUSTOM_2_1_1_1">
    <p:spTree>
      <p:nvGrpSpPr>
        <p:cNvPr id="1" name="Shape 255"/>
        <p:cNvGrpSpPr/>
        <p:nvPr/>
      </p:nvGrpSpPr>
      <p:grpSpPr>
        <a:xfrm>
          <a:off x="0" y="0"/>
          <a:ext cx="0" cy="0"/>
          <a:chOff x="0" y="0"/>
          <a:chExt cx="0" cy="0"/>
        </a:xfrm>
      </p:grpSpPr>
      <p:pic>
        <p:nvPicPr>
          <p:cNvPr id="256" name="Google Shape;256;p27"/>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257" name="Google Shape;257;p27"/>
          <p:cNvSpPr txBox="1">
            <a:spLocks noGrp="1"/>
          </p:cNvSpPr>
          <p:nvPr>
            <p:ph type="title"/>
          </p:nvPr>
        </p:nvSpPr>
        <p:spPr>
          <a:xfrm>
            <a:off x="5603900" y="1851300"/>
            <a:ext cx="2237400" cy="780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58" name="Google Shape;258;p27"/>
          <p:cNvSpPr txBox="1">
            <a:spLocks noGrp="1"/>
          </p:cNvSpPr>
          <p:nvPr>
            <p:ph type="title" idx="2" hasCustomPrompt="1"/>
          </p:nvPr>
        </p:nvSpPr>
        <p:spPr>
          <a:xfrm>
            <a:off x="4069400" y="1851297"/>
            <a:ext cx="1458300" cy="94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9" name="Google Shape;259;p27"/>
          <p:cNvSpPr txBox="1">
            <a:spLocks noGrp="1"/>
          </p:cNvSpPr>
          <p:nvPr>
            <p:ph type="subTitle" idx="1"/>
          </p:nvPr>
        </p:nvSpPr>
        <p:spPr>
          <a:xfrm>
            <a:off x="5603900" y="2632200"/>
            <a:ext cx="2237400" cy="58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260" name="Google Shape;260;p27"/>
          <p:cNvPicPr preferRelativeResize="0"/>
          <p:nvPr/>
        </p:nvPicPr>
        <p:blipFill rotWithShape="1">
          <a:blip r:embed="rId3">
            <a:alphaModFix/>
          </a:blip>
          <a:srcRect t="15367" b="11032"/>
          <a:stretch/>
        </p:blipFill>
        <p:spPr>
          <a:xfrm>
            <a:off x="150857" y="-2"/>
            <a:ext cx="1443350" cy="5143501"/>
          </a:xfrm>
          <a:prstGeom prst="rect">
            <a:avLst/>
          </a:prstGeom>
          <a:noFill/>
          <a:ln>
            <a:noFill/>
          </a:ln>
        </p:spPr>
      </p:pic>
      <p:pic>
        <p:nvPicPr>
          <p:cNvPr id="261" name="Google Shape;261;p27"/>
          <p:cNvPicPr preferRelativeResize="0"/>
          <p:nvPr/>
        </p:nvPicPr>
        <p:blipFill>
          <a:blip r:embed="rId4">
            <a:alphaModFix/>
          </a:blip>
          <a:stretch>
            <a:fillRect/>
          </a:stretch>
        </p:blipFill>
        <p:spPr>
          <a:xfrm>
            <a:off x="-846268" y="1900298"/>
            <a:ext cx="3016499" cy="3922452"/>
          </a:xfrm>
          <a:prstGeom prst="rect">
            <a:avLst/>
          </a:prstGeom>
          <a:noFill/>
          <a:ln>
            <a:noFill/>
          </a:ln>
        </p:spPr>
      </p:pic>
      <p:pic>
        <p:nvPicPr>
          <p:cNvPr id="262" name="Google Shape;262;p27"/>
          <p:cNvPicPr preferRelativeResize="0"/>
          <p:nvPr/>
        </p:nvPicPr>
        <p:blipFill rotWithShape="1">
          <a:blip r:embed="rId5">
            <a:alphaModFix amt="40000"/>
          </a:blip>
          <a:srcRect/>
          <a:stretch/>
        </p:blipFill>
        <p:spPr>
          <a:xfrm rot="-218108">
            <a:off x="1525707" y="-574527"/>
            <a:ext cx="782650" cy="6515704"/>
          </a:xfrm>
          <a:prstGeom prst="rect">
            <a:avLst/>
          </a:prstGeom>
          <a:noFill/>
          <a:ln>
            <a:noFill/>
          </a:ln>
        </p:spPr>
      </p:pic>
      <p:pic>
        <p:nvPicPr>
          <p:cNvPr id="263" name="Google Shape;263;p27"/>
          <p:cNvPicPr preferRelativeResize="0"/>
          <p:nvPr/>
        </p:nvPicPr>
        <p:blipFill>
          <a:blip r:embed="rId6">
            <a:alphaModFix amt="40000"/>
          </a:blip>
          <a:stretch>
            <a:fillRect/>
          </a:stretch>
        </p:blipFill>
        <p:spPr>
          <a:xfrm>
            <a:off x="254396" y="-1202752"/>
            <a:ext cx="3955573"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75"/>
        <p:cNvGrpSpPr/>
        <p:nvPr/>
      </p:nvGrpSpPr>
      <p:grpSpPr>
        <a:xfrm>
          <a:off x="0" y="0"/>
          <a:ext cx="0" cy="0"/>
          <a:chOff x="0" y="0"/>
          <a:chExt cx="0" cy="0"/>
        </a:xfrm>
      </p:grpSpPr>
      <p:pic>
        <p:nvPicPr>
          <p:cNvPr id="276" name="Google Shape;276;p29"/>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pic>
        <p:nvPicPr>
          <p:cNvPr id="277" name="Google Shape;277;p29"/>
          <p:cNvPicPr preferRelativeResize="0"/>
          <p:nvPr/>
        </p:nvPicPr>
        <p:blipFill>
          <a:blip r:embed="rId3">
            <a:alphaModFix/>
          </a:blip>
          <a:stretch>
            <a:fillRect/>
          </a:stretch>
        </p:blipFill>
        <p:spPr>
          <a:xfrm>
            <a:off x="-995700" y="-1426225"/>
            <a:ext cx="3016499" cy="3922452"/>
          </a:xfrm>
          <a:prstGeom prst="rect">
            <a:avLst/>
          </a:prstGeom>
          <a:noFill/>
          <a:ln>
            <a:noFill/>
          </a:ln>
        </p:spPr>
      </p:pic>
      <p:pic>
        <p:nvPicPr>
          <p:cNvPr id="278" name="Google Shape;278;p29"/>
          <p:cNvPicPr preferRelativeResize="0"/>
          <p:nvPr/>
        </p:nvPicPr>
        <p:blipFill rotWithShape="1">
          <a:blip r:embed="rId4">
            <a:alphaModFix amt="40000"/>
          </a:blip>
          <a:srcRect/>
          <a:stretch/>
        </p:blipFill>
        <p:spPr>
          <a:xfrm rot="-218108">
            <a:off x="7229125" y="-686100"/>
            <a:ext cx="782650" cy="6515704"/>
          </a:xfrm>
          <a:prstGeom prst="rect">
            <a:avLst/>
          </a:prstGeom>
          <a:noFill/>
          <a:ln>
            <a:noFill/>
          </a:ln>
        </p:spPr>
      </p:pic>
      <p:pic>
        <p:nvPicPr>
          <p:cNvPr id="279" name="Google Shape;279;p29"/>
          <p:cNvPicPr preferRelativeResize="0"/>
          <p:nvPr/>
        </p:nvPicPr>
        <p:blipFill>
          <a:blip r:embed="rId5">
            <a:alphaModFix amt="40000"/>
          </a:blip>
          <a:stretch>
            <a:fillRect/>
          </a:stretch>
        </p:blipFill>
        <p:spPr>
          <a:xfrm>
            <a:off x="5034789" y="1448725"/>
            <a:ext cx="3955573" cy="5143501"/>
          </a:xfrm>
          <a:prstGeom prst="rect">
            <a:avLst/>
          </a:prstGeom>
          <a:noFill/>
          <a:ln>
            <a:noFill/>
          </a:ln>
        </p:spPr>
      </p:pic>
      <p:pic>
        <p:nvPicPr>
          <p:cNvPr id="280" name="Google Shape;280;p29"/>
          <p:cNvPicPr preferRelativeResize="0"/>
          <p:nvPr/>
        </p:nvPicPr>
        <p:blipFill rotWithShape="1">
          <a:blip r:embed="rId6">
            <a:alphaModFix/>
          </a:blip>
          <a:srcRect t="15367" b="11032"/>
          <a:stretch/>
        </p:blipFill>
        <p:spPr>
          <a:xfrm>
            <a:off x="-6575" y="0"/>
            <a:ext cx="1443350" cy="5143501"/>
          </a:xfrm>
          <a:prstGeom prst="rect">
            <a:avLst/>
          </a:prstGeom>
          <a:noFill/>
          <a:ln>
            <a:noFill/>
          </a:ln>
        </p:spPr>
      </p:pic>
      <p:pic>
        <p:nvPicPr>
          <p:cNvPr id="281" name="Google Shape;281;p29"/>
          <p:cNvPicPr preferRelativeResize="0"/>
          <p:nvPr/>
        </p:nvPicPr>
        <p:blipFill rotWithShape="1">
          <a:blip r:embed="rId6">
            <a:alphaModFix/>
          </a:blip>
          <a:srcRect t="15367" b="11032"/>
          <a:stretch/>
        </p:blipFill>
        <p:spPr>
          <a:xfrm flipH="1">
            <a:off x="7707225" y="0"/>
            <a:ext cx="1443350" cy="5143501"/>
          </a:xfrm>
          <a:prstGeom prst="rect">
            <a:avLst/>
          </a:prstGeom>
          <a:noFill/>
          <a:ln>
            <a:noFill/>
          </a:ln>
        </p:spPr>
      </p:pic>
      <p:pic>
        <p:nvPicPr>
          <p:cNvPr id="282" name="Google Shape;282;p29"/>
          <p:cNvPicPr preferRelativeResize="0"/>
          <p:nvPr/>
        </p:nvPicPr>
        <p:blipFill rotWithShape="1">
          <a:blip r:embed="rId4">
            <a:alphaModFix amt="40000"/>
          </a:blip>
          <a:srcRect/>
          <a:stretch/>
        </p:blipFill>
        <p:spPr>
          <a:xfrm rot="10800000">
            <a:off x="1238150" y="-686098"/>
            <a:ext cx="782650" cy="65157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3"/>
        <p:cNvGrpSpPr/>
        <p:nvPr/>
      </p:nvGrpSpPr>
      <p:grpSpPr>
        <a:xfrm>
          <a:off x="0" y="0"/>
          <a:ext cx="0" cy="0"/>
          <a:chOff x="0" y="0"/>
          <a:chExt cx="0" cy="0"/>
        </a:xfrm>
      </p:grpSpPr>
      <p:pic>
        <p:nvPicPr>
          <p:cNvPr id="284" name="Google Shape;284;p30"/>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pic>
        <p:nvPicPr>
          <p:cNvPr id="285" name="Google Shape;285;p30"/>
          <p:cNvPicPr preferRelativeResize="0"/>
          <p:nvPr/>
        </p:nvPicPr>
        <p:blipFill rotWithShape="1">
          <a:blip r:embed="rId3">
            <a:alphaModFix amt="40000"/>
          </a:blip>
          <a:srcRect t="15367" b="11032"/>
          <a:stretch/>
        </p:blipFill>
        <p:spPr>
          <a:xfrm>
            <a:off x="-6575" y="0"/>
            <a:ext cx="1443350" cy="5143501"/>
          </a:xfrm>
          <a:prstGeom prst="rect">
            <a:avLst/>
          </a:prstGeom>
          <a:noFill/>
          <a:ln>
            <a:noFill/>
          </a:ln>
        </p:spPr>
      </p:pic>
      <p:pic>
        <p:nvPicPr>
          <p:cNvPr id="286" name="Google Shape;286;p30"/>
          <p:cNvPicPr preferRelativeResize="0"/>
          <p:nvPr/>
        </p:nvPicPr>
        <p:blipFill rotWithShape="1">
          <a:blip r:embed="rId4">
            <a:alphaModFix/>
          </a:blip>
          <a:srcRect t="8817" b="12243"/>
          <a:stretch/>
        </p:blipFill>
        <p:spPr>
          <a:xfrm flipH="1">
            <a:off x="7599900" y="0"/>
            <a:ext cx="782650" cy="5143501"/>
          </a:xfrm>
          <a:prstGeom prst="rect">
            <a:avLst/>
          </a:prstGeom>
          <a:noFill/>
          <a:ln>
            <a:noFill/>
          </a:ln>
        </p:spPr>
      </p:pic>
      <p:pic>
        <p:nvPicPr>
          <p:cNvPr id="287" name="Google Shape;287;p30"/>
          <p:cNvPicPr preferRelativeResize="0"/>
          <p:nvPr/>
        </p:nvPicPr>
        <p:blipFill rotWithShape="1">
          <a:blip r:embed="rId4">
            <a:alphaModFix amt="40000"/>
          </a:blip>
          <a:srcRect/>
          <a:stretch/>
        </p:blipFill>
        <p:spPr>
          <a:xfrm rot="-218108">
            <a:off x="8269475" y="-686100"/>
            <a:ext cx="782650" cy="6515704"/>
          </a:xfrm>
          <a:prstGeom prst="rect">
            <a:avLst/>
          </a:prstGeom>
          <a:noFill/>
          <a:ln>
            <a:noFill/>
          </a:ln>
        </p:spPr>
      </p:pic>
      <p:pic>
        <p:nvPicPr>
          <p:cNvPr id="288" name="Google Shape;288;p30"/>
          <p:cNvPicPr preferRelativeResize="0"/>
          <p:nvPr/>
        </p:nvPicPr>
        <p:blipFill>
          <a:blip r:embed="rId5">
            <a:alphaModFix/>
          </a:blip>
          <a:stretch>
            <a:fillRect/>
          </a:stretch>
        </p:blipFill>
        <p:spPr>
          <a:xfrm>
            <a:off x="6736525" y="-2294499"/>
            <a:ext cx="4219874" cy="5487176"/>
          </a:xfrm>
          <a:prstGeom prst="rect">
            <a:avLst/>
          </a:prstGeom>
          <a:noFill/>
          <a:ln>
            <a:noFill/>
          </a:ln>
        </p:spPr>
      </p:pic>
      <p:pic>
        <p:nvPicPr>
          <p:cNvPr id="289" name="Google Shape;289;p30"/>
          <p:cNvPicPr preferRelativeResize="0"/>
          <p:nvPr/>
        </p:nvPicPr>
        <p:blipFill>
          <a:blip r:embed="rId6">
            <a:alphaModFix/>
          </a:blip>
          <a:stretch>
            <a:fillRect/>
          </a:stretch>
        </p:blipFill>
        <p:spPr>
          <a:xfrm>
            <a:off x="-1049925" y="1925400"/>
            <a:ext cx="3016499" cy="3922452"/>
          </a:xfrm>
          <a:prstGeom prst="rect">
            <a:avLst/>
          </a:prstGeom>
          <a:noFill/>
          <a:ln>
            <a:noFill/>
          </a:ln>
        </p:spPr>
      </p:pic>
      <p:pic>
        <p:nvPicPr>
          <p:cNvPr id="290" name="Google Shape;290;p30"/>
          <p:cNvPicPr preferRelativeResize="0"/>
          <p:nvPr/>
        </p:nvPicPr>
        <p:blipFill>
          <a:blip r:embed="rId5">
            <a:alphaModFix amt="40000"/>
          </a:blip>
          <a:stretch>
            <a:fillRect/>
          </a:stretch>
        </p:blipFill>
        <p:spPr>
          <a:xfrm>
            <a:off x="-1133811" y="-535000"/>
            <a:ext cx="3955573"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pic>
        <p:nvPicPr>
          <p:cNvPr id="17" name="Google Shape;17;p3"/>
          <p:cNvPicPr preferRelativeResize="0"/>
          <p:nvPr/>
        </p:nvPicPr>
        <p:blipFill>
          <a:blip r:embed="rId3">
            <a:alphaModFix amt="40000"/>
          </a:blip>
          <a:stretch>
            <a:fillRect/>
          </a:stretch>
        </p:blipFill>
        <p:spPr>
          <a:xfrm>
            <a:off x="-285739" y="-1786327"/>
            <a:ext cx="3277374" cy="4261652"/>
          </a:xfrm>
          <a:prstGeom prst="rect">
            <a:avLst/>
          </a:prstGeom>
          <a:noFill/>
          <a:ln>
            <a:noFill/>
          </a:ln>
        </p:spPr>
      </p:pic>
      <p:pic>
        <p:nvPicPr>
          <p:cNvPr id="18" name="Google Shape;18;p3"/>
          <p:cNvPicPr preferRelativeResize="0"/>
          <p:nvPr/>
        </p:nvPicPr>
        <p:blipFill>
          <a:blip r:embed="rId3">
            <a:alphaModFix amt="40000"/>
          </a:blip>
          <a:stretch>
            <a:fillRect/>
          </a:stretch>
        </p:blipFill>
        <p:spPr>
          <a:xfrm>
            <a:off x="6002187" y="2295800"/>
            <a:ext cx="3557126" cy="4625398"/>
          </a:xfrm>
          <a:prstGeom prst="rect">
            <a:avLst/>
          </a:prstGeom>
          <a:noFill/>
          <a:ln>
            <a:noFill/>
          </a:ln>
        </p:spPr>
      </p:pic>
      <p:pic>
        <p:nvPicPr>
          <p:cNvPr id="19" name="Google Shape;19;p3"/>
          <p:cNvPicPr preferRelativeResize="0"/>
          <p:nvPr/>
        </p:nvPicPr>
        <p:blipFill rotWithShape="1">
          <a:blip r:embed="rId4">
            <a:alphaModFix amt="40000"/>
          </a:blip>
          <a:srcRect t="15367" b="11032"/>
          <a:stretch/>
        </p:blipFill>
        <p:spPr>
          <a:xfrm>
            <a:off x="715100" y="0"/>
            <a:ext cx="1443350" cy="5143501"/>
          </a:xfrm>
          <a:prstGeom prst="rect">
            <a:avLst/>
          </a:prstGeom>
          <a:noFill/>
          <a:ln>
            <a:noFill/>
          </a:ln>
        </p:spPr>
      </p:pic>
      <p:sp>
        <p:nvSpPr>
          <p:cNvPr id="20" name="Google Shape;20;p3"/>
          <p:cNvSpPr txBox="1">
            <a:spLocks noGrp="1"/>
          </p:cNvSpPr>
          <p:nvPr>
            <p:ph type="title"/>
          </p:nvPr>
        </p:nvSpPr>
        <p:spPr>
          <a:xfrm>
            <a:off x="2215800" y="2458515"/>
            <a:ext cx="4712400" cy="78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2215800" y="1365425"/>
            <a:ext cx="4712400" cy="94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215800" y="3239380"/>
            <a:ext cx="47124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23" name="Google Shape;23;p3"/>
          <p:cNvPicPr preferRelativeResize="0"/>
          <p:nvPr/>
        </p:nvPicPr>
        <p:blipFill rotWithShape="1">
          <a:blip r:embed="rId5">
            <a:alphaModFix/>
          </a:blip>
          <a:srcRect/>
          <a:stretch/>
        </p:blipFill>
        <p:spPr>
          <a:xfrm rot="-163228" flipH="1">
            <a:off x="116726" y="-400020"/>
            <a:ext cx="713900" cy="5943538"/>
          </a:xfrm>
          <a:prstGeom prst="rect">
            <a:avLst/>
          </a:prstGeom>
          <a:noFill/>
          <a:ln>
            <a:noFill/>
          </a:ln>
        </p:spPr>
      </p:pic>
      <p:pic>
        <p:nvPicPr>
          <p:cNvPr id="24" name="Google Shape;24;p3"/>
          <p:cNvPicPr preferRelativeResize="0"/>
          <p:nvPr/>
        </p:nvPicPr>
        <p:blipFill rotWithShape="1">
          <a:blip r:embed="rId4">
            <a:alphaModFix/>
          </a:blip>
          <a:srcRect t="15367" b="11032"/>
          <a:stretch/>
        </p:blipFill>
        <p:spPr>
          <a:xfrm flipH="1">
            <a:off x="7563525" y="0"/>
            <a:ext cx="1443350" cy="5143501"/>
          </a:xfrm>
          <a:prstGeom prst="rect">
            <a:avLst/>
          </a:prstGeom>
          <a:noFill/>
          <a:ln>
            <a:noFill/>
          </a:ln>
        </p:spPr>
      </p:pic>
      <p:pic>
        <p:nvPicPr>
          <p:cNvPr id="25" name="Google Shape;25;p3"/>
          <p:cNvPicPr preferRelativeResize="0"/>
          <p:nvPr/>
        </p:nvPicPr>
        <p:blipFill>
          <a:blip r:embed="rId3">
            <a:alphaModFix/>
          </a:blip>
          <a:stretch>
            <a:fillRect/>
          </a:stretch>
        </p:blipFill>
        <p:spPr>
          <a:xfrm>
            <a:off x="-524454" y="2168650"/>
            <a:ext cx="2605849" cy="3388452"/>
          </a:xfrm>
          <a:prstGeom prst="rect">
            <a:avLst/>
          </a:prstGeom>
          <a:noFill/>
          <a:ln>
            <a:noFill/>
          </a:ln>
        </p:spPr>
      </p:pic>
      <p:pic>
        <p:nvPicPr>
          <p:cNvPr id="26" name="Google Shape;26;p3"/>
          <p:cNvPicPr preferRelativeResize="0"/>
          <p:nvPr/>
        </p:nvPicPr>
        <p:blipFill>
          <a:blip r:embed="rId6">
            <a:alphaModFix/>
          </a:blip>
          <a:stretch>
            <a:fillRect/>
          </a:stretch>
        </p:blipFill>
        <p:spPr>
          <a:xfrm>
            <a:off x="6373276" y="-1139300"/>
            <a:ext cx="3557149" cy="4625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29" name="Google Shape;29;p4"/>
          <p:cNvSpPr txBox="1">
            <a:spLocks noGrp="1"/>
          </p:cNvSpPr>
          <p:nvPr>
            <p:ph type="title"/>
          </p:nvPr>
        </p:nvSpPr>
        <p:spPr>
          <a:xfrm>
            <a:off x="715000" y="535000"/>
            <a:ext cx="77139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sp>
        <p:nvSpPr>
          <p:cNvPr id="30" name="Google Shape;30;p4"/>
          <p:cNvSpPr txBox="1">
            <a:spLocks noGrp="1"/>
          </p:cNvSpPr>
          <p:nvPr>
            <p:ph type="subTitle" idx="1"/>
          </p:nvPr>
        </p:nvSpPr>
        <p:spPr>
          <a:xfrm>
            <a:off x="4525912" y="2474275"/>
            <a:ext cx="3337800" cy="10935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31" name="Google Shape;31;p4"/>
          <p:cNvSpPr txBox="1">
            <a:spLocks noGrp="1"/>
          </p:cNvSpPr>
          <p:nvPr>
            <p:ph type="subTitle" idx="2"/>
          </p:nvPr>
        </p:nvSpPr>
        <p:spPr>
          <a:xfrm>
            <a:off x="4525913" y="2139175"/>
            <a:ext cx="33378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pic>
        <p:nvPicPr>
          <p:cNvPr id="32" name="Google Shape;32;p4"/>
          <p:cNvPicPr preferRelativeResize="0"/>
          <p:nvPr/>
        </p:nvPicPr>
        <p:blipFill rotWithShape="1">
          <a:blip r:embed="rId3">
            <a:alphaModFix/>
          </a:blip>
          <a:srcRect t="8817" b="12243"/>
          <a:stretch/>
        </p:blipFill>
        <p:spPr>
          <a:xfrm>
            <a:off x="0" y="0"/>
            <a:ext cx="782650" cy="5143501"/>
          </a:xfrm>
          <a:prstGeom prst="rect">
            <a:avLst/>
          </a:prstGeom>
          <a:noFill/>
          <a:ln>
            <a:noFill/>
          </a:ln>
        </p:spPr>
      </p:pic>
      <p:pic>
        <p:nvPicPr>
          <p:cNvPr id="33" name="Google Shape;33;p4"/>
          <p:cNvPicPr preferRelativeResize="0"/>
          <p:nvPr/>
        </p:nvPicPr>
        <p:blipFill>
          <a:blip r:embed="rId4">
            <a:alphaModFix amt="40000"/>
          </a:blip>
          <a:stretch>
            <a:fillRect/>
          </a:stretch>
        </p:blipFill>
        <p:spPr>
          <a:xfrm>
            <a:off x="-1202400" y="-1368326"/>
            <a:ext cx="3562351" cy="4632248"/>
          </a:xfrm>
          <a:prstGeom prst="rect">
            <a:avLst/>
          </a:prstGeom>
          <a:noFill/>
          <a:ln>
            <a:noFill/>
          </a:ln>
        </p:spPr>
      </p:pic>
      <p:pic>
        <p:nvPicPr>
          <p:cNvPr id="34" name="Google Shape;34;p4"/>
          <p:cNvPicPr preferRelativeResize="0"/>
          <p:nvPr/>
        </p:nvPicPr>
        <p:blipFill rotWithShape="1">
          <a:blip r:embed="rId5">
            <a:alphaModFix/>
          </a:blip>
          <a:srcRect t="3959" b="3950"/>
          <a:stretch/>
        </p:blipFill>
        <p:spPr>
          <a:xfrm>
            <a:off x="8489625" y="0"/>
            <a:ext cx="670850" cy="5143501"/>
          </a:xfrm>
          <a:prstGeom prst="rect">
            <a:avLst/>
          </a:prstGeom>
          <a:noFill/>
          <a:ln>
            <a:noFill/>
          </a:ln>
        </p:spPr>
      </p:pic>
      <p:pic>
        <p:nvPicPr>
          <p:cNvPr id="35" name="Google Shape;35;p4"/>
          <p:cNvPicPr preferRelativeResize="0"/>
          <p:nvPr/>
        </p:nvPicPr>
        <p:blipFill>
          <a:blip r:embed="rId4">
            <a:alphaModFix/>
          </a:blip>
          <a:stretch>
            <a:fillRect/>
          </a:stretch>
        </p:blipFill>
        <p:spPr>
          <a:xfrm>
            <a:off x="7112247" y="2744619"/>
            <a:ext cx="2866799" cy="37277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pic>
        <p:nvPicPr>
          <p:cNvPr id="37" name="Google Shape;37;p5"/>
          <p:cNvPicPr preferRelativeResize="0"/>
          <p:nvPr/>
        </p:nvPicPr>
        <p:blipFill rotWithShape="1">
          <a:blip r:embed="rId2">
            <a:alphaModFix amt="30000"/>
          </a:blip>
          <a:srcRect t="7834" b="7834"/>
          <a:stretch/>
        </p:blipFill>
        <p:spPr>
          <a:xfrm rot="10800000">
            <a:off x="0" y="0"/>
            <a:ext cx="9144000" cy="5143500"/>
          </a:xfrm>
          <a:prstGeom prst="rect">
            <a:avLst/>
          </a:prstGeom>
          <a:noFill/>
          <a:ln>
            <a:noFill/>
          </a:ln>
        </p:spPr>
      </p:pic>
      <p:sp>
        <p:nvSpPr>
          <p:cNvPr id="38" name="Google Shape;38;p5"/>
          <p:cNvSpPr txBox="1">
            <a:spLocks noGrp="1"/>
          </p:cNvSpPr>
          <p:nvPr>
            <p:ph type="title"/>
          </p:nvPr>
        </p:nvSpPr>
        <p:spPr>
          <a:xfrm>
            <a:off x="715000" y="535000"/>
            <a:ext cx="77139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sp>
        <p:nvSpPr>
          <p:cNvPr id="39" name="Google Shape;39;p5"/>
          <p:cNvSpPr txBox="1">
            <a:spLocks noGrp="1"/>
          </p:cNvSpPr>
          <p:nvPr>
            <p:ph type="subTitle" idx="1"/>
          </p:nvPr>
        </p:nvSpPr>
        <p:spPr>
          <a:xfrm>
            <a:off x="1701085" y="2907250"/>
            <a:ext cx="2657100" cy="1077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40" name="Google Shape;40;p5"/>
          <p:cNvSpPr txBox="1">
            <a:spLocks noGrp="1"/>
          </p:cNvSpPr>
          <p:nvPr>
            <p:ph type="subTitle" idx="2"/>
          </p:nvPr>
        </p:nvSpPr>
        <p:spPr>
          <a:xfrm>
            <a:off x="1701085" y="2572150"/>
            <a:ext cx="26571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41" name="Google Shape;41;p5"/>
          <p:cNvSpPr txBox="1">
            <a:spLocks noGrp="1"/>
          </p:cNvSpPr>
          <p:nvPr>
            <p:ph type="subTitle" idx="3"/>
          </p:nvPr>
        </p:nvSpPr>
        <p:spPr>
          <a:xfrm>
            <a:off x="4785815" y="2907250"/>
            <a:ext cx="2657100" cy="1077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500"/>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42" name="Google Shape;42;p5"/>
          <p:cNvSpPr txBox="1">
            <a:spLocks noGrp="1"/>
          </p:cNvSpPr>
          <p:nvPr>
            <p:ph type="subTitle" idx="4"/>
          </p:nvPr>
        </p:nvSpPr>
        <p:spPr>
          <a:xfrm>
            <a:off x="4785815" y="2572150"/>
            <a:ext cx="2657100" cy="3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2400">
                <a:solidFill>
                  <a:schemeClr val="accen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pic>
        <p:nvPicPr>
          <p:cNvPr id="43" name="Google Shape;43;p5"/>
          <p:cNvPicPr preferRelativeResize="0"/>
          <p:nvPr/>
        </p:nvPicPr>
        <p:blipFill rotWithShape="1">
          <a:blip r:embed="rId3">
            <a:alphaModFix amt="40000"/>
          </a:blip>
          <a:srcRect t="15367" b="11032"/>
          <a:stretch/>
        </p:blipFill>
        <p:spPr>
          <a:xfrm>
            <a:off x="-6575" y="0"/>
            <a:ext cx="1443350" cy="5143501"/>
          </a:xfrm>
          <a:prstGeom prst="rect">
            <a:avLst/>
          </a:prstGeom>
          <a:noFill/>
          <a:ln>
            <a:noFill/>
          </a:ln>
        </p:spPr>
      </p:pic>
      <p:pic>
        <p:nvPicPr>
          <p:cNvPr id="44" name="Google Shape;44;p5"/>
          <p:cNvPicPr preferRelativeResize="0"/>
          <p:nvPr/>
        </p:nvPicPr>
        <p:blipFill rotWithShape="1">
          <a:blip r:embed="rId4">
            <a:alphaModFix/>
          </a:blip>
          <a:srcRect t="3959" b="3950"/>
          <a:stretch/>
        </p:blipFill>
        <p:spPr>
          <a:xfrm>
            <a:off x="8489625" y="0"/>
            <a:ext cx="670850" cy="5143501"/>
          </a:xfrm>
          <a:prstGeom prst="rect">
            <a:avLst/>
          </a:prstGeom>
          <a:noFill/>
          <a:ln>
            <a:noFill/>
          </a:ln>
        </p:spPr>
      </p:pic>
      <p:pic>
        <p:nvPicPr>
          <p:cNvPr id="45" name="Google Shape;45;p5"/>
          <p:cNvPicPr preferRelativeResize="0"/>
          <p:nvPr/>
        </p:nvPicPr>
        <p:blipFill>
          <a:blip r:embed="rId5">
            <a:alphaModFix amt="40000"/>
          </a:blip>
          <a:stretch>
            <a:fillRect/>
          </a:stretch>
        </p:blipFill>
        <p:spPr>
          <a:xfrm>
            <a:off x="6706389" y="-901075"/>
            <a:ext cx="3955573" cy="5143501"/>
          </a:xfrm>
          <a:prstGeom prst="rect">
            <a:avLst/>
          </a:prstGeom>
          <a:noFill/>
          <a:ln>
            <a:noFill/>
          </a:ln>
        </p:spPr>
      </p:pic>
      <p:pic>
        <p:nvPicPr>
          <p:cNvPr id="46" name="Google Shape;46;p5"/>
          <p:cNvPicPr preferRelativeResize="0"/>
          <p:nvPr/>
        </p:nvPicPr>
        <p:blipFill>
          <a:blip r:embed="rId6">
            <a:alphaModFix/>
          </a:blip>
          <a:stretch>
            <a:fillRect/>
          </a:stretch>
        </p:blipFill>
        <p:spPr>
          <a:xfrm>
            <a:off x="-2718700" y="1945401"/>
            <a:ext cx="4219874" cy="54871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49" name="Google Shape;49;p6"/>
          <p:cNvSpPr txBox="1">
            <a:spLocks noGrp="1"/>
          </p:cNvSpPr>
          <p:nvPr>
            <p:ph type="title"/>
          </p:nvPr>
        </p:nvSpPr>
        <p:spPr>
          <a:xfrm>
            <a:off x="715000" y="535000"/>
            <a:ext cx="77139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pic>
        <p:nvPicPr>
          <p:cNvPr id="50" name="Google Shape;50;p6"/>
          <p:cNvPicPr preferRelativeResize="0"/>
          <p:nvPr/>
        </p:nvPicPr>
        <p:blipFill rotWithShape="1">
          <a:blip r:embed="rId3">
            <a:alphaModFix/>
          </a:blip>
          <a:srcRect t="8817" b="12243"/>
          <a:stretch/>
        </p:blipFill>
        <p:spPr>
          <a:xfrm>
            <a:off x="-127850" y="0"/>
            <a:ext cx="782650" cy="5143501"/>
          </a:xfrm>
          <a:prstGeom prst="rect">
            <a:avLst/>
          </a:prstGeom>
          <a:noFill/>
          <a:ln>
            <a:noFill/>
          </a:ln>
        </p:spPr>
      </p:pic>
      <p:pic>
        <p:nvPicPr>
          <p:cNvPr id="51" name="Google Shape;51;p6"/>
          <p:cNvPicPr preferRelativeResize="0"/>
          <p:nvPr/>
        </p:nvPicPr>
        <p:blipFill>
          <a:blip r:embed="rId4">
            <a:alphaModFix amt="40000"/>
          </a:blip>
          <a:stretch>
            <a:fillRect/>
          </a:stretch>
        </p:blipFill>
        <p:spPr>
          <a:xfrm>
            <a:off x="-1907250" y="-1539776"/>
            <a:ext cx="3562351" cy="4632248"/>
          </a:xfrm>
          <a:prstGeom prst="rect">
            <a:avLst/>
          </a:prstGeom>
          <a:noFill/>
          <a:ln>
            <a:noFill/>
          </a:ln>
        </p:spPr>
      </p:pic>
      <p:pic>
        <p:nvPicPr>
          <p:cNvPr id="52" name="Google Shape;52;p6"/>
          <p:cNvPicPr preferRelativeResize="0"/>
          <p:nvPr/>
        </p:nvPicPr>
        <p:blipFill rotWithShape="1">
          <a:blip r:embed="rId3">
            <a:alphaModFix amt="40000"/>
          </a:blip>
          <a:srcRect t="8817" b="12243"/>
          <a:stretch/>
        </p:blipFill>
        <p:spPr>
          <a:xfrm flipH="1">
            <a:off x="8489100" y="0"/>
            <a:ext cx="782650" cy="5143501"/>
          </a:xfrm>
          <a:prstGeom prst="rect">
            <a:avLst/>
          </a:prstGeom>
          <a:noFill/>
          <a:ln>
            <a:noFill/>
          </a:ln>
        </p:spPr>
      </p:pic>
      <p:pic>
        <p:nvPicPr>
          <p:cNvPr id="53" name="Google Shape;53;p6"/>
          <p:cNvPicPr preferRelativeResize="0"/>
          <p:nvPr/>
        </p:nvPicPr>
        <p:blipFill>
          <a:blip r:embed="rId5">
            <a:alphaModFix/>
          </a:blip>
          <a:stretch>
            <a:fillRect/>
          </a:stretch>
        </p:blipFill>
        <p:spPr>
          <a:xfrm>
            <a:off x="7381372" y="-1172900"/>
            <a:ext cx="2998099" cy="3898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rotWithShape="1">
          <a:blip r:embed="rId2">
            <a:alphaModFix amt="40000"/>
          </a:blip>
          <a:srcRect t="3959" b="3950"/>
          <a:stretch/>
        </p:blipFill>
        <p:spPr>
          <a:xfrm>
            <a:off x="8489625" y="0"/>
            <a:ext cx="670850" cy="5143501"/>
          </a:xfrm>
          <a:prstGeom prst="rect">
            <a:avLst/>
          </a:prstGeom>
          <a:noFill/>
          <a:ln>
            <a:noFill/>
          </a:ln>
        </p:spPr>
      </p:pic>
      <p:pic>
        <p:nvPicPr>
          <p:cNvPr id="56" name="Google Shape;56;p7"/>
          <p:cNvPicPr preferRelativeResize="0"/>
          <p:nvPr/>
        </p:nvPicPr>
        <p:blipFill rotWithShape="1">
          <a:blip r:embed="rId3">
            <a:alphaModFix amt="30000"/>
          </a:blip>
          <a:srcRect t="7834" b="7834"/>
          <a:stretch/>
        </p:blipFill>
        <p:spPr>
          <a:xfrm>
            <a:off x="0" y="0"/>
            <a:ext cx="9144000" cy="5143500"/>
          </a:xfrm>
          <a:prstGeom prst="rect">
            <a:avLst/>
          </a:prstGeom>
          <a:noFill/>
          <a:ln>
            <a:noFill/>
          </a:ln>
        </p:spPr>
      </p:pic>
      <p:sp>
        <p:nvSpPr>
          <p:cNvPr id="57" name="Google Shape;57;p7"/>
          <p:cNvSpPr txBox="1">
            <a:spLocks noGrp="1"/>
          </p:cNvSpPr>
          <p:nvPr>
            <p:ph type="title"/>
          </p:nvPr>
        </p:nvSpPr>
        <p:spPr>
          <a:xfrm>
            <a:off x="2149200" y="1054500"/>
            <a:ext cx="48456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sp>
        <p:nvSpPr>
          <p:cNvPr id="58" name="Google Shape;58;p7"/>
          <p:cNvSpPr txBox="1">
            <a:spLocks noGrp="1"/>
          </p:cNvSpPr>
          <p:nvPr>
            <p:ph type="body" idx="1"/>
          </p:nvPr>
        </p:nvSpPr>
        <p:spPr>
          <a:xfrm>
            <a:off x="2507250" y="1689600"/>
            <a:ext cx="4129500" cy="2399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a:solidFill>
                  <a:srgbClr val="434343"/>
                </a:solidFill>
              </a:defRPr>
            </a:lvl1pPr>
            <a:lvl2pPr marL="914400" lvl="1" indent="-323850" rtl="0">
              <a:lnSpc>
                <a:spcPct val="115000"/>
              </a:lnSpc>
              <a:spcBef>
                <a:spcPts val="0"/>
              </a:spcBef>
              <a:spcAft>
                <a:spcPts val="0"/>
              </a:spcAft>
              <a:buClr>
                <a:srgbClr val="434343"/>
              </a:buClr>
              <a:buSzPts val="1500"/>
              <a:buChar char="○"/>
              <a:defRPr>
                <a:solidFill>
                  <a:srgbClr val="434343"/>
                </a:solidFill>
              </a:defRPr>
            </a:lvl2pPr>
            <a:lvl3pPr marL="1371600" lvl="2" indent="-323850" rtl="0">
              <a:lnSpc>
                <a:spcPct val="115000"/>
              </a:lnSpc>
              <a:spcBef>
                <a:spcPts val="0"/>
              </a:spcBef>
              <a:spcAft>
                <a:spcPts val="0"/>
              </a:spcAft>
              <a:buClr>
                <a:srgbClr val="434343"/>
              </a:buClr>
              <a:buSzPts val="1500"/>
              <a:buChar char="■"/>
              <a:defRPr>
                <a:solidFill>
                  <a:srgbClr val="434343"/>
                </a:solidFill>
              </a:defRPr>
            </a:lvl3pPr>
            <a:lvl4pPr marL="1828800" lvl="3" indent="-323850" rtl="0">
              <a:lnSpc>
                <a:spcPct val="115000"/>
              </a:lnSpc>
              <a:spcBef>
                <a:spcPts val="0"/>
              </a:spcBef>
              <a:spcAft>
                <a:spcPts val="0"/>
              </a:spcAft>
              <a:buClr>
                <a:srgbClr val="434343"/>
              </a:buClr>
              <a:buSzPts val="1500"/>
              <a:buChar char="●"/>
              <a:defRPr>
                <a:solidFill>
                  <a:srgbClr val="434343"/>
                </a:solidFill>
              </a:defRPr>
            </a:lvl4pPr>
            <a:lvl5pPr marL="2286000" lvl="4" indent="-323850" rtl="0">
              <a:lnSpc>
                <a:spcPct val="115000"/>
              </a:lnSpc>
              <a:spcBef>
                <a:spcPts val="0"/>
              </a:spcBef>
              <a:spcAft>
                <a:spcPts val="0"/>
              </a:spcAft>
              <a:buClr>
                <a:srgbClr val="434343"/>
              </a:buClr>
              <a:buSzPts val="1500"/>
              <a:buChar char="○"/>
              <a:defRPr>
                <a:solidFill>
                  <a:srgbClr val="434343"/>
                </a:solidFill>
              </a:defRPr>
            </a:lvl5pPr>
            <a:lvl6pPr marL="2743200" lvl="5" indent="-323850" rtl="0">
              <a:lnSpc>
                <a:spcPct val="115000"/>
              </a:lnSpc>
              <a:spcBef>
                <a:spcPts val="0"/>
              </a:spcBef>
              <a:spcAft>
                <a:spcPts val="0"/>
              </a:spcAft>
              <a:buClr>
                <a:srgbClr val="434343"/>
              </a:buClr>
              <a:buSzPts val="1500"/>
              <a:buChar char="■"/>
              <a:defRPr>
                <a:solidFill>
                  <a:srgbClr val="434343"/>
                </a:solidFill>
              </a:defRPr>
            </a:lvl6pPr>
            <a:lvl7pPr marL="3200400" lvl="6" indent="-323850" rtl="0">
              <a:lnSpc>
                <a:spcPct val="115000"/>
              </a:lnSpc>
              <a:spcBef>
                <a:spcPts val="0"/>
              </a:spcBef>
              <a:spcAft>
                <a:spcPts val="0"/>
              </a:spcAft>
              <a:buClr>
                <a:srgbClr val="434343"/>
              </a:buClr>
              <a:buSzPts val="1500"/>
              <a:buChar char="●"/>
              <a:defRPr>
                <a:solidFill>
                  <a:srgbClr val="434343"/>
                </a:solidFill>
              </a:defRPr>
            </a:lvl7pPr>
            <a:lvl8pPr marL="3657600" lvl="7" indent="-323850" rtl="0">
              <a:lnSpc>
                <a:spcPct val="115000"/>
              </a:lnSpc>
              <a:spcBef>
                <a:spcPts val="0"/>
              </a:spcBef>
              <a:spcAft>
                <a:spcPts val="0"/>
              </a:spcAft>
              <a:buClr>
                <a:srgbClr val="434343"/>
              </a:buClr>
              <a:buSzPts val="1500"/>
              <a:buChar char="○"/>
              <a:defRPr>
                <a:solidFill>
                  <a:srgbClr val="434343"/>
                </a:solidFill>
              </a:defRPr>
            </a:lvl8pPr>
            <a:lvl9pPr marL="4114800" lvl="8" indent="-323850" rtl="0">
              <a:lnSpc>
                <a:spcPct val="115000"/>
              </a:lnSpc>
              <a:spcBef>
                <a:spcPts val="0"/>
              </a:spcBef>
              <a:spcAft>
                <a:spcPts val="0"/>
              </a:spcAft>
              <a:buClr>
                <a:srgbClr val="434343"/>
              </a:buClr>
              <a:buSzPts val="1500"/>
              <a:buChar char="■"/>
              <a:defRPr>
                <a:solidFill>
                  <a:srgbClr val="434343"/>
                </a:solidFill>
              </a:defRPr>
            </a:lvl9pPr>
          </a:lstStyle>
          <a:p>
            <a:endParaRPr/>
          </a:p>
        </p:txBody>
      </p:sp>
      <p:pic>
        <p:nvPicPr>
          <p:cNvPr id="59" name="Google Shape;59;p7"/>
          <p:cNvPicPr preferRelativeResize="0"/>
          <p:nvPr/>
        </p:nvPicPr>
        <p:blipFill>
          <a:blip r:embed="rId4">
            <a:alphaModFix/>
          </a:blip>
          <a:stretch>
            <a:fillRect/>
          </a:stretch>
        </p:blipFill>
        <p:spPr>
          <a:xfrm>
            <a:off x="6994800" y="1767110"/>
            <a:ext cx="3123150" cy="4061066"/>
          </a:xfrm>
          <a:prstGeom prst="rect">
            <a:avLst/>
          </a:prstGeom>
          <a:noFill/>
          <a:ln>
            <a:noFill/>
          </a:ln>
        </p:spPr>
      </p:pic>
      <p:pic>
        <p:nvPicPr>
          <p:cNvPr id="60" name="Google Shape;60;p7"/>
          <p:cNvPicPr preferRelativeResize="0"/>
          <p:nvPr/>
        </p:nvPicPr>
        <p:blipFill rotWithShape="1">
          <a:blip r:embed="rId5">
            <a:alphaModFix/>
          </a:blip>
          <a:srcRect t="15367" b="11032"/>
          <a:stretch/>
        </p:blipFill>
        <p:spPr>
          <a:xfrm>
            <a:off x="-6575" y="0"/>
            <a:ext cx="1443350" cy="5143501"/>
          </a:xfrm>
          <a:prstGeom prst="rect">
            <a:avLst/>
          </a:prstGeom>
          <a:noFill/>
          <a:ln>
            <a:noFill/>
          </a:ln>
        </p:spPr>
      </p:pic>
      <p:pic>
        <p:nvPicPr>
          <p:cNvPr id="61" name="Google Shape;61;p7"/>
          <p:cNvPicPr preferRelativeResize="0"/>
          <p:nvPr/>
        </p:nvPicPr>
        <p:blipFill>
          <a:blip r:embed="rId4">
            <a:alphaModFix amt="40000"/>
          </a:blip>
          <a:stretch>
            <a:fillRect/>
          </a:stretch>
        </p:blipFill>
        <p:spPr>
          <a:xfrm>
            <a:off x="-1709786" y="-1328400"/>
            <a:ext cx="3955573"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64" name="Google Shape;64;p8"/>
          <p:cNvSpPr txBox="1">
            <a:spLocks noGrp="1"/>
          </p:cNvSpPr>
          <p:nvPr>
            <p:ph type="title"/>
          </p:nvPr>
        </p:nvSpPr>
        <p:spPr>
          <a:xfrm>
            <a:off x="2263500" y="1387150"/>
            <a:ext cx="4617000" cy="209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65" name="Google Shape;65;p8"/>
          <p:cNvPicPr preferRelativeResize="0"/>
          <p:nvPr/>
        </p:nvPicPr>
        <p:blipFill rotWithShape="1">
          <a:blip r:embed="rId3">
            <a:alphaModFix/>
          </a:blip>
          <a:srcRect t="15367" b="11032"/>
          <a:stretch/>
        </p:blipFill>
        <p:spPr>
          <a:xfrm>
            <a:off x="-6575" y="0"/>
            <a:ext cx="1443350" cy="5143501"/>
          </a:xfrm>
          <a:prstGeom prst="rect">
            <a:avLst/>
          </a:prstGeom>
          <a:noFill/>
          <a:ln>
            <a:noFill/>
          </a:ln>
        </p:spPr>
      </p:pic>
      <p:pic>
        <p:nvPicPr>
          <p:cNvPr id="66" name="Google Shape;66;p8"/>
          <p:cNvPicPr preferRelativeResize="0"/>
          <p:nvPr/>
        </p:nvPicPr>
        <p:blipFill rotWithShape="1">
          <a:blip r:embed="rId4">
            <a:alphaModFix/>
          </a:blip>
          <a:srcRect t="3959" b="3950"/>
          <a:stretch/>
        </p:blipFill>
        <p:spPr>
          <a:xfrm>
            <a:off x="7283225" y="0"/>
            <a:ext cx="670850" cy="5143501"/>
          </a:xfrm>
          <a:prstGeom prst="rect">
            <a:avLst/>
          </a:prstGeom>
          <a:noFill/>
          <a:ln>
            <a:noFill/>
          </a:ln>
        </p:spPr>
      </p:pic>
      <p:pic>
        <p:nvPicPr>
          <p:cNvPr id="67" name="Google Shape;67;p8"/>
          <p:cNvPicPr preferRelativeResize="0"/>
          <p:nvPr/>
        </p:nvPicPr>
        <p:blipFill>
          <a:blip r:embed="rId5">
            <a:alphaModFix amt="40000"/>
          </a:blip>
          <a:stretch>
            <a:fillRect/>
          </a:stretch>
        </p:blipFill>
        <p:spPr>
          <a:xfrm>
            <a:off x="6580564" y="-1011250"/>
            <a:ext cx="3955573" cy="5143501"/>
          </a:xfrm>
          <a:prstGeom prst="rect">
            <a:avLst/>
          </a:prstGeom>
          <a:noFill/>
          <a:ln>
            <a:noFill/>
          </a:ln>
        </p:spPr>
      </p:pic>
      <p:pic>
        <p:nvPicPr>
          <p:cNvPr id="68" name="Google Shape;68;p8"/>
          <p:cNvPicPr preferRelativeResize="0"/>
          <p:nvPr/>
        </p:nvPicPr>
        <p:blipFill>
          <a:blip r:embed="rId6">
            <a:alphaModFix/>
          </a:blip>
          <a:stretch>
            <a:fillRect/>
          </a:stretch>
        </p:blipFill>
        <p:spPr>
          <a:xfrm>
            <a:off x="-1240038" y="2419351"/>
            <a:ext cx="4219874" cy="5487176"/>
          </a:xfrm>
          <a:prstGeom prst="rect">
            <a:avLst/>
          </a:prstGeom>
          <a:noFill/>
          <a:ln>
            <a:noFill/>
          </a:ln>
        </p:spPr>
      </p:pic>
      <p:pic>
        <p:nvPicPr>
          <p:cNvPr id="69" name="Google Shape;69;p8"/>
          <p:cNvPicPr preferRelativeResize="0"/>
          <p:nvPr/>
        </p:nvPicPr>
        <p:blipFill>
          <a:blip r:embed="rId6">
            <a:alphaModFix amt="40000"/>
          </a:blip>
          <a:stretch>
            <a:fillRect/>
          </a:stretch>
        </p:blipFill>
        <p:spPr>
          <a:xfrm>
            <a:off x="122400" y="-1011250"/>
            <a:ext cx="3162234" cy="4111898"/>
          </a:xfrm>
          <a:prstGeom prst="rect">
            <a:avLst/>
          </a:prstGeom>
          <a:noFill/>
          <a:ln>
            <a:noFill/>
          </a:ln>
        </p:spPr>
      </p:pic>
      <p:pic>
        <p:nvPicPr>
          <p:cNvPr id="70" name="Google Shape;70;p8"/>
          <p:cNvPicPr preferRelativeResize="0"/>
          <p:nvPr/>
        </p:nvPicPr>
        <p:blipFill rotWithShape="1">
          <a:blip r:embed="rId3">
            <a:alphaModFix amt="50000"/>
          </a:blip>
          <a:srcRect t="15367" b="11032"/>
          <a:stretch/>
        </p:blipFill>
        <p:spPr>
          <a:xfrm flipH="1">
            <a:off x="7707225" y="0"/>
            <a:ext cx="1443350" cy="5143501"/>
          </a:xfrm>
          <a:prstGeom prst="rect">
            <a:avLst/>
          </a:prstGeom>
          <a:noFill/>
          <a:ln>
            <a:noFill/>
          </a:ln>
        </p:spPr>
      </p:pic>
      <p:pic>
        <p:nvPicPr>
          <p:cNvPr id="71" name="Google Shape;71;p8"/>
          <p:cNvPicPr preferRelativeResize="0"/>
          <p:nvPr/>
        </p:nvPicPr>
        <p:blipFill rotWithShape="1">
          <a:blip r:embed="rId4">
            <a:alphaModFix amt="40000"/>
          </a:blip>
          <a:srcRect t="3959" b="3950"/>
          <a:stretch/>
        </p:blipFill>
        <p:spPr>
          <a:xfrm flipH="1">
            <a:off x="1189925" y="0"/>
            <a:ext cx="670850"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9"/>
          <p:cNvSpPr txBox="1">
            <a:spLocks noGrp="1"/>
          </p:cNvSpPr>
          <p:nvPr>
            <p:ph type="subTitle" idx="1"/>
          </p:nvPr>
        </p:nvSpPr>
        <p:spPr>
          <a:xfrm>
            <a:off x="715100" y="2374950"/>
            <a:ext cx="4487100" cy="117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pic>
        <p:nvPicPr>
          <p:cNvPr id="74" name="Google Shape;74;p9"/>
          <p:cNvPicPr preferRelativeResize="0"/>
          <p:nvPr/>
        </p:nvPicPr>
        <p:blipFill rotWithShape="1">
          <a:blip r:embed="rId2">
            <a:alphaModFix amt="30000"/>
          </a:blip>
          <a:srcRect t="7834" b="7834"/>
          <a:stretch/>
        </p:blipFill>
        <p:spPr>
          <a:xfrm>
            <a:off x="0" y="0"/>
            <a:ext cx="9144000" cy="5143500"/>
          </a:xfrm>
          <a:prstGeom prst="rect">
            <a:avLst/>
          </a:prstGeom>
          <a:noFill/>
          <a:ln>
            <a:noFill/>
          </a:ln>
        </p:spPr>
      </p:pic>
      <p:sp>
        <p:nvSpPr>
          <p:cNvPr id="75" name="Google Shape;75;p9"/>
          <p:cNvSpPr txBox="1">
            <a:spLocks noGrp="1"/>
          </p:cNvSpPr>
          <p:nvPr>
            <p:ph type="title"/>
          </p:nvPr>
        </p:nvSpPr>
        <p:spPr>
          <a:xfrm>
            <a:off x="715100" y="1457300"/>
            <a:ext cx="4487100" cy="61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42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pic>
        <p:nvPicPr>
          <p:cNvPr id="76" name="Google Shape;76;p9"/>
          <p:cNvPicPr preferRelativeResize="0"/>
          <p:nvPr/>
        </p:nvPicPr>
        <p:blipFill rotWithShape="1">
          <a:blip r:embed="rId3">
            <a:alphaModFix/>
          </a:blip>
          <a:srcRect t="8817" b="12243"/>
          <a:stretch/>
        </p:blipFill>
        <p:spPr>
          <a:xfrm>
            <a:off x="-127850" y="0"/>
            <a:ext cx="782650" cy="5143501"/>
          </a:xfrm>
          <a:prstGeom prst="rect">
            <a:avLst/>
          </a:prstGeom>
          <a:noFill/>
          <a:ln>
            <a:noFill/>
          </a:ln>
        </p:spPr>
      </p:pic>
      <p:pic>
        <p:nvPicPr>
          <p:cNvPr id="77" name="Google Shape;77;p9"/>
          <p:cNvPicPr preferRelativeResize="0"/>
          <p:nvPr/>
        </p:nvPicPr>
        <p:blipFill>
          <a:blip r:embed="rId4">
            <a:alphaModFix amt="40000"/>
          </a:blip>
          <a:stretch>
            <a:fillRect/>
          </a:stretch>
        </p:blipFill>
        <p:spPr>
          <a:xfrm>
            <a:off x="-2021550" y="-1931400"/>
            <a:ext cx="3793474" cy="49327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
        <p:cNvGrpSpPr/>
        <p:nvPr/>
      </p:nvGrpSpPr>
      <p:grpSpPr>
        <a:xfrm>
          <a:off x="0" y="0"/>
          <a:ext cx="0" cy="0"/>
          <a:chOff x="0" y="0"/>
          <a:chExt cx="0" cy="0"/>
        </a:xfrm>
      </p:grpSpPr>
      <p:pic>
        <p:nvPicPr>
          <p:cNvPr id="81" name="Google Shape;81;p11"/>
          <p:cNvPicPr preferRelativeResize="0"/>
          <p:nvPr/>
        </p:nvPicPr>
        <p:blipFill rotWithShape="1">
          <a:blip r:embed="rId2">
            <a:alphaModFix amt="30000"/>
          </a:blip>
          <a:srcRect t="7834" b="7834"/>
          <a:stretch/>
        </p:blipFill>
        <p:spPr>
          <a:xfrm rot="10800000">
            <a:off x="0" y="0"/>
            <a:ext cx="9144000" cy="5143500"/>
          </a:xfrm>
          <a:prstGeom prst="rect">
            <a:avLst/>
          </a:prstGeom>
          <a:noFill/>
          <a:ln>
            <a:noFill/>
          </a:ln>
        </p:spPr>
      </p:pic>
      <p:sp>
        <p:nvSpPr>
          <p:cNvPr id="82" name="Google Shape;82;p11"/>
          <p:cNvSpPr txBox="1">
            <a:spLocks noGrp="1"/>
          </p:cNvSpPr>
          <p:nvPr>
            <p:ph type="title" hasCustomPrompt="1"/>
          </p:nvPr>
        </p:nvSpPr>
        <p:spPr>
          <a:xfrm>
            <a:off x="1984200" y="1368938"/>
            <a:ext cx="5175600" cy="145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b="1"/>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3" name="Google Shape;83;p11"/>
          <p:cNvSpPr txBox="1">
            <a:spLocks noGrp="1"/>
          </p:cNvSpPr>
          <p:nvPr>
            <p:ph type="subTitle" idx="1"/>
          </p:nvPr>
        </p:nvSpPr>
        <p:spPr>
          <a:xfrm>
            <a:off x="1984200" y="3125113"/>
            <a:ext cx="5175600" cy="4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84" name="Google Shape;84;p11"/>
          <p:cNvPicPr preferRelativeResize="0"/>
          <p:nvPr/>
        </p:nvPicPr>
        <p:blipFill rotWithShape="1">
          <a:blip r:embed="rId3">
            <a:alphaModFix amt="40000"/>
          </a:blip>
          <a:srcRect t="15367" b="11032"/>
          <a:stretch/>
        </p:blipFill>
        <p:spPr>
          <a:xfrm>
            <a:off x="-6575" y="0"/>
            <a:ext cx="1443350" cy="5143501"/>
          </a:xfrm>
          <a:prstGeom prst="rect">
            <a:avLst/>
          </a:prstGeom>
          <a:noFill/>
          <a:ln>
            <a:noFill/>
          </a:ln>
        </p:spPr>
      </p:pic>
      <p:pic>
        <p:nvPicPr>
          <p:cNvPr id="85" name="Google Shape;85;p11"/>
          <p:cNvPicPr preferRelativeResize="0"/>
          <p:nvPr/>
        </p:nvPicPr>
        <p:blipFill rotWithShape="1">
          <a:blip r:embed="rId4">
            <a:alphaModFix/>
          </a:blip>
          <a:srcRect t="3959" b="3950"/>
          <a:stretch/>
        </p:blipFill>
        <p:spPr>
          <a:xfrm>
            <a:off x="8489625" y="0"/>
            <a:ext cx="670850" cy="5143501"/>
          </a:xfrm>
          <a:prstGeom prst="rect">
            <a:avLst/>
          </a:prstGeom>
          <a:noFill/>
          <a:ln>
            <a:noFill/>
          </a:ln>
        </p:spPr>
      </p:pic>
      <p:pic>
        <p:nvPicPr>
          <p:cNvPr id="86" name="Google Shape;86;p11"/>
          <p:cNvPicPr preferRelativeResize="0"/>
          <p:nvPr/>
        </p:nvPicPr>
        <p:blipFill>
          <a:blip r:embed="rId5">
            <a:alphaModFix amt="40000"/>
          </a:blip>
          <a:stretch>
            <a:fillRect/>
          </a:stretch>
        </p:blipFill>
        <p:spPr>
          <a:xfrm>
            <a:off x="6637714" y="2438400"/>
            <a:ext cx="3955573" cy="5143501"/>
          </a:xfrm>
          <a:prstGeom prst="rect">
            <a:avLst/>
          </a:prstGeom>
          <a:noFill/>
          <a:ln>
            <a:noFill/>
          </a:ln>
        </p:spPr>
      </p:pic>
      <p:pic>
        <p:nvPicPr>
          <p:cNvPr id="87" name="Google Shape;87;p11"/>
          <p:cNvPicPr preferRelativeResize="0"/>
          <p:nvPr/>
        </p:nvPicPr>
        <p:blipFill>
          <a:blip r:embed="rId6">
            <a:alphaModFix/>
          </a:blip>
          <a:stretch>
            <a:fillRect/>
          </a:stretch>
        </p:blipFill>
        <p:spPr>
          <a:xfrm>
            <a:off x="-1713588" y="2438401"/>
            <a:ext cx="4219874" cy="5487176"/>
          </a:xfrm>
          <a:prstGeom prst="rect">
            <a:avLst/>
          </a:prstGeom>
          <a:noFill/>
          <a:ln>
            <a:noFill/>
          </a:ln>
        </p:spPr>
      </p:pic>
      <p:pic>
        <p:nvPicPr>
          <p:cNvPr id="88" name="Google Shape;88;p11"/>
          <p:cNvPicPr preferRelativeResize="0"/>
          <p:nvPr/>
        </p:nvPicPr>
        <p:blipFill>
          <a:blip r:embed="rId5">
            <a:alphaModFix/>
          </a:blip>
          <a:stretch>
            <a:fillRect/>
          </a:stretch>
        </p:blipFill>
        <p:spPr>
          <a:xfrm>
            <a:off x="7095683" y="-685800"/>
            <a:ext cx="2285423" cy="2971802"/>
          </a:xfrm>
          <a:prstGeom prst="rect">
            <a:avLst/>
          </a:prstGeom>
          <a:noFill/>
          <a:ln>
            <a:noFill/>
          </a:ln>
        </p:spPr>
      </p:pic>
      <p:pic>
        <p:nvPicPr>
          <p:cNvPr id="89" name="Google Shape;89;p11"/>
          <p:cNvPicPr preferRelativeResize="0"/>
          <p:nvPr/>
        </p:nvPicPr>
        <p:blipFill>
          <a:blip r:embed="rId6">
            <a:alphaModFix amt="40000"/>
          </a:blip>
          <a:stretch>
            <a:fillRect/>
          </a:stretch>
        </p:blipFill>
        <p:spPr>
          <a:xfrm>
            <a:off x="-273675" y="-1174600"/>
            <a:ext cx="3162234" cy="41118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00" y="535000"/>
            <a:ext cx="7713900" cy="48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1pPr>
            <a:lvl2pPr marL="914400" lvl="1"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2pPr>
            <a:lvl3pPr marL="1371600" lvl="2"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3pPr>
            <a:lvl4pPr marL="1828800" lvl="3"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4pPr>
            <a:lvl5pPr marL="2286000" lvl="4"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5pPr>
            <a:lvl6pPr marL="2743200" lvl="5"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6pPr>
            <a:lvl7pPr marL="3200400" lvl="6"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7pPr>
            <a:lvl8pPr marL="3657600" lvl="7"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8pPr>
            <a:lvl9pPr marL="4114800" lvl="8" indent="-323850">
              <a:lnSpc>
                <a:spcPct val="100000"/>
              </a:lnSpc>
              <a:spcBef>
                <a:spcPts val="1600"/>
              </a:spcBef>
              <a:spcAft>
                <a:spcPts val="160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6" r:id="rId14"/>
    <p:sldLayoutId id="2147483670" r:id="rId15"/>
    <p:sldLayoutId id="2147483671" r:id="rId16"/>
    <p:sldLayoutId id="2147483673" r:id="rId17"/>
    <p:sldLayoutId id="2147483675" r:id="rId18"/>
    <p:sldLayoutId id="214748367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4"/>
          <p:cNvPicPr preferRelativeResize="0"/>
          <p:nvPr/>
        </p:nvPicPr>
        <p:blipFill>
          <a:blip r:embed="rId3">
            <a:alphaModFix amt="40000"/>
          </a:blip>
          <a:stretch>
            <a:fillRect/>
          </a:stretch>
        </p:blipFill>
        <p:spPr>
          <a:xfrm>
            <a:off x="6131811" y="1989073"/>
            <a:ext cx="3277374" cy="4261652"/>
          </a:xfrm>
          <a:prstGeom prst="rect">
            <a:avLst/>
          </a:prstGeom>
          <a:noFill/>
          <a:ln>
            <a:noFill/>
          </a:ln>
        </p:spPr>
      </p:pic>
      <p:pic>
        <p:nvPicPr>
          <p:cNvPr id="304" name="Google Shape;304;p34"/>
          <p:cNvPicPr preferRelativeResize="0"/>
          <p:nvPr/>
        </p:nvPicPr>
        <p:blipFill rotWithShape="1">
          <a:blip r:embed="rId4">
            <a:alphaModFix/>
          </a:blip>
          <a:srcRect t="15367" b="11032"/>
          <a:stretch/>
        </p:blipFill>
        <p:spPr>
          <a:xfrm>
            <a:off x="379400" y="0"/>
            <a:ext cx="1443350" cy="5143501"/>
          </a:xfrm>
          <a:prstGeom prst="rect">
            <a:avLst/>
          </a:prstGeom>
          <a:noFill/>
          <a:ln>
            <a:noFill/>
          </a:ln>
        </p:spPr>
      </p:pic>
      <p:pic>
        <p:nvPicPr>
          <p:cNvPr id="305" name="Google Shape;305;p34"/>
          <p:cNvPicPr preferRelativeResize="0"/>
          <p:nvPr/>
        </p:nvPicPr>
        <p:blipFill>
          <a:blip r:embed="rId3">
            <a:alphaModFix amt="40000"/>
          </a:blip>
          <a:stretch>
            <a:fillRect/>
          </a:stretch>
        </p:blipFill>
        <p:spPr>
          <a:xfrm>
            <a:off x="-767163" y="1989075"/>
            <a:ext cx="3557126" cy="4625398"/>
          </a:xfrm>
          <a:prstGeom prst="rect">
            <a:avLst/>
          </a:prstGeom>
          <a:noFill/>
          <a:ln>
            <a:noFill/>
          </a:ln>
        </p:spPr>
      </p:pic>
      <p:pic>
        <p:nvPicPr>
          <p:cNvPr id="306" name="Google Shape;306;p34"/>
          <p:cNvPicPr preferRelativeResize="0"/>
          <p:nvPr/>
        </p:nvPicPr>
        <p:blipFill rotWithShape="1">
          <a:blip r:embed="rId5">
            <a:alphaModFix amt="40000"/>
          </a:blip>
          <a:srcRect l="-2440" t="6007" r="2439" b="15053"/>
          <a:stretch/>
        </p:blipFill>
        <p:spPr>
          <a:xfrm rot="356454">
            <a:off x="7099800" y="-333688"/>
            <a:ext cx="884200" cy="5810875"/>
          </a:xfrm>
          <a:prstGeom prst="rect">
            <a:avLst/>
          </a:prstGeom>
          <a:noFill/>
          <a:ln>
            <a:noFill/>
          </a:ln>
        </p:spPr>
      </p:pic>
      <p:pic>
        <p:nvPicPr>
          <p:cNvPr id="307" name="Google Shape;307;p34"/>
          <p:cNvPicPr preferRelativeResize="0"/>
          <p:nvPr/>
        </p:nvPicPr>
        <p:blipFill>
          <a:blip r:embed="rId6">
            <a:alphaModFix/>
          </a:blip>
          <a:stretch>
            <a:fillRect/>
          </a:stretch>
        </p:blipFill>
        <p:spPr>
          <a:xfrm>
            <a:off x="6351372" y="-589150"/>
            <a:ext cx="2998099" cy="3898501"/>
          </a:xfrm>
          <a:prstGeom prst="rect">
            <a:avLst/>
          </a:prstGeom>
          <a:noFill/>
          <a:ln>
            <a:noFill/>
          </a:ln>
        </p:spPr>
      </p:pic>
      <p:sp>
        <p:nvSpPr>
          <p:cNvPr id="12" name="Rectangle 11"/>
          <p:cNvSpPr/>
          <p:nvPr/>
        </p:nvSpPr>
        <p:spPr>
          <a:xfrm>
            <a:off x="512015" y="733627"/>
            <a:ext cx="8117305" cy="3672800"/>
          </a:xfrm>
          <a:prstGeom prst="rect">
            <a:avLst/>
          </a:prstGeom>
        </p:spPr>
        <p:txBody>
          <a:bodyPr wrap="square">
            <a:spAutoFit/>
          </a:bodyPr>
          <a:lstStyle/>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CHÀO MỪNG </a:t>
            </a:r>
          </a:p>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CÁC EM ĐẾN VỚI </a:t>
            </a:r>
          </a:p>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BÀI HỌC MỚI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38" name="Google Shape;338;p36"/>
          <p:cNvPicPr preferRelativeResize="0"/>
          <p:nvPr/>
        </p:nvPicPr>
        <p:blipFill>
          <a:blip r:embed="rId3">
            <a:alphaModFix/>
          </a:blip>
          <a:stretch>
            <a:fillRect/>
          </a:stretch>
        </p:blipFill>
        <p:spPr>
          <a:xfrm>
            <a:off x="-778329" y="-816700"/>
            <a:ext cx="2605849" cy="3388452"/>
          </a:xfrm>
          <a:prstGeom prst="rect">
            <a:avLst/>
          </a:prstGeom>
          <a:noFill/>
          <a:ln>
            <a:noFill/>
          </a:ln>
        </p:spPr>
      </p:pic>
      <p:sp>
        <p:nvSpPr>
          <p:cNvPr id="35" name="Google Shape;3041;p38"/>
          <p:cNvSpPr/>
          <p:nvPr/>
        </p:nvSpPr>
        <p:spPr>
          <a:xfrm>
            <a:off x="4685988" y="2886545"/>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4;p38"/>
          <p:cNvSpPr/>
          <p:nvPr/>
        </p:nvSpPr>
        <p:spPr>
          <a:xfrm>
            <a:off x="4454175" y="1087237"/>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47;p38"/>
          <p:cNvSpPr/>
          <p:nvPr/>
        </p:nvSpPr>
        <p:spPr>
          <a:xfrm>
            <a:off x="3435222" y="2960396"/>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0;p38"/>
          <p:cNvSpPr/>
          <p:nvPr/>
        </p:nvSpPr>
        <p:spPr>
          <a:xfrm>
            <a:off x="4696560" y="1086015"/>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TextBox 35">
            <a:extLst>
              <a:ext uri="{FF2B5EF4-FFF2-40B4-BE49-F238E27FC236}">
                <a16:creationId xmlns:a16="http://schemas.microsoft.com/office/drawing/2014/main" id="{B030F64E-D154-7332-C853-4354A2B66AA6}"/>
              </a:ext>
            </a:extLst>
          </p:cNvPr>
          <p:cNvSpPr txBox="1"/>
          <p:nvPr/>
        </p:nvSpPr>
        <p:spPr>
          <a:xfrm>
            <a:off x="2400747" y="243107"/>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accent5">
                    <a:lumMod val="10000"/>
                  </a:schemeClr>
                </a:solidFill>
                <a:latin typeface="+mj-lt"/>
              </a:rPr>
              <a:t>NỘI DUNG BÀI HỌC</a:t>
            </a:r>
            <a:endParaRPr lang="en-US" sz="3600" b="1" dirty="0">
              <a:solidFill>
                <a:schemeClr val="accent5">
                  <a:lumMod val="10000"/>
                </a:schemeClr>
              </a:solidFill>
              <a:latin typeface="+mj-lt"/>
            </a:endParaRPr>
          </a:p>
        </p:txBody>
      </p:sp>
      <p:sp>
        <p:nvSpPr>
          <p:cNvPr id="40" name="Rounded Rectangle 39"/>
          <p:cNvSpPr/>
          <p:nvPr/>
        </p:nvSpPr>
        <p:spPr>
          <a:xfrm>
            <a:off x="1464263" y="2945316"/>
            <a:ext cx="6464593" cy="766282"/>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ĐỌC LẠI</a:t>
            </a:r>
            <a:endParaRPr lang="en-US" sz="2800" dirty="0">
              <a:solidFill>
                <a:sysClr val="windowText" lastClr="000000"/>
              </a:solidFill>
              <a:cs typeface="Arial" panose="020B0604020202020204" pitchFamily="34" charset="0"/>
            </a:endParaRPr>
          </a:p>
        </p:txBody>
      </p:sp>
      <p:sp>
        <p:nvSpPr>
          <p:cNvPr id="41" name="Rounded Rectangle 40"/>
          <p:cNvSpPr/>
          <p:nvPr/>
        </p:nvSpPr>
        <p:spPr>
          <a:xfrm>
            <a:off x="1505568" y="2011759"/>
            <a:ext cx="6464593" cy="766283"/>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TRẢ LỜI CÂU HỎI</a:t>
            </a:r>
            <a:endParaRPr lang="en-US" sz="2800" dirty="0">
              <a:solidFill>
                <a:sysClr val="windowText" lastClr="000000"/>
              </a:solidFill>
              <a:cs typeface="Arial" panose="020B0604020202020204" pitchFamily="34" charset="0"/>
            </a:endParaRPr>
          </a:p>
        </p:txBody>
      </p:sp>
      <p:sp>
        <p:nvSpPr>
          <p:cNvPr id="42" name="Rounded Rectangle 41"/>
          <p:cNvSpPr/>
          <p:nvPr/>
        </p:nvSpPr>
        <p:spPr>
          <a:xfrm>
            <a:off x="1505568" y="1099522"/>
            <a:ext cx="6464593" cy="739672"/>
          </a:xfrm>
          <a:prstGeom prst="roundRect">
            <a:avLst/>
          </a:prstGeom>
          <a:solidFill>
            <a:srgbClr val="FFFFFF"/>
          </a:solidFill>
          <a:ln w="285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ysClr val="windowText" lastClr="000000"/>
                </a:solidFill>
                <a:cs typeface="Arial" panose="020B0604020202020204" pitchFamily="34" charset="0"/>
              </a:rPr>
              <a:t>ĐỌC VĂN BẢN</a:t>
            </a:r>
            <a:endParaRPr lang="en-US" sz="2800" b="1">
              <a:solidFill>
                <a:sysClr val="windowText" lastClr="000000"/>
              </a:solidFill>
              <a:cs typeface="Arial" panose="020B0604020202020204" pitchFamily="34" charset="0"/>
            </a:endParaRPr>
          </a:p>
        </p:txBody>
      </p:sp>
      <p:sp>
        <p:nvSpPr>
          <p:cNvPr id="43" name="Oval 42"/>
          <p:cNvSpPr/>
          <p:nvPr/>
        </p:nvSpPr>
        <p:spPr>
          <a:xfrm>
            <a:off x="1233425" y="775064"/>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1</a:t>
            </a:r>
          </a:p>
        </p:txBody>
      </p:sp>
      <p:sp>
        <p:nvSpPr>
          <p:cNvPr id="44" name="Oval 43"/>
          <p:cNvSpPr/>
          <p:nvPr/>
        </p:nvSpPr>
        <p:spPr>
          <a:xfrm>
            <a:off x="1233425" y="1703799"/>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2</a:t>
            </a:r>
          </a:p>
        </p:txBody>
      </p:sp>
      <p:sp>
        <p:nvSpPr>
          <p:cNvPr id="45" name="Oval 44"/>
          <p:cNvSpPr/>
          <p:nvPr/>
        </p:nvSpPr>
        <p:spPr>
          <a:xfrm>
            <a:off x="1192120" y="2637354"/>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3</a:t>
            </a:r>
          </a:p>
        </p:txBody>
      </p:sp>
      <p:sp>
        <p:nvSpPr>
          <p:cNvPr id="46" name="Google Shape;3041;p38"/>
          <p:cNvSpPr/>
          <p:nvPr/>
        </p:nvSpPr>
        <p:spPr>
          <a:xfrm>
            <a:off x="4732765" y="3820101"/>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47;p38"/>
          <p:cNvSpPr/>
          <p:nvPr/>
        </p:nvSpPr>
        <p:spPr>
          <a:xfrm>
            <a:off x="3481999" y="3893952"/>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Rounded Rectangle 47"/>
          <p:cNvSpPr/>
          <p:nvPr/>
        </p:nvSpPr>
        <p:spPr>
          <a:xfrm>
            <a:off x="1511040" y="3878872"/>
            <a:ext cx="6464593" cy="766282"/>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TẬP THEO VĂN BẢN ĐỌC</a:t>
            </a:r>
            <a:endParaRPr lang="en-US" sz="2800" dirty="0">
              <a:solidFill>
                <a:sysClr val="windowText" lastClr="000000"/>
              </a:solidFill>
              <a:cs typeface="Arial" panose="020B0604020202020204" pitchFamily="34" charset="0"/>
            </a:endParaRPr>
          </a:p>
        </p:txBody>
      </p:sp>
      <p:sp>
        <p:nvSpPr>
          <p:cNvPr id="49" name="Oval 48"/>
          <p:cNvSpPr/>
          <p:nvPr/>
        </p:nvSpPr>
        <p:spPr>
          <a:xfrm>
            <a:off x="1238897" y="3570910"/>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solidFill>
              </a:rPr>
              <a:t>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1" grpId="0" animBg="1"/>
      <p:bldP spid="42" grpId="0" animBg="1"/>
      <p:bldP spid="43" grpId="0" animBg="1"/>
      <p:bldP spid="44" grpId="0" animBg="1"/>
      <p:bldP spid="45" grpId="0" animBg="1"/>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cxnSp>
        <p:nvCxnSpPr>
          <p:cNvPr id="359" name="Google Shape;359;p39"/>
          <p:cNvCxnSpPr/>
          <p:nvPr/>
        </p:nvCxnSpPr>
        <p:spPr>
          <a:xfrm>
            <a:off x="4129350" y="2399275"/>
            <a:ext cx="885300" cy="0"/>
          </a:xfrm>
          <a:prstGeom prst="straightConnector1">
            <a:avLst/>
          </a:prstGeom>
          <a:noFill/>
          <a:ln w="28575" cap="flat" cmpd="sng">
            <a:solidFill>
              <a:schemeClr val="accent1"/>
            </a:solidFill>
            <a:prstDash val="solid"/>
            <a:round/>
            <a:headEnd type="none" w="med" len="med"/>
            <a:tailEnd type="none" w="med" len="med"/>
          </a:ln>
        </p:spPr>
      </p:cxnSp>
      <p:sp>
        <p:nvSpPr>
          <p:cNvPr id="9" name="Google Shape;920;p41"/>
          <p:cNvSpPr txBox="1">
            <a:spLocks noGrp="1"/>
          </p:cNvSpPr>
          <p:nvPr>
            <p:ph type="title"/>
          </p:nvPr>
        </p:nvSpPr>
        <p:spPr>
          <a:xfrm>
            <a:off x="1715203" y="2675430"/>
            <a:ext cx="5919002" cy="841800"/>
          </a:xfrm>
          <a:prstGeom prst="rect">
            <a:avLst/>
          </a:prstGeom>
        </p:spPr>
        <p:txBody>
          <a:bodyPr spcFirstLastPara="1" wrap="square" lIns="91425" tIns="91425" rIns="91425" bIns="91425" anchor="ctr" anchorCtr="0">
            <a:noAutofit/>
          </a:bodyPr>
          <a:lstStyle/>
          <a:p>
            <a:pPr lvl="0"/>
            <a:r>
              <a:rPr lang="en-US" sz="4800" b="1">
                <a:solidFill>
                  <a:schemeClr val="accent5">
                    <a:lumMod val="10000"/>
                  </a:schemeClr>
                </a:solidFill>
                <a:latin typeface="+mj-lt"/>
                <a:sym typeface="Arial"/>
              </a:rPr>
              <a:t>ĐỌC VĂN BẢN</a:t>
            </a:r>
          </a:p>
        </p:txBody>
      </p:sp>
      <p:sp>
        <p:nvSpPr>
          <p:cNvPr id="10" name="Google Shape;921;p41"/>
          <p:cNvSpPr txBox="1">
            <a:spLocks noGrp="1"/>
          </p:cNvSpPr>
          <p:nvPr>
            <p:ph type="title" idx="2"/>
          </p:nvPr>
        </p:nvSpPr>
        <p:spPr>
          <a:xfrm>
            <a:off x="2991198" y="1206553"/>
            <a:ext cx="3242100" cy="133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chemeClr val="accent4">
                    <a:lumMod val="10000"/>
                  </a:schemeClr>
                </a:solidFill>
                <a:latin typeface="+mj-lt"/>
                <a:sym typeface="Arial"/>
              </a:rPr>
              <a:t>01</a:t>
            </a:r>
            <a:endParaRPr sz="7200">
              <a:solidFill>
                <a:schemeClr val="accent4">
                  <a:lumMod val="10000"/>
                </a:schemeClr>
              </a:solidFill>
              <a:latin typeface="+mj-lt"/>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6" name="Rectangle 5"/>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8" name="Rounded Rectangle 7"/>
          <p:cNvSpPr/>
          <p:nvPr/>
        </p:nvSpPr>
        <p:spPr>
          <a:xfrm>
            <a:off x="419100" y="1946599"/>
            <a:ext cx="8305800" cy="2930201"/>
          </a:xfrm>
          <a:prstGeom prst="round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71BA59-C2B6-848C-E08B-A5ACB240C20C}"/>
              </a:ext>
            </a:extLst>
          </p:cNvPr>
          <p:cNvSpPr txBox="1"/>
          <p:nvPr/>
        </p:nvSpPr>
        <p:spPr>
          <a:xfrm>
            <a:off x="553453" y="2115530"/>
            <a:ext cx="7995553" cy="2456185"/>
          </a:xfrm>
          <a:prstGeom prst="rect">
            <a:avLst/>
          </a:prstGeom>
          <a:noFill/>
        </p:spPr>
        <p:txBody>
          <a:bodyPr wrap="square">
            <a:spAutoFit/>
          </a:bodyPr>
          <a:lstStyle/>
          <a:p>
            <a:pPr marL="457200" lvl="0" indent="-457200" algn="just">
              <a:lnSpc>
                <a:spcPct val="150000"/>
              </a:lnSpc>
              <a:buFont typeface="Arial" panose="020B0604020202020204" pitchFamily="34" charset="0"/>
              <a:buChar char="•"/>
              <a:tabLst>
                <a:tab pos="201295" algn="l"/>
              </a:tabLst>
            </a:pPr>
            <a:r>
              <a:rPr lang="vi-VN" sz="21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1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đôi cánh trắng chập chờn, qua qua cái đầu trụi lông, lại rút mặt,...</a:t>
            </a:r>
            <a:endParaRPr lang="en-US" sz="21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buFont typeface="Arial" panose="020B0604020202020204" pitchFamily="34" charset="0"/>
              <a:buChar char="•"/>
              <a:tabLst>
                <a:tab pos="201295" algn="l"/>
              </a:tabLst>
            </a:pPr>
            <a:r>
              <a:rPr lang="vi-VN" sz="21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r>
              <a:rPr lang="vi-VN" sz="21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Cách ngắt giọng ở những câu dài</a:t>
            </a:r>
            <a:r>
              <a:rPr lang="en-US" sz="21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r>
              <a:rPr lang="vi-VN" sz="21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Gió đã đưa cành lá/ làm vợ chồng cò/ thỉnh thoảng phải rướn chân/ và khẽ vô cánh/ để lấy thăng bằng. </a:t>
            </a:r>
          </a:p>
        </p:txBody>
      </p:sp>
      <p:sp>
        <p:nvSpPr>
          <p:cNvPr id="10" name="TextBox 9">
            <a:extLst>
              <a:ext uri="{FF2B5EF4-FFF2-40B4-BE49-F238E27FC236}">
                <a16:creationId xmlns:a16="http://schemas.microsoft.com/office/drawing/2014/main" id="{8671BA59-C2B6-848C-E08B-A5ACB240C20C}"/>
              </a:ext>
            </a:extLst>
          </p:cNvPr>
          <p:cNvSpPr txBox="1"/>
          <p:nvPr/>
        </p:nvSpPr>
        <p:spPr>
          <a:xfrm>
            <a:off x="4164131" y="128135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6" name="Rectangle 5"/>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8" name="Rounded Rectangle 7"/>
          <p:cNvSpPr/>
          <p:nvPr/>
        </p:nvSpPr>
        <p:spPr>
          <a:xfrm>
            <a:off x="419100" y="1946599"/>
            <a:ext cx="8305800" cy="2930201"/>
          </a:xfrm>
          <a:prstGeom prst="round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71BA59-C2B6-848C-E08B-A5ACB240C20C}"/>
              </a:ext>
            </a:extLst>
          </p:cNvPr>
          <p:cNvSpPr txBox="1"/>
          <p:nvPr/>
        </p:nvSpPr>
        <p:spPr>
          <a:xfrm>
            <a:off x="574223" y="1946599"/>
            <a:ext cx="7995553" cy="2940933"/>
          </a:xfrm>
          <a:prstGeom prst="rect">
            <a:avLst/>
          </a:prstGeom>
          <a:noFill/>
        </p:spPr>
        <p:txBody>
          <a:bodyPr wrap="square">
            <a:spAutoFit/>
          </a:bodyPr>
          <a:lstStyle/>
          <a:p>
            <a:pPr marL="457200" lvl="0" indent="-457200" algn="just">
              <a:lnSpc>
                <a:spcPct val="150000"/>
              </a:lnSpc>
              <a:buFont typeface="Arial" panose="020B0604020202020204" pitchFamily="34" charset="0"/>
              <a:buChar char="•"/>
              <a:tabLst>
                <a:tab pos="201295" algn="l"/>
              </a:tabLst>
            </a:pPr>
            <a:r>
              <a:rPr lang="vi-VN" sz="21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Đọc diễn cảm những câu, đoạn tả tình cảnh đáng thương của lũ cỏ trong cơn bão: </a:t>
            </a:r>
            <a:r>
              <a:rPr lang="vi-VN" sz="21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Mưa tạt rất mặt. Cả gia đình cỏ run rẩy, ướt sũng nên trắng càng gầy nhơn, xơ xác. Cơn gió mạnh bỗng ào đến. Mấy chú có con bị hất lên và ngã nhào. Vợ chồng có muốn lao xuống cứu con, nhưng cánh đủ ướt nên đánh bóng lấy cảnh trẻ và kêu quác quác buồn thảm.</a:t>
            </a:r>
          </a:p>
        </p:txBody>
      </p:sp>
      <p:sp>
        <p:nvSpPr>
          <p:cNvPr id="10" name="TextBox 9">
            <a:extLst>
              <a:ext uri="{FF2B5EF4-FFF2-40B4-BE49-F238E27FC236}">
                <a16:creationId xmlns:a16="http://schemas.microsoft.com/office/drawing/2014/main" id="{8671BA59-C2B6-848C-E08B-A5ACB240C20C}"/>
              </a:ext>
            </a:extLst>
          </p:cNvPr>
          <p:cNvSpPr txBox="1"/>
          <p:nvPr/>
        </p:nvSpPr>
        <p:spPr>
          <a:xfrm>
            <a:off x="4164131" y="128135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540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cxnSp>
        <p:nvCxnSpPr>
          <p:cNvPr id="454" name="Google Shape;454;p42"/>
          <p:cNvCxnSpPr/>
          <p:nvPr/>
        </p:nvCxnSpPr>
        <p:spPr>
          <a:xfrm>
            <a:off x="2628650" y="2399275"/>
            <a:ext cx="885300" cy="0"/>
          </a:xfrm>
          <a:prstGeom prst="straightConnector1">
            <a:avLst/>
          </a:prstGeom>
          <a:noFill/>
          <a:ln w="28575" cap="flat" cmpd="sng">
            <a:solidFill>
              <a:schemeClr val="accent1"/>
            </a:solidFill>
            <a:prstDash val="solid"/>
            <a:round/>
            <a:headEnd type="none" w="med" len="med"/>
            <a:tailEnd type="none" w="med" len="med"/>
          </a:ln>
        </p:spPr>
      </p:cxnSp>
      <p:pic>
        <p:nvPicPr>
          <p:cNvPr id="455" name="Google Shape;455;p42"/>
          <p:cNvPicPr preferRelativeResize="0"/>
          <p:nvPr/>
        </p:nvPicPr>
        <p:blipFill>
          <a:blip r:embed="rId3">
            <a:alphaModFix/>
          </a:blip>
          <a:stretch>
            <a:fillRect/>
          </a:stretch>
        </p:blipFill>
        <p:spPr>
          <a:xfrm flipH="1">
            <a:off x="-2031909" y="1639900"/>
            <a:ext cx="3955573" cy="5143501"/>
          </a:xfrm>
          <a:prstGeom prst="rect">
            <a:avLst/>
          </a:prstGeom>
          <a:noFill/>
          <a:ln>
            <a:noFill/>
          </a:ln>
        </p:spPr>
      </p:pic>
      <p:sp>
        <p:nvSpPr>
          <p:cNvPr id="10" name="Google Shape;920;p41"/>
          <p:cNvSpPr txBox="1">
            <a:spLocks noGrp="1"/>
          </p:cNvSpPr>
          <p:nvPr>
            <p:ph type="title"/>
          </p:nvPr>
        </p:nvSpPr>
        <p:spPr>
          <a:xfrm>
            <a:off x="-101921" y="2673595"/>
            <a:ext cx="7652084" cy="841800"/>
          </a:xfrm>
          <a:prstGeom prst="rect">
            <a:avLst/>
          </a:prstGeom>
        </p:spPr>
        <p:txBody>
          <a:bodyPr spcFirstLastPara="1" wrap="square" lIns="91425" tIns="91425" rIns="91425" bIns="91425" anchor="ctr" anchorCtr="0">
            <a:noAutofit/>
          </a:bodyPr>
          <a:lstStyle/>
          <a:p>
            <a:pPr lvl="0" algn="ctr"/>
            <a:r>
              <a:rPr lang="en-US" sz="4800" b="1">
                <a:solidFill>
                  <a:schemeClr val="accent5">
                    <a:lumMod val="10000"/>
                  </a:schemeClr>
                </a:solidFill>
                <a:latin typeface="+mj-lt"/>
                <a:sym typeface="Arial"/>
              </a:rPr>
              <a:t>TRẢ LỜI CÂU HỎI</a:t>
            </a:r>
          </a:p>
        </p:txBody>
      </p:sp>
      <p:sp>
        <p:nvSpPr>
          <p:cNvPr id="11" name="Google Shape;921;p41"/>
          <p:cNvSpPr txBox="1">
            <a:spLocks noGrp="1"/>
          </p:cNvSpPr>
          <p:nvPr>
            <p:ph type="title" idx="2"/>
          </p:nvPr>
        </p:nvSpPr>
        <p:spPr>
          <a:xfrm>
            <a:off x="1450250" y="1112310"/>
            <a:ext cx="3242100" cy="10444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chemeClr val="dk2"/>
                </a:solidFill>
                <a:latin typeface="+mj-lt"/>
                <a:ea typeface="Neucha"/>
                <a:cs typeface="Neucha"/>
                <a:sym typeface="Neucha"/>
              </a:rPr>
              <a:t>02</a:t>
            </a:r>
            <a:endParaRPr sz="7200">
              <a:solidFill>
                <a:schemeClr val="dk2"/>
              </a:solidFill>
              <a:latin typeface="+mj-lt"/>
              <a:ea typeface="Neucha"/>
              <a:cs typeface="Neucha"/>
              <a:sym typeface="Neuch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7" name="Rectangle 6"/>
          <p:cNvSpPr/>
          <p:nvPr/>
        </p:nvSpPr>
        <p:spPr>
          <a:xfrm>
            <a:off x="2626303" y="0"/>
            <a:ext cx="4144084"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
        <p:nvSpPr>
          <p:cNvPr id="8" name="Google Shape;4632;p53"/>
          <p:cNvSpPr/>
          <p:nvPr/>
        </p:nvSpPr>
        <p:spPr>
          <a:xfrm>
            <a:off x="4890439" y="4918897"/>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Rectangle 8"/>
          <p:cNvSpPr/>
          <p:nvPr/>
        </p:nvSpPr>
        <p:spPr>
          <a:xfrm>
            <a:off x="1949116" y="3762601"/>
            <a:ext cx="5666873" cy="97180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49116" y="1850934"/>
            <a:ext cx="5666873" cy="139090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4632;p53"/>
          <p:cNvSpPr/>
          <p:nvPr/>
        </p:nvSpPr>
        <p:spPr>
          <a:xfrm>
            <a:off x="4634901" y="2478972"/>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Rectangle 14"/>
          <p:cNvSpPr/>
          <p:nvPr/>
        </p:nvSpPr>
        <p:spPr>
          <a:xfrm>
            <a:off x="3616974" y="1508865"/>
            <a:ext cx="2165684"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16" name="Rectangle 15"/>
          <p:cNvSpPr/>
          <p:nvPr/>
        </p:nvSpPr>
        <p:spPr>
          <a:xfrm>
            <a:off x="1949116" y="1461859"/>
            <a:ext cx="5666873" cy="183127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600"/>
              </a:spcAft>
            </a:pPr>
            <a:r>
              <a:rPr lang="en-US" sz="2400" b="1">
                <a:solidFill>
                  <a:srgbClr val="FFFFFF"/>
                </a:solidFill>
                <a:latin typeface="+mn-lt"/>
                <a:ea typeface="SimSun" panose="02010600030101010101" pitchFamily="2" charset="-122"/>
              </a:rPr>
              <a:t>Cọng (tre)</a:t>
            </a:r>
          </a:p>
          <a:p>
            <a:pPr algn="ctr">
              <a:lnSpc>
                <a:spcPct val="150000"/>
              </a:lnSpc>
              <a:spcAft>
                <a:spcPts val="600"/>
              </a:spcAft>
            </a:pPr>
            <a:r>
              <a:rPr lang="en-US" sz="2400" b="1">
                <a:solidFill>
                  <a:srgbClr val="FFFFFF"/>
                </a:solidFill>
                <a:latin typeface="+mn-lt"/>
                <a:ea typeface="SimSun" panose="02010600030101010101" pitchFamily="2" charset="-122"/>
              </a:rPr>
              <a:t> </a:t>
            </a:r>
            <a:r>
              <a:rPr lang="vi-VN" sz="2400">
                <a:solidFill>
                  <a:schemeClr val="bg1">
                    <a:lumMod val="10000"/>
                  </a:schemeClr>
                </a:solidFill>
                <a:latin typeface="+mn-lt"/>
                <a:ea typeface="SimSun" panose="02010600030101010101" pitchFamily="2" charset="-122"/>
              </a:rPr>
              <a:t>phần nâng đỡ các phiến lá, gắn kết các lá với thân, cành, còn gọi là “cuộng (tre).</a:t>
            </a:r>
            <a:endParaRPr lang="en-US" sz="2400" i="1">
              <a:solidFill>
                <a:schemeClr val="bg1">
                  <a:lumMod val="10000"/>
                </a:schemeClr>
              </a:solidFill>
              <a:latin typeface="+mn-lt"/>
              <a:ea typeface="SimSun" panose="02010600030101010101" pitchFamily="2" charset="-122"/>
            </a:endParaRPr>
          </a:p>
        </p:txBody>
      </p:sp>
      <p:sp>
        <p:nvSpPr>
          <p:cNvPr id="20" name="Rectangle 19"/>
          <p:cNvSpPr/>
          <p:nvPr/>
        </p:nvSpPr>
        <p:spPr>
          <a:xfrm>
            <a:off x="3612097" y="3535412"/>
            <a:ext cx="2165684" cy="633352"/>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000"/>
          </a:p>
        </p:txBody>
      </p:sp>
      <p:sp>
        <p:nvSpPr>
          <p:cNvPr id="21" name="Rectangle 20"/>
          <p:cNvSpPr/>
          <p:nvPr/>
        </p:nvSpPr>
        <p:spPr>
          <a:xfrm>
            <a:off x="2619491" y="3529448"/>
            <a:ext cx="4150896" cy="120032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600"/>
              </a:spcAft>
            </a:pPr>
            <a:r>
              <a:rPr lang="en-US" sz="2400" b="1">
                <a:solidFill>
                  <a:srgbClr val="FFFFFF"/>
                </a:solidFill>
                <a:latin typeface="+mn-lt"/>
                <a:ea typeface="SimSun" panose="02010600030101010101" pitchFamily="2" charset="-122"/>
              </a:rPr>
              <a:t>Bắc (thang)</a:t>
            </a:r>
          </a:p>
          <a:p>
            <a:pPr algn="ctr">
              <a:lnSpc>
                <a:spcPct val="150000"/>
              </a:lnSpc>
              <a:spcAft>
                <a:spcPts val="600"/>
              </a:spcAft>
            </a:pPr>
            <a:r>
              <a:rPr lang="vi-VN" sz="2400">
                <a:solidFill>
                  <a:schemeClr val="bg1">
                    <a:lumMod val="10000"/>
                  </a:schemeClr>
                </a:solidFill>
                <a:latin typeface="+mn-lt"/>
                <a:ea typeface="SimSun" panose="02010600030101010101" pitchFamily="2" charset="-122"/>
              </a:rPr>
              <a:t>đặt hay gác (thang) lên. </a:t>
            </a:r>
            <a:endParaRPr lang="en-US" sz="2400">
              <a:solidFill>
                <a:schemeClr val="bg1">
                  <a:lumMod val="10000"/>
                </a:schemeClr>
              </a:solidFill>
              <a:latin typeface="+mn-lt"/>
              <a:ea typeface="SimSun" panose="02010600030101010101" pitchFamily="2" charset="-122"/>
            </a:endParaRPr>
          </a:p>
        </p:txBody>
      </p:sp>
      <p:sp>
        <p:nvSpPr>
          <p:cNvPr id="24" name="Rectangle 23"/>
          <p:cNvSpPr/>
          <p:nvPr/>
        </p:nvSpPr>
        <p:spPr>
          <a:xfrm>
            <a:off x="2626303" y="697512"/>
            <a:ext cx="4193777" cy="830997"/>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bg2">
                    <a:lumMod val="50000"/>
                  </a:schemeClr>
                </a:solidFill>
                <a:cs typeface="Arial" panose="020B0604020202020204" pitchFamily="34" charset="0"/>
              </a:rPr>
              <a:t>G</a:t>
            </a:r>
            <a:r>
              <a:rPr lang="vi-VN" sz="3200" b="1">
                <a:solidFill>
                  <a:schemeClr val="bg2">
                    <a:lumMod val="50000"/>
                  </a:schemeClr>
                </a:solidFill>
                <a:cs typeface="Arial" panose="020B0604020202020204" pitchFamily="34" charset="0"/>
              </a:rPr>
              <a:t>I</a:t>
            </a:r>
            <a:r>
              <a:rPr lang="en-US" sz="3200" b="1">
                <a:solidFill>
                  <a:schemeClr val="bg2">
                    <a:lumMod val="50000"/>
                  </a:schemeClr>
                </a:solidFill>
                <a:cs typeface="Arial" panose="020B0604020202020204" pitchFamily="34" charset="0"/>
              </a:rPr>
              <a:t>Ả</a:t>
            </a:r>
            <a:r>
              <a:rPr lang="vi-VN" sz="3200" b="1">
                <a:solidFill>
                  <a:schemeClr val="bg2">
                    <a:lumMod val="50000"/>
                  </a:schemeClr>
                </a:solidFill>
                <a:cs typeface="Arial" panose="020B0604020202020204" pitchFamily="34" charset="0"/>
              </a:rPr>
              <a:t>I</a:t>
            </a:r>
            <a:r>
              <a:rPr lang="en-US" sz="3200" b="1">
                <a:solidFill>
                  <a:schemeClr val="bg2">
                    <a:lumMod val="50000"/>
                  </a:schemeClr>
                </a:solidFill>
                <a:cs typeface="Arial" panose="020B0604020202020204" pitchFamily="34" charset="0"/>
              </a:rPr>
              <a:t> NGH</a:t>
            </a:r>
            <a:r>
              <a:rPr lang="vi-VN" sz="3200" b="1">
                <a:solidFill>
                  <a:schemeClr val="bg2">
                    <a:lumMod val="50000"/>
                  </a:schemeClr>
                </a:solidFill>
                <a:cs typeface="Arial" panose="020B0604020202020204" pitchFamily="34" charset="0"/>
              </a:rPr>
              <a:t>I</a:t>
            </a:r>
            <a:r>
              <a:rPr lang="en-US" sz="3200" b="1">
                <a:solidFill>
                  <a:schemeClr val="bg2">
                    <a:lumMod val="50000"/>
                  </a:schemeClr>
                </a:solidFill>
                <a:cs typeface="Arial" panose="020B0604020202020204" pitchFamily="34" charset="0"/>
              </a:rPr>
              <a:t>Ã TỪ KHÓ</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9" name="Rectangle 8">
            <a:extLst>
              <a:ext uri="{FF2B5EF4-FFF2-40B4-BE49-F238E27FC236}">
                <a16:creationId xmlns:a16="http://schemas.microsoft.com/office/drawing/2014/main" id="{1C7F2A0F-12FF-B796-5B8B-C1854B0B4A08}"/>
              </a:ext>
            </a:extLst>
          </p:cNvPr>
          <p:cNvSpPr/>
          <p:nvPr/>
        </p:nvSpPr>
        <p:spPr>
          <a:xfrm>
            <a:off x="601579" y="1167392"/>
            <a:ext cx="8217568" cy="3752702"/>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91440" b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1800" b="1">
                <a:solidFill>
                  <a:schemeClr val="tx2">
                    <a:lumMod val="50000"/>
                  </a:schemeClr>
                </a:solidFill>
                <a:cs typeface="Arial" panose="020B0604020202020204" pitchFamily="34" charset="0"/>
              </a:rPr>
              <a:t>Câu 1: </a:t>
            </a:r>
            <a:r>
              <a:rPr lang="vi-VN" sz="1800">
                <a:solidFill>
                  <a:schemeClr val="tx2">
                    <a:lumMod val="50000"/>
                  </a:schemeClr>
                </a:solidFill>
                <a:cs typeface="Arial" panose="020B0604020202020204" pitchFamily="34" charset="0"/>
              </a:rPr>
              <a:t>Đôi có hay đến khóm tre nhà Bua Kham để làm gì? Chi tiết nào giúp em biết điều đó?</a:t>
            </a:r>
            <a:endParaRPr lang="en-US" sz="1800">
              <a:solidFill>
                <a:schemeClr val="tx2">
                  <a:lumMod val="50000"/>
                </a:schemeClr>
              </a:solidFill>
              <a:cs typeface="Arial" panose="020B0604020202020204" pitchFamily="34" charset="0"/>
            </a:endParaRPr>
          </a:p>
          <a:p>
            <a:pPr>
              <a:lnSpc>
                <a:spcPct val="150000"/>
              </a:lnSpc>
            </a:pPr>
            <a:r>
              <a:rPr lang="vi-VN" sz="1800" b="1">
                <a:solidFill>
                  <a:schemeClr val="tx2">
                    <a:lumMod val="50000"/>
                  </a:schemeClr>
                </a:solidFill>
                <a:cs typeface="Arial" panose="020B0604020202020204" pitchFamily="34" charset="0"/>
              </a:rPr>
              <a:t>Câu 2: </a:t>
            </a:r>
            <a:r>
              <a:rPr lang="vi-VN" sz="1800">
                <a:solidFill>
                  <a:schemeClr val="tx2">
                    <a:lumMod val="50000"/>
                  </a:schemeClr>
                </a:solidFill>
                <a:cs typeface="Arial" panose="020B0604020202020204" pitchFamily="34" charset="0"/>
              </a:rPr>
              <a:t>Hình ảnh những chú có con được miêu tả như thế nào? Nêu cảm xúc của Bua Kham khi quan sát có còn đòi ăn. .</a:t>
            </a:r>
            <a:endParaRPr lang="en-US" sz="1800">
              <a:solidFill>
                <a:schemeClr val="tx2">
                  <a:lumMod val="50000"/>
                </a:schemeClr>
              </a:solidFill>
              <a:cs typeface="Arial" panose="020B0604020202020204" pitchFamily="34" charset="0"/>
            </a:endParaRPr>
          </a:p>
          <a:p>
            <a:pPr>
              <a:lnSpc>
                <a:spcPct val="150000"/>
              </a:lnSpc>
            </a:pPr>
            <a:r>
              <a:rPr lang="vi-VN" sz="1800" b="1">
                <a:solidFill>
                  <a:schemeClr val="tx2">
                    <a:lumMod val="50000"/>
                  </a:schemeClr>
                </a:solidFill>
                <a:cs typeface="Arial" panose="020B0604020202020204" pitchFamily="34" charset="0"/>
              </a:rPr>
              <a:t>Câu 3: </a:t>
            </a:r>
            <a:r>
              <a:rPr lang="vi-VN" sz="1800">
                <a:solidFill>
                  <a:schemeClr val="tx2">
                    <a:lumMod val="50000"/>
                  </a:schemeClr>
                </a:solidFill>
                <a:cs typeface="Arial" panose="020B0604020202020204" pitchFamily="34" charset="0"/>
              </a:rPr>
              <a:t>Kể lại tình cảnh đáng thương của gia đình cò trong cơn bão.</a:t>
            </a:r>
            <a:endParaRPr lang="en-US" sz="1800">
              <a:solidFill>
                <a:schemeClr val="tx2">
                  <a:lumMod val="50000"/>
                </a:schemeClr>
              </a:solidFill>
              <a:cs typeface="Arial" panose="020B0604020202020204" pitchFamily="34" charset="0"/>
            </a:endParaRPr>
          </a:p>
          <a:p>
            <a:pPr>
              <a:lnSpc>
                <a:spcPct val="150000"/>
              </a:lnSpc>
            </a:pPr>
            <a:r>
              <a:rPr lang="vi-VN" sz="1800" b="1">
                <a:solidFill>
                  <a:schemeClr val="tx2">
                    <a:lumMod val="50000"/>
                  </a:schemeClr>
                </a:solidFill>
                <a:cs typeface="Arial" panose="020B0604020202020204" pitchFamily="34" charset="0"/>
              </a:rPr>
              <a:t>Câu 4: </a:t>
            </a:r>
            <a:r>
              <a:rPr lang="vi-VN" sz="1800">
                <a:solidFill>
                  <a:schemeClr val="tx2">
                    <a:lumMod val="50000"/>
                  </a:schemeClr>
                </a:solidFill>
                <a:cs typeface="Arial" panose="020B0604020202020204" pitchFamily="34" charset="0"/>
              </a:rPr>
              <a:t>Bua Kham nghĩ gì và làm gì khi nhìn thấy lũ có con bị rơi xuống đất?</a:t>
            </a:r>
            <a:endParaRPr lang="en-US" sz="1800">
              <a:solidFill>
                <a:schemeClr val="tx2">
                  <a:lumMod val="50000"/>
                </a:schemeClr>
              </a:solidFill>
              <a:cs typeface="Arial" panose="020B0604020202020204" pitchFamily="34" charset="0"/>
            </a:endParaRPr>
          </a:p>
          <a:p>
            <a:pPr>
              <a:lnSpc>
                <a:spcPct val="150000"/>
              </a:lnSpc>
            </a:pPr>
            <a:r>
              <a:rPr lang="vi-VN" sz="1800" b="1">
                <a:solidFill>
                  <a:schemeClr val="tx2">
                    <a:lumMod val="50000"/>
                  </a:schemeClr>
                </a:solidFill>
                <a:cs typeface="Arial" panose="020B0604020202020204" pitchFamily="34" charset="0"/>
              </a:rPr>
              <a:t>Câu</a:t>
            </a:r>
            <a:r>
              <a:rPr lang="en-US" sz="1800" b="1">
                <a:solidFill>
                  <a:schemeClr val="tx2">
                    <a:lumMod val="50000"/>
                  </a:schemeClr>
                </a:solidFill>
                <a:cs typeface="Arial" panose="020B0604020202020204" pitchFamily="34" charset="0"/>
              </a:rPr>
              <a:t> </a:t>
            </a:r>
            <a:r>
              <a:rPr lang="vi-VN" sz="1800" b="1">
                <a:solidFill>
                  <a:schemeClr val="tx2">
                    <a:lumMod val="50000"/>
                  </a:schemeClr>
                </a:solidFill>
                <a:cs typeface="Arial" panose="020B0604020202020204" pitchFamily="34" charset="0"/>
              </a:rPr>
              <a:t>5: </a:t>
            </a:r>
            <a:r>
              <a:rPr lang="vi-VN" sz="1800">
                <a:solidFill>
                  <a:schemeClr val="tx2">
                    <a:lumMod val="50000"/>
                  </a:schemeClr>
                </a:solidFill>
                <a:cs typeface="Arial" panose="020B0604020202020204" pitchFamily="34" charset="0"/>
              </a:rPr>
              <a:t>Đoạn kết của câu chuyện muốn nói với chúng ta điều gì. Chọn câu trả lời hoặc</a:t>
            </a:r>
            <a:r>
              <a:rPr lang="en-US" sz="1800">
                <a:solidFill>
                  <a:schemeClr val="tx2">
                    <a:lumMod val="50000"/>
                  </a:schemeClr>
                </a:solidFill>
                <a:cs typeface="Arial" panose="020B0604020202020204" pitchFamily="34" charset="0"/>
              </a:rPr>
              <a:t> </a:t>
            </a:r>
            <a:r>
              <a:rPr lang="vi-VN" sz="1800">
                <a:solidFill>
                  <a:schemeClr val="tx2">
                    <a:lumMod val="50000"/>
                  </a:schemeClr>
                </a:solidFill>
                <a:cs typeface="Arial" panose="020B0604020202020204" pitchFamily="34" charset="0"/>
              </a:rPr>
              <a:t>nêu ý kiến của em.</a:t>
            </a:r>
          </a:p>
        </p:txBody>
      </p:sp>
      <p:sp>
        <p:nvSpPr>
          <p:cNvPr id="10" name="Arrow: Pentagon 18">
            <a:extLst>
              <a:ext uri="{FF2B5EF4-FFF2-40B4-BE49-F238E27FC236}">
                <a16:creationId xmlns:a16="http://schemas.microsoft.com/office/drawing/2014/main" id="{ED9E9F7A-14C3-7A04-524B-A681E3CB78F7}"/>
              </a:ext>
            </a:extLst>
          </p:cNvPr>
          <p:cNvSpPr/>
          <p:nvPr/>
        </p:nvSpPr>
        <p:spPr>
          <a:xfrm>
            <a:off x="1212689" y="906313"/>
            <a:ext cx="3159501" cy="502011"/>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sp>
        <p:nvSpPr>
          <p:cNvPr id="11" name="Rounded Rectangle 10"/>
          <p:cNvSpPr/>
          <p:nvPr/>
        </p:nvSpPr>
        <p:spPr>
          <a:xfrm>
            <a:off x="1622272" y="1804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7" name="Rounded Rectangle 6"/>
          <p:cNvSpPr/>
          <p:nvPr/>
        </p:nvSpPr>
        <p:spPr>
          <a:xfrm>
            <a:off x="1621099" y="3973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986589" y="820815"/>
            <a:ext cx="6773780"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1: </a:t>
            </a:r>
            <a:r>
              <a:rPr lang="vi-VN" sz="2000">
                <a:solidFill>
                  <a:sysClr val="windowText" lastClr="000000"/>
                </a:solidFill>
                <a:ea typeface="Calibri" panose="020F0502020204030204" pitchFamily="34" charset="0"/>
                <a:cs typeface="Arial" panose="020B0604020202020204" pitchFamily="34" charset="0"/>
              </a:rPr>
              <a:t>Bài thơ là lời của ai, nói với ai? Từ ngữ nào cho em biết điều đó?</a:t>
            </a:r>
            <a:endParaRPr lang="en-US" sz="2000">
              <a:solidFill>
                <a:sysClr val="windowText" lastClr="000000"/>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1BA59-C2B6-848C-E08B-A5ACB240C20C}"/>
              </a:ext>
            </a:extLst>
          </p:cNvPr>
          <p:cNvSpPr txBox="1"/>
          <p:nvPr/>
        </p:nvSpPr>
        <p:spPr>
          <a:xfrm>
            <a:off x="3934252" y="1936393"/>
            <a:ext cx="1540116"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025605" y="2514243"/>
            <a:ext cx="6734764" cy="2400657"/>
          </a:xfrm>
          <a:prstGeom prst="rect">
            <a:avLst/>
          </a:prstGeom>
        </p:spPr>
        <p:txBody>
          <a:bodyPr wrap="square">
            <a:spAutoFit/>
          </a:bodyPr>
          <a:lstStyle/>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Đôi cò bay đến khóm tre nhà Bua Kham để làm tổ và sinh con. Chi tiết giúp em biết điều đó: Mấy hôm sau, trên cảnh tre đã thấy một tổ cô làm bảng cọng và lá tre khỏ; Chẳng bao lâu, Bua Kham nghe thấy tiếng cỏ con. Chúng kêu ríu rít trong tổ.</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Oval 10"/>
          <p:cNvSpPr/>
          <p:nvPr/>
        </p:nvSpPr>
        <p:spPr>
          <a:xfrm>
            <a:off x="842148" y="491190"/>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7" name="Rounded Rectangle 6"/>
          <p:cNvSpPr/>
          <p:nvPr/>
        </p:nvSpPr>
        <p:spPr>
          <a:xfrm>
            <a:off x="1621099" y="3973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986589" y="820815"/>
            <a:ext cx="7050506"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900" b="1">
                <a:solidFill>
                  <a:sysClr val="windowText" lastClr="000000"/>
                </a:solidFill>
                <a:ea typeface="Calibri" panose="020F0502020204030204" pitchFamily="34" charset="0"/>
                <a:cs typeface="Arial" panose="020B0604020202020204" pitchFamily="34" charset="0"/>
              </a:rPr>
              <a:t>       Câu 2: </a:t>
            </a:r>
            <a:r>
              <a:rPr lang="vi-VN" sz="1900">
                <a:solidFill>
                  <a:sysClr val="windowText" lastClr="000000"/>
                </a:solidFill>
                <a:ea typeface="Calibri" panose="020F0502020204030204" pitchFamily="34" charset="0"/>
                <a:cs typeface="Arial" panose="020B0604020202020204" pitchFamily="34" charset="0"/>
              </a:rPr>
              <a:t>Hình ảnh những chú có con được miêu tả như thế nào? Nêu cảm xúc của Bua Kham khi quan sát có còn đòi ăn. </a:t>
            </a:r>
            <a:endParaRPr lang="en-US" sz="1900">
              <a:solidFill>
                <a:sysClr val="windowText" lastClr="000000"/>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1BA59-C2B6-848C-E08B-A5ACB240C20C}"/>
              </a:ext>
            </a:extLst>
          </p:cNvPr>
          <p:cNvSpPr txBox="1"/>
          <p:nvPr/>
        </p:nvSpPr>
        <p:spPr>
          <a:xfrm>
            <a:off x="4018473" y="1925162"/>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025605" y="2430379"/>
            <a:ext cx="7011490" cy="258532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Hình ảnh những chú cò con được miêu tả rất bé bỏng, non nớt, sinh động, đáng yêu, ngộ nghĩnh, tham ăn, luôn ngóng bố mẹ,... (qua các chi tiết kêu ríu rít, quơ quơ cải đầu trụi lông hả cặp mỏ mềm, kêu khăn khăn,...). </a:t>
            </a:r>
          </a:p>
          <a:p>
            <a:pPr marL="342900" indent="-34290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Cảm xúc của Bua Kham khi quan sát cò con đòi ăn: thương yêu say sưa (quan sát)/ quan làm..).</a:t>
            </a:r>
          </a:p>
        </p:txBody>
      </p:sp>
      <p:sp>
        <p:nvSpPr>
          <p:cNvPr id="11" name="Oval 10"/>
          <p:cNvSpPr/>
          <p:nvPr/>
        </p:nvSpPr>
        <p:spPr>
          <a:xfrm>
            <a:off x="842148" y="491190"/>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24203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7" name="Rounded Rectangle 6"/>
          <p:cNvSpPr/>
          <p:nvPr/>
        </p:nvSpPr>
        <p:spPr>
          <a:xfrm>
            <a:off x="1621099" y="3973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842147" y="820815"/>
            <a:ext cx="7194948"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900" b="1">
                <a:solidFill>
                  <a:sysClr val="windowText" lastClr="000000"/>
                </a:solidFill>
                <a:ea typeface="Calibri" panose="020F0502020204030204" pitchFamily="34" charset="0"/>
                <a:cs typeface="Arial" panose="020B0604020202020204" pitchFamily="34" charset="0"/>
              </a:rPr>
              <a:t>       Câu 3: </a:t>
            </a:r>
            <a:r>
              <a:rPr lang="vi-VN" sz="1900">
                <a:solidFill>
                  <a:sysClr val="windowText" lastClr="000000"/>
                </a:solidFill>
                <a:ea typeface="Calibri" panose="020F0502020204030204" pitchFamily="34" charset="0"/>
                <a:cs typeface="Arial" panose="020B0604020202020204" pitchFamily="34" charset="0"/>
              </a:rPr>
              <a:t>Kể lại tình cảnh đáng thương của gia đình cò trong cơn bão.</a:t>
            </a:r>
            <a:endParaRPr lang="en-US" sz="1900">
              <a:solidFill>
                <a:sysClr val="windowText" lastClr="000000"/>
              </a:solidFill>
              <a:ea typeface="Calibri" panose="020F0502020204030204" pitchFamily="34" charset="0"/>
              <a:cs typeface="Arial" panose="020B0604020202020204" pitchFamily="34" charset="0"/>
            </a:endParaRPr>
          </a:p>
        </p:txBody>
      </p:sp>
      <p:sp>
        <p:nvSpPr>
          <p:cNvPr id="11" name="Oval 10"/>
          <p:cNvSpPr/>
          <p:nvPr/>
        </p:nvSpPr>
        <p:spPr>
          <a:xfrm>
            <a:off x="697769" y="588687"/>
            <a:ext cx="642171" cy="59165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graphicFrame>
        <p:nvGraphicFramePr>
          <p:cNvPr id="3" name="Diagram 2"/>
          <p:cNvGraphicFramePr/>
          <p:nvPr>
            <p:extLst>
              <p:ext uri="{D42A27DB-BD31-4B8C-83A1-F6EECF244321}">
                <p14:modId xmlns:p14="http://schemas.microsoft.com/office/powerpoint/2010/main" val="1825398781"/>
              </p:ext>
            </p:extLst>
          </p:nvPr>
        </p:nvGraphicFramePr>
        <p:xfrm>
          <a:off x="842147" y="2078616"/>
          <a:ext cx="7194947" cy="289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18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t="26533"/>
          <a:stretch/>
        </p:blipFill>
        <p:spPr>
          <a:xfrm>
            <a:off x="5484171" y="2092383"/>
            <a:ext cx="2565440" cy="2514600"/>
          </a:xfrm>
          <a:prstGeom prst="rect">
            <a:avLst/>
          </a:prstGeom>
        </p:spPr>
      </p:pic>
      <p:sp>
        <p:nvSpPr>
          <p:cNvPr id="7" name="Rectangle 6"/>
          <p:cNvSpPr/>
          <p:nvPr/>
        </p:nvSpPr>
        <p:spPr>
          <a:xfrm>
            <a:off x="1077308" y="2092383"/>
            <a:ext cx="4240650"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vi-VN" sz="2000">
                <a:solidFill>
                  <a:schemeClr val="bg1">
                    <a:lumMod val="10000"/>
                  </a:schemeClr>
                </a:solidFill>
                <a:latin typeface="Arial" panose="020B0604020202020204" pitchFamily="34" charset="0"/>
                <a:cs typeface="Arial" panose="020B0604020202020204" pitchFamily="34" charset="0"/>
              </a:rPr>
              <a:t>Ông nội trồng cây ổi từ khi Bum còn trong bụng mẹ.</a:t>
            </a:r>
          </a:p>
          <a:p>
            <a:pPr marL="285750" indent="-285750">
              <a:lnSpc>
                <a:spcPct val="150000"/>
              </a:lnSpc>
              <a:buFont typeface="Arial" panose="020B0604020202020204" pitchFamily="34" charset="0"/>
              <a:buChar char="•"/>
            </a:pPr>
            <a:r>
              <a:rPr lang="vi-VN" sz="2000">
                <a:solidFill>
                  <a:schemeClr val="bg1">
                    <a:lumMod val="10000"/>
                  </a:schemeClr>
                </a:solidFill>
                <a:latin typeface="Arial" panose="020B0604020202020204" pitchFamily="34" charset="0"/>
                <a:cs typeface="Arial" panose="020B0604020202020204" pitchFamily="34" charset="0"/>
              </a:rPr>
              <a:t>Bố mẹ quyết định trồng một cây ổi trong vườn nhà mới cho Bum.</a:t>
            </a:r>
          </a:p>
        </p:txBody>
      </p:sp>
      <p:sp>
        <p:nvSpPr>
          <p:cNvPr id="8" name="TextBox 23"/>
          <p:cNvSpPr txBox="1"/>
          <p:nvPr/>
        </p:nvSpPr>
        <p:spPr>
          <a:xfrm>
            <a:off x="237710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868166" y="940899"/>
            <a:ext cx="7181446" cy="923330"/>
            <a:chOff x="851529" y="896420"/>
            <a:chExt cx="7181446" cy="1064528"/>
          </a:xfrm>
        </p:grpSpPr>
        <p:sp>
          <p:nvSpPr>
            <p:cNvPr id="13" name="Rounded Rectangle 12"/>
            <p:cNvSpPr/>
            <p:nvPr/>
          </p:nvSpPr>
          <p:spPr>
            <a:xfrm>
              <a:off x="851529" y="939275"/>
              <a:ext cx="7181446" cy="1021673"/>
            </a:xfrm>
            <a:prstGeom prst="round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10000"/>
                  </a:schemeClr>
                </a:solidFill>
              </a:endParaRPr>
            </a:p>
          </p:txBody>
        </p:sp>
        <p:sp>
          <p:nvSpPr>
            <p:cNvPr id="14" name="Rectangle 13"/>
            <p:cNvSpPr/>
            <p:nvPr/>
          </p:nvSpPr>
          <p:spPr>
            <a:xfrm>
              <a:off x="1060671" y="896420"/>
              <a:ext cx="6972303" cy="106452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1800" b="1">
                  <a:solidFill>
                    <a:schemeClr val="bg1">
                      <a:lumMod val="10000"/>
                    </a:schemeClr>
                  </a:solidFill>
                  <a:latin typeface="Arial" panose="020B0604020202020204" pitchFamily="34" charset="0"/>
                  <a:cs typeface="Arial" panose="020B0604020202020204" pitchFamily="34" charset="0"/>
                </a:rPr>
                <a:t>Nêu những chi tiết thể hiện tình yêu thương của mọi người đối với Bum tròn câu chuyện Con muốn làm một cái cây. </a:t>
              </a:r>
            </a:p>
          </p:txBody>
        </p:sp>
      </p:grpSp>
    </p:spTree>
    <p:extLst>
      <p:ext uri="{BB962C8B-B14F-4D97-AF65-F5344CB8AC3E}">
        <p14:creationId xmlns:p14="http://schemas.microsoft.com/office/powerpoint/2010/main" val="47220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7" name="Rounded Rectangle 6"/>
          <p:cNvSpPr/>
          <p:nvPr/>
        </p:nvSpPr>
        <p:spPr>
          <a:xfrm>
            <a:off x="1621099" y="3973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986589" y="820816"/>
            <a:ext cx="7459579" cy="776326"/>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800" b="1">
                <a:solidFill>
                  <a:sysClr val="windowText" lastClr="000000"/>
                </a:solidFill>
                <a:ea typeface="Calibri" panose="020F0502020204030204" pitchFamily="34" charset="0"/>
                <a:cs typeface="Arial" panose="020B0604020202020204" pitchFamily="34" charset="0"/>
              </a:rPr>
              <a:t>    Câu 3: </a:t>
            </a:r>
            <a:r>
              <a:rPr lang="vi-VN" sz="1800">
                <a:solidFill>
                  <a:sysClr val="windowText" lastClr="000000"/>
                </a:solidFill>
                <a:ea typeface="Calibri" panose="020F0502020204030204" pitchFamily="34" charset="0"/>
                <a:cs typeface="Arial" panose="020B0604020202020204" pitchFamily="34" charset="0"/>
              </a:rPr>
              <a:t>Kể lại tình cảnh đáng thương của gia đình cò trong cơn bão.</a:t>
            </a:r>
            <a:endParaRPr lang="en-US" sz="1800">
              <a:solidFill>
                <a:sysClr val="windowText" lastClr="000000"/>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1BA59-C2B6-848C-E08B-A5ACB240C20C}"/>
              </a:ext>
            </a:extLst>
          </p:cNvPr>
          <p:cNvSpPr txBox="1"/>
          <p:nvPr/>
        </p:nvSpPr>
        <p:spPr>
          <a:xfrm>
            <a:off x="3946320" y="1660047"/>
            <a:ext cx="1540116"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18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986589" y="2179487"/>
            <a:ext cx="6773779" cy="2839239"/>
          </a:xfrm>
          <a:prstGeom prst="rect">
            <a:avLst/>
          </a:prstGeom>
        </p:spPr>
        <p:txBody>
          <a:bodyPr wrap="square">
            <a:spAutoFit/>
          </a:bodyPr>
          <a:lstStyle/>
          <a:p>
            <a:pPr algn="just">
              <a:lnSpc>
                <a:spcPct val="150000"/>
              </a:lnSpc>
            </a:pPr>
            <a:r>
              <a:rPr lang="vi-VN" sz="17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Tình cảnh của gia đình có trong cơn bão thật đáng thương</a:t>
            </a:r>
            <a:r>
              <a:rPr lang="en-US" sz="17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vi-VN" sz="17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Mưa tật rất mặt làm gia đình có run rẩy, ướt sũng. </a:t>
            </a:r>
            <a:endParaRPr lang="en-US" sz="17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vi-VN" sz="17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Nhà có trông càng gầy nhom, xơ xác.</a:t>
            </a:r>
            <a:endParaRPr lang="en-US" sz="17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vi-VN" sz="17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 Khi gió mạnh </a:t>
            </a:r>
            <a:r>
              <a:rPr lang="en-US" sz="17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à</a:t>
            </a:r>
            <a:r>
              <a:rPr lang="vi-VN" sz="17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o đến, máy chủ có con bị hất lên và ngã nhào. </a:t>
            </a:r>
            <a:endParaRPr lang="en-US" sz="17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vi-VN" sz="17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Vợ chồng có muốn lao xuống cứu con, nhưng cánh đã ướt nên bất lực. Chúng đánh phải bám lấy cành tre và kêu quác quác buồn thảm.</a:t>
            </a:r>
          </a:p>
        </p:txBody>
      </p:sp>
      <p:sp>
        <p:nvSpPr>
          <p:cNvPr id="11" name="Oval 10"/>
          <p:cNvSpPr/>
          <p:nvPr/>
        </p:nvSpPr>
        <p:spPr>
          <a:xfrm>
            <a:off x="778431" y="570639"/>
            <a:ext cx="681348" cy="62774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34725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7" name="Rounded Rectangle 6"/>
          <p:cNvSpPr/>
          <p:nvPr/>
        </p:nvSpPr>
        <p:spPr>
          <a:xfrm>
            <a:off x="1621099" y="3973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1118937" y="1037385"/>
            <a:ext cx="6978316" cy="83923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800" b="1">
                <a:solidFill>
                  <a:sysClr val="windowText" lastClr="000000"/>
                </a:solidFill>
                <a:ea typeface="Calibri" panose="020F0502020204030204" pitchFamily="34" charset="0"/>
                <a:cs typeface="Arial" panose="020B0604020202020204" pitchFamily="34" charset="0"/>
              </a:rPr>
              <a:t>      Câu 4: </a:t>
            </a:r>
            <a:r>
              <a:rPr lang="vi-VN" sz="1800">
                <a:solidFill>
                  <a:sysClr val="windowText" lastClr="000000"/>
                </a:solidFill>
                <a:ea typeface="Calibri" panose="020F0502020204030204" pitchFamily="34" charset="0"/>
                <a:cs typeface="Arial" panose="020B0604020202020204" pitchFamily="34" charset="0"/>
              </a:rPr>
              <a:t>Bua Kham nghĩ gì và làm gì khi nhìn thấy lũ có con bị rơi xuống đất?</a:t>
            </a:r>
            <a:endParaRPr lang="en-US" sz="1800">
              <a:solidFill>
                <a:sysClr val="windowText" lastClr="000000"/>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1BA59-C2B6-848C-E08B-A5ACB240C20C}"/>
              </a:ext>
            </a:extLst>
          </p:cNvPr>
          <p:cNvSpPr txBox="1"/>
          <p:nvPr/>
        </p:nvSpPr>
        <p:spPr>
          <a:xfrm>
            <a:off x="4078667" y="1876616"/>
            <a:ext cx="1540116"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18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118936" y="2396056"/>
            <a:ext cx="6894095" cy="2169825"/>
          </a:xfrm>
          <a:prstGeom prst="rect">
            <a:avLst/>
          </a:prstGeom>
        </p:spPr>
        <p:txBody>
          <a:bodyPr wrap="square">
            <a:spAutoFit/>
          </a:bodyPr>
          <a:lstStyle/>
          <a:p>
            <a:pPr algn="just">
              <a:lnSpc>
                <a:spcPct val="150000"/>
              </a:lnSpc>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Khi nhìn thấy lũ cò con bị rơi xuống đất, Bua Kham nghĩ tới chuyện người ta thường nhật cỏ con về nuôi. Nhưng Bua Kham không làm thể. Cô bé không muốn làm tan các cái gia đình có bé bỏng, bạn có con nhỏ qua, trả chúng về cho bố mẹ chúng thì hơn. </a:t>
            </a:r>
            <a:endParaRPr lang="en-US" sz="18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Sau đó, Bua Kham đã gọi ông giúp đưa lũ có con về chiếc tổ cũ. </a:t>
            </a:r>
            <a:endParaRPr lang="vi-VN" sz="18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Oval 10"/>
          <p:cNvSpPr/>
          <p:nvPr/>
        </p:nvSpPr>
        <p:spPr>
          <a:xfrm>
            <a:off x="910778" y="787208"/>
            <a:ext cx="681348" cy="62774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19636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7" name="Rounded Rectangle 6"/>
          <p:cNvSpPr/>
          <p:nvPr/>
        </p:nvSpPr>
        <p:spPr>
          <a:xfrm>
            <a:off x="1621099" y="3973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1118937" y="1037385"/>
            <a:ext cx="6978316" cy="108428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5: </a:t>
            </a:r>
            <a:r>
              <a:rPr lang="vi-VN" sz="2000">
                <a:solidFill>
                  <a:sysClr val="windowText" lastClr="000000"/>
                </a:solidFill>
                <a:ea typeface="Calibri" panose="020F0502020204030204" pitchFamily="34" charset="0"/>
                <a:cs typeface="Arial" panose="020B0604020202020204" pitchFamily="34" charset="0"/>
              </a:rPr>
              <a:t>Đoạn kết của câu chuyện muốn nói với chúng ta điều gì. Chọn câu trả lời hoặc</a:t>
            </a:r>
            <a:r>
              <a:rPr lang="en-US" sz="2000">
                <a:solidFill>
                  <a:sysClr val="windowText" lastClr="000000"/>
                </a:solidFill>
                <a:ea typeface="Calibri" panose="020F0502020204030204" pitchFamily="34" charset="0"/>
                <a:cs typeface="Arial" panose="020B0604020202020204" pitchFamily="34" charset="0"/>
              </a:rPr>
              <a:t> </a:t>
            </a:r>
            <a:r>
              <a:rPr lang="vi-VN" sz="2000">
                <a:solidFill>
                  <a:sysClr val="windowText" lastClr="000000"/>
                </a:solidFill>
                <a:ea typeface="Calibri" panose="020F0502020204030204" pitchFamily="34" charset="0"/>
                <a:cs typeface="Arial" panose="020B0604020202020204" pitchFamily="34" charset="0"/>
              </a:rPr>
              <a:t>nêu ý kiến của em.</a:t>
            </a:r>
          </a:p>
        </p:txBody>
      </p:sp>
      <p:sp>
        <p:nvSpPr>
          <p:cNvPr id="10" name="Rectangle 9"/>
          <p:cNvSpPr/>
          <p:nvPr/>
        </p:nvSpPr>
        <p:spPr>
          <a:xfrm>
            <a:off x="1161047" y="2274539"/>
            <a:ext cx="6894095" cy="2189767"/>
          </a:xfrm>
          <a:prstGeom prst="rect">
            <a:avLst/>
          </a:prstGeom>
        </p:spPr>
        <p:txBody>
          <a:bodyPr wrap="square">
            <a:spAutoFit/>
          </a:bodyPr>
          <a:lstStyle/>
          <a:p>
            <a:pPr algn="just">
              <a:lnSpc>
                <a:spcPct val="150000"/>
              </a:lnSpc>
              <a:spcAft>
                <a:spcPts val="1200"/>
              </a:spcAft>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A. Vườn cây chỉ vui khi có nhiều bóng chim bay nhảy.</a:t>
            </a:r>
          </a:p>
          <a:p>
            <a:pPr algn="just">
              <a:lnSpc>
                <a:spcPct val="150000"/>
              </a:lnSpc>
              <a:spcAft>
                <a:spcPts val="1200"/>
              </a:spcAft>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B. Cho đi yêu thương, chúng ta sẽ nhận lại được yêu thương.</a:t>
            </a:r>
          </a:p>
          <a:p>
            <a:pPr algn="just">
              <a:lnSpc>
                <a:spcPct val="150000"/>
              </a:lnSpc>
              <a:spcAft>
                <a:spcPts val="1200"/>
              </a:spcAft>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C. Bảy có thích làm tổ trên những khóm tre xanh.</a:t>
            </a:r>
          </a:p>
        </p:txBody>
      </p:sp>
      <p:sp>
        <p:nvSpPr>
          <p:cNvPr id="11" name="Oval 10"/>
          <p:cNvSpPr/>
          <p:nvPr/>
        </p:nvSpPr>
        <p:spPr>
          <a:xfrm>
            <a:off x="910778" y="787208"/>
            <a:ext cx="681348" cy="62774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45091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7" name="Rounded Rectangle 6"/>
          <p:cNvSpPr/>
          <p:nvPr/>
        </p:nvSpPr>
        <p:spPr>
          <a:xfrm>
            <a:off x="1621099" y="3973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1227221" y="988732"/>
            <a:ext cx="6557211" cy="834105"/>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800" b="1">
                <a:solidFill>
                  <a:sysClr val="windowText" lastClr="000000"/>
                </a:solidFill>
                <a:ea typeface="Calibri" panose="020F0502020204030204" pitchFamily="34" charset="0"/>
                <a:cs typeface="Arial" panose="020B0604020202020204" pitchFamily="34" charset="0"/>
              </a:rPr>
              <a:t>      Câu 5: </a:t>
            </a:r>
            <a:r>
              <a:rPr lang="vi-VN" sz="1800">
                <a:solidFill>
                  <a:sysClr val="windowText" lastClr="000000"/>
                </a:solidFill>
                <a:ea typeface="Calibri" panose="020F0502020204030204" pitchFamily="34" charset="0"/>
                <a:cs typeface="Arial" panose="020B0604020202020204" pitchFamily="34" charset="0"/>
              </a:rPr>
              <a:t>Đoạn kết của câu chuyện muốn nói với chúng ta điều gì. Chọn câu trả lời hoặc</a:t>
            </a:r>
            <a:r>
              <a:rPr lang="en-US" sz="1800">
                <a:solidFill>
                  <a:sysClr val="windowText" lastClr="000000"/>
                </a:solidFill>
                <a:ea typeface="Calibri" panose="020F0502020204030204" pitchFamily="34" charset="0"/>
                <a:cs typeface="Arial" panose="020B0604020202020204" pitchFamily="34" charset="0"/>
              </a:rPr>
              <a:t> </a:t>
            </a:r>
            <a:r>
              <a:rPr lang="vi-VN" sz="1800">
                <a:solidFill>
                  <a:sysClr val="windowText" lastClr="000000"/>
                </a:solidFill>
                <a:ea typeface="Calibri" panose="020F0502020204030204" pitchFamily="34" charset="0"/>
                <a:cs typeface="Arial" panose="020B0604020202020204" pitchFamily="34" charset="0"/>
              </a:rPr>
              <a:t>nêu ý kiến của em.</a:t>
            </a:r>
          </a:p>
        </p:txBody>
      </p:sp>
      <p:sp>
        <p:nvSpPr>
          <p:cNvPr id="9" name="TextBox 8">
            <a:extLst>
              <a:ext uri="{FF2B5EF4-FFF2-40B4-BE49-F238E27FC236}">
                <a16:creationId xmlns:a16="http://schemas.microsoft.com/office/drawing/2014/main" id="{8671BA59-C2B6-848C-E08B-A5ACB240C20C}"/>
              </a:ext>
            </a:extLst>
          </p:cNvPr>
          <p:cNvSpPr txBox="1"/>
          <p:nvPr/>
        </p:nvSpPr>
        <p:spPr>
          <a:xfrm>
            <a:off x="3979741" y="1927056"/>
            <a:ext cx="1540116"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18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227221" y="2334939"/>
            <a:ext cx="6557212" cy="253402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Nếu chúng ta yêu thương loài vật, loài vật sẽ yêu quý và muốn ở gần chúng ta. </a:t>
            </a:r>
          </a:p>
          <a:p>
            <a:pPr marL="285750" indent="-28575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Bầy chim thích làm tổ ở những nơi mà chúng thấy an toàn, được con người yêu thương. </a:t>
            </a:r>
          </a:p>
          <a:p>
            <a:pPr marL="285750" indent="-28575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Tình yêu thương của ông cháu Bua Kham khiến các loài chim dua nhau về vườn cây làm tổ.</a:t>
            </a:r>
          </a:p>
        </p:txBody>
      </p:sp>
      <p:sp>
        <p:nvSpPr>
          <p:cNvPr id="11" name="Oval 10"/>
          <p:cNvSpPr/>
          <p:nvPr/>
        </p:nvSpPr>
        <p:spPr>
          <a:xfrm>
            <a:off x="1019062" y="738555"/>
            <a:ext cx="681348" cy="62774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322738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7" name="Rounded Rectangle 6"/>
          <p:cNvSpPr/>
          <p:nvPr/>
        </p:nvSpPr>
        <p:spPr>
          <a:xfrm>
            <a:off x="1621099" y="3973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1227221" y="988732"/>
            <a:ext cx="6557211" cy="834105"/>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800" b="1">
                <a:solidFill>
                  <a:sysClr val="windowText" lastClr="000000"/>
                </a:solidFill>
                <a:ea typeface="Calibri" panose="020F0502020204030204" pitchFamily="34" charset="0"/>
                <a:cs typeface="Arial" panose="020B0604020202020204" pitchFamily="34" charset="0"/>
              </a:rPr>
              <a:t>      Câu 5: </a:t>
            </a:r>
            <a:r>
              <a:rPr lang="vi-VN" sz="1800">
                <a:solidFill>
                  <a:sysClr val="windowText" lastClr="000000"/>
                </a:solidFill>
                <a:ea typeface="Calibri" panose="020F0502020204030204" pitchFamily="34" charset="0"/>
                <a:cs typeface="Arial" panose="020B0604020202020204" pitchFamily="34" charset="0"/>
              </a:rPr>
              <a:t>Đoạn kết của câu chuyện muốn nói với chúng ta điều gì. Chọn câu trả lời hoặc</a:t>
            </a:r>
            <a:r>
              <a:rPr lang="en-US" sz="1800">
                <a:solidFill>
                  <a:sysClr val="windowText" lastClr="000000"/>
                </a:solidFill>
                <a:ea typeface="Calibri" panose="020F0502020204030204" pitchFamily="34" charset="0"/>
                <a:cs typeface="Arial" panose="020B0604020202020204" pitchFamily="34" charset="0"/>
              </a:rPr>
              <a:t> </a:t>
            </a:r>
            <a:r>
              <a:rPr lang="vi-VN" sz="1800">
                <a:solidFill>
                  <a:sysClr val="windowText" lastClr="000000"/>
                </a:solidFill>
                <a:ea typeface="Calibri" panose="020F0502020204030204" pitchFamily="34" charset="0"/>
                <a:cs typeface="Arial" panose="020B0604020202020204" pitchFamily="34" charset="0"/>
              </a:rPr>
              <a:t>nêu ý kiến của em.</a:t>
            </a:r>
          </a:p>
        </p:txBody>
      </p:sp>
      <p:sp>
        <p:nvSpPr>
          <p:cNvPr id="9" name="TextBox 8">
            <a:extLst>
              <a:ext uri="{FF2B5EF4-FFF2-40B4-BE49-F238E27FC236}">
                <a16:creationId xmlns:a16="http://schemas.microsoft.com/office/drawing/2014/main" id="{8671BA59-C2B6-848C-E08B-A5ACB240C20C}"/>
              </a:ext>
            </a:extLst>
          </p:cNvPr>
          <p:cNvSpPr txBox="1"/>
          <p:nvPr/>
        </p:nvSpPr>
        <p:spPr>
          <a:xfrm>
            <a:off x="3811955" y="1923599"/>
            <a:ext cx="1540116"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18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227220" y="2480897"/>
            <a:ext cx="6557212" cy="170303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 Loài vật cũng cảm nhận được tình yêu thương của con người. </a:t>
            </a:r>
          </a:p>
          <a:p>
            <a:pPr marL="285750" indent="-285750" algn="just">
              <a:lnSpc>
                <a:spcPct val="150000"/>
              </a:lnSpc>
              <a:buFont typeface="Arial" panose="020B0604020202020204" pitchFamily="34" charset="0"/>
              <a:buChar char="•"/>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Vườn cây chỉ vui khi có nhiều bóng chim bay nhảy, khi các loài chim ríu rít rủ nhau về làm tổ,...</a:t>
            </a:r>
          </a:p>
        </p:txBody>
      </p:sp>
      <p:sp>
        <p:nvSpPr>
          <p:cNvPr id="11" name="Oval 10"/>
          <p:cNvSpPr/>
          <p:nvPr/>
        </p:nvSpPr>
        <p:spPr>
          <a:xfrm>
            <a:off x="1019062" y="738555"/>
            <a:ext cx="681348" cy="62774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336183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cxnSp>
        <p:nvCxnSpPr>
          <p:cNvPr id="648" name="Google Shape;648;p52"/>
          <p:cNvCxnSpPr/>
          <p:nvPr/>
        </p:nvCxnSpPr>
        <p:spPr>
          <a:xfrm>
            <a:off x="5630050" y="2399275"/>
            <a:ext cx="885300" cy="0"/>
          </a:xfrm>
          <a:prstGeom prst="straightConnector1">
            <a:avLst/>
          </a:prstGeom>
          <a:noFill/>
          <a:ln w="28575" cap="flat" cmpd="sng">
            <a:solidFill>
              <a:schemeClr val="accent1"/>
            </a:solidFill>
            <a:prstDash val="solid"/>
            <a:round/>
            <a:headEnd type="none" w="med" len="med"/>
            <a:tailEnd type="none" w="med" len="med"/>
          </a:ln>
        </p:spPr>
      </p:cxnSp>
      <p:pic>
        <p:nvPicPr>
          <p:cNvPr id="649" name="Google Shape;649;p52"/>
          <p:cNvPicPr preferRelativeResize="0"/>
          <p:nvPr/>
        </p:nvPicPr>
        <p:blipFill>
          <a:blip r:embed="rId3">
            <a:alphaModFix/>
          </a:blip>
          <a:stretch>
            <a:fillRect/>
          </a:stretch>
        </p:blipFill>
        <p:spPr>
          <a:xfrm>
            <a:off x="7262889" y="2204625"/>
            <a:ext cx="3955573" cy="5143501"/>
          </a:xfrm>
          <a:prstGeom prst="rect">
            <a:avLst/>
          </a:prstGeom>
          <a:noFill/>
          <a:ln>
            <a:noFill/>
          </a:ln>
        </p:spPr>
      </p:pic>
      <p:sp>
        <p:nvSpPr>
          <p:cNvPr id="10" name="Google Shape;921;p41"/>
          <p:cNvSpPr txBox="1">
            <a:spLocks/>
          </p:cNvSpPr>
          <p:nvPr/>
        </p:nvSpPr>
        <p:spPr>
          <a:xfrm>
            <a:off x="4451650" y="1206363"/>
            <a:ext cx="3242100" cy="1330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chemeClr val="dk2"/>
                </a:solidFill>
                <a:latin typeface="+mj-lt"/>
                <a:ea typeface="Neucha"/>
                <a:cs typeface="Neucha"/>
                <a:sym typeface="Neucha"/>
              </a:rPr>
              <a:t>03</a:t>
            </a:r>
          </a:p>
        </p:txBody>
      </p:sp>
      <p:sp>
        <p:nvSpPr>
          <p:cNvPr id="11" name="Rectangle 10"/>
          <p:cNvSpPr/>
          <p:nvPr/>
        </p:nvSpPr>
        <p:spPr>
          <a:xfrm>
            <a:off x="2251067" y="2334105"/>
            <a:ext cx="7212406" cy="1063433"/>
          </a:xfrm>
          <a:prstGeom prst="rect">
            <a:avLst/>
          </a:prstGeom>
        </p:spPr>
        <p:txBody>
          <a:bodyPr wrap="square">
            <a:spAutoFit/>
          </a:bodyPr>
          <a:lstStyle/>
          <a:p>
            <a:pPr algn="ctr">
              <a:lnSpc>
                <a:spcPct val="150000"/>
              </a:lnSpc>
            </a:pPr>
            <a:r>
              <a:rPr lang="en-US" sz="4800" b="1">
                <a:solidFill>
                  <a:schemeClr val="accent5">
                    <a:lumMod val="10000"/>
                  </a:schemeClr>
                </a:solidFill>
                <a:latin typeface="+mj-lt"/>
                <a:ea typeface="Neucha"/>
                <a:cs typeface="Neucha"/>
                <a:sym typeface="Neucha"/>
              </a:rPr>
              <a:t>LUYỆN ĐỌC LẠI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45" name="Google Shape;445;p41"/>
          <p:cNvPicPr preferRelativeResize="0"/>
          <p:nvPr/>
        </p:nvPicPr>
        <p:blipFill>
          <a:blip r:embed="rId3">
            <a:alphaModFix/>
          </a:blip>
          <a:stretch>
            <a:fillRect/>
          </a:stretch>
        </p:blipFill>
        <p:spPr>
          <a:xfrm>
            <a:off x="-1754850" y="-1177826"/>
            <a:ext cx="3562351" cy="4632248"/>
          </a:xfrm>
          <a:prstGeom prst="rect">
            <a:avLst/>
          </a:prstGeom>
          <a:noFill/>
          <a:ln>
            <a:noFill/>
          </a:ln>
        </p:spPr>
      </p:pic>
      <p:pic>
        <p:nvPicPr>
          <p:cNvPr id="446" name="Google Shape;446;p41"/>
          <p:cNvPicPr preferRelativeResize="0"/>
          <p:nvPr/>
        </p:nvPicPr>
        <p:blipFill>
          <a:blip r:embed="rId3">
            <a:alphaModFix amt="40000"/>
          </a:blip>
          <a:stretch>
            <a:fillRect/>
          </a:stretch>
        </p:blipFill>
        <p:spPr>
          <a:xfrm flipH="1">
            <a:off x="7436642" y="250423"/>
            <a:ext cx="3277394" cy="4261652"/>
          </a:xfrm>
          <a:prstGeom prst="rect">
            <a:avLst/>
          </a:prstGeom>
          <a:noFill/>
          <a:ln>
            <a:noFill/>
          </a:ln>
        </p:spPr>
      </p:pic>
      <p:sp>
        <p:nvSpPr>
          <p:cNvPr id="90" name="Rounded Rectangle 89"/>
          <p:cNvSpPr/>
          <p:nvPr/>
        </p:nvSpPr>
        <p:spPr>
          <a:xfrm>
            <a:off x="1641728" y="-12193"/>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91" name="Rectangle 90"/>
          <p:cNvSpPr/>
          <p:nvPr/>
        </p:nvSpPr>
        <p:spPr>
          <a:xfrm>
            <a:off x="271463" y="844775"/>
            <a:ext cx="8686800" cy="4298725"/>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vi-VN" sz="2000" b="1">
                <a:solidFill>
                  <a:schemeClr val="bg2">
                    <a:lumMod val="25000"/>
                  </a:schemeClr>
                </a:solidFill>
              </a:rPr>
              <a:t>TRÊN KHÓM TRE ĐẦU NGÕ</a:t>
            </a:r>
            <a:endParaRPr lang="en-US" sz="2000" b="1">
              <a:solidFill>
                <a:schemeClr val="bg2">
                  <a:lumMod val="25000"/>
                </a:schemeClr>
              </a:solidFill>
            </a:endParaRPr>
          </a:p>
        </p:txBody>
      </p:sp>
      <p:sp>
        <p:nvSpPr>
          <p:cNvPr id="92" name="Rectangle 91"/>
          <p:cNvSpPr/>
          <p:nvPr/>
        </p:nvSpPr>
        <p:spPr>
          <a:xfrm>
            <a:off x="404913" y="1330763"/>
            <a:ext cx="8395459" cy="4247317"/>
          </a:xfrm>
          <a:prstGeom prst="rect">
            <a:avLst/>
          </a:prstGeom>
        </p:spPr>
        <p:txBody>
          <a:bodyPr wrap="square">
            <a:spAutoFit/>
          </a:bodyPr>
          <a:lstStyle/>
          <a:p>
            <a:pPr algn="just">
              <a:lnSpc>
                <a:spcPct val="150000"/>
              </a:lnSpc>
            </a:pPr>
            <a:r>
              <a:rPr lang="vi-VN" sz="1800">
                <a:solidFill>
                  <a:schemeClr val="accent4">
                    <a:lumMod val="10000"/>
                  </a:schemeClr>
                </a:solidFill>
              </a:rPr>
              <a:t>       </a:t>
            </a:r>
            <a:r>
              <a:rPr lang="vi-VN" sz="1800">
                <a:solidFill>
                  <a:schemeClr val="accent4">
                    <a:lumMod val="10000"/>
                  </a:schemeClr>
                </a:solidFill>
                <a:latin typeface="+mn-lt"/>
                <a:ea typeface="+mn-ea"/>
                <a:cs typeface="+mn-cs"/>
              </a:rPr>
              <a:t>Một ngày đầu hè, có đôi cò bay đến, đỗ trên khóm tre đầu ngõ nhà ông cháu Bua Kham. Gió đu đưa cành lá làm vợ chồng cò thỉnh thoảng phải rướn chân và khẽ vỗ cánh để lấy thăng bằng. Mấy hôm sau, trên cành tre đã thấy một tổ cò làm bằng cọng và lá tre khô.</a:t>
            </a:r>
          </a:p>
          <a:p>
            <a:pPr algn="just">
              <a:lnSpc>
                <a:spcPct val="150000"/>
              </a:lnSpc>
            </a:pPr>
            <a:r>
              <a:rPr lang="vi-VN" sz="1800">
                <a:solidFill>
                  <a:schemeClr val="accent4">
                    <a:lumMod val="10000"/>
                  </a:schemeClr>
                </a:solidFill>
                <a:latin typeface="+mn-lt"/>
                <a:ea typeface="+mn-ea"/>
                <a:cs typeface="+mn-cs"/>
              </a:rPr>
              <a:t>       Chẳng bao lâu, Bua Kham nghe thấy tiếng cò con. Chúng kêu ríu rít trong tổ. Lúc rảnh, Bua Kham thường ra đứng dưới khóm tre. Chẳng gì thương bằng xem lũ cò con đòi ăn. Cứ thoáng thấy đôi cánh trắng chập chờn ở xa là chúng quơ quơ cái đầu trụi lông trên ổ lá. Chúng há rộng cặp mỏ mềm và kêu khàn khàn.</a:t>
            </a:r>
          </a:p>
          <a:p>
            <a:pPr algn="just">
              <a:lnSpc>
                <a:spcPct val="150000"/>
              </a:lnSpc>
            </a:pPr>
            <a:endParaRPr lang="vi-VN" sz="1800">
              <a:solidFill>
                <a:schemeClr val="accent4">
                  <a:lumMod val="10000"/>
                </a:schemeClr>
              </a:solidFill>
              <a:latin typeface="+mn-lt"/>
              <a:ea typeface="+mn-ea"/>
              <a:cs typeface="+mn-cs"/>
            </a:endParaRPr>
          </a:p>
        </p:txBody>
      </p:sp>
    </p:spTree>
    <p:extLst>
      <p:ext uri="{BB962C8B-B14F-4D97-AF65-F5344CB8AC3E}">
        <p14:creationId xmlns:p14="http://schemas.microsoft.com/office/powerpoint/2010/main" val="222497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91" name="Rectangle 90"/>
          <p:cNvSpPr/>
          <p:nvPr/>
        </p:nvSpPr>
        <p:spPr>
          <a:xfrm>
            <a:off x="578953" y="759108"/>
            <a:ext cx="8021053" cy="4298725"/>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2000" b="1">
              <a:solidFill>
                <a:schemeClr val="bg2">
                  <a:lumMod val="25000"/>
                </a:schemeClr>
              </a:solidFill>
            </a:endParaRPr>
          </a:p>
        </p:txBody>
      </p:sp>
      <p:pic>
        <p:nvPicPr>
          <p:cNvPr id="445" name="Google Shape;445;p41"/>
          <p:cNvPicPr preferRelativeResize="0"/>
          <p:nvPr/>
        </p:nvPicPr>
        <p:blipFill>
          <a:blip r:embed="rId3">
            <a:alphaModFix/>
          </a:blip>
          <a:stretch>
            <a:fillRect/>
          </a:stretch>
        </p:blipFill>
        <p:spPr>
          <a:xfrm>
            <a:off x="-1896877" y="-1113657"/>
            <a:ext cx="3562351" cy="4632248"/>
          </a:xfrm>
          <a:prstGeom prst="rect">
            <a:avLst/>
          </a:prstGeom>
          <a:noFill/>
          <a:ln>
            <a:noFill/>
          </a:ln>
        </p:spPr>
      </p:pic>
      <p:pic>
        <p:nvPicPr>
          <p:cNvPr id="446" name="Google Shape;446;p41"/>
          <p:cNvPicPr preferRelativeResize="0"/>
          <p:nvPr/>
        </p:nvPicPr>
        <p:blipFill>
          <a:blip r:embed="rId3">
            <a:alphaModFix amt="40000"/>
          </a:blip>
          <a:stretch>
            <a:fillRect/>
          </a:stretch>
        </p:blipFill>
        <p:spPr>
          <a:xfrm flipH="1">
            <a:off x="7436642" y="250423"/>
            <a:ext cx="3277394" cy="4261652"/>
          </a:xfrm>
          <a:prstGeom prst="rect">
            <a:avLst/>
          </a:prstGeom>
          <a:noFill/>
          <a:ln>
            <a:noFill/>
          </a:ln>
        </p:spPr>
      </p:pic>
      <p:sp>
        <p:nvSpPr>
          <p:cNvPr id="90" name="Rounded Rectangle 89"/>
          <p:cNvSpPr/>
          <p:nvPr/>
        </p:nvSpPr>
        <p:spPr>
          <a:xfrm>
            <a:off x="1647995" y="-34259"/>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92" name="Rectangle 91"/>
          <p:cNvSpPr/>
          <p:nvPr/>
        </p:nvSpPr>
        <p:spPr>
          <a:xfrm>
            <a:off x="739374" y="810516"/>
            <a:ext cx="7716253" cy="4247317"/>
          </a:xfrm>
          <a:prstGeom prst="rect">
            <a:avLst/>
          </a:prstGeom>
        </p:spPr>
        <p:txBody>
          <a:bodyPr wrap="square">
            <a:spAutoFit/>
          </a:bodyPr>
          <a:lstStyle/>
          <a:p>
            <a:pPr algn="just">
              <a:lnSpc>
                <a:spcPct val="150000"/>
              </a:lnSpc>
            </a:pPr>
            <a:r>
              <a:rPr lang="en-US" sz="1800">
                <a:solidFill>
                  <a:schemeClr val="accent4">
                    <a:lumMod val="10000"/>
                  </a:schemeClr>
                </a:solidFill>
              </a:rPr>
              <a:t>         </a:t>
            </a:r>
            <a:r>
              <a:rPr lang="vi-VN" sz="1800">
                <a:solidFill>
                  <a:schemeClr val="accent4">
                    <a:lumMod val="10000"/>
                  </a:schemeClr>
                </a:solidFill>
              </a:rPr>
              <a:t>Một buổi, trời nổi bão lớn. Mưa tạt rát mặt. Cả gia đình cò run rầy, ướt sũng nên trông càng gầy nhom, xơ xác. Cơn gió mạnh bỗng ào đến. Mấy chú cò con bị hất lên và ngã nhào. Vợ chồng cò muốn lao xuống cứu con, nhưng cánh đã ướt nên đành bám lấy cành tre và kêu quác quác buồn thảm.</a:t>
            </a:r>
          </a:p>
          <a:p>
            <a:pPr algn="just">
              <a:lnSpc>
                <a:spcPct val="150000"/>
              </a:lnSpc>
            </a:pPr>
            <a:r>
              <a:rPr lang="vi-VN" sz="1800">
                <a:solidFill>
                  <a:schemeClr val="accent4">
                    <a:lumMod val="10000"/>
                  </a:schemeClr>
                </a:solidFill>
              </a:rPr>
              <a:t>Tan bão, Bua Kham nhìn thấy lũ cò con nằm run run dưới đất, giữa đống lá ngổn ngang. Người ta bảo có thể nhặt lũ cò con về nuôi. Chúng sẽ quen nhà và đi tha thẩn bắt ruồi trên sân. Nhưng Bua Kham không muốn làm tan tác cái gia đình cò bé bỏng. Bọn cò con nhỏ quá, trả chúng về cho bố mẹ chúng thì hơn.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91" name="Rectangle 90"/>
          <p:cNvSpPr/>
          <p:nvPr/>
        </p:nvSpPr>
        <p:spPr>
          <a:xfrm>
            <a:off x="819374" y="1106905"/>
            <a:ext cx="7234991" cy="3064042"/>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2000" b="1">
              <a:solidFill>
                <a:schemeClr val="bg2">
                  <a:lumMod val="25000"/>
                </a:schemeClr>
              </a:solidFill>
            </a:endParaRPr>
          </a:p>
        </p:txBody>
      </p:sp>
      <p:pic>
        <p:nvPicPr>
          <p:cNvPr id="445" name="Google Shape;445;p41"/>
          <p:cNvPicPr preferRelativeResize="0"/>
          <p:nvPr/>
        </p:nvPicPr>
        <p:blipFill>
          <a:blip r:embed="rId3">
            <a:alphaModFix/>
          </a:blip>
          <a:stretch>
            <a:fillRect/>
          </a:stretch>
        </p:blipFill>
        <p:spPr>
          <a:xfrm>
            <a:off x="-1754850" y="-1177826"/>
            <a:ext cx="3562351" cy="4632248"/>
          </a:xfrm>
          <a:prstGeom prst="rect">
            <a:avLst/>
          </a:prstGeom>
          <a:noFill/>
          <a:ln>
            <a:noFill/>
          </a:ln>
        </p:spPr>
      </p:pic>
      <p:pic>
        <p:nvPicPr>
          <p:cNvPr id="446" name="Google Shape;446;p41"/>
          <p:cNvPicPr preferRelativeResize="0"/>
          <p:nvPr/>
        </p:nvPicPr>
        <p:blipFill>
          <a:blip r:embed="rId3">
            <a:alphaModFix amt="40000"/>
          </a:blip>
          <a:stretch>
            <a:fillRect/>
          </a:stretch>
        </p:blipFill>
        <p:spPr>
          <a:xfrm flipH="1">
            <a:off x="7436642" y="250423"/>
            <a:ext cx="3277394" cy="4261652"/>
          </a:xfrm>
          <a:prstGeom prst="rect">
            <a:avLst/>
          </a:prstGeom>
          <a:noFill/>
          <a:ln>
            <a:noFill/>
          </a:ln>
        </p:spPr>
      </p:pic>
      <p:sp>
        <p:nvSpPr>
          <p:cNvPr id="90" name="Rounded Rectangle 89"/>
          <p:cNvSpPr/>
          <p:nvPr/>
        </p:nvSpPr>
        <p:spPr>
          <a:xfrm>
            <a:off x="1475954" y="94053"/>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92" name="Rectangle 91"/>
          <p:cNvSpPr/>
          <p:nvPr/>
        </p:nvSpPr>
        <p:spPr>
          <a:xfrm>
            <a:off x="1148237" y="1232966"/>
            <a:ext cx="6577263" cy="2585323"/>
          </a:xfrm>
          <a:prstGeom prst="rect">
            <a:avLst/>
          </a:prstGeom>
        </p:spPr>
        <p:txBody>
          <a:bodyPr wrap="square">
            <a:spAutoFit/>
          </a:bodyPr>
          <a:lstStyle/>
          <a:p>
            <a:pPr algn="just">
              <a:lnSpc>
                <a:spcPct val="150000"/>
              </a:lnSpc>
            </a:pPr>
            <a:r>
              <a:rPr lang="en-US" sz="1800">
                <a:solidFill>
                  <a:schemeClr val="accent4">
                    <a:lumMod val="10000"/>
                  </a:schemeClr>
                </a:solidFill>
              </a:rPr>
              <a:t>        </a:t>
            </a:r>
            <a:r>
              <a:rPr lang="vi-VN" sz="1800">
                <a:solidFill>
                  <a:schemeClr val="accent4">
                    <a:lumMod val="10000"/>
                  </a:schemeClr>
                </a:solidFill>
              </a:rPr>
              <a:t>Bua Kham gọi ông. Ông bắc thang, đem đặt lũ cò con vào chiếc tổ cũ. Mùa sinh nở năm sau, vợ chồng có rủ thêm ba bốn chục cặp cò bạn cùng đến. Chúng rủ cả những đôi cò lửa đỏ như ánh chớp và những đôi vạc xám như bóng chiều. Khắp vùng, không đâu vui bằng vườn nhà ông cháu Bua Kham. </a:t>
            </a:r>
          </a:p>
          <a:p>
            <a:pPr algn="r">
              <a:lnSpc>
                <a:spcPct val="150000"/>
              </a:lnSpc>
            </a:pPr>
            <a:r>
              <a:rPr lang="vi-VN" sz="1800">
                <a:solidFill>
                  <a:schemeClr val="accent4">
                    <a:lumMod val="10000"/>
                  </a:schemeClr>
                </a:solidFill>
              </a:rPr>
              <a:t>(Theo Vũ Hùng)</a:t>
            </a:r>
          </a:p>
        </p:txBody>
      </p:sp>
    </p:spTree>
    <p:extLst>
      <p:ext uri="{BB962C8B-B14F-4D97-AF65-F5344CB8AC3E}">
        <p14:creationId xmlns:p14="http://schemas.microsoft.com/office/powerpoint/2010/main" val="160591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cxnSp>
        <p:nvCxnSpPr>
          <p:cNvPr id="777" name="Google Shape;777;p59"/>
          <p:cNvCxnSpPr/>
          <p:nvPr/>
        </p:nvCxnSpPr>
        <p:spPr>
          <a:xfrm>
            <a:off x="4953286" y="1927397"/>
            <a:ext cx="885300" cy="0"/>
          </a:xfrm>
          <a:prstGeom prst="straightConnector1">
            <a:avLst/>
          </a:prstGeom>
          <a:noFill/>
          <a:ln w="28575" cap="flat" cmpd="sng">
            <a:solidFill>
              <a:schemeClr val="accent1"/>
            </a:solidFill>
            <a:prstDash val="solid"/>
            <a:round/>
            <a:headEnd type="none" w="med" len="med"/>
            <a:tailEnd type="none" w="med" len="med"/>
          </a:ln>
        </p:spPr>
      </p:cxnSp>
      <p:pic>
        <p:nvPicPr>
          <p:cNvPr id="778" name="Google Shape;778;p59"/>
          <p:cNvPicPr preferRelativeResize="0"/>
          <p:nvPr/>
        </p:nvPicPr>
        <p:blipFill>
          <a:blip r:embed="rId3">
            <a:alphaModFix/>
          </a:blip>
          <a:stretch>
            <a:fillRect/>
          </a:stretch>
        </p:blipFill>
        <p:spPr>
          <a:xfrm>
            <a:off x="7262889" y="2204625"/>
            <a:ext cx="3955573" cy="5143501"/>
          </a:xfrm>
          <a:prstGeom prst="rect">
            <a:avLst/>
          </a:prstGeom>
          <a:noFill/>
          <a:ln>
            <a:noFill/>
          </a:ln>
        </p:spPr>
      </p:pic>
      <p:sp>
        <p:nvSpPr>
          <p:cNvPr id="10" name="Google Shape;921;p41"/>
          <p:cNvSpPr txBox="1">
            <a:spLocks/>
          </p:cNvSpPr>
          <p:nvPr/>
        </p:nvSpPr>
        <p:spPr>
          <a:xfrm>
            <a:off x="3723787" y="596597"/>
            <a:ext cx="3242100" cy="1330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chemeClr val="dk2"/>
                </a:solidFill>
                <a:latin typeface="+mj-lt"/>
                <a:ea typeface="Neucha"/>
                <a:cs typeface="Neucha"/>
                <a:sym typeface="Neucha"/>
              </a:rPr>
              <a:t>04</a:t>
            </a:r>
          </a:p>
        </p:txBody>
      </p:sp>
      <p:sp>
        <p:nvSpPr>
          <p:cNvPr id="11" name="Rectangle 10"/>
          <p:cNvSpPr/>
          <p:nvPr/>
        </p:nvSpPr>
        <p:spPr>
          <a:xfrm>
            <a:off x="1931594" y="1927397"/>
            <a:ext cx="7212406" cy="2171428"/>
          </a:xfrm>
          <a:prstGeom prst="rect">
            <a:avLst/>
          </a:prstGeom>
        </p:spPr>
        <p:txBody>
          <a:bodyPr wrap="square">
            <a:spAutoFit/>
          </a:bodyPr>
          <a:lstStyle/>
          <a:p>
            <a:pPr algn="ctr">
              <a:lnSpc>
                <a:spcPct val="150000"/>
              </a:lnSpc>
            </a:pPr>
            <a:r>
              <a:rPr lang="en-US" sz="4800" b="1">
                <a:solidFill>
                  <a:schemeClr val="accent5">
                    <a:lumMod val="10000"/>
                  </a:schemeClr>
                </a:solidFill>
                <a:latin typeface="+mj-lt"/>
                <a:ea typeface="Neucha"/>
                <a:cs typeface="Neucha"/>
                <a:sym typeface="Neucha"/>
              </a:rPr>
              <a:t>LUYỆN TẬP </a:t>
            </a:r>
          </a:p>
          <a:p>
            <a:pPr algn="ctr">
              <a:lnSpc>
                <a:spcPct val="150000"/>
              </a:lnSpc>
            </a:pPr>
            <a:r>
              <a:rPr lang="en-US" sz="4800" b="1">
                <a:solidFill>
                  <a:schemeClr val="accent5">
                    <a:lumMod val="10000"/>
                  </a:schemeClr>
                </a:solidFill>
                <a:latin typeface="+mj-lt"/>
                <a:ea typeface="Neucha"/>
                <a:cs typeface="Neucha"/>
                <a:sym typeface="Neucha"/>
              </a:rPr>
              <a:t>THEO VĂN BẢN ĐỌC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8166" y="2176603"/>
            <a:ext cx="7181446" cy="2400657"/>
          </a:xfrm>
          <a:prstGeom prst="rect">
            <a:avLst/>
          </a:prstGeom>
        </p:spPr>
        <p:txBody>
          <a:bodyPr wrap="square">
            <a:spAutoFit/>
          </a:bodyPr>
          <a:lstStyle/>
          <a:p>
            <a:pPr algn="just">
              <a:lnSpc>
                <a:spcPct val="150000"/>
              </a:lnSpc>
            </a:pPr>
            <a:r>
              <a:rPr lang="vi-VN" sz="2000">
                <a:solidFill>
                  <a:schemeClr val="bg1">
                    <a:lumMod val="10000"/>
                  </a:schemeClr>
                </a:solidFill>
                <a:latin typeface="Arial" panose="020B0604020202020204" pitchFamily="34" charset="0"/>
                <a:cs typeface="Arial" panose="020B0604020202020204" pitchFamily="34" charset="0"/>
              </a:rPr>
              <a:t>Qua câu chuyện, tác giả muốn nói rằng hạnh phúc nằm trong những điều nhỏ nhặt trong cuộc sống của chúng ta. Nằm ở tình yêu thương và sự quan tâm của mọi người dành cho nhau. Bởi vậy chúng ta không cần tìm hạnh phúc ở đâu xa cả, nó nằm ngay đây, trong ngôi nhà nhỏ của mình.</a:t>
            </a:r>
          </a:p>
        </p:txBody>
      </p:sp>
      <p:sp>
        <p:nvSpPr>
          <p:cNvPr id="8" name="TextBox 23"/>
          <p:cNvSpPr txBox="1"/>
          <p:nvPr/>
        </p:nvSpPr>
        <p:spPr>
          <a:xfrm>
            <a:off x="237710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868166" y="940899"/>
            <a:ext cx="7403828" cy="526954"/>
            <a:chOff x="851529" y="896420"/>
            <a:chExt cx="7403828" cy="1064528"/>
          </a:xfrm>
        </p:grpSpPr>
        <p:sp>
          <p:nvSpPr>
            <p:cNvPr id="13" name="Rounded Rectangle 12"/>
            <p:cNvSpPr/>
            <p:nvPr/>
          </p:nvSpPr>
          <p:spPr>
            <a:xfrm>
              <a:off x="851529" y="939275"/>
              <a:ext cx="7181446" cy="1021673"/>
            </a:xfrm>
            <a:prstGeom prst="round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10000"/>
                  </a:schemeClr>
                </a:solidFill>
              </a:endParaRPr>
            </a:p>
          </p:txBody>
        </p:sp>
        <p:sp>
          <p:nvSpPr>
            <p:cNvPr id="14" name="Rectangle 13"/>
            <p:cNvSpPr/>
            <p:nvPr/>
          </p:nvSpPr>
          <p:spPr>
            <a:xfrm>
              <a:off x="1060671" y="896420"/>
              <a:ext cx="7194686" cy="52635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1800" b="1">
                  <a:solidFill>
                    <a:schemeClr val="bg1">
                      <a:lumMod val="10000"/>
                    </a:schemeClr>
                  </a:solidFill>
                  <a:latin typeface="Arial" panose="020B0604020202020204" pitchFamily="34" charset="0"/>
                  <a:cs typeface="Arial" panose="020B0604020202020204" pitchFamily="34" charset="0"/>
                </a:rPr>
                <a:t>Câu chuyện muốn nói với chúng ta điều gì?</a:t>
              </a:r>
            </a:p>
          </p:txBody>
        </p:sp>
      </p:grpSp>
      <p:sp>
        <p:nvSpPr>
          <p:cNvPr id="9" name="TextBox 8">
            <a:extLst>
              <a:ext uri="{FF2B5EF4-FFF2-40B4-BE49-F238E27FC236}">
                <a16:creationId xmlns:a16="http://schemas.microsoft.com/office/drawing/2014/main" id="{8671BA59-C2B6-848C-E08B-A5ACB240C20C}"/>
              </a:ext>
            </a:extLst>
          </p:cNvPr>
          <p:cNvSpPr txBox="1"/>
          <p:nvPr/>
        </p:nvSpPr>
        <p:spPr>
          <a:xfrm>
            <a:off x="3801942" y="1593960"/>
            <a:ext cx="1540116"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18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569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16" name="Rectangle 15"/>
          <p:cNvSpPr/>
          <p:nvPr/>
        </p:nvSpPr>
        <p:spPr>
          <a:xfrm>
            <a:off x="1645678" y="1866581"/>
            <a:ext cx="718466" cy="430887"/>
          </a:xfrm>
          <a:prstGeom prst="rect">
            <a:avLst/>
          </a:prstGeom>
        </p:spPr>
        <p:txBody>
          <a:bodyPr wrap="none">
            <a:spAutoFit/>
          </a:bodyPr>
          <a:lstStyle/>
          <a:p>
            <a:r>
              <a:rPr lang="en-US" sz="2200">
                <a:solidFill>
                  <a:schemeClr val="accent4">
                    <a:lumMod val="10000"/>
                  </a:schemeClr>
                </a:solidFill>
              </a:rPr>
              <a:t>Ông</a:t>
            </a:r>
          </a:p>
        </p:txBody>
      </p:sp>
      <p:sp>
        <p:nvSpPr>
          <p:cNvPr id="17" name="Rectangle 16"/>
          <p:cNvSpPr/>
          <p:nvPr/>
        </p:nvSpPr>
        <p:spPr>
          <a:xfrm>
            <a:off x="2267892" y="1859765"/>
            <a:ext cx="6053128" cy="437703"/>
          </a:xfrm>
          <a:prstGeom prst="rect">
            <a:avLst/>
          </a:prstGeom>
        </p:spPr>
        <p:txBody>
          <a:bodyPr wrap="square" anchor="ctr">
            <a:spAutoFit/>
          </a:bodyPr>
          <a:lstStyle/>
          <a:p>
            <a:r>
              <a:rPr lang="en-US" sz="2200">
                <a:solidFill>
                  <a:schemeClr val="accent4">
                    <a:lumMod val="10000"/>
                  </a:schemeClr>
                </a:solidFill>
              </a:rPr>
              <a:t>bắc thang, đem đặt lũ cô con vào chiếc tổ cũ.</a:t>
            </a:r>
          </a:p>
        </p:txBody>
      </p:sp>
      <p:cxnSp>
        <p:nvCxnSpPr>
          <p:cNvPr id="18" name="Straight Arrow Connector 17"/>
          <p:cNvCxnSpPr>
            <a:stCxn id="16" idx="2"/>
            <a:endCxn id="20" idx="0"/>
          </p:cNvCxnSpPr>
          <p:nvPr/>
        </p:nvCxnSpPr>
        <p:spPr>
          <a:xfrm>
            <a:off x="2004911" y="2297468"/>
            <a:ext cx="0" cy="7747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1">
            <a:extLst>
              <a:ext uri="{FF2B5EF4-FFF2-40B4-BE49-F238E27FC236}">
                <a16:creationId xmlns:a16="http://schemas.microsoft.com/office/drawing/2014/main" id="{27DF2B8C-8F3D-55D7-8C03-55D41324E176}"/>
              </a:ext>
            </a:extLst>
          </p:cNvPr>
          <p:cNvSpPr txBox="1"/>
          <p:nvPr/>
        </p:nvSpPr>
        <p:spPr>
          <a:xfrm>
            <a:off x="2646704" y="163497"/>
            <a:ext cx="4171040" cy="820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3600" b="1">
                <a:solidFill>
                  <a:schemeClr val="accent4">
                    <a:lumMod val="10000"/>
                  </a:schemeClr>
                </a:solidFill>
                <a:latin typeface="+mj-lt"/>
                <a:ea typeface="Arial"/>
                <a:cs typeface="Arial"/>
              </a:rPr>
              <a:t>BÀI TẬP 1</a:t>
            </a:r>
          </a:p>
        </p:txBody>
      </p:sp>
      <p:sp>
        <p:nvSpPr>
          <p:cNvPr id="20" name="Rectangle 19"/>
          <p:cNvSpPr/>
          <p:nvPr/>
        </p:nvSpPr>
        <p:spPr>
          <a:xfrm>
            <a:off x="1323474" y="3072252"/>
            <a:ext cx="1362874" cy="537391"/>
          </a:xfrm>
          <a:prstGeom prst="rect">
            <a:avLst/>
          </a:prstGeom>
        </p:spPr>
        <p:txBody>
          <a:bodyPr wrap="none" anchor="ctr">
            <a:spAutoFit/>
          </a:bodyPr>
          <a:lstStyle/>
          <a:p>
            <a:pPr>
              <a:lnSpc>
                <a:spcPct val="150000"/>
              </a:lnSpc>
            </a:pPr>
            <a:r>
              <a:rPr lang="en-US" sz="2200" b="1">
                <a:solidFill>
                  <a:srgbClr val="C00000"/>
                </a:solidFill>
              </a:rPr>
              <a:t>Chủ ngữ</a:t>
            </a:r>
          </a:p>
        </p:txBody>
      </p:sp>
      <p:cxnSp>
        <p:nvCxnSpPr>
          <p:cNvPr id="21" name="Straight Arrow Connector 20"/>
          <p:cNvCxnSpPr>
            <a:stCxn id="17" idx="2"/>
            <a:endCxn id="22" idx="0"/>
          </p:cNvCxnSpPr>
          <p:nvPr/>
        </p:nvCxnSpPr>
        <p:spPr>
          <a:xfrm>
            <a:off x="5294456" y="2297468"/>
            <a:ext cx="0" cy="78299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754885" y="3080462"/>
            <a:ext cx="1079142" cy="430887"/>
          </a:xfrm>
          <a:prstGeom prst="rect">
            <a:avLst/>
          </a:prstGeom>
        </p:spPr>
        <p:txBody>
          <a:bodyPr wrap="none" anchor="ctr">
            <a:spAutoFit/>
          </a:bodyPr>
          <a:lstStyle/>
          <a:p>
            <a:r>
              <a:rPr lang="vi-VN" sz="2200" b="1">
                <a:solidFill>
                  <a:srgbClr val="0070C0"/>
                </a:solidFill>
              </a:rPr>
              <a:t>Vị ngữ</a:t>
            </a:r>
            <a:endParaRPr lang="en-US" sz="2200" b="1">
              <a:solidFill>
                <a:srgbClr val="0070C0"/>
              </a:solidFill>
            </a:endParaRPr>
          </a:p>
        </p:txBody>
      </p:sp>
      <p:sp>
        <p:nvSpPr>
          <p:cNvPr id="3" name="Rectangle 2"/>
          <p:cNvSpPr/>
          <p:nvPr/>
        </p:nvSpPr>
        <p:spPr>
          <a:xfrm>
            <a:off x="1323474" y="1085804"/>
            <a:ext cx="6858000" cy="507831"/>
          </a:xfrm>
          <a:prstGeom prst="rect">
            <a:avLst/>
          </a:prstGeom>
        </p:spPr>
        <p:txBody>
          <a:bodyPr wrap="square">
            <a:spAutoFit/>
          </a:bodyPr>
          <a:lstStyle/>
          <a:p>
            <a:pPr>
              <a:lnSpc>
                <a:spcPct val="150000"/>
              </a:lnSpc>
            </a:pPr>
            <a:r>
              <a:rPr lang="nl-NL" sz="2000" b="1">
                <a:solidFill>
                  <a:sysClr val="windowText" lastClr="000000"/>
                </a:solidFill>
                <a:latin typeface="+mn-lt"/>
                <a:ea typeface="Calibri" panose="020F0502020204030204" pitchFamily="34" charset="0"/>
                <a:cs typeface="Arial" panose="020B0604020202020204" pitchFamily="34" charset="0"/>
              </a:rPr>
              <a:t>Tìm chủ ngữ và vị ngữ trong câu:</a:t>
            </a:r>
            <a:endParaRPr lang="en-US" sz="2000" b="1">
              <a:solidFill>
                <a:sysClr val="windowText" lastClr="000000"/>
              </a:solidFill>
              <a:latin typeface="+mn-lt"/>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1" nodeType="click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16"/>
                                        </p:tgtEl>
                                        <p:attrNameLst>
                                          <p:attrName>ppt_x</p:attrName>
                                          <p:attrName>ppt_y</p:attrName>
                                        </p:attrNameLst>
                                      </p:cBhvr>
                                    </p:animMotion>
                                    <p:animRot by="1500000">
                                      <p:cBhvr>
                                        <p:cTn id="20" dur="125" fill="hold">
                                          <p:stCondLst>
                                            <p:cond delay="0"/>
                                          </p:stCondLst>
                                        </p:cTn>
                                        <p:tgtEl>
                                          <p:spTgt spid="16"/>
                                        </p:tgtEl>
                                        <p:attrNameLst>
                                          <p:attrName>r</p:attrName>
                                        </p:attrNameLst>
                                      </p:cBhvr>
                                    </p:animRot>
                                    <p:animRot by="-1500000">
                                      <p:cBhvr>
                                        <p:cTn id="21" dur="125" fill="hold">
                                          <p:stCondLst>
                                            <p:cond delay="125"/>
                                          </p:stCondLst>
                                        </p:cTn>
                                        <p:tgtEl>
                                          <p:spTgt spid="16"/>
                                        </p:tgtEl>
                                        <p:attrNameLst>
                                          <p:attrName>r</p:attrName>
                                        </p:attrNameLst>
                                      </p:cBhvr>
                                    </p:animRot>
                                    <p:animRot by="-1500000">
                                      <p:cBhvr>
                                        <p:cTn id="22" dur="125" fill="hold">
                                          <p:stCondLst>
                                            <p:cond delay="250"/>
                                          </p:stCondLst>
                                        </p:cTn>
                                        <p:tgtEl>
                                          <p:spTgt spid="16"/>
                                        </p:tgtEl>
                                        <p:attrNameLst>
                                          <p:attrName>r</p:attrName>
                                        </p:attrNameLst>
                                      </p:cBhvr>
                                    </p:animRot>
                                    <p:animRot by="1500000">
                                      <p:cBhvr>
                                        <p:cTn id="23" dur="125" fill="hold">
                                          <p:stCondLst>
                                            <p:cond delay="375"/>
                                          </p:stCondLst>
                                        </p:cTn>
                                        <p:tgtEl>
                                          <p:spTgt spid="16"/>
                                        </p:tgtEl>
                                        <p:attrNameLst>
                                          <p:attrName>r</p:attrName>
                                        </p:attrNameLst>
                                      </p:cBhvr>
                                    </p:animRot>
                                  </p:childTnLst>
                                </p:cTn>
                              </p:par>
                              <p:par>
                                <p:cTn id="24" presetID="3" presetClass="emph" presetSubtype="2" fill="hold" grpId="2" nodeType="withEffect">
                                  <p:stCondLst>
                                    <p:cond delay="0"/>
                                  </p:stCondLst>
                                  <p:iterate type="lt">
                                    <p:tmPct val="0"/>
                                  </p:iterate>
                                  <p:childTnLst>
                                    <p:animClr clrSpc="rgb" dir="cw">
                                      <p:cBhvr override="childStyle">
                                        <p:cTn id="25" dur="500" fill="hold"/>
                                        <p:tgtEl>
                                          <p:spTgt spid="16"/>
                                        </p:tgtEl>
                                        <p:attrNameLst>
                                          <p:attrName>style.color</p:attrName>
                                        </p:attrNameLst>
                                      </p:cBhvr>
                                      <p:to>
                                        <a:srgbClr val="FF0000"/>
                                      </p:to>
                                    </p:animClr>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1"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17"/>
                                        </p:tgtEl>
                                        <p:attrNameLst>
                                          <p:attrName>ppt_x</p:attrName>
                                          <p:attrName>ppt_y</p:attrName>
                                        </p:attrNameLst>
                                      </p:cBhvr>
                                    </p:animMotion>
                                    <p:animRot by="1500000">
                                      <p:cBhvr>
                                        <p:cTn id="38" dur="125" fill="hold">
                                          <p:stCondLst>
                                            <p:cond delay="0"/>
                                          </p:stCondLst>
                                        </p:cTn>
                                        <p:tgtEl>
                                          <p:spTgt spid="17"/>
                                        </p:tgtEl>
                                        <p:attrNameLst>
                                          <p:attrName>r</p:attrName>
                                        </p:attrNameLst>
                                      </p:cBhvr>
                                    </p:animRot>
                                    <p:animRot by="-1500000">
                                      <p:cBhvr>
                                        <p:cTn id="39" dur="125" fill="hold">
                                          <p:stCondLst>
                                            <p:cond delay="125"/>
                                          </p:stCondLst>
                                        </p:cTn>
                                        <p:tgtEl>
                                          <p:spTgt spid="17"/>
                                        </p:tgtEl>
                                        <p:attrNameLst>
                                          <p:attrName>r</p:attrName>
                                        </p:attrNameLst>
                                      </p:cBhvr>
                                    </p:animRot>
                                    <p:animRot by="-1500000">
                                      <p:cBhvr>
                                        <p:cTn id="40" dur="125" fill="hold">
                                          <p:stCondLst>
                                            <p:cond delay="250"/>
                                          </p:stCondLst>
                                        </p:cTn>
                                        <p:tgtEl>
                                          <p:spTgt spid="17"/>
                                        </p:tgtEl>
                                        <p:attrNameLst>
                                          <p:attrName>r</p:attrName>
                                        </p:attrNameLst>
                                      </p:cBhvr>
                                    </p:animRot>
                                    <p:animRot by="1500000">
                                      <p:cBhvr>
                                        <p:cTn id="41" dur="125" fill="hold">
                                          <p:stCondLst>
                                            <p:cond delay="375"/>
                                          </p:stCondLst>
                                        </p:cTn>
                                        <p:tgtEl>
                                          <p:spTgt spid="17"/>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 presetClass="emph" presetSubtype="2" fill="hold" grpId="2" nodeType="clickEffect">
                                  <p:stCondLst>
                                    <p:cond delay="0"/>
                                  </p:stCondLst>
                                  <p:iterate type="lt">
                                    <p:tmPct val="0"/>
                                  </p:iterate>
                                  <p:childTnLst>
                                    <p:animClr clrSpc="rgb" dir="cw">
                                      <p:cBhvr override="childStyle">
                                        <p:cTn id="45" dur="500" fill="hold"/>
                                        <p:tgtEl>
                                          <p:spTgt spid="17"/>
                                        </p:tgtEl>
                                        <p:attrNameLst>
                                          <p:attrName>style.color</p:attrName>
                                        </p:attrNameLst>
                                      </p:cBhvr>
                                      <p:to>
                                        <a:srgbClr val="0070C0"/>
                                      </p:to>
                                    </p:animClr>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7" grpId="0"/>
      <p:bldP spid="17" grpId="1"/>
      <p:bldP spid="17" grpId="2"/>
      <p:bldP spid="20" grpId="0"/>
      <p:bldP spid="2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16" name="Rectangle 15"/>
          <p:cNvSpPr/>
          <p:nvPr/>
        </p:nvSpPr>
        <p:spPr>
          <a:xfrm>
            <a:off x="1645678" y="2347844"/>
            <a:ext cx="1580882" cy="430887"/>
          </a:xfrm>
          <a:prstGeom prst="rect">
            <a:avLst/>
          </a:prstGeom>
        </p:spPr>
        <p:txBody>
          <a:bodyPr wrap="none">
            <a:spAutoFit/>
          </a:bodyPr>
          <a:lstStyle/>
          <a:p>
            <a:r>
              <a:rPr lang="en-US" sz="2200">
                <a:solidFill>
                  <a:schemeClr val="accent4">
                    <a:lumMod val="10000"/>
                  </a:schemeClr>
                </a:solidFill>
              </a:rPr>
              <a:t>Bua Kham </a:t>
            </a:r>
          </a:p>
        </p:txBody>
      </p:sp>
      <p:sp>
        <p:nvSpPr>
          <p:cNvPr id="17" name="Rectangle 16"/>
          <p:cNvSpPr/>
          <p:nvPr/>
        </p:nvSpPr>
        <p:spPr>
          <a:xfrm>
            <a:off x="3015916" y="2357070"/>
            <a:ext cx="5224894" cy="437703"/>
          </a:xfrm>
          <a:prstGeom prst="rect">
            <a:avLst/>
          </a:prstGeom>
        </p:spPr>
        <p:txBody>
          <a:bodyPr wrap="square" anchor="ctr">
            <a:spAutoFit/>
          </a:bodyPr>
          <a:lstStyle/>
          <a:p>
            <a:r>
              <a:rPr lang="en-US" sz="2200">
                <a:solidFill>
                  <a:schemeClr val="accent4">
                    <a:lumMod val="10000"/>
                  </a:schemeClr>
                </a:solidFill>
              </a:rPr>
              <a:t>là một cô bé tốt bụng, yêu động vật</a:t>
            </a:r>
          </a:p>
        </p:txBody>
      </p:sp>
      <p:cxnSp>
        <p:nvCxnSpPr>
          <p:cNvPr id="18" name="Straight Arrow Connector 17"/>
          <p:cNvCxnSpPr>
            <a:stCxn id="16" idx="2"/>
            <a:endCxn id="20" idx="0"/>
          </p:cNvCxnSpPr>
          <p:nvPr/>
        </p:nvCxnSpPr>
        <p:spPr>
          <a:xfrm>
            <a:off x="2436119" y="2778731"/>
            <a:ext cx="0" cy="7747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1">
            <a:extLst>
              <a:ext uri="{FF2B5EF4-FFF2-40B4-BE49-F238E27FC236}">
                <a16:creationId xmlns:a16="http://schemas.microsoft.com/office/drawing/2014/main" id="{27DF2B8C-8F3D-55D7-8C03-55D41324E176}"/>
              </a:ext>
            </a:extLst>
          </p:cNvPr>
          <p:cNvSpPr txBox="1"/>
          <p:nvPr/>
        </p:nvSpPr>
        <p:spPr>
          <a:xfrm>
            <a:off x="2646704" y="163497"/>
            <a:ext cx="417104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3600" b="1">
                <a:solidFill>
                  <a:schemeClr val="accent4">
                    <a:lumMod val="10000"/>
                  </a:schemeClr>
                </a:solidFill>
                <a:latin typeface="+mj-lt"/>
                <a:ea typeface="Arial"/>
                <a:cs typeface="Arial"/>
              </a:rPr>
              <a:t>BÀI TẬP 2</a:t>
            </a:r>
          </a:p>
        </p:txBody>
      </p:sp>
      <p:sp>
        <p:nvSpPr>
          <p:cNvPr id="20" name="Rectangle 19"/>
          <p:cNvSpPr/>
          <p:nvPr/>
        </p:nvSpPr>
        <p:spPr>
          <a:xfrm>
            <a:off x="1754682" y="3553515"/>
            <a:ext cx="1362874" cy="537391"/>
          </a:xfrm>
          <a:prstGeom prst="rect">
            <a:avLst/>
          </a:prstGeom>
        </p:spPr>
        <p:txBody>
          <a:bodyPr wrap="none" anchor="ctr">
            <a:spAutoFit/>
          </a:bodyPr>
          <a:lstStyle/>
          <a:p>
            <a:pPr>
              <a:lnSpc>
                <a:spcPct val="150000"/>
              </a:lnSpc>
            </a:pPr>
            <a:r>
              <a:rPr lang="en-US" sz="2200" b="1">
                <a:solidFill>
                  <a:srgbClr val="C00000"/>
                </a:solidFill>
              </a:rPr>
              <a:t>Chủ ngữ</a:t>
            </a:r>
          </a:p>
        </p:txBody>
      </p:sp>
      <p:cxnSp>
        <p:nvCxnSpPr>
          <p:cNvPr id="21" name="Straight Arrow Connector 20"/>
          <p:cNvCxnSpPr>
            <a:endCxn id="22" idx="0"/>
          </p:cNvCxnSpPr>
          <p:nvPr/>
        </p:nvCxnSpPr>
        <p:spPr>
          <a:xfrm>
            <a:off x="5759677" y="2877025"/>
            <a:ext cx="0" cy="78299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220106" y="3660019"/>
            <a:ext cx="1079142" cy="430887"/>
          </a:xfrm>
          <a:prstGeom prst="rect">
            <a:avLst/>
          </a:prstGeom>
        </p:spPr>
        <p:txBody>
          <a:bodyPr wrap="none" anchor="ctr">
            <a:spAutoFit/>
          </a:bodyPr>
          <a:lstStyle/>
          <a:p>
            <a:r>
              <a:rPr lang="vi-VN" sz="2200" b="1">
                <a:solidFill>
                  <a:srgbClr val="0070C0"/>
                </a:solidFill>
              </a:rPr>
              <a:t>Vị ngữ</a:t>
            </a:r>
            <a:endParaRPr lang="en-US" sz="2200" b="1">
              <a:solidFill>
                <a:srgbClr val="0070C0"/>
              </a:solidFill>
            </a:endParaRPr>
          </a:p>
        </p:txBody>
      </p:sp>
      <p:sp>
        <p:nvSpPr>
          <p:cNvPr id="3" name="Rectangle 2"/>
          <p:cNvSpPr/>
          <p:nvPr/>
        </p:nvSpPr>
        <p:spPr>
          <a:xfrm>
            <a:off x="1323474" y="1085804"/>
            <a:ext cx="6858000" cy="958660"/>
          </a:xfrm>
          <a:prstGeom prst="rect">
            <a:avLst/>
          </a:prstGeom>
        </p:spPr>
        <p:txBody>
          <a:bodyPr wrap="square">
            <a:spAutoFit/>
          </a:bodyPr>
          <a:lstStyle/>
          <a:p>
            <a:pPr>
              <a:lnSpc>
                <a:spcPct val="150000"/>
              </a:lnSpc>
            </a:pPr>
            <a:r>
              <a:rPr lang="nl-NL" sz="2000" b="1">
                <a:solidFill>
                  <a:sysClr val="windowText" lastClr="000000"/>
                </a:solidFill>
                <a:latin typeface="+mn-lt"/>
                <a:ea typeface="Calibri" panose="020F0502020204030204" pitchFamily="34" charset="0"/>
                <a:cs typeface="Arial" panose="020B0604020202020204" pitchFamily="34" charset="0"/>
              </a:rPr>
              <a:t>Viết 1 – 2 cầu giới thiệu về cô bé Bui Khám và chỉ ra chủ ngữ, vị ngữ của mỗi câu.</a:t>
            </a:r>
            <a:endParaRPr lang="en-US" sz="2000" b="1">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940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1" nodeType="clickEffect">
                                  <p:stCondLst>
                                    <p:cond delay="0"/>
                                  </p:stCondLst>
                                  <p:iterate type="lt">
                                    <p:tmPct val="10000"/>
                                  </p:iterate>
                                  <p:childTnLst>
                                    <p:animMotion origin="layout" path="M 5.55556E-7 1.85185E-6 L 5.55556E-7 -0.07222 " pathEditMode="relative" rAng="0" ptsTypes="AA">
                                      <p:cBhvr>
                                        <p:cTn id="19" dur="250" accel="50000" decel="50000" autoRev="1" fill="hold">
                                          <p:stCondLst>
                                            <p:cond delay="0"/>
                                          </p:stCondLst>
                                        </p:cTn>
                                        <p:tgtEl>
                                          <p:spTgt spid="16"/>
                                        </p:tgtEl>
                                        <p:attrNameLst>
                                          <p:attrName>ppt_x</p:attrName>
                                          <p:attrName>ppt_y</p:attrName>
                                        </p:attrNameLst>
                                      </p:cBhvr>
                                      <p:rCtr x="0" y="-3611"/>
                                    </p:animMotion>
                                    <p:animRot by="1500000">
                                      <p:cBhvr>
                                        <p:cTn id="20" dur="125" fill="hold">
                                          <p:stCondLst>
                                            <p:cond delay="0"/>
                                          </p:stCondLst>
                                        </p:cTn>
                                        <p:tgtEl>
                                          <p:spTgt spid="16"/>
                                        </p:tgtEl>
                                        <p:attrNameLst>
                                          <p:attrName>r</p:attrName>
                                        </p:attrNameLst>
                                      </p:cBhvr>
                                    </p:animRot>
                                    <p:animRot by="-1500000">
                                      <p:cBhvr>
                                        <p:cTn id="21" dur="125" fill="hold">
                                          <p:stCondLst>
                                            <p:cond delay="125"/>
                                          </p:stCondLst>
                                        </p:cTn>
                                        <p:tgtEl>
                                          <p:spTgt spid="16"/>
                                        </p:tgtEl>
                                        <p:attrNameLst>
                                          <p:attrName>r</p:attrName>
                                        </p:attrNameLst>
                                      </p:cBhvr>
                                    </p:animRot>
                                    <p:animRot by="-1500000">
                                      <p:cBhvr>
                                        <p:cTn id="22" dur="125" fill="hold">
                                          <p:stCondLst>
                                            <p:cond delay="250"/>
                                          </p:stCondLst>
                                        </p:cTn>
                                        <p:tgtEl>
                                          <p:spTgt spid="16"/>
                                        </p:tgtEl>
                                        <p:attrNameLst>
                                          <p:attrName>r</p:attrName>
                                        </p:attrNameLst>
                                      </p:cBhvr>
                                    </p:animRot>
                                    <p:animRot by="1500000">
                                      <p:cBhvr>
                                        <p:cTn id="23" dur="125" fill="hold">
                                          <p:stCondLst>
                                            <p:cond delay="375"/>
                                          </p:stCondLst>
                                        </p:cTn>
                                        <p:tgtEl>
                                          <p:spTgt spid="16"/>
                                        </p:tgtEl>
                                        <p:attrNameLst>
                                          <p:attrName>r</p:attrName>
                                        </p:attrNameLst>
                                      </p:cBhvr>
                                    </p:animRot>
                                  </p:childTnLst>
                                </p:cTn>
                              </p:par>
                              <p:par>
                                <p:cTn id="24" presetID="3" presetClass="emph" presetSubtype="2" fill="hold" grpId="2" nodeType="withEffect">
                                  <p:stCondLst>
                                    <p:cond delay="0"/>
                                  </p:stCondLst>
                                  <p:iterate type="lt">
                                    <p:tmPct val="0"/>
                                  </p:iterate>
                                  <p:childTnLst>
                                    <p:animClr clrSpc="rgb" dir="cw">
                                      <p:cBhvr override="childStyle">
                                        <p:cTn id="25" dur="500" fill="hold"/>
                                        <p:tgtEl>
                                          <p:spTgt spid="16"/>
                                        </p:tgtEl>
                                        <p:attrNameLst>
                                          <p:attrName>style.color</p:attrName>
                                        </p:attrNameLst>
                                      </p:cBhvr>
                                      <p:to>
                                        <a:srgbClr val="FF0000"/>
                                      </p:to>
                                    </p:animClr>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1" nodeType="clickEffect">
                                  <p:stCondLst>
                                    <p:cond delay="0"/>
                                  </p:stCondLst>
                                  <p:iterate type="lt">
                                    <p:tmPct val="10000"/>
                                  </p:iterate>
                                  <p:childTnLst>
                                    <p:animMotion origin="layout" path="M -1.38889E-6 2.71605E-6 L -1.38889E-6 -0.07222 " pathEditMode="relative" rAng="0" ptsTypes="AA">
                                      <p:cBhvr>
                                        <p:cTn id="37" dur="250" accel="50000" decel="50000" autoRev="1" fill="hold">
                                          <p:stCondLst>
                                            <p:cond delay="0"/>
                                          </p:stCondLst>
                                        </p:cTn>
                                        <p:tgtEl>
                                          <p:spTgt spid="17"/>
                                        </p:tgtEl>
                                        <p:attrNameLst>
                                          <p:attrName>ppt_x</p:attrName>
                                          <p:attrName>ppt_y</p:attrName>
                                        </p:attrNameLst>
                                      </p:cBhvr>
                                      <p:rCtr x="0" y="-3611"/>
                                    </p:animMotion>
                                    <p:animRot by="1500000">
                                      <p:cBhvr>
                                        <p:cTn id="38" dur="125" fill="hold">
                                          <p:stCondLst>
                                            <p:cond delay="0"/>
                                          </p:stCondLst>
                                        </p:cTn>
                                        <p:tgtEl>
                                          <p:spTgt spid="17"/>
                                        </p:tgtEl>
                                        <p:attrNameLst>
                                          <p:attrName>r</p:attrName>
                                        </p:attrNameLst>
                                      </p:cBhvr>
                                    </p:animRot>
                                    <p:animRot by="-1500000">
                                      <p:cBhvr>
                                        <p:cTn id="39" dur="125" fill="hold">
                                          <p:stCondLst>
                                            <p:cond delay="125"/>
                                          </p:stCondLst>
                                        </p:cTn>
                                        <p:tgtEl>
                                          <p:spTgt spid="17"/>
                                        </p:tgtEl>
                                        <p:attrNameLst>
                                          <p:attrName>r</p:attrName>
                                        </p:attrNameLst>
                                      </p:cBhvr>
                                    </p:animRot>
                                    <p:animRot by="-1500000">
                                      <p:cBhvr>
                                        <p:cTn id="40" dur="125" fill="hold">
                                          <p:stCondLst>
                                            <p:cond delay="250"/>
                                          </p:stCondLst>
                                        </p:cTn>
                                        <p:tgtEl>
                                          <p:spTgt spid="17"/>
                                        </p:tgtEl>
                                        <p:attrNameLst>
                                          <p:attrName>r</p:attrName>
                                        </p:attrNameLst>
                                      </p:cBhvr>
                                    </p:animRot>
                                    <p:animRot by="1500000">
                                      <p:cBhvr>
                                        <p:cTn id="41" dur="125" fill="hold">
                                          <p:stCondLst>
                                            <p:cond delay="375"/>
                                          </p:stCondLst>
                                        </p:cTn>
                                        <p:tgtEl>
                                          <p:spTgt spid="17"/>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 presetClass="emph" presetSubtype="2" fill="hold" grpId="2" nodeType="clickEffect">
                                  <p:stCondLst>
                                    <p:cond delay="0"/>
                                  </p:stCondLst>
                                  <p:iterate type="lt">
                                    <p:tmPct val="0"/>
                                  </p:iterate>
                                  <p:childTnLst>
                                    <p:animClr clrSpc="rgb" dir="cw">
                                      <p:cBhvr override="childStyle">
                                        <p:cTn id="45" dur="500" fill="hold"/>
                                        <p:tgtEl>
                                          <p:spTgt spid="17"/>
                                        </p:tgtEl>
                                        <p:attrNameLst>
                                          <p:attrName>style.color</p:attrName>
                                        </p:attrNameLst>
                                      </p:cBhvr>
                                      <p:to>
                                        <a:srgbClr val="0070C0"/>
                                      </p:to>
                                    </p:animClr>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7" grpId="0"/>
      <p:bldP spid="17" grpId="1"/>
      <p:bldP spid="17" grpId="2"/>
      <p:bldP spid="20" grpId="0"/>
      <p:bldP spid="2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3" name="Google Shape;463;p43"/>
          <p:cNvPicPr preferRelativeResize="0"/>
          <p:nvPr/>
        </p:nvPicPr>
        <p:blipFill>
          <a:blip r:embed="rId3">
            <a:alphaModFix/>
          </a:blip>
          <a:stretch>
            <a:fillRect/>
          </a:stretch>
        </p:blipFill>
        <p:spPr>
          <a:xfrm>
            <a:off x="7262889" y="2204625"/>
            <a:ext cx="3955573" cy="5143501"/>
          </a:xfrm>
          <a:prstGeom prst="rect">
            <a:avLst/>
          </a:prstGeom>
          <a:noFill/>
          <a:ln>
            <a:noFill/>
          </a:ln>
        </p:spPr>
      </p:pic>
      <p:sp>
        <p:nvSpPr>
          <p:cNvPr id="9" name="Rounded Rectangle 8"/>
          <p:cNvSpPr/>
          <p:nvPr/>
        </p:nvSpPr>
        <p:spPr>
          <a:xfrm>
            <a:off x="121692" y="12834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0" name="Freeform 9">
            <a:extLst>
              <a:ext uri="{FF2B5EF4-FFF2-40B4-BE49-F238E27FC236}">
                <a16:creationId xmlns:a16="http://schemas.microsoft.com/office/drawing/2014/main" id="{D8F86FB1-AEE8-CDCC-BADC-518CA0BC6FB9}"/>
              </a:ext>
            </a:extLst>
          </p:cNvPr>
          <p:cNvSpPr/>
          <p:nvPr/>
        </p:nvSpPr>
        <p:spPr>
          <a:xfrm rot="5400000">
            <a:off x="4005224" y="-2142275"/>
            <a:ext cx="1405391" cy="7659707"/>
          </a:xfrm>
          <a:prstGeom prst="roundRect">
            <a:avLst/>
          </a:prstGeom>
          <a:solidFill>
            <a:srgbClr val="FFFFFF"/>
          </a:solidFill>
          <a:ln w="38100">
            <a:solidFill>
              <a:schemeClr val="bg2">
                <a:lumMod val="25000"/>
              </a:schemeClr>
            </a:solidFill>
          </a:ln>
        </p:spPr>
        <p:txBody>
          <a:bodyPr/>
          <a:lstStyle/>
          <a:p>
            <a:endParaRPr lang="en-US"/>
          </a:p>
        </p:txBody>
      </p:sp>
      <p:sp>
        <p:nvSpPr>
          <p:cNvPr id="11" name="TextBox 10">
            <a:extLst>
              <a:ext uri="{FF2B5EF4-FFF2-40B4-BE49-F238E27FC236}">
                <a16:creationId xmlns:a16="http://schemas.microsoft.com/office/drawing/2014/main" id="{4A7180F8-B199-EE94-62C2-A863755ED707}"/>
              </a:ext>
            </a:extLst>
          </p:cNvPr>
          <p:cNvSpPr txBox="1"/>
          <p:nvPr/>
        </p:nvSpPr>
        <p:spPr>
          <a:xfrm>
            <a:off x="878066" y="1060292"/>
            <a:ext cx="7342965" cy="1328023"/>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vi-VN" sz="2400" b="1">
                <a:latin typeface="Arial" panose="020B0604020202020204" pitchFamily="34" charset="0"/>
                <a:ea typeface="Calibri" panose="020F0502020204030204" pitchFamily="34" charset="0"/>
                <a:cs typeface="Arial" panose="020B0604020202020204" pitchFamily="34" charset="0"/>
              </a:rPr>
              <a:t>Trên khóm tre đầu ngõ</a:t>
            </a: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Freeform 9">
            <a:extLst>
              <a:ext uri="{FF2B5EF4-FFF2-40B4-BE49-F238E27FC236}">
                <a16:creationId xmlns:a16="http://schemas.microsoft.com/office/drawing/2014/main" id="{324C7525-B644-0EBB-5A10-1A65B529C2A8}"/>
              </a:ext>
            </a:extLst>
          </p:cNvPr>
          <p:cNvSpPr/>
          <p:nvPr/>
        </p:nvSpPr>
        <p:spPr>
          <a:xfrm rot="5400000">
            <a:off x="4251852" y="-794390"/>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13" name="TextBox 12">
            <a:extLst>
              <a:ext uri="{FF2B5EF4-FFF2-40B4-BE49-F238E27FC236}">
                <a16:creationId xmlns:a16="http://schemas.microsoft.com/office/drawing/2014/main" id="{5D19B8CE-59FC-5193-BD37-1418679128FF}"/>
              </a:ext>
            </a:extLst>
          </p:cNvPr>
          <p:cNvSpPr txBox="1"/>
          <p:nvPr/>
        </p:nvSpPr>
        <p:spPr>
          <a:xfrm>
            <a:off x="1074123" y="2638888"/>
            <a:ext cx="7249571"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9">
            <a:extLst>
              <a:ext uri="{FF2B5EF4-FFF2-40B4-BE49-F238E27FC236}">
                <a16:creationId xmlns:a16="http://schemas.microsoft.com/office/drawing/2014/main" id="{BA4EF70B-803E-FDFF-401B-8D0D91F25E75}"/>
              </a:ext>
            </a:extLst>
          </p:cNvPr>
          <p:cNvSpPr/>
          <p:nvPr/>
        </p:nvSpPr>
        <p:spPr>
          <a:xfrm rot="5400000">
            <a:off x="4046923" y="482017"/>
            <a:ext cx="1287581" cy="7659705"/>
          </a:xfrm>
          <a:prstGeom prst="roundRect">
            <a:avLst/>
          </a:prstGeom>
          <a:solidFill>
            <a:srgbClr val="FFFFFF"/>
          </a:solidFill>
          <a:ln w="38100">
            <a:solidFill>
              <a:schemeClr val="bg2">
                <a:lumMod val="25000"/>
              </a:schemeClr>
            </a:solidFill>
          </a:ln>
        </p:spPr>
        <p:txBody>
          <a:bodyPr/>
          <a:lstStyle/>
          <a:p>
            <a:endParaRPr lang="en-US"/>
          </a:p>
        </p:txBody>
      </p:sp>
      <p:sp>
        <p:nvSpPr>
          <p:cNvPr id="15" name="TextBox 14">
            <a:extLst>
              <a:ext uri="{FF2B5EF4-FFF2-40B4-BE49-F238E27FC236}">
                <a16:creationId xmlns:a16="http://schemas.microsoft.com/office/drawing/2014/main" id="{2ED2231A-5838-2B0E-B207-3743C80D15FB}"/>
              </a:ext>
            </a:extLst>
          </p:cNvPr>
          <p:cNvSpPr txBox="1"/>
          <p:nvPr/>
        </p:nvSpPr>
        <p:spPr>
          <a:xfrm>
            <a:off x="766236" y="3618406"/>
            <a:ext cx="7771537" cy="1328023"/>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a:t>
            </a:r>
            <a:endParaRPr lang="en-US" sz="24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400" b="1">
                <a:latin typeface="Arial" panose="020B0604020202020204" pitchFamily="34" charset="0"/>
                <a:ea typeface="Calibri" panose="020F0502020204030204" pitchFamily="34" charset="0"/>
                <a:cs typeface="Arial" panose="020B0604020202020204" pitchFamily="34" charset="0"/>
              </a:rPr>
              <a:t>Viết hướng dẫn thực hiện một công việc</a:t>
            </a:r>
            <a:r>
              <a:rPr lang="en-US" sz="2400" b="1">
                <a:latin typeface="Arial" panose="020B0604020202020204" pitchFamily="34" charset="0"/>
                <a:ea typeface="Calibri" panose="020F0502020204030204" pitchFamily="34" charset="0"/>
                <a:cs typeface="Arial" panose="020B0604020202020204" pitchFamily="34" charset="0"/>
              </a:rPr>
              <a:t>.</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animBg="1"/>
      <p:bldP spid="14"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5" name="Rectangle 4"/>
          <p:cNvSpPr/>
          <p:nvPr/>
        </p:nvSpPr>
        <p:spPr>
          <a:xfrm>
            <a:off x="735413" y="755144"/>
            <a:ext cx="7720915" cy="3672800"/>
          </a:xfrm>
          <a:prstGeom prst="rect">
            <a:avLst/>
          </a:prstGeom>
        </p:spPr>
        <p:txBody>
          <a:bodyPr wrap="square">
            <a:spAutoFit/>
          </a:bodyPr>
          <a:lstStyle/>
          <a:p>
            <a:pPr algn="ctr">
              <a:lnSpc>
                <a:spcPct val="150000"/>
              </a:lnSpc>
              <a:spcAft>
                <a:spcPts val="1000"/>
              </a:spcAft>
            </a:pPr>
            <a:r>
              <a:rPr lang="vi-VN" sz="4800" b="1">
                <a:latin typeface="+mn-lt"/>
                <a:ea typeface="Calibri" panose="020F0502020204030204" pitchFamily="34" charset="0"/>
                <a:cs typeface="Times New Roman" panose="02020603050405020304" pitchFamily="18" charset="0"/>
              </a:rPr>
              <a:t>BÀI HỌC KẾT THÚC, </a:t>
            </a:r>
            <a:endParaRPr lang="en-US" sz="4800" b="1">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vi-VN" sz="4800" b="1">
                <a:latin typeface="+mn-lt"/>
                <a:ea typeface="Calibri" panose="020F0502020204030204" pitchFamily="34" charset="0"/>
                <a:cs typeface="Times New Roman" panose="02020603050405020304" pitchFamily="18" charset="0"/>
              </a:rPr>
              <a:t>CẢM ƠN CÁC EM </a:t>
            </a:r>
            <a:endParaRPr lang="en-US" sz="4800" b="1">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vi-VN" sz="4800" b="1">
                <a:latin typeface="+mn-lt"/>
                <a:ea typeface="Calibri" panose="020F0502020204030204" pitchFamily="34" charset="0"/>
                <a:cs typeface="Times New Roman" panose="02020603050405020304" pitchFamily="18" charset="0"/>
              </a:rPr>
              <a:t>ĐÃ LẮNG NGHE</a:t>
            </a:r>
            <a:r>
              <a:rPr lang="en-US" sz="4800" b="1">
                <a:latin typeface="+mn-lt"/>
                <a:ea typeface="Calibri" panose="020F0502020204030204" pitchFamily="34"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
          <p:cNvSpPr txBox="1"/>
          <p:nvPr/>
        </p:nvSpPr>
        <p:spPr>
          <a:xfrm>
            <a:off x="2426042" y="39587"/>
            <a:ext cx="4389782" cy="728341"/>
          </a:xfrm>
          <a:prstGeom prst="rect">
            <a:avLst/>
          </a:prstGeom>
        </p:spPr>
        <p:txBody>
          <a:bodyPr wrap="square" lIns="0" tIns="0" rIns="0" bIns="0" rtlCol="0" anchor="t">
            <a:spAutoFit/>
          </a:bodyPr>
          <a:lstStyle/>
          <a:p>
            <a:pPr algn="ctr">
              <a:lnSpc>
                <a:spcPct val="150000"/>
              </a:lnSpc>
            </a:pPr>
            <a:r>
              <a:rPr lang="en-US" sz="3600" b="1">
                <a:solidFill>
                  <a:schemeClr val="accent4">
                    <a:lumMod val="10000"/>
                  </a:schemeClr>
                </a:solidFill>
                <a:latin typeface="Arial" panose="020B0604020202020204" pitchFamily="34" charset="0"/>
                <a:cs typeface="Arial" panose="020B0604020202020204" pitchFamily="34" charset="0"/>
              </a:rPr>
              <a:t>KHỞI ĐỘNG</a:t>
            </a:r>
          </a:p>
        </p:txBody>
      </p:sp>
      <p:sp>
        <p:nvSpPr>
          <p:cNvPr id="5" name="Rectangle 4">
            <a:extLst>
              <a:ext uri="{FF2B5EF4-FFF2-40B4-BE49-F238E27FC236}">
                <a16:creationId xmlns:a16="http://schemas.microsoft.com/office/drawing/2014/main" id="{1C7F2A0F-12FF-B796-5B8B-C1854B0B4A08}"/>
              </a:ext>
            </a:extLst>
          </p:cNvPr>
          <p:cNvSpPr/>
          <p:nvPr/>
        </p:nvSpPr>
        <p:spPr>
          <a:xfrm>
            <a:off x="978724" y="1421042"/>
            <a:ext cx="7097712" cy="2740867"/>
          </a:xfrm>
          <a:prstGeom prst="rect">
            <a:avLst/>
          </a:prstGeom>
          <a:solidFill>
            <a:srgbClr val="FFFFFF"/>
          </a:solidFill>
          <a:ln w="28575">
            <a:solidFill>
              <a:schemeClr val="accent3"/>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endParaRPr lang="en-US" sz="2200">
              <a:solidFill>
                <a:schemeClr val="bg2">
                  <a:lumMod val="50000"/>
                </a:schemeClr>
              </a:solidFill>
              <a:latin typeface="Arial" panose="020B0604020202020204" pitchFamily="34" charset="0"/>
              <a:cs typeface="Arial" panose="020B0604020202020204" pitchFamily="34" charset="0"/>
            </a:endParaRPr>
          </a:p>
        </p:txBody>
      </p:sp>
      <p:sp>
        <p:nvSpPr>
          <p:cNvPr id="6" name="Arrow: Pentagon 18">
            <a:extLst>
              <a:ext uri="{FF2B5EF4-FFF2-40B4-BE49-F238E27FC236}">
                <a16:creationId xmlns:a16="http://schemas.microsoft.com/office/drawing/2014/main" id="{ED9E9F7A-14C3-7A04-524B-A681E3CB78F7}"/>
              </a:ext>
            </a:extLst>
          </p:cNvPr>
          <p:cNvSpPr/>
          <p:nvPr/>
        </p:nvSpPr>
        <p:spPr>
          <a:xfrm>
            <a:off x="1279601" y="1057751"/>
            <a:ext cx="4784836" cy="551526"/>
          </a:xfrm>
          <a:prstGeom prst="homePlate">
            <a:avLst>
              <a:gd name="adj" fmla="val 85161"/>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vi-VN" sz="2400" b="1">
                <a:solidFill>
                  <a:srgbClr val="FFFFFF"/>
                </a:solidFill>
                <a:cs typeface="Arial" panose="020B0604020202020204" pitchFamily="34" charset="0"/>
              </a:rPr>
              <a:t>TRÒ CHƠI ĐOÁN </a:t>
            </a:r>
            <a:r>
              <a:rPr lang="en-US" sz="2400" b="1">
                <a:solidFill>
                  <a:srgbClr val="FFFFFF"/>
                </a:solidFill>
                <a:cs typeface="Arial" panose="020B0604020202020204" pitchFamily="34" charset="0"/>
              </a:rPr>
              <a:t>CON </a:t>
            </a:r>
            <a:r>
              <a:rPr lang="vi-VN" sz="2400" b="1">
                <a:solidFill>
                  <a:srgbClr val="FFFFFF"/>
                </a:solidFill>
                <a:cs typeface="Arial" panose="020B0604020202020204" pitchFamily="34" charset="0"/>
              </a:rPr>
              <a:t>VẬT </a:t>
            </a:r>
          </a:p>
        </p:txBody>
      </p:sp>
      <p:sp>
        <p:nvSpPr>
          <p:cNvPr id="7" name="Rectangle 6"/>
          <p:cNvSpPr/>
          <p:nvPr/>
        </p:nvSpPr>
        <p:spPr>
          <a:xfrm>
            <a:off x="1279601" y="1685264"/>
            <a:ext cx="6378226" cy="1938992"/>
          </a:xfrm>
          <a:prstGeom prst="rect">
            <a:avLst/>
          </a:prstGeom>
        </p:spPr>
        <p:txBody>
          <a:bodyPr wrap="square">
            <a:spAutoFit/>
          </a:bodyPr>
          <a:lstStyle/>
          <a:p>
            <a:pPr marL="342900" indent="-342900">
              <a:lnSpc>
                <a:spcPct val="150000"/>
              </a:lnSpc>
              <a:buFont typeface="Arial" panose="020B0604020202020204" pitchFamily="34" charset="0"/>
              <a:buChar char="•"/>
            </a:pPr>
            <a:r>
              <a:rPr lang="vi-VN" sz="2000">
                <a:latin typeface="+mn-lt"/>
                <a:ea typeface="SimSun" panose="02010600030101010101" pitchFamily="2" charset="-122"/>
              </a:rPr>
              <a:t>GV đưa ra các gợi ý để 2 đội đoán ra tên </a:t>
            </a:r>
            <a:r>
              <a:rPr lang="en-US" sz="2000">
                <a:latin typeface="+mn-lt"/>
                <a:ea typeface="SimSun" panose="02010600030101010101" pitchFamily="2" charset="-122"/>
              </a:rPr>
              <a:t>con</a:t>
            </a:r>
            <a:r>
              <a:rPr lang="vi-VN" sz="2000">
                <a:latin typeface="+mn-lt"/>
                <a:ea typeface="SimSun" panose="02010600030101010101" pitchFamily="2" charset="-122"/>
              </a:rPr>
              <a:t> vật</a:t>
            </a:r>
            <a:r>
              <a:rPr lang="en-US" sz="2000">
                <a:latin typeface="+mn-lt"/>
                <a:ea typeface="SimSun" panose="02010600030101010101" pitchFamily="2" charset="-122"/>
              </a:rPr>
              <a:t>.</a:t>
            </a:r>
          </a:p>
          <a:p>
            <a:pPr marL="342900" indent="-342900">
              <a:lnSpc>
                <a:spcPct val="150000"/>
              </a:lnSpc>
              <a:buFont typeface="Arial" panose="020B0604020202020204" pitchFamily="34" charset="0"/>
              <a:buChar char="•"/>
            </a:pPr>
            <a:r>
              <a:rPr lang="vi-VN" sz="2000">
                <a:latin typeface="+mn-lt"/>
                <a:ea typeface="SimSun" panose="02010600030101010101" pitchFamily="2" charset="-122"/>
              </a:rPr>
              <a:t>Đội nào giơ tay sẽ giành được quyền trả lời trước.</a:t>
            </a:r>
            <a:endParaRPr lang="en-US" sz="2000">
              <a:latin typeface="+mn-lt"/>
              <a:ea typeface="SimSun" panose="02010600030101010101" pitchFamily="2" charset="-122"/>
            </a:endParaRPr>
          </a:p>
          <a:p>
            <a:pPr marL="342900" indent="-342900">
              <a:lnSpc>
                <a:spcPct val="150000"/>
              </a:lnSpc>
              <a:buFont typeface="Arial" panose="020B0604020202020204" pitchFamily="34" charset="0"/>
              <a:buChar char="•"/>
            </a:pPr>
            <a:r>
              <a:rPr lang="vi-VN" sz="2000">
                <a:latin typeface="+mn-lt"/>
                <a:ea typeface="SimSun" panose="02010600030101010101" pitchFamily="2" charset="-122"/>
              </a:rPr>
              <a:t>Nếu trả lời đúng được cộng 10 điểm, trả lời sai bị trừ 10 điểm và nhường quyền trả lời cho đội còn lại. </a:t>
            </a:r>
            <a:endParaRPr lang="en-US" sz="2000">
              <a:latin typeface="+mn-lt"/>
            </a:endParaRPr>
          </a:p>
        </p:txBody>
      </p:sp>
    </p:spTree>
    <p:extLst>
      <p:ext uri="{BB962C8B-B14F-4D97-AF65-F5344CB8AC3E}">
        <p14:creationId xmlns:p14="http://schemas.microsoft.com/office/powerpoint/2010/main" val="262824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0340" y="1491465"/>
            <a:ext cx="3708544" cy="1754326"/>
          </a:xfrm>
          <a:prstGeom prst="rect">
            <a:avLst/>
          </a:prstGeom>
        </p:spPr>
        <p:txBody>
          <a:bodyPr wrap="square">
            <a:spAutoFit/>
          </a:bodyPr>
          <a:lstStyle/>
          <a:p>
            <a:pPr algn="just">
              <a:lnSpc>
                <a:spcPct val="150000"/>
              </a:lnSpc>
            </a:pPr>
            <a:r>
              <a:rPr lang="vi-VN" sz="2400" kern="1200">
                <a:solidFill>
                  <a:schemeClr val="accent4">
                    <a:lumMod val="10000"/>
                  </a:schemeClr>
                </a:solidFill>
                <a:latin typeface="+mn-lt"/>
                <a:ea typeface="+mn-ea"/>
                <a:cs typeface="Arial" panose="020B0604020202020204" pitchFamily="34" charset="0"/>
              </a:rPr>
              <a:t>Con gì to nhất biển khơi</a:t>
            </a:r>
          </a:p>
          <a:p>
            <a:pPr algn="just">
              <a:lnSpc>
                <a:spcPct val="150000"/>
              </a:lnSpc>
            </a:pPr>
            <a:r>
              <a:rPr lang="vi-VN" sz="2400" kern="1200">
                <a:solidFill>
                  <a:schemeClr val="accent4">
                    <a:lumMod val="10000"/>
                  </a:schemeClr>
                </a:solidFill>
                <a:latin typeface="+mn-lt"/>
                <a:ea typeface="+mn-ea"/>
                <a:cs typeface="Arial" panose="020B0604020202020204" pitchFamily="34" charset="0"/>
              </a:rPr>
              <a:t>Trên lưng phun nước</a:t>
            </a:r>
          </a:p>
          <a:p>
            <a:pPr algn="just">
              <a:lnSpc>
                <a:spcPct val="150000"/>
              </a:lnSpc>
            </a:pPr>
            <a:r>
              <a:rPr lang="vi-VN" sz="2400" kern="1200">
                <a:solidFill>
                  <a:schemeClr val="accent4">
                    <a:lumMod val="10000"/>
                  </a:schemeClr>
                </a:solidFill>
                <a:latin typeface="+mn-lt"/>
                <a:ea typeface="+mn-ea"/>
                <a:cs typeface="Arial" panose="020B0604020202020204" pitchFamily="34" charset="0"/>
              </a:rPr>
              <a:t>Dong chơi thông ngày</a:t>
            </a:r>
            <a:endParaRPr lang="en-US" sz="2400" kern="1200">
              <a:solidFill>
                <a:schemeClr val="accent4">
                  <a:lumMod val="10000"/>
                </a:schemeClr>
              </a:solidFill>
              <a:latin typeface="+mn-lt"/>
              <a:ea typeface="+mn-ea"/>
              <a:cs typeface="Arial" panose="020B0604020202020204" pitchFamily="34" charset="0"/>
            </a:endParaRPr>
          </a:p>
        </p:txBody>
      </p:sp>
      <p:sp>
        <p:nvSpPr>
          <p:cNvPr id="5" name="TextBox 23"/>
          <p:cNvSpPr txBox="1"/>
          <p:nvPr/>
        </p:nvSpPr>
        <p:spPr>
          <a:xfrm>
            <a:off x="2311067" y="249489"/>
            <a:ext cx="4389782" cy="728341"/>
          </a:xfrm>
          <a:prstGeom prst="rect">
            <a:avLst/>
          </a:prstGeom>
        </p:spPr>
        <p:txBody>
          <a:bodyPr wrap="square" lIns="0" tIns="0" rIns="0" bIns="0" rtlCol="0" anchor="t">
            <a:spAutoFit/>
          </a:bodyPr>
          <a:lstStyle/>
          <a:p>
            <a:pPr algn="ctr">
              <a:lnSpc>
                <a:spcPct val="150000"/>
              </a:lnSpc>
            </a:pPr>
            <a:r>
              <a:rPr lang="en-US" sz="3600" b="1">
                <a:solidFill>
                  <a:schemeClr val="accent4">
                    <a:lumMod val="10000"/>
                  </a:schemeClr>
                </a:solidFill>
                <a:latin typeface="Arial" panose="020B0604020202020204" pitchFamily="34" charset="0"/>
                <a:cs typeface="Arial" panose="020B0604020202020204" pitchFamily="34" charset="0"/>
              </a:rPr>
              <a:t>KHỞI ĐỘNG</a:t>
            </a:r>
          </a:p>
        </p:txBody>
      </p:sp>
      <p:sp>
        <p:nvSpPr>
          <p:cNvPr id="6" name="Arrow: Pentagon 18">
            <a:extLst>
              <a:ext uri="{FF2B5EF4-FFF2-40B4-BE49-F238E27FC236}">
                <a16:creationId xmlns:a16="http://schemas.microsoft.com/office/drawing/2014/main" id="{ED9E9F7A-14C3-7A04-524B-A681E3CB78F7}"/>
              </a:ext>
            </a:extLst>
          </p:cNvPr>
          <p:cNvSpPr/>
          <p:nvPr/>
        </p:nvSpPr>
        <p:spPr>
          <a:xfrm>
            <a:off x="14407" y="1648325"/>
            <a:ext cx="1054524" cy="459435"/>
          </a:xfrm>
          <a:prstGeom prst="homePlate">
            <a:avLst>
              <a:gd name="adj" fmla="val 0"/>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Câu 1</a:t>
            </a:r>
            <a:endParaRPr lang="vi-VN" sz="2400" b="1">
              <a:solidFill>
                <a:srgbClr val="FFFFFF"/>
              </a:solidFill>
              <a:cs typeface="Arial" panose="020B0604020202020204" pitchFamily="34" charset="0"/>
            </a:endParaRPr>
          </a:p>
        </p:txBody>
      </p:sp>
      <p:sp>
        <p:nvSpPr>
          <p:cNvPr id="12" name="Right Arrow 11"/>
          <p:cNvSpPr/>
          <p:nvPr/>
        </p:nvSpPr>
        <p:spPr>
          <a:xfrm>
            <a:off x="1200340" y="3654365"/>
            <a:ext cx="565484" cy="469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90785" y="3654365"/>
            <a:ext cx="2013693" cy="461665"/>
          </a:xfrm>
          <a:prstGeom prst="rect">
            <a:avLst/>
          </a:prstGeom>
        </p:spPr>
        <p:txBody>
          <a:bodyPr wrap="none">
            <a:spAutoFit/>
          </a:bodyPr>
          <a:lstStyle/>
          <a:p>
            <a:r>
              <a:rPr lang="en-US" sz="2400" b="1" kern="1200">
                <a:solidFill>
                  <a:schemeClr val="accent4">
                    <a:lumMod val="10000"/>
                  </a:schemeClr>
                </a:solidFill>
                <a:latin typeface="+mn-lt"/>
                <a:ea typeface="+mn-ea"/>
                <a:cs typeface="Arial" panose="020B0604020202020204" pitchFamily="34" charset="0"/>
              </a:rPr>
              <a:t>CON CÁ VOI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958" y="1022234"/>
            <a:ext cx="4181056" cy="3504970"/>
          </a:xfrm>
          <a:prstGeom prst="rect">
            <a:avLst/>
          </a:prstGeom>
        </p:spPr>
      </p:pic>
    </p:spTree>
    <p:extLst>
      <p:ext uri="{BB962C8B-B14F-4D97-AF65-F5344CB8AC3E}">
        <p14:creationId xmlns:p14="http://schemas.microsoft.com/office/powerpoint/2010/main" val="421418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0340" y="1022234"/>
            <a:ext cx="4081523" cy="3323987"/>
          </a:xfrm>
          <a:prstGeom prst="rect">
            <a:avLst/>
          </a:prstGeom>
        </p:spPr>
        <p:txBody>
          <a:bodyPr wrap="square">
            <a:spAutoFit/>
          </a:bodyPr>
          <a:lstStyle/>
          <a:p>
            <a:pPr algn="just">
              <a:lnSpc>
                <a:spcPct val="150000"/>
              </a:lnSpc>
            </a:pPr>
            <a:r>
              <a:rPr lang="vi-VN" sz="2000" kern="1200">
                <a:solidFill>
                  <a:schemeClr val="accent4">
                    <a:lumMod val="10000"/>
                  </a:schemeClr>
                </a:solidFill>
                <a:latin typeface="+mn-lt"/>
                <a:ea typeface="+mn-ea"/>
                <a:cs typeface="Arial" panose="020B0604020202020204" pitchFamily="34" charset="0"/>
              </a:rPr>
              <a:t>Con gì sống ở dưới đồng</a:t>
            </a:r>
          </a:p>
          <a:p>
            <a:pPr algn="just">
              <a:lnSpc>
                <a:spcPct val="150000"/>
              </a:lnSpc>
            </a:pPr>
            <a:r>
              <a:rPr lang="vi-VN" sz="2000" kern="1200">
                <a:solidFill>
                  <a:schemeClr val="accent4">
                    <a:lumMod val="10000"/>
                  </a:schemeClr>
                </a:solidFill>
                <a:latin typeface="+mn-lt"/>
                <a:ea typeface="+mn-ea"/>
                <a:cs typeface="Arial" panose="020B0604020202020204" pitchFamily="34" charset="0"/>
              </a:rPr>
              <a:t>Không chân cũng chẳng có tay</a:t>
            </a:r>
          </a:p>
          <a:p>
            <a:pPr algn="just">
              <a:lnSpc>
                <a:spcPct val="150000"/>
              </a:lnSpc>
            </a:pPr>
            <a:r>
              <a:rPr lang="vi-VN" sz="2000" kern="1200">
                <a:solidFill>
                  <a:schemeClr val="accent4">
                    <a:lumMod val="10000"/>
                  </a:schemeClr>
                </a:solidFill>
                <a:latin typeface="+mn-lt"/>
                <a:ea typeface="+mn-ea"/>
                <a:cs typeface="Arial" panose="020B0604020202020204" pitchFamily="34" charset="0"/>
              </a:rPr>
              <a:t>Lê la bò suốt cả ngày lẫn đêm</a:t>
            </a:r>
          </a:p>
          <a:p>
            <a:pPr algn="just">
              <a:lnSpc>
                <a:spcPct val="150000"/>
              </a:lnSpc>
            </a:pPr>
            <a:r>
              <a:rPr lang="vi-VN" sz="2000" kern="1200">
                <a:solidFill>
                  <a:schemeClr val="accent4">
                    <a:lumMod val="10000"/>
                  </a:schemeClr>
                </a:solidFill>
                <a:latin typeface="+mn-lt"/>
                <a:ea typeface="+mn-ea"/>
                <a:cs typeface="Arial" panose="020B0604020202020204" pitchFamily="34" charset="0"/>
              </a:rPr>
              <a:t>Gặp nhau chưa kịp làm quen</a:t>
            </a:r>
          </a:p>
          <a:p>
            <a:pPr algn="just">
              <a:lnSpc>
                <a:spcPct val="150000"/>
              </a:lnSpc>
            </a:pPr>
            <a:r>
              <a:rPr lang="vi-VN" sz="2000" kern="1200">
                <a:solidFill>
                  <a:schemeClr val="accent4">
                    <a:lumMod val="10000"/>
                  </a:schemeClr>
                </a:solidFill>
                <a:latin typeface="+mn-lt"/>
                <a:ea typeface="+mn-ea"/>
                <a:cs typeface="Arial" panose="020B0604020202020204" pitchFamily="34" charset="0"/>
              </a:rPr>
              <a:t>Đã vội vàng giấu mặt vào bên trong nhà</a:t>
            </a:r>
          </a:p>
          <a:p>
            <a:pPr algn="just">
              <a:lnSpc>
                <a:spcPct val="150000"/>
              </a:lnSpc>
            </a:pPr>
            <a:r>
              <a:rPr lang="vi-VN" sz="2000" kern="1200">
                <a:solidFill>
                  <a:schemeClr val="accent4">
                    <a:lumMod val="10000"/>
                  </a:schemeClr>
                </a:solidFill>
                <a:latin typeface="+mn-lt"/>
                <a:ea typeface="+mn-ea"/>
                <a:cs typeface="Arial" panose="020B0604020202020204" pitchFamily="34" charset="0"/>
              </a:rPr>
              <a:t>Là con gì?</a:t>
            </a:r>
            <a:endParaRPr lang="en-US" sz="2000" kern="1200">
              <a:solidFill>
                <a:schemeClr val="accent4">
                  <a:lumMod val="10000"/>
                </a:schemeClr>
              </a:solidFill>
              <a:latin typeface="+mn-lt"/>
              <a:ea typeface="+mn-ea"/>
              <a:cs typeface="Arial" panose="020B0604020202020204" pitchFamily="34" charset="0"/>
            </a:endParaRPr>
          </a:p>
        </p:txBody>
      </p:sp>
      <p:sp>
        <p:nvSpPr>
          <p:cNvPr id="5" name="TextBox 23"/>
          <p:cNvSpPr txBox="1"/>
          <p:nvPr/>
        </p:nvSpPr>
        <p:spPr>
          <a:xfrm>
            <a:off x="2311067" y="65747"/>
            <a:ext cx="4389782" cy="728341"/>
          </a:xfrm>
          <a:prstGeom prst="rect">
            <a:avLst/>
          </a:prstGeom>
        </p:spPr>
        <p:txBody>
          <a:bodyPr wrap="square" lIns="0" tIns="0" rIns="0" bIns="0" rtlCol="0" anchor="t">
            <a:spAutoFit/>
          </a:bodyPr>
          <a:lstStyle/>
          <a:p>
            <a:pPr algn="ctr">
              <a:lnSpc>
                <a:spcPct val="150000"/>
              </a:lnSpc>
            </a:pPr>
            <a:r>
              <a:rPr lang="en-US" sz="3600" b="1">
                <a:solidFill>
                  <a:schemeClr val="accent4">
                    <a:lumMod val="10000"/>
                  </a:schemeClr>
                </a:solidFill>
                <a:latin typeface="Arial" panose="020B0604020202020204" pitchFamily="34" charset="0"/>
                <a:cs typeface="Arial" panose="020B0604020202020204" pitchFamily="34" charset="0"/>
              </a:rPr>
              <a:t>KHỞI ĐỘNG</a:t>
            </a:r>
          </a:p>
        </p:txBody>
      </p:sp>
      <p:sp>
        <p:nvSpPr>
          <p:cNvPr id="6" name="Arrow: Pentagon 18">
            <a:extLst>
              <a:ext uri="{FF2B5EF4-FFF2-40B4-BE49-F238E27FC236}">
                <a16:creationId xmlns:a16="http://schemas.microsoft.com/office/drawing/2014/main" id="{ED9E9F7A-14C3-7A04-524B-A681E3CB78F7}"/>
              </a:ext>
            </a:extLst>
          </p:cNvPr>
          <p:cNvSpPr/>
          <p:nvPr/>
        </p:nvSpPr>
        <p:spPr>
          <a:xfrm>
            <a:off x="14408" y="1179094"/>
            <a:ext cx="1054524" cy="459435"/>
          </a:xfrm>
          <a:prstGeom prst="homePlate">
            <a:avLst>
              <a:gd name="adj" fmla="val 0"/>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Câu 2</a:t>
            </a:r>
            <a:endParaRPr lang="vi-VN" sz="2400" b="1">
              <a:solidFill>
                <a:srgbClr val="FFFFFF"/>
              </a:solidFill>
              <a:cs typeface="Arial" panose="020B0604020202020204" pitchFamily="34" charset="0"/>
            </a:endParaRPr>
          </a:p>
        </p:txBody>
      </p:sp>
      <p:sp>
        <p:nvSpPr>
          <p:cNvPr id="12" name="Right Arrow 11"/>
          <p:cNvSpPr/>
          <p:nvPr/>
        </p:nvSpPr>
        <p:spPr>
          <a:xfrm>
            <a:off x="1394836" y="4362756"/>
            <a:ext cx="565484" cy="469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50339" y="4362756"/>
            <a:ext cx="1415772" cy="461665"/>
          </a:xfrm>
          <a:prstGeom prst="rect">
            <a:avLst/>
          </a:prstGeom>
        </p:spPr>
        <p:txBody>
          <a:bodyPr wrap="none">
            <a:spAutoFit/>
          </a:bodyPr>
          <a:lstStyle/>
          <a:p>
            <a:r>
              <a:rPr lang="en-US" sz="2400" b="1" kern="1200">
                <a:solidFill>
                  <a:schemeClr val="accent4">
                    <a:lumMod val="10000"/>
                  </a:schemeClr>
                </a:solidFill>
                <a:latin typeface="+mn-lt"/>
                <a:ea typeface="+mn-ea"/>
                <a:cs typeface="Arial" panose="020B0604020202020204" pitchFamily="34" charset="0"/>
              </a:rPr>
              <a:t>CON ỐC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863" y="2346481"/>
            <a:ext cx="3509160" cy="2941721"/>
          </a:xfrm>
          <a:prstGeom prst="rect">
            <a:avLst/>
          </a:prstGeom>
        </p:spPr>
      </p:pic>
    </p:spTree>
    <p:extLst>
      <p:ext uri="{BB962C8B-B14F-4D97-AF65-F5344CB8AC3E}">
        <p14:creationId xmlns:p14="http://schemas.microsoft.com/office/powerpoint/2010/main" val="18195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7193" y="1072163"/>
            <a:ext cx="5419588" cy="2400657"/>
          </a:xfrm>
          <a:prstGeom prst="rect">
            <a:avLst/>
          </a:prstGeom>
        </p:spPr>
        <p:txBody>
          <a:bodyPr wrap="square">
            <a:spAutoFit/>
          </a:bodyPr>
          <a:lstStyle/>
          <a:p>
            <a:pPr algn="just">
              <a:lnSpc>
                <a:spcPct val="150000"/>
              </a:lnSpc>
            </a:pPr>
            <a:r>
              <a:rPr lang="en-US" sz="2000" kern="1200">
                <a:solidFill>
                  <a:schemeClr val="accent4">
                    <a:lumMod val="10000"/>
                  </a:schemeClr>
                </a:solidFill>
                <a:latin typeface="+mn-lt"/>
                <a:ea typeface="+mn-ea"/>
                <a:cs typeface="Arial" panose="020B0604020202020204" pitchFamily="34" charset="0"/>
              </a:rPr>
              <a:t>Cổ cao cao, cẳng cao cao</a:t>
            </a:r>
          </a:p>
          <a:p>
            <a:pPr algn="just">
              <a:lnSpc>
                <a:spcPct val="150000"/>
              </a:lnSpc>
            </a:pPr>
            <a:r>
              <a:rPr lang="en-US" sz="2000" kern="1200">
                <a:solidFill>
                  <a:schemeClr val="accent4">
                    <a:lumMod val="10000"/>
                  </a:schemeClr>
                </a:solidFill>
                <a:latin typeface="+mn-lt"/>
                <a:ea typeface="+mn-ea"/>
                <a:cs typeface="Arial" panose="020B0604020202020204" pitchFamily="34" charset="0"/>
              </a:rPr>
              <a:t>Chân thì đen, cánh lại trắng ra vào đồng xanh</a:t>
            </a:r>
          </a:p>
          <a:p>
            <a:pPr algn="just">
              <a:lnSpc>
                <a:spcPct val="150000"/>
              </a:lnSpc>
            </a:pPr>
            <a:r>
              <a:rPr lang="en-US" sz="2000" kern="1200">
                <a:solidFill>
                  <a:schemeClr val="accent4">
                    <a:lumMod val="10000"/>
                  </a:schemeClr>
                </a:solidFill>
                <a:latin typeface="+mn-lt"/>
                <a:ea typeface="+mn-ea"/>
                <a:cs typeface="Arial" panose="020B0604020202020204" pitchFamily="34" charset="0"/>
              </a:rPr>
              <a:t>Cảnh quê thêm đẹp bức tranh</a:t>
            </a:r>
          </a:p>
          <a:p>
            <a:pPr algn="just">
              <a:lnSpc>
                <a:spcPct val="150000"/>
              </a:lnSpc>
            </a:pPr>
            <a:r>
              <a:rPr lang="en-US" sz="2000" kern="1200">
                <a:solidFill>
                  <a:schemeClr val="accent4">
                    <a:lumMod val="10000"/>
                  </a:schemeClr>
                </a:solidFill>
                <a:latin typeface="+mn-lt"/>
                <a:ea typeface="+mn-ea"/>
                <a:cs typeface="Arial" panose="020B0604020202020204" pitchFamily="34" charset="0"/>
              </a:rPr>
              <a:t>Sao đành lòng chịu tiếng ma lanh nhử mồi?</a:t>
            </a:r>
          </a:p>
          <a:p>
            <a:pPr algn="just">
              <a:lnSpc>
                <a:spcPct val="150000"/>
              </a:lnSpc>
            </a:pPr>
            <a:r>
              <a:rPr lang="en-US" sz="2000" kern="1200">
                <a:solidFill>
                  <a:schemeClr val="accent4">
                    <a:lumMod val="10000"/>
                  </a:schemeClr>
                </a:solidFill>
                <a:latin typeface="+mn-lt"/>
                <a:ea typeface="+mn-ea"/>
                <a:cs typeface="Arial" panose="020B0604020202020204" pitchFamily="34" charset="0"/>
              </a:rPr>
              <a:t>Là con gì?</a:t>
            </a:r>
          </a:p>
        </p:txBody>
      </p:sp>
      <p:sp>
        <p:nvSpPr>
          <p:cNvPr id="5" name="TextBox 23"/>
          <p:cNvSpPr txBox="1"/>
          <p:nvPr/>
        </p:nvSpPr>
        <p:spPr>
          <a:xfrm>
            <a:off x="2311067" y="65747"/>
            <a:ext cx="4389782" cy="728341"/>
          </a:xfrm>
          <a:prstGeom prst="rect">
            <a:avLst/>
          </a:prstGeom>
        </p:spPr>
        <p:txBody>
          <a:bodyPr wrap="square" lIns="0" tIns="0" rIns="0" bIns="0" rtlCol="0" anchor="t">
            <a:spAutoFit/>
          </a:bodyPr>
          <a:lstStyle/>
          <a:p>
            <a:pPr algn="ctr">
              <a:lnSpc>
                <a:spcPct val="150000"/>
              </a:lnSpc>
            </a:pPr>
            <a:r>
              <a:rPr lang="en-US" sz="3600" b="1">
                <a:solidFill>
                  <a:schemeClr val="accent4">
                    <a:lumMod val="10000"/>
                  </a:schemeClr>
                </a:solidFill>
                <a:latin typeface="Arial" panose="020B0604020202020204" pitchFamily="34" charset="0"/>
                <a:cs typeface="Arial" panose="020B0604020202020204" pitchFamily="34" charset="0"/>
              </a:rPr>
              <a:t>KHỞI ĐỘNG</a:t>
            </a:r>
          </a:p>
        </p:txBody>
      </p:sp>
      <p:sp>
        <p:nvSpPr>
          <p:cNvPr id="6" name="Arrow: Pentagon 18">
            <a:extLst>
              <a:ext uri="{FF2B5EF4-FFF2-40B4-BE49-F238E27FC236}">
                <a16:creationId xmlns:a16="http://schemas.microsoft.com/office/drawing/2014/main" id="{ED9E9F7A-14C3-7A04-524B-A681E3CB78F7}"/>
              </a:ext>
            </a:extLst>
          </p:cNvPr>
          <p:cNvSpPr/>
          <p:nvPr/>
        </p:nvSpPr>
        <p:spPr>
          <a:xfrm>
            <a:off x="14408" y="1179094"/>
            <a:ext cx="1054524" cy="459435"/>
          </a:xfrm>
          <a:prstGeom prst="homePlate">
            <a:avLst>
              <a:gd name="adj" fmla="val 0"/>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Câu 3</a:t>
            </a:r>
            <a:endParaRPr lang="vi-VN" sz="2400" b="1">
              <a:solidFill>
                <a:srgbClr val="FFFFFF"/>
              </a:solidFill>
              <a:cs typeface="Arial" panose="020B0604020202020204" pitchFamily="34" charset="0"/>
            </a:endParaRPr>
          </a:p>
        </p:txBody>
      </p:sp>
      <p:sp>
        <p:nvSpPr>
          <p:cNvPr id="12" name="Right Arrow 11"/>
          <p:cNvSpPr/>
          <p:nvPr/>
        </p:nvSpPr>
        <p:spPr>
          <a:xfrm>
            <a:off x="1093999" y="3811225"/>
            <a:ext cx="565484" cy="469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84444" y="3750895"/>
            <a:ext cx="1415772" cy="461665"/>
          </a:xfrm>
          <a:prstGeom prst="rect">
            <a:avLst/>
          </a:prstGeom>
        </p:spPr>
        <p:txBody>
          <a:bodyPr wrap="none">
            <a:spAutoFit/>
          </a:bodyPr>
          <a:lstStyle/>
          <a:p>
            <a:r>
              <a:rPr lang="en-US" sz="2400" b="1" kern="1200">
                <a:solidFill>
                  <a:schemeClr val="accent4">
                    <a:lumMod val="10000"/>
                  </a:schemeClr>
                </a:solidFill>
                <a:latin typeface="+mn-lt"/>
                <a:ea typeface="+mn-ea"/>
                <a:cs typeface="Arial" panose="020B0604020202020204" pitchFamily="34" charset="0"/>
              </a:rPr>
              <a:t>CON CÒ</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992332" y="2030277"/>
            <a:ext cx="3151668" cy="2998922"/>
          </a:xfrm>
          <a:prstGeom prst="rect">
            <a:avLst/>
          </a:prstGeom>
        </p:spPr>
      </p:pic>
    </p:spTree>
    <p:extLst>
      <p:ext uri="{BB962C8B-B14F-4D97-AF65-F5344CB8AC3E}">
        <p14:creationId xmlns:p14="http://schemas.microsoft.com/office/powerpoint/2010/main" val="34852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9224" y="1036068"/>
            <a:ext cx="4583903" cy="3831818"/>
          </a:xfrm>
          <a:prstGeom prst="rect">
            <a:avLst/>
          </a:prstGeom>
        </p:spPr>
        <p:txBody>
          <a:bodyPr wrap="square">
            <a:spAutoFit/>
          </a:bodyPr>
          <a:lstStyle/>
          <a:p>
            <a:pPr algn="just">
              <a:lnSpc>
                <a:spcPct val="150000"/>
              </a:lnSpc>
            </a:pPr>
            <a:r>
              <a:rPr lang="vi-VN" sz="1800" b="1" kern="1200">
                <a:solidFill>
                  <a:schemeClr val="accent4">
                    <a:lumMod val="10000"/>
                  </a:schemeClr>
                </a:solidFill>
                <a:latin typeface="+mn-lt"/>
                <a:ea typeface="+mn-ea"/>
                <a:cs typeface="Arial" panose="020B0604020202020204" pitchFamily="34" charset="0"/>
              </a:rPr>
              <a:t>GIỚI THIỆU VỀ CON CÒ:</a:t>
            </a:r>
          </a:p>
          <a:p>
            <a:pPr marL="285750" indent="-285750" algn="just">
              <a:lnSpc>
                <a:spcPct val="150000"/>
              </a:lnSpc>
              <a:buFont typeface="Arial" panose="020B0604020202020204" pitchFamily="34" charset="0"/>
              <a:buChar char="•"/>
            </a:pPr>
            <a:r>
              <a:rPr lang="vi-VN" sz="1800" kern="1200">
                <a:solidFill>
                  <a:schemeClr val="accent4">
                    <a:lumMod val="10000"/>
                  </a:schemeClr>
                </a:solidFill>
                <a:latin typeface="+mn-lt"/>
                <a:ea typeface="+mn-ea"/>
                <a:cs typeface="Arial" panose="020B0604020202020204" pitchFamily="34" charset="0"/>
              </a:rPr>
              <a:t>Cò có bộ lông trắng muốt như bông.</a:t>
            </a:r>
          </a:p>
          <a:p>
            <a:pPr marL="285750" indent="-285750" algn="just">
              <a:lnSpc>
                <a:spcPct val="150000"/>
              </a:lnSpc>
              <a:buFont typeface="Arial" panose="020B0604020202020204" pitchFamily="34" charset="0"/>
              <a:buChar char="•"/>
            </a:pPr>
            <a:r>
              <a:rPr lang="vi-VN" sz="1800" kern="1200">
                <a:solidFill>
                  <a:schemeClr val="accent4">
                    <a:lumMod val="10000"/>
                  </a:schemeClr>
                </a:solidFill>
                <a:latin typeface="+mn-lt"/>
                <a:ea typeface="+mn-ea"/>
                <a:cs typeface="Arial" panose="020B0604020202020204" pitchFamily="34" charset="0"/>
              </a:rPr>
              <a:t>Hằng ngày, có sải cánh bay trên cánh đồng lúa xanh.</a:t>
            </a:r>
          </a:p>
          <a:p>
            <a:pPr marL="285750" indent="-285750" algn="just">
              <a:lnSpc>
                <a:spcPct val="150000"/>
              </a:lnSpc>
              <a:buFont typeface="Arial" panose="020B0604020202020204" pitchFamily="34" charset="0"/>
              <a:buChar char="•"/>
            </a:pPr>
            <a:r>
              <a:rPr lang="vi-VN" sz="1800" kern="1200">
                <a:solidFill>
                  <a:schemeClr val="accent4">
                    <a:lumMod val="10000"/>
                  </a:schemeClr>
                </a:solidFill>
                <a:latin typeface="+mn-lt"/>
                <a:ea typeface="+mn-ea"/>
                <a:cs typeface="Arial" panose="020B0604020202020204" pitchFamily="34" charset="0"/>
              </a:rPr>
              <a:t>Cò là con vật rất hiền lành, chăm chỉ. Nó thưởng quán quanh kiếm ăn trên những ruộng lúa.</a:t>
            </a:r>
          </a:p>
          <a:p>
            <a:pPr marL="285750" indent="-285750" algn="just">
              <a:lnSpc>
                <a:spcPct val="150000"/>
              </a:lnSpc>
              <a:buFont typeface="Arial" panose="020B0604020202020204" pitchFamily="34" charset="0"/>
              <a:buChar char="•"/>
            </a:pPr>
            <a:r>
              <a:rPr lang="vi-VN" sz="1800" kern="1200">
                <a:solidFill>
                  <a:schemeClr val="accent4">
                    <a:lumMod val="10000"/>
                  </a:schemeClr>
                </a:solidFill>
                <a:latin typeface="+mn-lt"/>
                <a:ea typeface="+mn-ea"/>
                <a:cs typeface="Arial" panose="020B0604020202020204" pitchFamily="34" charset="0"/>
              </a:rPr>
              <a:t>Cò có dạng hình lêu nghêu. Chân cò cao, thẳng đuột, cổ thì dài, gầy guộc....)</a:t>
            </a:r>
          </a:p>
        </p:txBody>
      </p:sp>
      <p:sp>
        <p:nvSpPr>
          <p:cNvPr id="5" name="TextBox 23"/>
          <p:cNvSpPr txBox="1"/>
          <p:nvPr/>
        </p:nvSpPr>
        <p:spPr>
          <a:xfrm>
            <a:off x="2311067" y="65747"/>
            <a:ext cx="4389782" cy="728341"/>
          </a:xfrm>
          <a:prstGeom prst="rect">
            <a:avLst/>
          </a:prstGeom>
        </p:spPr>
        <p:txBody>
          <a:bodyPr wrap="square" lIns="0" tIns="0" rIns="0" bIns="0" rtlCol="0" anchor="t">
            <a:spAutoFit/>
          </a:bodyPr>
          <a:lstStyle/>
          <a:p>
            <a:pPr algn="ctr">
              <a:lnSpc>
                <a:spcPct val="150000"/>
              </a:lnSpc>
            </a:pPr>
            <a:r>
              <a:rPr lang="en-US" sz="3600" b="1">
                <a:solidFill>
                  <a:schemeClr val="accent4">
                    <a:lumMod val="10000"/>
                  </a:schemeClr>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36" y="1065638"/>
            <a:ext cx="4535677" cy="3802248"/>
          </a:xfrm>
          <a:prstGeom prst="rect">
            <a:avLst/>
          </a:prstGeom>
        </p:spPr>
      </p:pic>
    </p:spTree>
    <p:extLst>
      <p:ext uri="{BB962C8B-B14F-4D97-AF65-F5344CB8AC3E}">
        <p14:creationId xmlns:p14="http://schemas.microsoft.com/office/powerpoint/2010/main" val="27407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14" name="TextBox 30"/>
          <p:cNvSpPr txBox="1"/>
          <p:nvPr/>
        </p:nvSpPr>
        <p:spPr>
          <a:xfrm>
            <a:off x="0" y="431425"/>
            <a:ext cx="9144001" cy="1732590"/>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accent5">
                    <a:lumMod val="10000"/>
                  </a:schemeClr>
                </a:solidFill>
                <a:latin typeface="Arial" panose="020B0604020202020204" pitchFamily="34" charset="0"/>
                <a:cs typeface="Arial" panose="020B0604020202020204" pitchFamily="34" charset="0"/>
              </a:rPr>
              <a:t>BÀI 8: </a:t>
            </a:r>
          </a:p>
          <a:p>
            <a:pPr algn="ctr">
              <a:lnSpc>
                <a:spcPct val="150000"/>
              </a:lnSpc>
            </a:pPr>
            <a:r>
              <a:rPr lang="en-US" sz="4000" b="1">
                <a:solidFill>
                  <a:schemeClr val="accent3">
                    <a:lumMod val="50000"/>
                  </a:schemeClr>
                </a:solidFill>
                <a:latin typeface="Arial" panose="020B0604020202020204" pitchFamily="34" charset="0"/>
                <a:cs typeface="Arial" panose="020B0604020202020204" pitchFamily="34" charset="0"/>
              </a:rPr>
              <a:t>TRÊN KHÓM TRE ĐẦU NGÕ </a:t>
            </a:r>
          </a:p>
        </p:txBody>
      </p:sp>
      <p:sp>
        <p:nvSpPr>
          <p:cNvPr id="15" name="TextBox 69">
            <a:extLst>
              <a:ext uri="{FF2B5EF4-FFF2-40B4-BE49-F238E27FC236}">
                <a16:creationId xmlns:a16="http://schemas.microsoft.com/office/drawing/2014/main" id="{8B4AF764-FF6D-918A-FD70-12A1CF14DCBB}"/>
              </a:ext>
            </a:extLst>
          </p:cNvPr>
          <p:cNvSpPr txBox="1"/>
          <p:nvPr/>
        </p:nvSpPr>
        <p:spPr>
          <a:xfrm>
            <a:off x="190495" y="2322018"/>
            <a:ext cx="8763006" cy="199817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10000"/>
                  </a:schemeClr>
                </a:solidFill>
                <a:latin typeface="Arial" panose="020B0604020202020204" pitchFamily="34" charset="0"/>
                <a:cs typeface="Arial" panose="020B0604020202020204" pitchFamily="34" charset="0"/>
              </a:rPr>
              <a:t>TIẾT 1-2: ĐỌC</a:t>
            </a:r>
            <a:r>
              <a:rPr lang="vi-VN" sz="4400" b="1">
                <a:solidFill>
                  <a:schemeClr val="accent5">
                    <a:lumMod val="10000"/>
                  </a:schemeClr>
                </a:solidFill>
                <a:latin typeface="Arial" panose="020B0604020202020204" pitchFamily="34" charset="0"/>
                <a:cs typeface="Arial" panose="020B0604020202020204" pitchFamily="34" charset="0"/>
              </a:rPr>
              <a:t> </a:t>
            </a:r>
            <a:endParaRPr lang="en-US" sz="4400" b="1">
              <a:solidFill>
                <a:schemeClr val="accent5">
                  <a:lumMod val="10000"/>
                </a:schemeClr>
              </a:solidFill>
              <a:latin typeface="Arial" panose="020B0604020202020204" pitchFamily="34" charset="0"/>
              <a:cs typeface="Arial" panose="020B0604020202020204" pitchFamily="34" charset="0"/>
            </a:endParaRPr>
          </a:p>
          <a:p>
            <a:pPr algn="ctr">
              <a:lnSpc>
                <a:spcPct val="150000"/>
              </a:lnSpc>
            </a:pPr>
            <a:r>
              <a:rPr lang="it-IT" sz="4400" b="1">
                <a:solidFill>
                  <a:schemeClr val="accent3">
                    <a:lumMod val="50000"/>
                  </a:schemeClr>
                </a:solidFill>
                <a:latin typeface="Arial" panose="020B0604020202020204" pitchFamily="34" charset="0"/>
                <a:cs typeface="Arial" panose="020B0604020202020204" pitchFamily="34" charset="0"/>
              </a:rPr>
              <a:t>TRÊN KHÓM TRE ĐẦU NGÕ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Bamboo Backgrounds Newsletter by Slidesgo">
  <a:themeElements>
    <a:clrScheme name="Simple Light">
      <a:dk1>
        <a:srgbClr val="FFFFFF"/>
      </a:dk1>
      <a:lt1>
        <a:srgbClr val="666666"/>
      </a:lt1>
      <a:dk2>
        <a:srgbClr val="303030"/>
      </a:dk2>
      <a:lt2>
        <a:srgbClr val="878836"/>
      </a:lt2>
      <a:accent1>
        <a:srgbClr val="94AB11"/>
      </a:accent1>
      <a:accent2>
        <a:srgbClr val="84CA03"/>
      </a:accent2>
      <a:accent3>
        <a:srgbClr val="5F8C34"/>
      </a:accent3>
      <a:accent4>
        <a:srgbClr val="EEEDEB"/>
      </a:accent4>
      <a:accent5>
        <a:srgbClr val="FFFFFF"/>
      </a:accent5>
      <a:accent6>
        <a:srgbClr val="FFFFFF"/>
      </a:accent6>
      <a:hlink>
        <a:srgbClr val="30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2084</Words>
  <Application>Microsoft Office PowerPoint</Application>
  <PresentationFormat>On-screen Show (16:9)</PresentationFormat>
  <Paragraphs>171</Paragraphs>
  <Slides>33</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League Spartan</vt:lpstr>
      <vt:lpstr>Bamboo Backgrounds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VĂN BẢN</vt:lpstr>
      <vt:lpstr>PowerPoint Presentation</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16</cp:revision>
  <dcterms:modified xsi:type="dcterms:W3CDTF">2026-02-03T13:57:41Z</dcterms:modified>
</cp:coreProperties>
</file>