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1"/>
  </p:notesMasterIdLst>
  <p:sldIdLst>
    <p:sldId id="256" r:id="rId2"/>
    <p:sldId id="257" r:id="rId3"/>
    <p:sldId id="259" r:id="rId4"/>
    <p:sldId id="258" r:id="rId5"/>
    <p:sldId id="260" r:id="rId6"/>
    <p:sldId id="261" r:id="rId7"/>
    <p:sldId id="262" r:id="rId8"/>
    <p:sldId id="294" r:id="rId9"/>
    <p:sldId id="295" r:id="rId10"/>
    <p:sldId id="267" r:id="rId11"/>
    <p:sldId id="271" r:id="rId12"/>
    <p:sldId id="263" r:id="rId13"/>
    <p:sldId id="268" r:id="rId14"/>
    <p:sldId id="264" r:id="rId15"/>
    <p:sldId id="296" r:id="rId16"/>
    <p:sldId id="297" r:id="rId17"/>
    <p:sldId id="298" r:id="rId18"/>
    <p:sldId id="299" r:id="rId19"/>
    <p:sldId id="272" r:id="rId20"/>
  </p:sldIdLst>
  <p:sldSz cx="9144000" cy="5143500" type="screen16x9"/>
  <p:notesSz cx="6858000" cy="9144000"/>
  <p:embeddedFontLst>
    <p:embeddedFont>
      <p:font typeface="Bebas Neue" panose="020B0606020202050201" pitchFamily="34" charset="0"/>
      <p:regular r:id="rId22"/>
    </p:embeddedFont>
    <p:embeddedFont>
      <p:font typeface="Domine" panose="020B0604020202020204" charset="0"/>
      <p:regular r:id="rId23"/>
      <p:bold r:id="rId24"/>
    </p:embeddedFont>
    <p:embeddedFont>
      <p:font typeface="Poppins" panose="00000500000000000000" pitchFamily="2" charset="0"/>
      <p:regular r:id="rId25"/>
      <p:bold r:id="rId26"/>
      <p:italic r:id="rId27"/>
      <p:boldItalic r:id="rId28"/>
    </p:embeddedFont>
    <p:embeddedFont>
      <p:font typeface="Poppins SemiBold" panose="020B0502040204020203"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EA134-524C-4DF3-A7F7-1FAA26EE1E6E}">
  <a:tblStyle styleId="{2A5EA134-524C-4DF3-A7F7-1FAA26EE1E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45D36-34BA-4BA2-8A95-3F688107F64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8D5451B-F813-467E-A8A8-1690A9C536C2}">
      <dgm:prSet custT="1"/>
      <dgm:spPr/>
      <dgm:t>
        <a:bodyPr/>
        <a:lstStyle/>
        <a:p>
          <a:pPr rtl="0">
            <a:lnSpc>
              <a:spcPct val="150000"/>
            </a:lnSpc>
          </a:pPr>
          <a:r>
            <a:rPr lang="vi-VN" sz="1600" b="0" i="0"/>
            <a:t>Nên viết theo các bước sử dụng sản phẩm.</a:t>
          </a:r>
          <a:endParaRPr lang="en-US" sz="1600"/>
        </a:p>
      </dgm:t>
    </dgm:pt>
    <dgm:pt modelId="{F53ADB67-80BD-478B-B3FF-4B79D4C2C1EE}" type="parTrans" cxnId="{55F3C7A3-0688-4B75-8B99-82C6AECDEE0B}">
      <dgm:prSet/>
      <dgm:spPr/>
      <dgm:t>
        <a:bodyPr/>
        <a:lstStyle/>
        <a:p>
          <a:pPr>
            <a:lnSpc>
              <a:spcPct val="150000"/>
            </a:lnSpc>
          </a:pPr>
          <a:endParaRPr lang="en-US"/>
        </a:p>
      </dgm:t>
    </dgm:pt>
    <dgm:pt modelId="{475DB7ED-57DC-476E-9E33-E6F8FEA70BD5}" type="sibTrans" cxnId="{55F3C7A3-0688-4B75-8B99-82C6AECDEE0B}">
      <dgm:prSet/>
      <dgm:spPr/>
      <dgm:t>
        <a:bodyPr/>
        <a:lstStyle/>
        <a:p>
          <a:pPr>
            <a:lnSpc>
              <a:spcPct val="150000"/>
            </a:lnSpc>
          </a:pPr>
          <a:endParaRPr lang="en-US"/>
        </a:p>
      </dgm:t>
    </dgm:pt>
    <dgm:pt modelId="{905EA04C-7DA2-4725-B0F1-4C1A95F4BD66}">
      <dgm:prSet custT="1"/>
      <dgm:spPr/>
      <dgm:t>
        <a:bodyPr/>
        <a:lstStyle/>
        <a:p>
          <a:pPr rtl="0">
            <a:lnSpc>
              <a:spcPct val="150000"/>
            </a:lnSpc>
          </a:pPr>
          <a:r>
            <a:rPr lang="vi-VN" sz="1600" b="0" i="0"/>
            <a:t>Nêu những việc nên làm, không nên làm đối với sản phẩm. Có thể giải thích ngắn gọn vì sao nên và không nên làm với sản phẩm. </a:t>
          </a:r>
          <a:endParaRPr lang="en-US" sz="1600"/>
        </a:p>
      </dgm:t>
    </dgm:pt>
    <dgm:pt modelId="{79995D86-7A6C-4DB7-8960-7E38E29562F1}" type="parTrans" cxnId="{19C0416D-6CF4-4FC3-954E-B9543FC0F050}">
      <dgm:prSet/>
      <dgm:spPr/>
      <dgm:t>
        <a:bodyPr/>
        <a:lstStyle/>
        <a:p>
          <a:pPr>
            <a:lnSpc>
              <a:spcPct val="150000"/>
            </a:lnSpc>
          </a:pPr>
          <a:endParaRPr lang="en-US"/>
        </a:p>
      </dgm:t>
    </dgm:pt>
    <dgm:pt modelId="{5D10CC0D-18B5-47E0-AD26-F3402EE744BF}" type="sibTrans" cxnId="{19C0416D-6CF4-4FC3-954E-B9543FC0F050}">
      <dgm:prSet/>
      <dgm:spPr/>
      <dgm:t>
        <a:bodyPr/>
        <a:lstStyle/>
        <a:p>
          <a:pPr>
            <a:lnSpc>
              <a:spcPct val="150000"/>
            </a:lnSpc>
          </a:pPr>
          <a:endParaRPr lang="en-US"/>
        </a:p>
      </dgm:t>
    </dgm:pt>
    <dgm:pt modelId="{A047F56B-C34F-49E8-8E6D-F1E0AEF955E7}">
      <dgm:prSet custT="1"/>
      <dgm:spPr/>
      <dgm:t>
        <a:bodyPr/>
        <a:lstStyle/>
        <a:p>
          <a:pPr rtl="0">
            <a:lnSpc>
              <a:spcPct val="150000"/>
            </a:lnSpc>
          </a:pPr>
          <a:r>
            <a:rPr lang="vi-VN" sz="1600" b="0" i="0"/>
            <a:t>Nên dùng số thủ tự để làm rõ các bước, đồng thời giúp người đọc hiểu rõ hơn cách sử dụng nồi cơm điện. </a:t>
          </a:r>
          <a:endParaRPr lang="en-US" sz="1600"/>
        </a:p>
      </dgm:t>
    </dgm:pt>
    <dgm:pt modelId="{7B06A8C5-922F-4C7F-9C54-FD09324AC9D6}" type="parTrans" cxnId="{DD2A7D6A-AAC9-4A72-92DE-18D1BCF70A5B}">
      <dgm:prSet/>
      <dgm:spPr/>
      <dgm:t>
        <a:bodyPr/>
        <a:lstStyle/>
        <a:p>
          <a:pPr>
            <a:lnSpc>
              <a:spcPct val="150000"/>
            </a:lnSpc>
          </a:pPr>
          <a:endParaRPr lang="en-US"/>
        </a:p>
      </dgm:t>
    </dgm:pt>
    <dgm:pt modelId="{7E974C4D-7BB3-4A2E-BB2E-1AD4CA6AF05D}" type="sibTrans" cxnId="{DD2A7D6A-AAC9-4A72-92DE-18D1BCF70A5B}">
      <dgm:prSet/>
      <dgm:spPr/>
      <dgm:t>
        <a:bodyPr/>
        <a:lstStyle/>
        <a:p>
          <a:pPr>
            <a:lnSpc>
              <a:spcPct val="150000"/>
            </a:lnSpc>
          </a:pPr>
          <a:endParaRPr lang="en-US"/>
        </a:p>
      </dgm:t>
    </dgm:pt>
    <dgm:pt modelId="{BD0DCBEB-15E0-4953-95E9-E44EDCB150A4}">
      <dgm:prSet custT="1"/>
      <dgm:spPr/>
      <dgm:t>
        <a:bodyPr/>
        <a:lstStyle/>
        <a:p>
          <a:pPr rtl="0">
            <a:lnSpc>
              <a:spcPct val="150000"/>
            </a:lnSpc>
          </a:pPr>
          <a:r>
            <a:rPr lang="vi-VN" sz="1600" b="0" i="0"/>
            <a:t>Câu văn ngắn gọn, thường bắt đầu bằng 1 động từ.</a:t>
          </a:r>
          <a:endParaRPr lang="en-US" sz="1600"/>
        </a:p>
      </dgm:t>
    </dgm:pt>
    <dgm:pt modelId="{79392E71-8DE2-40B1-A65B-F2E075A1F918}" type="parTrans" cxnId="{EBBDD9B9-F38A-407D-8063-5A647E14436D}">
      <dgm:prSet/>
      <dgm:spPr/>
      <dgm:t>
        <a:bodyPr/>
        <a:lstStyle/>
        <a:p>
          <a:pPr>
            <a:lnSpc>
              <a:spcPct val="150000"/>
            </a:lnSpc>
          </a:pPr>
          <a:endParaRPr lang="en-US"/>
        </a:p>
      </dgm:t>
    </dgm:pt>
    <dgm:pt modelId="{0310A868-6D73-45D5-A825-F5D93FEC02D5}" type="sibTrans" cxnId="{EBBDD9B9-F38A-407D-8063-5A647E14436D}">
      <dgm:prSet/>
      <dgm:spPr/>
      <dgm:t>
        <a:bodyPr/>
        <a:lstStyle/>
        <a:p>
          <a:pPr>
            <a:lnSpc>
              <a:spcPct val="150000"/>
            </a:lnSpc>
          </a:pPr>
          <a:endParaRPr lang="en-US"/>
        </a:p>
      </dgm:t>
    </dgm:pt>
    <dgm:pt modelId="{800B3DD4-C3A7-4A83-9627-103FB0007CB0}" type="pres">
      <dgm:prSet presAssocID="{2AD45D36-34BA-4BA2-8A95-3F688107F64C}" presName="diagram" presStyleCnt="0">
        <dgm:presLayoutVars>
          <dgm:dir/>
          <dgm:resizeHandles val="exact"/>
        </dgm:presLayoutVars>
      </dgm:prSet>
      <dgm:spPr/>
    </dgm:pt>
    <dgm:pt modelId="{C759E37D-296E-4E8D-A616-171562D2E971}" type="pres">
      <dgm:prSet presAssocID="{98D5451B-F813-467E-A8A8-1690A9C536C2}" presName="node" presStyleLbl="node1" presStyleIdx="0" presStyleCnt="4" custScaleX="190757" custScaleY="119414">
        <dgm:presLayoutVars>
          <dgm:bulletEnabled val="1"/>
        </dgm:presLayoutVars>
      </dgm:prSet>
      <dgm:spPr/>
    </dgm:pt>
    <dgm:pt modelId="{AFC250F2-C708-41AE-BAD7-C073724E4C9D}" type="pres">
      <dgm:prSet presAssocID="{475DB7ED-57DC-476E-9E33-E6F8FEA70BD5}" presName="sibTrans" presStyleCnt="0"/>
      <dgm:spPr/>
    </dgm:pt>
    <dgm:pt modelId="{2FBD11CC-1AC0-47BD-B14D-AAD764470924}" type="pres">
      <dgm:prSet presAssocID="{905EA04C-7DA2-4725-B0F1-4C1A95F4BD66}" presName="node" presStyleLbl="node1" presStyleIdx="1" presStyleCnt="4" custScaleX="190757" custScaleY="119414">
        <dgm:presLayoutVars>
          <dgm:bulletEnabled val="1"/>
        </dgm:presLayoutVars>
      </dgm:prSet>
      <dgm:spPr/>
    </dgm:pt>
    <dgm:pt modelId="{9ED2D9EC-5C15-4C4B-9131-921FFC4AB7C2}" type="pres">
      <dgm:prSet presAssocID="{5D10CC0D-18B5-47E0-AD26-F3402EE744BF}" presName="sibTrans" presStyleCnt="0"/>
      <dgm:spPr/>
    </dgm:pt>
    <dgm:pt modelId="{2DE19513-99B0-45B4-82E4-7167DAAA5660}" type="pres">
      <dgm:prSet presAssocID="{A047F56B-C34F-49E8-8E6D-F1E0AEF955E7}" presName="node" presStyleLbl="node1" presStyleIdx="2" presStyleCnt="4" custScaleX="190757" custScaleY="119414">
        <dgm:presLayoutVars>
          <dgm:bulletEnabled val="1"/>
        </dgm:presLayoutVars>
      </dgm:prSet>
      <dgm:spPr/>
    </dgm:pt>
    <dgm:pt modelId="{A5D6F897-47F9-4B37-A9F7-B86DA737D30D}" type="pres">
      <dgm:prSet presAssocID="{7E974C4D-7BB3-4A2E-BB2E-1AD4CA6AF05D}" presName="sibTrans" presStyleCnt="0"/>
      <dgm:spPr/>
    </dgm:pt>
    <dgm:pt modelId="{1270CA4D-67E0-4AFE-9885-279D4F057D53}" type="pres">
      <dgm:prSet presAssocID="{BD0DCBEB-15E0-4953-95E9-E44EDCB150A4}" presName="node" presStyleLbl="node1" presStyleIdx="3" presStyleCnt="4" custScaleX="190757" custScaleY="119414">
        <dgm:presLayoutVars>
          <dgm:bulletEnabled val="1"/>
        </dgm:presLayoutVars>
      </dgm:prSet>
      <dgm:spPr/>
    </dgm:pt>
  </dgm:ptLst>
  <dgm:cxnLst>
    <dgm:cxn modelId="{D0D59E23-6AF1-4454-B32D-3DDF4E5708EB}" type="presOf" srcId="{BD0DCBEB-15E0-4953-95E9-E44EDCB150A4}" destId="{1270CA4D-67E0-4AFE-9885-279D4F057D53}" srcOrd="0" destOrd="0" presId="urn:microsoft.com/office/officeart/2005/8/layout/default"/>
    <dgm:cxn modelId="{DD2A7D6A-AAC9-4A72-92DE-18D1BCF70A5B}" srcId="{2AD45D36-34BA-4BA2-8A95-3F688107F64C}" destId="{A047F56B-C34F-49E8-8E6D-F1E0AEF955E7}" srcOrd="2" destOrd="0" parTransId="{7B06A8C5-922F-4C7F-9C54-FD09324AC9D6}" sibTransId="{7E974C4D-7BB3-4A2E-BB2E-1AD4CA6AF05D}"/>
    <dgm:cxn modelId="{19C0416D-6CF4-4FC3-954E-B9543FC0F050}" srcId="{2AD45D36-34BA-4BA2-8A95-3F688107F64C}" destId="{905EA04C-7DA2-4725-B0F1-4C1A95F4BD66}" srcOrd="1" destOrd="0" parTransId="{79995D86-7A6C-4DB7-8960-7E38E29562F1}" sibTransId="{5D10CC0D-18B5-47E0-AD26-F3402EE744BF}"/>
    <dgm:cxn modelId="{E61C5C8B-0F15-4837-B94F-434F98DD0789}" type="presOf" srcId="{A047F56B-C34F-49E8-8E6D-F1E0AEF955E7}" destId="{2DE19513-99B0-45B4-82E4-7167DAAA5660}" srcOrd="0" destOrd="0" presId="urn:microsoft.com/office/officeart/2005/8/layout/default"/>
    <dgm:cxn modelId="{55F3C7A3-0688-4B75-8B99-82C6AECDEE0B}" srcId="{2AD45D36-34BA-4BA2-8A95-3F688107F64C}" destId="{98D5451B-F813-467E-A8A8-1690A9C536C2}" srcOrd="0" destOrd="0" parTransId="{F53ADB67-80BD-478B-B3FF-4B79D4C2C1EE}" sibTransId="{475DB7ED-57DC-476E-9E33-E6F8FEA70BD5}"/>
    <dgm:cxn modelId="{EBBDD9B9-F38A-407D-8063-5A647E14436D}" srcId="{2AD45D36-34BA-4BA2-8A95-3F688107F64C}" destId="{BD0DCBEB-15E0-4953-95E9-E44EDCB150A4}" srcOrd="3" destOrd="0" parTransId="{79392E71-8DE2-40B1-A65B-F2E075A1F918}" sibTransId="{0310A868-6D73-45D5-A825-F5D93FEC02D5}"/>
    <dgm:cxn modelId="{C462CFD1-9D39-4CA9-B6D8-FFEB6E676834}" type="presOf" srcId="{905EA04C-7DA2-4725-B0F1-4C1A95F4BD66}" destId="{2FBD11CC-1AC0-47BD-B14D-AAD764470924}" srcOrd="0" destOrd="0" presId="urn:microsoft.com/office/officeart/2005/8/layout/default"/>
    <dgm:cxn modelId="{AA443CD7-6D7B-4A34-8ABA-D48AE8048846}" type="presOf" srcId="{98D5451B-F813-467E-A8A8-1690A9C536C2}" destId="{C759E37D-296E-4E8D-A616-171562D2E971}" srcOrd="0" destOrd="0" presId="urn:microsoft.com/office/officeart/2005/8/layout/default"/>
    <dgm:cxn modelId="{69233DDE-AC6F-4E08-90AC-2BE3AB5FA517}" type="presOf" srcId="{2AD45D36-34BA-4BA2-8A95-3F688107F64C}" destId="{800B3DD4-C3A7-4A83-9627-103FB0007CB0}" srcOrd="0" destOrd="0" presId="urn:microsoft.com/office/officeart/2005/8/layout/default"/>
    <dgm:cxn modelId="{DDC93EB1-7742-42F7-9A3E-74F1CA123D4C}" type="presParOf" srcId="{800B3DD4-C3A7-4A83-9627-103FB0007CB0}" destId="{C759E37D-296E-4E8D-A616-171562D2E971}" srcOrd="0" destOrd="0" presId="urn:microsoft.com/office/officeart/2005/8/layout/default"/>
    <dgm:cxn modelId="{7C97197E-E9DB-4EF8-A05A-5B3B4F043DD9}" type="presParOf" srcId="{800B3DD4-C3A7-4A83-9627-103FB0007CB0}" destId="{AFC250F2-C708-41AE-BAD7-C073724E4C9D}" srcOrd="1" destOrd="0" presId="urn:microsoft.com/office/officeart/2005/8/layout/default"/>
    <dgm:cxn modelId="{7799A39F-B813-4574-BC34-49261A0D8477}" type="presParOf" srcId="{800B3DD4-C3A7-4A83-9627-103FB0007CB0}" destId="{2FBD11CC-1AC0-47BD-B14D-AAD764470924}" srcOrd="2" destOrd="0" presId="urn:microsoft.com/office/officeart/2005/8/layout/default"/>
    <dgm:cxn modelId="{1AEFECB6-2ABE-4380-AF79-A6F640B764A9}" type="presParOf" srcId="{800B3DD4-C3A7-4A83-9627-103FB0007CB0}" destId="{9ED2D9EC-5C15-4C4B-9131-921FFC4AB7C2}" srcOrd="3" destOrd="0" presId="urn:microsoft.com/office/officeart/2005/8/layout/default"/>
    <dgm:cxn modelId="{35EE1371-A588-4068-9955-1F4E5D0A3CF2}" type="presParOf" srcId="{800B3DD4-C3A7-4A83-9627-103FB0007CB0}" destId="{2DE19513-99B0-45B4-82E4-7167DAAA5660}" srcOrd="4" destOrd="0" presId="urn:microsoft.com/office/officeart/2005/8/layout/default"/>
    <dgm:cxn modelId="{B740AB80-7468-456C-BDFE-A67320AF50FC}" type="presParOf" srcId="{800B3DD4-C3A7-4A83-9627-103FB0007CB0}" destId="{A5D6F897-47F9-4B37-A9F7-B86DA737D30D}" srcOrd="5" destOrd="0" presId="urn:microsoft.com/office/officeart/2005/8/layout/default"/>
    <dgm:cxn modelId="{114694DE-FB2D-4CCE-B86C-7D8A566EAB6A}" type="presParOf" srcId="{800B3DD4-C3A7-4A83-9627-103FB0007CB0}" destId="{1270CA4D-67E0-4AFE-9885-279D4F057D5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8724F-975F-4B23-9D6C-D6A78D52F954}" type="doc">
      <dgm:prSet loTypeId="urn:microsoft.com/office/officeart/2005/8/layout/hProcess9" loCatId="process" qsTypeId="urn:microsoft.com/office/officeart/2005/8/quickstyle/simple1" qsCatId="simple" csTypeId="urn:microsoft.com/office/officeart/2005/8/colors/accent4_2" csCatId="accent4" phldr="1"/>
      <dgm:spPr/>
      <dgm:t>
        <a:bodyPr/>
        <a:lstStyle/>
        <a:p>
          <a:endParaRPr lang="en-US"/>
        </a:p>
      </dgm:t>
    </dgm:pt>
    <dgm:pt modelId="{36A8BF5D-79DE-45B9-AC20-99243640128E}">
      <dgm:prSet custT="1"/>
      <dgm:spPr>
        <a:solidFill>
          <a:schemeClr val="accent5"/>
        </a:solidFill>
      </dgm:spPr>
      <dgm:t>
        <a:bodyPr/>
        <a:lstStyle/>
        <a:p>
          <a:pPr rtl="0">
            <a:lnSpc>
              <a:spcPct val="150000"/>
            </a:lnSpc>
          </a:pPr>
          <a:r>
            <a:rPr lang="vi-VN" sz="1700" b="1" i="0"/>
            <a:t>Trước khi sử dụng: </a:t>
          </a:r>
          <a:r>
            <a:rPr lang="vi-VN" sz="1700" b="0" i="0"/>
            <a:t>Hướng dẫn kiểm tra sản phẩm trước khi sử dụng (để đảm bảo an toàn, hiệu quả).</a:t>
          </a:r>
          <a:endParaRPr lang="en-US" sz="1700" i="0"/>
        </a:p>
      </dgm:t>
    </dgm:pt>
    <dgm:pt modelId="{347D258F-ED82-4873-B286-ADDE4234236E}" type="parTrans" cxnId="{C592E74A-E9F6-488E-9610-1B0C716CC438}">
      <dgm:prSet/>
      <dgm:spPr/>
      <dgm:t>
        <a:bodyPr/>
        <a:lstStyle/>
        <a:p>
          <a:endParaRPr lang="en-US"/>
        </a:p>
      </dgm:t>
    </dgm:pt>
    <dgm:pt modelId="{EAC35EDE-8433-44E6-88B3-3F70B96C0757}" type="sibTrans" cxnId="{C592E74A-E9F6-488E-9610-1B0C716CC438}">
      <dgm:prSet/>
      <dgm:spPr/>
      <dgm:t>
        <a:bodyPr/>
        <a:lstStyle/>
        <a:p>
          <a:endParaRPr lang="en-US"/>
        </a:p>
      </dgm:t>
    </dgm:pt>
    <dgm:pt modelId="{24D27F7A-E091-4637-929A-5FCC8300B78A}">
      <dgm:prSet custT="1"/>
      <dgm:spPr>
        <a:solidFill>
          <a:schemeClr val="accent5"/>
        </a:solidFill>
      </dgm:spPr>
      <dgm:t>
        <a:bodyPr/>
        <a:lstStyle/>
        <a:p>
          <a:pPr rtl="0">
            <a:lnSpc>
              <a:spcPct val="150000"/>
            </a:lnSpc>
          </a:pPr>
          <a:r>
            <a:rPr lang="vi-VN" sz="1700" b="1" i="0"/>
            <a:t>Khi sử dụng: </a:t>
          </a:r>
          <a:endParaRPr lang="en-US" sz="1700" b="1" i="0"/>
        </a:p>
        <a:p>
          <a:pPr rtl="0">
            <a:lnSpc>
              <a:spcPct val="150000"/>
            </a:lnSpc>
          </a:pPr>
          <a:r>
            <a:rPr lang="vi-VN" sz="1700" b="0" i="0"/>
            <a:t>Chỉ ra các bước sử dụng sản phẩm theo đúng trình tự.</a:t>
          </a:r>
          <a:endParaRPr lang="en-US" sz="1700" i="0"/>
        </a:p>
      </dgm:t>
    </dgm:pt>
    <dgm:pt modelId="{9D71B517-6C46-4173-9976-C7F826E27B86}" type="parTrans" cxnId="{E14DE55F-2ED6-45FD-BABD-347DE102C4BB}">
      <dgm:prSet/>
      <dgm:spPr/>
      <dgm:t>
        <a:bodyPr/>
        <a:lstStyle/>
        <a:p>
          <a:endParaRPr lang="en-US"/>
        </a:p>
      </dgm:t>
    </dgm:pt>
    <dgm:pt modelId="{C3C090B3-962E-4525-B728-E41B3BAB36C7}" type="sibTrans" cxnId="{E14DE55F-2ED6-45FD-BABD-347DE102C4BB}">
      <dgm:prSet/>
      <dgm:spPr/>
      <dgm:t>
        <a:bodyPr/>
        <a:lstStyle/>
        <a:p>
          <a:endParaRPr lang="en-US"/>
        </a:p>
      </dgm:t>
    </dgm:pt>
    <dgm:pt modelId="{AF0341D1-5394-4D3F-B40F-3E670D095F55}">
      <dgm:prSet custT="1"/>
      <dgm:spPr>
        <a:solidFill>
          <a:schemeClr val="accent5"/>
        </a:solidFill>
      </dgm:spPr>
      <dgm:t>
        <a:bodyPr/>
        <a:lstStyle/>
        <a:p>
          <a:pPr rtl="0">
            <a:lnSpc>
              <a:spcPct val="150000"/>
            </a:lnSpc>
          </a:pPr>
          <a:r>
            <a:rPr lang="vi-VN" sz="1700" b="1" i="0"/>
            <a:t>Sau khi sử dụng: </a:t>
          </a:r>
          <a:r>
            <a:rPr lang="vi-VN" sz="1700" b="0" i="0"/>
            <a:t>Hướng dẫn cách cất giữ, bảo quản sản phẩm. </a:t>
          </a:r>
          <a:endParaRPr lang="en-US" sz="1700" i="0"/>
        </a:p>
      </dgm:t>
    </dgm:pt>
    <dgm:pt modelId="{F1FBC16B-D52F-4FD8-897B-602FAA187451}" type="parTrans" cxnId="{93D0E21B-B8AF-4503-B3D3-B6D0600818F1}">
      <dgm:prSet/>
      <dgm:spPr/>
      <dgm:t>
        <a:bodyPr/>
        <a:lstStyle/>
        <a:p>
          <a:endParaRPr lang="en-US"/>
        </a:p>
      </dgm:t>
    </dgm:pt>
    <dgm:pt modelId="{836929C1-D45F-421E-9441-8EB614D3B505}" type="sibTrans" cxnId="{93D0E21B-B8AF-4503-B3D3-B6D0600818F1}">
      <dgm:prSet/>
      <dgm:spPr/>
      <dgm:t>
        <a:bodyPr/>
        <a:lstStyle/>
        <a:p>
          <a:endParaRPr lang="en-US"/>
        </a:p>
      </dgm:t>
    </dgm:pt>
    <dgm:pt modelId="{7BF81B86-1DEF-4BDC-873D-BA4AD790F0AB}" type="pres">
      <dgm:prSet presAssocID="{1F38724F-975F-4B23-9D6C-D6A78D52F954}" presName="CompostProcess" presStyleCnt="0">
        <dgm:presLayoutVars>
          <dgm:dir/>
          <dgm:resizeHandles val="exact"/>
        </dgm:presLayoutVars>
      </dgm:prSet>
      <dgm:spPr/>
    </dgm:pt>
    <dgm:pt modelId="{329BC684-27E3-43F0-B784-F778C239E9FD}" type="pres">
      <dgm:prSet presAssocID="{1F38724F-975F-4B23-9D6C-D6A78D52F954}" presName="arrow" presStyleLbl="bgShp" presStyleIdx="0" presStyleCnt="1"/>
      <dgm:spPr>
        <a:solidFill>
          <a:schemeClr val="accent3">
            <a:lumMod val="90000"/>
          </a:schemeClr>
        </a:solidFill>
      </dgm:spPr>
    </dgm:pt>
    <dgm:pt modelId="{62C3A461-BD62-4567-A1EC-6BDFE02641B8}" type="pres">
      <dgm:prSet presAssocID="{1F38724F-975F-4B23-9D6C-D6A78D52F954}" presName="linearProcess" presStyleCnt="0"/>
      <dgm:spPr/>
    </dgm:pt>
    <dgm:pt modelId="{80EF9F0C-78C6-48DA-A6F7-878B401148A2}" type="pres">
      <dgm:prSet presAssocID="{36A8BF5D-79DE-45B9-AC20-99243640128E}" presName="textNode" presStyleLbl="node1" presStyleIdx="0" presStyleCnt="3" custScaleX="111811" custScaleY="194753">
        <dgm:presLayoutVars>
          <dgm:bulletEnabled val="1"/>
        </dgm:presLayoutVars>
      </dgm:prSet>
      <dgm:spPr/>
    </dgm:pt>
    <dgm:pt modelId="{FE18231C-A1B0-463B-8C9A-3A18CEC8289C}" type="pres">
      <dgm:prSet presAssocID="{EAC35EDE-8433-44E6-88B3-3F70B96C0757}" presName="sibTrans" presStyleCnt="0"/>
      <dgm:spPr/>
    </dgm:pt>
    <dgm:pt modelId="{EBDD860D-F0E5-4B90-97E6-2CD450C82917}" type="pres">
      <dgm:prSet presAssocID="{24D27F7A-E091-4637-929A-5FCC8300B78A}" presName="textNode" presStyleLbl="node1" presStyleIdx="1" presStyleCnt="3" custScaleX="88179" custScaleY="194753">
        <dgm:presLayoutVars>
          <dgm:bulletEnabled val="1"/>
        </dgm:presLayoutVars>
      </dgm:prSet>
      <dgm:spPr/>
    </dgm:pt>
    <dgm:pt modelId="{4C705BB6-3A9F-47C3-B680-A3282489DFA9}" type="pres">
      <dgm:prSet presAssocID="{C3C090B3-962E-4525-B728-E41B3BAB36C7}" presName="sibTrans" presStyleCnt="0"/>
      <dgm:spPr/>
    </dgm:pt>
    <dgm:pt modelId="{5E80A873-832F-4594-AB9D-2A9519AB2894}" type="pres">
      <dgm:prSet presAssocID="{AF0341D1-5394-4D3F-B40F-3E670D095F55}" presName="textNode" presStyleLbl="node1" presStyleIdx="2" presStyleCnt="3" custScaleY="194753">
        <dgm:presLayoutVars>
          <dgm:bulletEnabled val="1"/>
        </dgm:presLayoutVars>
      </dgm:prSet>
      <dgm:spPr/>
    </dgm:pt>
  </dgm:ptLst>
  <dgm:cxnLst>
    <dgm:cxn modelId="{93D0E21B-B8AF-4503-B3D3-B6D0600818F1}" srcId="{1F38724F-975F-4B23-9D6C-D6A78D52F954}" destId="{AF0341D1-5394-4D3F-B40F-3E670D095F55}" srcOrd="2" destOrd="0" parTransId="{F1FBC16B-D52F-4FD8-897B-602FAA187451}" sibTransId="{836929C1-D45F-421E-9441-8EB614D3B505}"/>
    <dgm:cxn modelId="{E14DE55F-2ED6-45FD-BABD-347DE102C4BB}" srcId="{1F38724F-975F-4B23-9D6C-D6A78D52F954}" destId="{24D27F7A-E091-4637-929A-5FCC8300B78A}" srcOrd="1" destOrd="0" parTransId="{9D71B517-6C46-4173-9976-C7F826E27B86}" sibTransId="{C3C090B3-962E-4525-B728-E41B3BAB36C7}"/>
    <dgm:cxn modelId="{A074EE5F-981A-4766-BF9F-BE076CC9E86A}" type="presOf" srcId="{36A8BF5D-79DE-45B9-AC20-99243640128E}" destId="{80EF9F0C-78C6-48DA-A6F7-878B401148A2}" srcOrd="0" destOrd="0" presId="urn:microsoft.com/office/officeart/2005/8/layout/hProcess9"/>
    <dgm:cxn modelId="{C592E74A-E9F6-488E-9610-1B0C716CC438}" srcId="{1F38724F-975F-4B23-9D6C-D6A78D52F954}" destId="{36A8BF5D-79DE-45B9-AC20-99243640128E}" srcOrd="0" destOrd="0" parTransId="{347D258F-ED82-4873-B286-ADDE4234236E}" sibTransId="{EAC35EDE-8433-44E6-88B3-3F70B96C0757}"/>
    <dgm:cxn modelId="{2224BB87-2FA6-43DA-AE3A-8F92799CCCD6}" type="presOf" srcId="{AF0341D1-5394-4D3F-B40F-3E670D095F55}" destId="{5E80A873-832F-4594-AB9D-2A9519AB2894}" srcOrd="0" destOrd="0" presId="urn:microsoft.com/office/officeart/2005/8/layout/hProcess9"/>
    <dgm:cxn modelId="{82C8E9CE-F225-4266-9DA1-64B37FB8B450}" type="presOf" srcId="{1F38724F-975F-4B23-9D6C-D6A78D52F954}" destId="{7BF81B86-1DEF-4BDC-873D-BA4AD790F0AB}" srcOrd="0" destOrd="0" presId="urn:microsoft.com/office/officeart/2005/8/layout/hProcess9"/>
    <dgm:cxn modelId="{4BA965F7-F358-46BC-9D23-5DE772553E00}" type="presOf" srcId="{24D27F7A-E091-4637-929A-5FCC8300B78A}" destId="{EBDD860D-F0E5-4B90-97E6-2CD450C82917}" srcOrd="0" destOrd="0" presId="urn:microsoft.com/office/officeart/2005/8/layout/hProcess9"/>
    <dgm:cxn modelId="{B390D12A-3D0C-447B-B2A5-5020C799BD8D}" type="presParOf" srcId="{7BF81B86-1DEF-4BDC-873D-BA4AD790F0AB}" destId="{329BC684-27E3-43F0-B784-F778C239E9FD}" srcOrd="0" destOrd="0" presId="urn:microsoft.com/office/officeart/2005/8/layout/hProcess9"/>
    <dgm:cxn modelId="{3D28C938-C561-4B7F-8ADD-98CEF41581D0}" type="presParOf" srcId="{7BF81B86-1DEF-4BDC-873D-BA4AD790F0AB}" destId="{62C3A461-BD62-4567-A1EC-6BDFE02641B8}" srcOrd="1" destOrd="0" presId="urn:microsoft.com/office/officeart/2005/8/layout/hProcess9"/>
    <dgm:cxn modelId="{47375665-EC0C-4BF6-830A-F80A77AB3F9D}" type="presParOf" srcId="{62C3A461-BD62-4567-A1EC-6BDFE02641B8}" destId="{80EF9F0C-78C6-48DA-A6F7-878B401148A2}" srcOrd="0" destOrd="0" presId="urn:microsoft.com/office/officeart/2005/8/layout/hProcess9"/>
    <dgm:cxn modelId="{5604C41F-E46C-4F70-AA19-6DCD87DA91BF}" type="presParOf" srcId="{62C3A461-BD62-4567-A1EC-6BDFE02641B8}" destId="{FE18231C-A1B0-463B-8C9A-3A18CEC8289C}" srcOrd="1" destOrd="0" presId="urn:microsoft.com/office/officeart/2005/8/layout/hProcess9"/>
    <dgm:cxn modelId="{EBDB308B-CFED-490B-A4E8-E1DC8DE408FF}" type="presParOf" srcId="{62C3A461-BD62-4567-A1EC-6BDFE02641B8}" destId="{EBDD860D-F0E5-4B90-97E6-2CD450C82917}" srcOrd="2" destOrd="0" presId="urn:microsoft.com/office/officeart/2005/8/layout/hProcess9"/>
    <dgm:cxn modelId="{D9994489-65EF-46EC-8B85-D4A86DC28210}" type="presParOf" srcId="{62C3A461-BD62-4567-A1EC-6BDFE02641B8}" destId="{4C705BB6-3A9F-47C3-B680-A3282489DFA9}" srcOrd="3" destOrd="0" presId="urn:microsoft.com/office/officeart/2005/8/layout/hProcess9"/>
    <dgm:cxn modelId="{3B052F52-6EB7-438C-B0F6-8882EFB2DD9E}" type="presParOf" srcId="{62C3A461-BD62-4567-A1EC-6BDFE02641B8}" destId="{5E80A873-832F-4594-AB9D-2A9519AB289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65B8B-C733-47A2-BE1E-FFFED63417C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2494223A-37E3-480E-8E8C-22CE5D80F321}">
      <dgm:prSet/>
      <dgm:spPr>
        <a:solidFill>
          <a:schemeClr val="accent3"/>
        </a:solidFill>
        <a:ln>
          <a:solidFill>
            <a:schemeClr val="tx1"/>
          </a:solidFill>
        </a:ln>
      </dgm:spPr>
      <dgm:t>
        <a:bodyPr/>
        <a:lstStyle/>
        <a:p>
          <a:pPr rtl="0">
            <a:lnSpc>
              <a:spcPct val="150000"/>
            </a:lnSpc>
          </a:pPr>
          <a:r>
            <a:rPr lang="vi-VN" b="0" i="0">
              <a:solidFill>
                <a:schemeClr val="tx1"/>
              </a:solidFill>
            </a:rPr>
            <a:t>Trình tự các bước</a:t>
          </a:r>
          <a:endParaRPr lang="en-US">
            <a:solidFill>
              <a:schemeClr val="tx1"/>
            </a:solidFill>
          </a:endParaRPr>
        </a:p>
      </dgm:t>
    </dgm:pt>
    <dgm:pt modelId="{1FFC885B-7D11-42C8-9851-B22C9C8DB734}" type="parTrans" cxnId="{8FA0366B-141C-4749-AA21-1E407FB5EB37}">
      <dgm:prSet/>
      <dgm:spPr/>
      <dgm:t>
        <a:bodyPr/>
        <a:lstStyle/>
        <a:p>
          <a:pPr>
            <a:lnSpc>
              <a:spcPct val="150000"/>
            </a:lnSpc>
          </a:pPr>
          <a:endParaRPr lang="en-US">
            <a:solidFill>
              <a:schemeClr val="tx1"/>
            </a:solidFill>
          </a:endParaRPr>
        </a:p>
      </dgm:t>
    </dgm:pt>
    <dgm:pt modelId="{CFD997CD-9C06-4604-A96E-387C8C5BC35B}" type="sibTrans" cxnId="{8FA0366B-141C-4749-AA21-1E407FB5EB37}">
      <dgm:prSet/>
      <dgm:spPr/>
      <dgm:t>
        <a:bodyPr/>
        <a:lstStyle/>
        <a:p>
          <a:pPr>
            <a:lnSpc>
              <a:spcPct val="150000"/>
            </a:lnSpc>
          </a:pPr>
          <a:endParaRPr lang="en-US">
            <a:solidFill>
              <a:schemeClr val="tx1"/>
            </a:solidFill>
          </a:endParaRPr>
        </a:p>
      </dgm:t>
    </dgm:pt>
    <dgm:pt modelId="{8302CC9E-6726-4E8D-A2BC-A053770620C7}">
      <dgm:prSet/>
      <dgm:spPr>
        <a:solidFill>
          <a:schemeClr val="accent3"/>
        </a:solidFill>
        <a:ln>
          <a:solidFill>
            <a:schemeClr val="tx1"/>
          </a:solidFill>
        </a:ln>
      </dgm:spPr>
      <dgm:t>
        <a:bodyPr/>
        <a:lstStyle/>
        <a:p>
          <a:pPr rtl="0">
            <a:lnSpc>
              <a:spcPct val="150000"/>
            </a:lnSpc>
          </a:pPr>
          <a:r>
            <a:rPr lang="vi-VN" b="0" i="0">
              <a:solidFill>
                <a:schemeClr val="tx1"/>
              </a:solidFill>
            </a:rPr>
            <a:t>Cách hướng dẫn sử dụng</a:t>
          </a:r>
          <a:endParaRPr lang="en-US">
            <a:solidFill>
              <a:schemeClr val="tx1"/>
            </a:solidFill>
          </a:endParaRPr>
        </a:p>
      </dgm:t>
    </dgm:pt>
    <dgm:pt modelId="{9CFE0429-F12C-4A6C-A7DB-7869B7E5FB87}" type="parTrans" cxnId="{28B9B7DF-45D6-49F9-BEE9-7A28D41763AD}">
      <dgm:prSet/>
      <dgm:spPr/>
      <dgm:t>
        <a:bodyPr/>
        <a:lstStyle/>
        <a:p>
          <a:pPr>
            <a:lnSpc>
              <a:spcPct val="150000"/>
            </a:lnSpc>
          </a:pPr>
          <a:endParaRPr lang="en-US">
            <a:solidFill>
              <a:schemeClr val="tx1"/>
            </a:solidFill>
          </a:endParaRPr>
        </a:p>
      </dgm:t>
    </dgm:pt>
    <dgm:pt modelId="{4A46E1BF-635F-442D-B959-BA0B1FCE8BE9}" type="sibTrans" cxnId="{28B9B7DF-45D6-49F9-BEE9-7A28D41763AD}">
      <dgm:prSet/>
      <dgm:spPr/>
      <dgm:t>
        <a:bodyPr/>
        <a:lstStyle/>
        <a:p>
          <a:pPr>
            <a:lnSpc>
              <a:spcPct val="150000"/>
            </a:lnSpc>
          </a:pPr>
          <a:endParaRPr lang="en-US">
            <a:solidFill>
              <a:schemeClr val="tx1"/>
            </a:solidFill>
          </a:endParaRPr>
        </a:p>
      </dgm:t>
    </dgm:pt>
    <dgm:pt modelId="{ABAB16C3-E3DE-4E68-8DBC-B15401509F22}">
      <dgm:prSet/>
      <dgm:spPr>
        <a:solidFill>
          <a:schemeClr val="accent3"/>
        </a:solidFill>
        <a:ln>
          <a:solidFill>
            <a:schemeClr val="tx1"/>
          </a:solidFill>
        </a:ln>
      </dgm:spPr>
      <dgm:t>
        <a:bodyPr/>
        <a:lstStyle/>
        <a:p>
          <a:pPr rtl="0">
            <a:lnSpc>
              <a:spcPct val="150000"/>
            </a:lnSpc>
          </a:pPr>
          <a:r>
            <a:rPr lang="vi-VN" b="0" i="0">
              <a:solidFill>
                <a:schemeClr val="tx1"/>
              </a:solidFill>
            </a:rPr>
            <a:t>Cách dùng từ, viết câu</a:t>
          </a:r>
          <a:endParaRPr lang="en-US">
            <a:solidFill>
              <a:schemeClr val="tx1"/>
            </a:solidFill>
          </a:endParaRPr>
        </a:p>
      </dgm:t>
    </dgm:pt>
    <dgm:pt modelId="{4558E83D-1E68-4147-A5A4-6D54F6556C62}" type="parTrans" cxnId="{2E7FFAB9-E16B-46A3-81E2-16D4D92852BB}">
      <dgm:prSet/>
      <dgm:spPr/>
      <dgm:t>
        <a:bodyPr/>
        <a:lstStyle/>
        <a:p>
          <a:pPr>
            <a:lnSpc>
              <a:spcPct val="150000"/>
            </a:lnSpc>
          </a:pPr>
          <a:endParaRPr lang="en-US">
            <a:solidFill>
              <a:schemeClr val="tx1"/>
            </a:solidFill>
          </a:endParaRPr>
        </a:p>
      </dgm:t>
    </dgm:pt>
    <dgm:pt modelId="{FE2126D9-5363-4044-95A6-F25F0B2CC706}" type="sibTrans" cxnId="{2E7FFAB9-E16B-46A3-81E2-16D4D92852BB}">
      <dgm:prSet/>
      <dgm:spPr/>
      <dgm:t>
        <a:bodyPr/>
        <a:lstStyle/>
        <a:p>
          <a:pPr>
            <a:lnSpc>
              <a:spcPct val="150000"/>
            </a:lnSpc>
          </a:pPr>
          <a:endParaRPr lang="en-US">
            <a:solidFill>
              <a:schemeClr val="tx1"/>
            </a:solidFill>
          </a:endParaRPr>
        </a:p>
      </dgm:t>
    </dgm:pt>
    <dgm:pt modelId="{E5D9B8FE-F2D4-4AB7-87AA-90B7329CA95E}">
      <dgm:prSet/>
      <dgm:spPr>
        <a:solidFill>
          <a:schemeClr val="accent3"/>
        </a:solidFill>
        <a:ln>
          <a:solidFill>
            <a:schemeClr val="tx1"/>
          </a:solidFill>
        </a:ln>
      </dgm:spPr>
      <dgm:t>
        <a:bodyPr/>
        <a:lstStyle/>
        <a:p>
          <a:pPr rtl="0">
            <a:lnSpc>
              <a:spcPct val="150000"/>
            </a:lnSpc>
          </a:pPr>
          <a:r>
            <a:rPr lang="vi-VN" b="0" i="0">
              <a:solidFill>
                <a:schemeClr val="tx1"/>
              </a:solidFill>
            </a:rPr>
            <a:t>Chính tả</a:t>
          </a:r>
          <a:endParaRPr lang="en-US">
            <a:solidFill>
              <a:schemeClr val="tx1"/>
            </a:solidFill>
          </a:endParaRPr>
        </a:p>
      </dgm:t>
    </dgm:pt>
    <dgm:pt modelId="{52E54E4A-50DD-4415-B0FB-1739BCEC4BF9}" type="parTrans" cxnId="{45E9AEE2-535C-45AF-950F-F3F888FAA0CF}">
      <dgm:prSet/>
      <dgm:spPr/>
      <dgm:t>
        <a:bodyPr/>
        <a:lstStyle/>
        <a:p>
          <a:pPr>
            <a:lnSpc>
              <a:spcPct val="150000"/>
            </a:lnSpc>
          </a:pPr>
          <a:endParaRPr lang="en-US">
            <a:solidFill>
              <a:schemeClr val="tx1"/>
            </a:solidFill>
          </a:endParaRPr>
        </a:p>
      </dgm:t>
    </dgm:pt>
    <dgm:pt modelId="{68B8AED6-0E7B-4460-A528-9B0F1E7180C8}" type="sibTrans" cxnId="{45E9AEE2-535C-45AF-950F-F3F888FAA0CF}">
      <dgm:prSet/>
      <dgm:spPr/>
      <dgm:t>
        <a:bodyPr/>
        <a:lstStyle/>
        <a:p>
          <a:pPr>
            <a:lnSpc>
              <a:spcPct val="150000"/>
            </a:lnSpc>
          </a:pPr>
          <a:endParaRPr lang="en-US">
            <a:solidFill>
              <a:schemeClr val="tx1"/>
            </a:solidFill>
          </a:endParaRPr>
        </a:p>
      </dgm:t>
    </dgm:pt>
    <dgm:pt modelId="{60811584-DFB4-4A6A-A7B8-69791D60EB8D}" type="pres">
      <dgm:prSet presAssocID="{31665B8B-C733-47A2-BE1E-FFFED63417C4}" presName="diagram" presStyleCnt="0">
        <dgm:presLayoutVars>
          <dgm:dir/>
          <dgm:resizeHandles val="exact"/>
        </dgm:presLayoutVars>
      </dgm:prSet>
      <dgm:spPr/>
    </dgm:pt>
    <dgm:pt modelId="{7B26948E-BE8D-47ED-B222-D3AFF4D0D36B}" type="pres">
      <dgm:prSet presAssocID="{2494223A-37E3-480E-8E8C-22CE5D80F321}" presName="node" presStyleLbl="node1" presStyleIdx="0" presStyleCnt="4">
        <dgm:presLayoutVars>
          <dgm:bulletEnabled val="1"/>
        </dgm:presLayoutVars>
      </dgm:prSet>
      <dgm:spPr/>
    </dgm:pt>
    <dgm:pt modelId="{C464AFBC-DA16-45BD-83A3-D9BE80E7D552}" type="pres">
      <dgm:prSet presAssocID="{CFD997CD-9C06-4604-A96E-387C8C5BC35B}" presName="sibTrans" presStyleCnt="0"/>
      <dgm:spPr/>
    </dgm:pt>
    <dgm:pt modelId="{979E75DB-F83E-4D93-A55D-C716518A115F}" type="pres">
      <dgm:prSet presAssocID="{8302CC9E-6726-4E8D-A2BC-A053770620C7}" presName="node" presStyleLbl="node1" presStyleIdx="1" presStyleCnt="4">
        <dgm:presLayoutVars>
          <dgm:bulletEnabled val="1"/>
        </dgm:presLayoutVars>
      </dgm:prSet>
      <dgm:spPr/>
    </dgm:pt>
    <dgm:pt modelId="{01A0D021-B0CC-4B2A-AA93-14805D795C02}" type="pres">
      <dgm:prSet presAssocID="{4A46E1BF-635F-442D-B959-BA0B1FCE8BE9}" presName="sibTrans" presStyleCnt="0"/>
      <dgm:spPr/>
    </dgm:pt>
    <dgm:pt modelId="{CCAD13D2-D88F-446A-984F-15B61A70E2D8}" type="pres">
      <dgm:prSet presAssocID="{ABAB16C3-E3DE-4E68-8DBC-B15401509F22}" presName="node" presStyleLbl="node1" presStyleIdx="2" presStyleCnt="4">
        <dgm:presLayoutVars>
          <dgm:bulletEnabled val="1"/>
        </dgm:presLayoutVars>
      </dgm:prSet>
      <dgm:spPr/>
    </dgm:pt>
    <dgm:pt modelId="{5999EB28-40BA-4A81-BA6F-EC810F9ED31A}" type="pres">
      <dgm:prSet presAssocID="{FE2126D9-5363-4044-95A6-F25F0B2CC706}" presName="sibTrans" presStyleCnt="0"/>
      <dgm:spPr/>
    </dgm:pt>
    <dgm:pt modelId="{8710A584-0A28-49B3-A78D-BB44E1B13FB0}" type="pres">
      <dgm:prSet presAssocID="{E5D9B8FE-F2D4-4AB7-87AA-90B7329CA95E}" presName="node" presStyleLbl="node1" presStyleIdx="3" presStyleCnt="4">
        <dgm:presLayoutVars>
          <dgm:bulletEnabled val="1"/>
        </dgm:presLayoutVars>
      </dgm:prSet>
      <dgm:spPr/>
    </dgm:pt>
  </dgm:ptLst>
  <dgm:cxnLst>
    <dgm:cxn modelId="{1D4EDA15-4A98-4BC1-8DD9-C567FB7BD152}" type="presOf" srcId="{31665B8B-C733-47A2-BE1E-FFFED63417C4}" destId="{60811584-DFB4-4A6A-A7B8-69791D60EB8D}" srcOrd="0" destOrd="0" presId="urn:microsoft.com/office/officeart/2005/8/layout/default"/>
    <dgm:cxn modelId="{257AD264-E763-4AE9-B87E-4A872CA50ADB}" type="presOf" srcId="{8302CC9E-6726-4E8D-A2BC-A053770620C7}" destId="{979E75DB-F83E-4D93-A55D-C716518A115F}" srcOrd="0" destOrd="0" presId="urn:microsoft.com/office/officeart/2005/8/layout/default"/>
    <dgm:cxn modelId="{525FD945-541D-458B-B223-ED9D2498ACA1}" type="presOf" srcId="{E5D9B8FE-F2D4-4AB7-87AA-90B7329CA95E}" destId="{8710A584-0A28-49B3-A78D-BB44E1B13FB0}" srcOrd="0" destOrd="0" presId="urn:microsoft.com/office/officeart/2005/8/layout/default"/>
    <dgm:cxn modelId="{8FA0366B-141C-4749-AA21-1E407FB5EB37}" srcId="{31665B8B-C733-47A2-BE1E-FFFED63417C4}" destId="{2494223A-37E3-480E-8E8C-22CE5D80F321}" srcOrd="0" destOrd="0" parTransId="{1FFC885B-7D11-42C8-9851-B22C9C8DB734}" sibTransId="{CFD997CD-9C06-4604-A96E-387C8C5BC35B}"/>
    <dgm:cxn modelId="{C751DC88-5A08-444F-A227-327CE447BBFA}" type="presOf" srcId="{ABAB16C3-E3DE-4E68-8DBC-B15401509F22}" destId="{CCAD13D2-D88F-446A-984F-15B61A70E2D8}" srcOrd="0" destOrd="0" presId="urn:microsoft.com/office/officeart/2005/8/layout/default"/>
    <dgm:cxn modelId="{8CEA71AF-13F3-4E39-80BA-7ADB1F0DE8CF}" type="presOf" srcId="{2494223A-37E3-480E-8E8C-22CE5D80F321}" destId="{7B26948E-BE8D-47ED-B222-D3AFF4D0D36B}" srcOrd="0" destOrd="0" presId="urn:microsoft.com/office/officeart/2005/8/layout/default"/>
    <dgm:cxn modelId="{2E7FFAB9-E16B-46A3-81E2-16D4D92852BB}" srcId="{31665B8B-C733-47A2-BE1E-FFFED63417C4}" destId="{ABAB16C3-E3DE-4E68-8DBC-B15401509F22}" srcOrd="2" destOrd="0" parTransId="{4558E83D-1E68-4147-A5A4-6D54F6556C62}" sibTransId="{FE2126D9-5363-4044-95A6-F25F0B2CC706}"/>
    <dgm:cxn modelId="{28B9B7DF-45D6-49F9-BEE9-7A28D41763AD}" srcId="{31665B8B-C733-47A2-BE1E-FFFED63417C4}" destId="{8302CC9E-6726-4E8D-A2BC-A053770620C7}" srcOrd="1" destOrd="0" parTransId="{9CFE0429-F12C-4A6C-A7DB-7869B7E5FB87}" sibTransId="{4A46E1BF-635F-442D-B959-BA0B1FCE8BE9}"/>
    <dgm:cxn modelId="{45E9AEE2-535C-45AF-950F-F3F888FAA0CF}" srcId="{31665B8B-C733-47A2-BE1E-FFFED63417C4}" destId="{E5D9B8FE-F2D4-4AB7-87AA-90B7329CA95E}" srcOrd="3" destOrd="0" parTransId="{52E54E4A-50DD-4415-B0FB-1739BCEC4BF9}" sibTransId="{68B8AED6-0E7B-4460-A528-9B0F1E7180C8}"/>
    <dgm:cxn modelId="{F5265121-5BE4-46EB-AD79-C36A6BC497C6}" type="presParOf" srcId="{60811584-DFB4-4A6A-A7B8-69791D60EB8D}" destId="{7B26948E-BE8D-47ED-B222-D3AFF4D0D36B}" srcOrd="0" destOrd="0" presId="urn:microsoft.com/office/officeart/2005/8/layout/default"/>
    <dgm:cxn modelId="{CE288EF6-7815-4A19-BC00-001B48D1BA96}" type="presParOf" srcId="{60811584-DFB4-4A6A-A7B8-69791D60EB8D}" destId="{C464AFBC-DA16-45BD-83A3-D9BE80E7D552}" srcOrd="1" destOrd="0" presId="urn:microsoft.com/office/officeart/2005/8/layout/default"/>
    <dgm:cxn modelId="{774CA8C2-E2A3-4091-830D-4E9FBC200902}" type="presParOf" srcId="{60811584-DFB4-4A6A-A7B8-69791D60EB8D}" destId="{979E75DB-F83E-4D93-A55D-C716518A115F}" srcOrd="2" destOrd="0" presId="urn:microsoft.com/office/officeart/2005/8/layout/default"/>
    <dgm:cxn modelId="{A9CA5209-C943-4169-9692-7295090B9054}" type="presParOf" srcId="{60811584-DFB4-4A6A-A7B8-69791D60EB8D}" destId="{01A0D021-B0CC-4B2A-AA93-14805D795C02}" srcOrd="3" destOrd="0" presId="urn:microsoft.com/office/officeart/2005/8/layout/default"/>
    <dgm:cxn modelId="{EBDD5E57-3D43-4D47-A091-7453B043A7AA}" type="presParOf" srcId="{60811584-DFB4-4A6A-A7B8-69791D60EB8D}" destId="{CCAD13D2-D88F-446A-984F-15B61A70E2D8}" srcOrd="4" destOrd="0" presId="urn:microsoft.com/office/officeart/2005/8/layout/default"/>
    <dgm:cxn modelId="{EBDD6A56-3BBD-4C75-B32B-FA5AB9B6BA1E}" type="presParOf" srcId="{60811584-DFB4-4A6A-A7B8-69791D60EB8D}" destId="{5999EB28-40BA-4A81-BA6F-EC810F9ED31A}" srcOrd="5" destOrd="0" presId="urn:microsoft.com/office/officeart/2005/8/layout/default"/>
    <dgm:cxn modelId="{F81CA1EA-6E12-4B87-B463-544A5A126082}" type="presParOf" srcId="{60811584-DFB4-4A6A-A7B8-69791D60EB8D}" destId="{8710A584-0A28-49B3-A78D-BB44E1B13FB0}"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E37D-296E-4E8D-A616-171562D2E971}">
      <dsp:nvSpPr>
        <dsp:cNvPr id="0" name=""/>
        <dsp:cNvSpPr/>
      </dsp:nvSpPr>
      <dsp:spPr>
        <a:xfrm>
          <a:off x="726" y="157149"/>
          <a:ext cx="3798606" cy="14267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vi-VN" sz="1600" b="0" i="0" kern="1200"/>
            <a:t>Nên viết theo các bước sử dụng sản phẩm.</a:t>
          </a:r>
          <a:endParaRPr lang="en-US" sz="1600" kern="1200"/>
        </a:p>
      </dsp:txBody>
      <dsp:txXfrm>
        <a:off x="726" y="157149"/>
        <a:ext cx="3798606" cy="1426758"/>
      </dsp:txXfrm>
    </dsp:sp>
    <dsp:sp modelId="{2FBD11CC-1AC0-47BD-B14D-AAD764470924}">
      <dsp:nvSpPr>
        <dsp:cNvPr id="0" name=""/>
        <dsp:cNvSpPr/>
      </dsp:nvSpPr>
      <dsp:spPr>
        <a:xfrm>
          <a:off x="3998466" y="157149"/>
          <a:ext cx="3798606" cy="14267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vi-VN" sz="1600" b="0" i="0" kern="1200"/>
            <a:t>Nêu những việc nên làm, không nên làm đối với sản phẩm. Có thể giải thích ngắn gọn vì sao nên và không nên làm với sản phẩm. </a:t>
          </a:r>
          <a:endParaRPr lang="en-US" sz="1600" kern="1200"/>
        </a:p>
      </dsp:txBody>
      <dsp:txXfrm>
        <a:off x="3998466" y="157149"/>
        <a:ext cx="3798606" cy="1426758"/>
      </dsp:txXfrm>
    </dsp:sp>
    <dsp:sp modelId="{2DE19513-99B0-45B4-82E4-7167DAAA5660}">
      <dsp:nvSpPr>
        <dsp:cNvPr id="0" name=""/>
        <dsp:cNvSpPr/>
      </dsp:nvSpPr>
      <dsp:spPr>
        <a:xfrm>
          <a:off x="726" y="1783040"/>
          <a:ext cx="3798606" cy="14267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vi-VN" sz="1600" b="0" i="0" kern="1200"/>
            <a:t>Nên dùng số thủ tự để làm rõ các bước, đồng thời giúp người đọc hiểu rõ hơn cách sử dụng nồi cơm điện. </a:t>
          </a:r>
          <a:endParaRPr lang="en-US" sz="1600" kern="1200"/>
        </a:p>
      </dsp:txBody>
      <dsp:txXfrm>
        <a:off x="726" y="1783040"/>
        <a:ext cx="3798606" cy="1426758"/>
      </dsp:txXfrm>
    </dsp:sp>
    <dsp:sp modelId="{1270CA4D-67E0-4AFE-9885-279D4F057D53}">
      <dsp:nvSpPr>
        <dsp:cNvPr id="0" name=""/>
        <dsp:cNvSpPr/>
      </dsp:nvSpPr>
      <dsp:spPr>
        <a:xfrm>
          <a:off x="3998466" y="1783040"/>
          <a:ext cx="3798606" cy="14267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vi-VN" sz="1600" b="0" i="0" kern="1200"/>
            <a:t>Câu văn ngắn gọn, thường bắt đầu bằng 1 động từ.</a:t>
          </a:r>
          <a:endParaRPr lang="en-US" sz="1600" kern="1200"/>
        </a:p>
      </dsp:txBody>
      <dsp:txXfrm>
        <a:off x="3998466" y="1783040"/>
        <a:ext cx="3798606" cy="1426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BC684-27E3-43F0-B784-F778C239E9FD}">
      <dsp:nvSpPr>
        <dsp:cNvPr id="0" name=""/>
        <dsp:cNvSpPr/>
      </dsp:nvSpPr>
      <dsp:spPr>
        <a:xfrm>
          <a:off x="571796" y="0"/>
          <a:ext cx="6480365" cy="2846144"/>
        </a:xfrm>
        <a:prstGeom prst="rightArrow">
          <a:avLst/>
        </a:prstGeom>
        <a:solidFill>
          <a:schemeClr val="accent3">
            <a:lumMod val="90000"/>
          </a:schemeClr>
        </a:solidFill>
        <a:ln>
          <a:noFill/>
        </a:ln>
        <a:effectLst/>
      </dsp:spPr>
      <dsp:style>
        <a:lnRef idx="0">
          <a:scrgbClr r="0" g="0" b="0"/>
        </a:lnRef>
        <a:fillRef idx="1">
          <a:scrgbClr r="0" g="0" b="0"/>
        </a:fillRef>
        <a:effectRef idx="0">
          <a:scrgbClr r="0" g="0" b="0"/>
        </a:effectRef>
        <a:fontRef idx="minor"/>
      </dsp:style>
    </dsp:sp>
    <dsp:sp modelId="{80EF9F0C-78C6-48DA-A6F7-878B401148A2}">
      <dsp:nvSpPr>
        <dsp:cNvPr id="0" name=""/>
        <dsp:cNvSpPr/>
      </dsp:nvSpPr>
      <dsp:spPr>
        <a:xfrm>
          <a:off x="162595" y="314481"/>
          <a:ext cx="2502808" cy="22171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150000"/>
            </a:lnSpc>
            <a:spcBef>
              <a:spcPct val="0"/>
            </a:spcBef>
            <a:spcAft>
              <a:spcPct val="35000"/>
            </a:spcAft>
            <a:buNone/>
          </a:pPr>
          <a:r>
            <a:rPr lang="vi-VN" sz="1700" b="1" i="0" kern="1200"/>
            <a:t>Trước khi sử dụng: </a:t>
          </a:r>
          <a:r>
            <a:rPr lang="vi-VN" sz="1700" b="0" i="0" kern="1200"/>
            <a:t>Hướng dẫn kiểm tra sản phẩm trước khi sử dụng (để đảm bảo an toàn, hiệu quả).</a:t>
          </a:r>
          <a:endParaRPr lang="en-US" sz="1700" i="0" kern="1200"/>
        </a:p>
      </dsp:txBody>
      <dsp:txXfrm>
        <a:off x="270829" y="422715"/>
        <a:ext cx="2286340" cy="2000712"/>
      </dsp:txXfrm>
    </dsp:sp>
    <dsp:sp modelId="{EBDD860D-F0E5-4B90-97E6-2CD450C82917}">
      <dsp:nvSpPr>
        <dsp:cNvPr id="0" name=""/>
        <dsp:cNvSpPr/>
      </dsp:nvSpPr>
      <dsp:spPr>
        <a:xfrm>
          <a:off x="2957258" y="314481"/>
          <a:ext cx="1973822" cy="22171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150000"/>
            </a:lnSpc>
            <a:spcBef>
              <a:spcPct val="0"/>
            </a:spcBef>
            <a:spcAft>
              <a:spcPct val="35000"/>
            </a:spcAft>
            <a:buNone/>
          </a:pPr>
          <a:r>
            <a:rPr lang="vi-VN" sz="1700" b="1" i="0" kern="1200"/>
            <a:t>Khi sử dụng: </a:t>
          </a:r>
          <a:endParaRPr lang="en-US" sz="1700" b="1" i="0" kern="1200"/>
        </a:p>
        <a:p>
          <a:pPr marL="0" lvl="0" indent="0" algn="ctr" defTabSz="755650" rtl="0">
            <a:lnSpc>
              <a:spcPct val="150000"/>
            </a:lnSpc>
            <a:spcBef>
              <a:spcPct val="0"/>
            </a:spcBef>
            <a:spcAft>
              <a:spcPct val="35000"/>
            </a:spcAft>
            <a:buNone/>
          </a:pPr>
          <a:r>
            <a:rPr lang="vi-VN" sz="1700" b="0" i="0" kern="1200"/>
            <a:t>Chỉ ra các bước sử dụng sản phẩm theo đúng trình tự.</a:t>
          </a:r>
          <a:endParaRPr lang="en-US" sz="1700" i="0" kern="1200"/>
        </a:p>
      </dsp:txBody>
      <dsp:txXfrm>
        <a:off x="3053612" y="410835"/>
        <a:ext cx="1781114" cy="2024472"/>
      </dsp:txXfrm>
    </dsp:sp>
    <dsp:sp modelId="{5E80A873-832F-4594-AB9D-2A9519AB2894}">
      <dsp:nvSpPr>
        <dsp:cNvPr id="0" name=""/>
        <dsp:cNvSpPr/>
      </dsp:nvSpPr>
      <dsp:spPr>
        <a:xfrm>
          <a:off x="5222935" y="314481"/>
          <a:ext cx="2238427" cy="22171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150000"/>
            </a:lnSpc>
            <a:spcBef>
              <a:spcPct val="0"/>
            </a:spcBef>
            <a:spcAft>
              <a:spcPct val="35000"/>
            </a:spcAft>
            <a:buNone/>
          </a:pPr>
          <a:r>
            <a:rPr lang="vi-VN" sz="1700" b="1" i="0" kern="1200"/>
            <a:t>Sau khi sử dụng: </a:t>
          </a:r>
          <a:r>
            <a:rPr lang="vi-VN" sz="1700" b="0" i="0" kern="1200"/>
            <a:t>Hướng dẫn cách cất giữ, bảo quản sản phẩm. </a:t>
          </a:r>
          <a:endParaRPr lang="en-US" sz="1700" i="0" kern="1200"/>
        </a:p>
      </dsp:txBody>
      <dsp:txXfrm>
        <a:off x="5331169" y="422715"/>
        <a:ext cx="2021959" cy="200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948E-BE8D-47ED-B222-D3AFF4D0D36B}">
      <dsp:nvSpPr>
        <dsp:cNvPr id="0" name=""/>
        <dsp:cNvSpPr/>
      </dsp:nvSpPr>
      <dsp:spPr>
        <a:xfrm>
          <a:off x="2053" y="242158"/>
          <a:ext cx="1629370" cy="977622"/>
        </a:xfrm>
        <a:prstGeom prst="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vi-VN" sz="2000" b="0" i="0" kern="1200">
              <a:solidFill>
                <a:schemeClr val="tx1"/>
              </a:solidFill>
            </a:rPr>
            <a:t>Trình tự các bước</a:t>
          </a:r>
          <a:endParaRPr lang="en-US" sz="2000" kern="1200">
            <a:solidFill>
              <a:schemeClr val="tx1"/>
            </a:solidFill>
          </a:endParaRPr>
        </a:p>
      </dsp:txBody>
      <dsp:txXfrm>
        <a:off x="2053" y="242158"/>
        <a:ext cx="1629370" cy="977622"/>
      </dsp:txXfrm>
    </dsp:sp>
    <dsp:sp modelId="{979E75DB-F83E-4D93-A55D-C716518A115F}">
      <dsp:nvSpPr>
        <dsp:cNvPr id="0" name=""/>
        <dsp:cNvSpPr/>
      </dsp:nvSpPr>
      <dsp:spPr>
        <a:xfrm>
          <a:off x="1794361" y="242158"/>
          <a:ext cx="1629370" cy="977622"/>
        </a:xfrm>
        <a:prstGeom prst="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vi-VN" sz="2000" b="0" i="0" kern="1200">
              <a:solidFill>
                <a:schemeClr val="tx1"/>
              </a:solidFill>
            </a:rPr>
            <a:t>Cách hướng dẫn sử dụng</a:t>
          </a:r>
          <a:endParaRPr lang="en-US" sz="2000" kern="1200">
            <a:solidFill>
              <a:schemeClr val="tx1"/>
            </a:solidFill>
          </a:endParaRPr>
        </a:p>
      </dsp:txBody>
      <dsp:txXfrm>
        <a:off x="1794361" y="242158"/>
        <a:ext cx="1629370" cy="977622"/>
      </dsp:txXfrm>
    </dsp:sp>
    <dsp:sp modelId="{CCAD13D2-D88F-446A-984F-15B61A70E2D8}">
      <dsp:nvSpPr>
        <dsp:cNvPr id="0" name=""/>
        <dsp:cNvSpPr/>
      </dsp:nvSpPr>
      <dsp:spPr>
        <a:xfrm>
          <a:off x="3586668" y="242158"/>
          <a:ext cx="1629370" cy="977622"/>
        </a:xfrm>
        <a:prstGeom prst="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vi-VN" sz="2000" b="0" i="0" kern="1200">
              <a:solidFill>
                <a:schemeClr val="tx1"/>
              </a:solidFill>
            </a:rPr>
            <a:t>Cách dùng từ, viết câu</a:t>
          </a:r>
          <a:endParaRPr lang="en-US" sz="2000" kern="1200">
            <a:solidFill>
              <a:schemeClr val="tx1"/>
            </a:solidFill>
          </a:endParaRPr>
        </a:p>
      </dsp:txBody>
      <dsp:txXfrm>
        <a:off x="3586668" y="242158"/>
        <a:ext cx="1629370" cy="977622"/>
      </dsp:txXfrm>
    </dsp:sp>
    <dsp:sp modelId="{8710A584-0A28-49B3-A78D-BB44E1B13FB0}">
      <dsp:nvSpPr>
        <dsp:cNvPr id="0" name=""/>
        <dsp:cNvSpPr/>
      </dsp:nvSpPr>
      <dsp:spPr>
        <a:xfrm>
          <a:off x="5378975" y="242158"/>
          <a:ext cx="1629370" cy="977622"/>
        </a:xfrm>
        <a:prstGeom prst="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vi-VN" sz="2000" b="0" i="0" kern="1200">
              <a:solidFill>
                <a:schemeClr val="tx1"/>
              </a:solidFill>
            </a:rPr>
            <a:t>Chính tả</a:t>
          </a:r>
          <a:endParaRPr lang="en-US" sz="2000" kern="1200">
            <a:solidFill>
              <a:schemeClr val="tx1"/>
            </a:solidFill>
          </a:endParaRPr>
        </a:p>
      </dsp:txBody>
      <dsp:txXfrm>
        <a:off x="5378975" y="242158"/>
        <a:ext cx="1629370" cy="9776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25da81e01f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25da81e01f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25ebe0887d5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25ebe0887d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25ebe0887d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25ebe0887d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25ebe0887d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25ebe0887d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25ebe0887d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25ebe0887d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25ebe0887d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25ebe0887d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25ebe0887d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25ebe0887d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22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25ebe0887d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25ebe0887d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82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25ebe0887d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25ebe0887d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24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25ebe0887d5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25ebe0887d5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25da81e01f2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25da81e01f2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5da81e01f2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5da81e01f2_2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22c5dc0c6de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22c5dc0c6de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22c7d3e2c4f_1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22c7d3e2c4f_1_1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5ebe0887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5ebe088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25ebe0887d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25ebe0887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5ebe0887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5ebe088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88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25ebe0887d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25ebe0887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02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8604" y="892271"/>
            <a:ext cx="9331728" cy="4296079"/>
            <a:chOff x="238125" y="-1538475"/>
            <a:chExt cx="7124000" cy="3279700"/>
          </a:xfrm>
        </p:grpSpPr>
        <p:sp>
          <p:nvSpPr>
            <p:cNvPr id="10" name="Google Shape;10;p2"/>
            <p:cNvSpPr/>
            <p:nvPr/>
          </p:nvSpPr>
          <p:spPr>
            <a:xfrm>
              <a:off x="2839225" y="-809650"/>
              <a:ext cx="2249300" cy="1591125"/>
            </a:xfrm>
            <a:custGeom>
              <a:avLst/>
              <a:gdLst/>
              <a:ahLst/>
              <a:cxnLst/>
              <a:rect l="l" t="t" r="r" b="b"/>
              <a:pathLst>
                <a:path w="89972" h="63645" extrusionOk="0">
                  <a:moveTo>
                    <a:pt x="43347" y="0"/>
                  </a:moveTo>
                  <a:cubicBezTo>
                    <a:pt x="39619" y="0"/>
                    <a:pt x="30925" y="3755"/>
                    <a:pt x="28694" y="4373"/>
                  </a:cubicBezTo>
                  <a:cubicBezTo>
                    <a:pt x="26810" y="4890"/>
                    <a:pt x="8998" y="22428"/>
                    <a:pt x="0" y="32155"/>
                  </a:cubicBezTo>
                  <a:cubicBezTo>
                    <a:pt x="2675" y="40027"/>
                    <a:pt x="5867" y="50757"/>
                    <a:pt x="9362" y="52368"/>
                  </a:cubicBezTo>
                  <a:cubicBezTo>
                    <a:pt x="14651" y="54769"/>
                    <a:pt x="35776" y="63645"/>
                    <a:pt x="35776" y="63645"/>
                  </a:cubicBezTo>
                  <a:cubicBezTo>
                    <a:pt x="35776" y="63645"/>
                    <a:pt x="84227" y="45043"/>
                    <a:pt x="89972" y="38872"/>
                  </a:cubicBezTo>
                  <a:lnTo>
                    <a:pt x="63619" y="18963"/>
                  </a:lnTo>
                  <a:cubicBezTo>
                    <a:pt x="63619" y="18963"/>
                    <a:pt x="47479" y="1942"/>
                    <a:pt x="44652" y="270"/>
                  </a:cubicBezTo>
                  <a:cubicBezTo>
                    <a:pt x="44591" y="240"/>
                    <a:pt x="44561" y="240"/>
                    <a:pt x="44530" y="209"/>
                  </a:cubicBezTo>
                  <a:cubicBezTo>
                    <a:pt x="44238" y="65"/>
                    <a:pt x="43835" y="0"/>
                    <a:pt x="43347" y="0"/>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1538475"/>
              <a:ext cx="7124000" cy="3279700"/>
            </a:xfrm>
            <a:custGeom>
              <a:avLst/>
              <a:gdLst/>
              <a:ahLst/>
              <a:cxnLst/>
              <a:rect l="l" t="t" r="r" b="b"/>
              <a:pathLst>
                <a:path w="284960" h="131188" extrusionOk="0">
                  <a:moveTo>
                    <a:pt x="284960" y="0"/>
                  </a:moveTo>
                  <a:lnTo>
                    <a:pt x="277300" y="1368"/>
                  </a:lnTo>
                  <a:lnTo>
                    <a:pt x="254473" y="12098"/>
                  </a:lnTo>
                  <a:cubicBezTo>
                    <a:pt x="254473" y="12098"/>
                    <a:pt x="215779" y="38025"/>
                    <a:pt x="210977" y="42797"/>
                  </a:cubicBezTo>
                  <a:cubicBezTo>
                    <a:pt x="206174" y="47569"/>
                    <a:pt x="199761" y="61825"/>
                    <a:pt x="194016" y="68025"/>
                  </a:cubicBezTo>
                  <a:lnTo>
                    <a:pt x="197876" y="70943"/>
                  </a:lnTo>
                  <a:lnTo>
                    <a:pt x="202192" y="91825"/>
                  </a:lnTo>
                  <a:lnTo>
                    <a:pt x="201706" y="91856"/>
                  </a:lnTo>
                  <a:lnTo>
                    <a:pt x="118330" y="96263"/>
                  </a:lnTo>
                  <a:cubicBezTo>
                    <a:pt x="118330" y="96263"/>
                    <a:pt x="98908" y="69515"/>
                    <a:pt x="98908" y="67569"/>
                  </a:cubicBezTo>
                  <a:cubicBezTo>
                    <a:pt x="98908" y="67083"/>
                    <a:pt x="100944" y="64651"/>
                    <a:pt x="104044" y="61308"/>
                  </a:cubicBezTo>
                  <a:cubicBezTo>
                    <a:pt x="102707" y="57387"/>
                    <a:pt x="101491" y="54165"/>
                    <a:pt x="100458" y="53192"/>
                  </a:cubicBezTo>
                  <a:cubicBezTo>
                    <a:pt x="98057" y="50973"/>
                    <a:pt x="77296" y="29271"/>
                    <a:pt x="64986" y="19636"/>
                  </a:cubicBezTo>
                  <a:cubicBezTo>
                    <a:pt x="61430" y="16839"/>
                    <a:pt x="58573" y="15046"/>
                    <a:pt x="57083" y="15046"/>
                  </a:cubicBezTo>
                  <a:cubicBezTo>
                    <a:pt x="50396" y="15046"/>
                    <a:pt x="36627" y="33040"/>
                    <a:pt x="34317" y="34134"/>
                  </a:cubicBezTo>
                  <a:cubicBezTo>
                    <a:pt x="32007" y="35229"/>
                    <a:pt x="0" y="66384"/>
                    <a:pt x="0" y="66384"/>
                  </a:cubicBezTo>
                  <a:lnTo>
                    <a:pt x="0" y="131187"/>
                  </a:lnTo>
                  <a:lnTo>
                    <a:pt x="284960" y="131187"/>
                  </a:lnTo>
                  <a:lnTo>
                    <a:pt x="284960"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10800" y="-5800"/>
              <a:ext cx="2582150" cy="873900"/>
            </a:xfrm>
            <a:custGeom>
              <a:avLst/>
              <a:gdLst/>
              <a:ahLst/>
              <a:cxnLst/>
              <a:rect l="l" t="t" r="r" b="b"/>
              <a:pathLst>
                <a:path w="103286" h="34956" extrusionOk="0">
                  <a:moveTo>
                    <a:pt x="5137" y="1"/>
                  </a:moveTo>
                  <a:cubicBezTo>
                    <a:pt x="2037" y="3344"/>
                    <a:pt x="1" y="5776"/>
                    <a:pt x="1" y="6262"/>
                  </a:cubicBezTo>
                  <a:cubicBezTo>
                    <a:pt x="1" y="8208"/>
                    <a:pt x="19423" y="34956"/>
                    <a:pt x="19423" y="34956"/>
                  </a:cubicBezTo>
                  <a:lnTo>
                    <a:pt x="102799" y="30549"/>
                  </a:lnTo>
                  <a:lnTo>
                    <a:pt x="103285" y="30518"/>
                  </a:lnTo>
                  <a:lnTo>
                    <a:pt x="98969" y="9636"/>
                  </a:lnTo>
                  <a:lnTo>
                    <a:pt x="95109" y="6718"/>
                  </a:lnTo>
                  <a:cubicBezTo>
                    <a:pt x="89364" y="12889"/>
                    <a:pt x="40913" y="31491"/>
                    <a:pt x="40913" y="31491"/>
                  </a:cubicBezTo>
                  <a:cubicBezTo>
                    <a:pt x="40913" y="31491"/>
                    <a:pt x="19788" y="22615"/>
                    <a:pt x="14499" y="20214"/>
                  </a:cubicBezTo>
                  <a:cubicBezTo>
                    <a:pt x="11004" y="18603"/>
                    <a:pt x="7812" y="7873"/>
                    <a:pt x="5137"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05685" y="4203829"/>
            <a:ext cx="1236464" cy="972227"/>
            <a:chOff x="7059675" y="2665225"/>
            <a:chExt cx="1690775" cy="1329450"/>
          </a:xfrm>
        </p:grpSpPr>
        <p:sp>
          <p:nvSpPr>
            <p:cNvPr id="14" name="Google Shape;14;p2"/>
            <p:cNvSpPr/>
            <p:nvPr/>
          </p:nvSpPr>
          <p:spPr>
            <a:xfrm>
              <a:off x="7280025" y="2890700"/>
              <a:ext cx="1113275" cy="281275"/>
            </a:xfrm>
            <a:custGeom>
              <a:avLst/>
              <a:gdLst/>
              <a:ahLst/>
              <a:cxnLst/>
              <a:rect l="l" t="t" r="r" b="b"/>
              <a:pathLst>
                <a:path w="44531" h="11251" extrusionOk="0">
                  <a:moveTo>
                    <a:pt x="25874" y="1"/>
                  </a:moveTo>
                  <a:cubicBezTo>
                    <a:pt x="24523" y="1"/>
                    <a:pt x="22921" y="273"/>
                    <a:pt x="21065" y="1012"/>
                  </a:cubicBezTo>
                  <a:cubicBezTo>
                    <a:pt x="21065" y="1012"/>
                    <a:pt x="18751" y="196"/>
                    <a:pt x="15911" y="196"/>
                  </a:cubicBezTo>
                  <a:cubicBezTo>
                    <a:pt x="13880" y="196"/>
                    <a:pt x="11581" y="613"/>
                    <a:pt x="9667" y="2045"/>
                  </a:cubicBezTo>
                  <a:cubicBezTo>
                    <a:pt x="9667" y="2045"/>
                    <a:pt x="8820" y="1747"/>
                    <a:pt x="7566" y="1747"/>
                  </a:cubicBezTo>
                  <a:cubicBezTo>
                    <a:pt x="5494" y="1747"/>
                    <a:pt x="2311" y="2561"/>
                    <a:pt x="1" y="6878"/>
                  </a:cubicBezTo>
                  <a:cubicBezTo>
                    <a:pt x="1" y="6878"/>
                    <a:pt x="13434" y="11250"/>
                    <a:pt x="26281" y="11250"/>
                  </a:cubicBezTo>
                  <a:cubicBezTo>
                    <a:pt x="33302" y="11250"/>
                    <a:pt x="40148" y="9944"/>
                    <a:pt x="44531" y="5906"/>
                  </a:cubicBezTo>
                  <a:cubicBezTo>
                    <a:pt x="44531" y="5906"/>
                    <a:pt x="42877" y="1469"/>
                    <a:pt x="36220" y="1469"/>
                  </a:cubicBezTo>
                  <a:cubicBezTo>
                    <a:pt x="34854" y="1469"/>
                    <a:pt x="33277" y="1656"/>
                    <a:pt x="31461" y="2106"/>
                  </a:cubicBezTo>
                  <a:cubicBezTo>
                    <a:pt x="31461" y="2106"/>
                    <a:pt x="29635" y="1"/>
                    <a:pt x="25874" y="1"/>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91900" y="2665225"/>
              <a:ext cx="274350" cy="461750"/>
            </a:xfrm>
            <a:custGeom>
              <a:avLst/>
              <a:gdLst/>
              <a:ahLst/>
              <a:cxnLst/>
              <a:rect l="l" t="t" r="r" b="b"/>
              <a:pathLst>
                <a:path w="10974" h="18470" extrusionOk="0">
                  <a:moveTo>
                    <a:pt x="1855" y="0"/>
                  </a:moveTo>
                  <a:cubicBezTo>
                    <a:pt x="1520" y="0"/>
                    <a:pt x="1155" y="0"/>
                    <a:pt x="882" y="183"/>
                  </a:cubicBezTo>
                  <a:cubicBezTo>
                    <a:pt x="0" y="791"/>
                    <a:pt x="821" y="2341"/>
                    <a:pt x="365" y="3344"/>
                  </a:cubicBezTo>
                  <a:cubicBezTo>
                    <a:pt x="304" y="3496"/>
                    <a:pt x="213" y="3617"/>
                    <a:pt x="213" y="3800"/>
                  </a:cubicBezTo>
                  <a:cubicBezTo>
                    <a:pt x="213" y="4043"/>
                    <a:pt x="487" y="4195"/>
                    <a:pt x="700" y="4286"/>
                  </a:cubicBezTo>
                  <a:cubicBezTo>
                    <a:pt x="2189" y="5076"/>
                    <a:pt x="3131" y="6809"/>
                    <a:pt x="3374" y="8572"/>
                  </a:cubicBezTo>
                  <a:cubicBezTo>
                    <a:pt x="3648" y="10305"/>
                    <a:pt x="3344" y="12098"/>
                    <a:pt x="2918" y="13830"/>
                  </a:cubicBezTo>
                  <a:cubicBezTo>
                    <a:pt x="2766" y="14438"/>
                    <a:pt x="2614" y="15077"/>
                    <a:pt x="2766" y="15685"/>
                  </a:cubicBezTo>
                  <a:cubicBezTo>
                    <a:pt x="2918" y="16262"/>
                    <a:pt x="3314" y="16718"/>
                    <a:pt x="3739" y="17083"/>
                  </a:cubicBezTo>
                  <a:cubicBezTo>
                    <a:pt x="4646" y="17828"/>
                    <a:pt x="6252" y="18469"/>
                    <a:pt x="7706" y="18469"/>
                  </a:cubicBezTo>
                  <a:cubicBezTo>
                    <a:pt x="8981" y="18469"/>
                    <a:pt x="10140" y="17976"/>
                    <a:pt x="10609" y="16627"/>
                  </a:cubicBezTo>
                  <a:cubicBezTo>
                    <a:pt x="10973" y="15624"/>
                    <a:pt x="10548" y="14438"/>
                    <a:pt x="10274" y="13466"/>
                  </a:cubicBezTo>
                  <a:cubicBezTo>
                    <a:pt x="9818" y="11703"/>
                    <a:pt x="9545" y="9970"/>
                    <a:pt x="9271" y="8146"/>
                  </a:cubicBezTo>
                  <a:cubicBezTo>
                    <a:pt x="8906" y="5563"/>
                    <a:pt x="8177" y="2736"/>
                    <a:pt x="6140" y="1247"/>
                  </a:cubicBezTo>
                  <a:cubicBezTo>
                    <a:pt x="4894" y="365"/>
                    <a:pt x="3344" y="92"/>
                    <a:pt x="185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59675" y="2982225"/>
              <a:ext cx="1690775" cy="1012450"/>
            </a:xfrm>
            <a:custGeom>
              <a:avLst/>
              <a:gdLst/>
              <a:ahLst/>
              <a:cxnLst/>
              <a:rect l="l" t="t" r="r" b="b"/>
              <a:pathLst>
                <a:path w="67631" h="40498" extrusionOk="0">
                  <a:moveTo>
                    <a:pt x="24994" y="1"/>
                  </a:moveTo>
                  <a:cubicBezTo>
                    <a:pt x="21862" y="1"/>
                    <a:pt x="19028" y="1059"/>
                    <a:pt x="19028" y="1059"/>
                  </a:cubicBezTo>
                  <a:cubicBezTo>
                    <a:pt x="17093" y="449"/>
                    <a:pt x="15328" y="169"/>
                    <a:pt x="13723" y="169"/>
                  </a:cubicBezTo>
                  <a:cubicBezTo>
                    <a:pt x="5418" y="169"/>
                    <a:pt x="1413" y="7656"/>
                    <a:pt x="547" y="15528"/>
                  </a:cubicBezTo>
                  <a:cubicBezTo>
                    <a:pt x="0" y="20360"/>
                    <a:pt x="669" y="25376"/>
                    <a:pt x="2250" y="28841"/>
                  </a:cubicBezTo>
                  <a:cubicBezTo>
                    <a:pt x="2280" y="28962"/>
                    <a:pt x="2341" y="29054"/>
                    <a:pt x="2401" y="29175"/>
                  </a:cubicBezTo>
                  <a:cubicBezTo>
                    <a:pt x="2888" y="30239"/>
                    <a:pt x="3465" y="31181"/>
                    <a:pt x="4012" y="32002"/>
                  </a:cubicBezTo>
                  <a:cubicBezTo>
                    <a:pt x="5228" y="33674"/>
                    <a:pt x="6535" y="34798"/>
                    <a:pt x="7812" y="35528"/>
                  </a:cubicBezTo>
                  <a:cubicBezTo>
                    <a:pt x="7994" y="35619"/>
                    <a:pt x="8146" y="35710"/>
                    <a:pt x="8329" y="35771"/>
                  </a:cubicBezTo>
                  <a:cubicBezTo>
                    <a:pt x="8420" y="35832"/>
                    <a:pt x="8511" y="35862"/>
                    <a:pt x="8602" y="35893"/>
                  </a:cubicBezTo>
                  <a:cubicBezTo>
                    <a:pt x="8754" y="35984"/>
                    <a:pt x="8906" y="36045"/>
                    <a:pt x="9058" y="36105"/>
                  </a:cubicBezTo>
                  <a:cubicBezTo>
                    <a:pt x="9210" y="36166"/>
                    <a:pt x="9332" y="36197"/>
                    <a:pt x="9484" y="36257"/>
                  </a:cubicBezTo>
                  <a:lnTo>
                    <a:pt x="9514" y="36257"/>
                  </a:lnTo>
                  <a:cubicBezTo>
                    <a:pt x="9666" y="36318"/>
                    <a:pt x="9818" y="36348"/>
                    <a:pt x="9970" y="36409"/>
                  </a:cubicBezTo>
                  <a:lnTo>
                    <a:pt x="10000" y="36409"/>
                  </a:lnTo>
                  <a:cubicBezTo>
                    <a:pt x="10152" y="36440"/>
                    <a:pt x="10304" y="36470"/>
                    <a:pt x="10456" y="36531"/>
                  </a:cubicBezTo>
                  <a:lnTo>
                    <a:pt x="10487" y="36531"/>
                  </a:lnTo>
                  <a:cubicBezTo>
                    <a:pt x="10639" y="36561"/>
                    <a:pt x="10791" y="36592"/>
                    <a:pt x="10973" y="36622"/>
                  </a:cubicBezTo>
                  <a:cubicBezTo>
                    <a:pt x="11095" y="36622"/>
                    <a:pt x="11216" y="36652"/>
                    <a:pt x="11368" y="36652"/>
                  </a:cubicBezTo>
                  <a:cubicBezTo>
                    <a:pt x="11399" y="36683"/>
                    <a:pt x="11429" y="36683"/>
                    <a:pt x="11459" y="36683"/>
                  </a:cubicBezTo>
                  <a:cubicBezTo>
                    <a:pt x="11581" y="36683"/>
                    <a:pt x="11733" y="36713"/>
                    <a:pt x="11885" y="36713"/>
                  </a:cubicBezTo>
                  <a:lnTo>
                    <a:pt x="12037" y="36713"/>
                  </a:lnTo>
                  <a:cubicBezTo>
                    <a:pt x="12189" y="36713"/>
                    <a:pt x="12310" y="36744"/>
                    <a:pt x="12432" y="36744"/>
                  </a:cubicBezTo>
                  <a:cubicBezTo>
                    <a:pt x="12614" y="36744"/>
                    <a:pt x="12797" y="36713"/>
                    <a:pt x="12979" y="36713"/>
                  </a:cubicBezTo>
                  <a:lnTo>
                    <a:pt x="13010" y="36713"/>
                  </a:lnTo>
                  <a:cubicBezTo>
                    <a:pt x="14104" y="36652"/>
                    <a:pt x="14773" y="36409"/>
                    <a:pt x="14773" y="36409"/>
                  </a:cubicBezTo>
                  <a:cubicBezTo>
                    <a:pt x="17572" y="39252"/>
                    <a:pt x="21213" y="39998"/>
                    <a:pt x="24267" y="39998"/>
                  </a:cubicBezTo>
                  <a:cubicBezTo>
                    <a:pt x="27646" y="39998"/>
                    <a:pt x="30305" y="39084"/>
                    <a:pt x="30305" y="39084"/>
                  </a:cubicBezTo>
                  <a:cubicBezTo>
                    <a:pt x="33002" y="40126"/>
                    <a:pt x="35442" y="40497"/>
                    <a:pt x="37549" y="40497"/>
                  </a:cubicBezTo>
                  <a:cubicBezTo>
                    <a:pt x="42755" y="40497"/>
                    <a:pt x="45928" y="38233"/>
                    <a:pt x="45928" y="38233"/>
                  </a:cubicBezTo>
                  <a:cubicBezTo>
                    <a:pt x="47043" y="38540"/>
                    <a:pt x="48157" y="38693"/>
                    <a:pt x="49225" y="38693"/>
                  </a:cubicBezTo>
                  <a:cubicBezTo>
                    <a:pt x="49322" y="38693"/>
                    <a:pt x="49419" y="38691"/>
                    <a:pt x="49515" y="38689"/>
                  </a:cubicBezTo>
                  <a:cubicBezTo>
                    <a:pt x="49606" y="38689"/>
                    <a:pt x="49667" y="38689"/>
                    <a:pt x="49758" y="38659"/>
                  </a:cubicBezTo>
                  <a:lnTo>
                    <a:pt x="49971" y="38659"/>
                  </a:lnTo>
                  <a:cubicBezTo>
                    <a:pt x="50062" y="38659"/>
                    <a:pt x="50153" y="38628"/>
                    <a:pt x="50275" y="38628"/>
                  </a:cubicBezTo>
                  <a:cubicBezTo>
                    <a:pt x="50366" y="38628"/>
                    <a:pt x="50487" y="38598"/>
                    <a:pt x="50609" y="38598"/>
                  </a:cubicBezTo>
                  <a:cubicBezTo>
                    <a:pt x="51095" y="38537"/>
                    <a:pt x="51582" y="38446"/>
                    <a:pt x="52068" y="38294"/>
                  </a:cubicBezTo>
                  <a:cubicBezTo>
                    <a:pt x="52190" y="38263"/>
                    <a:pt x="52311" y="38233"/>
                    <a:pt x="52433" y="38203"/>
                  </a:cubicBezTo>
                  <a:cubicBezTo>
                    <a:pt x="52494" y="38172"/>
                    <a:pt x="52585" y="38172"/>
                    <a:pt x="52646" y="38142"/>
                  </a:cubicBezTo>
                  <a:cubicBezTo>
                    <a:pt x="52798" y="38081"/>
                    <a:pt x="52919" y="38051"/>
                    <a:pt x="53041" y="37990"/>
                  </a:cubicBezTo>
                  <a:cubicBezTo>
                    <a:pt x="53314" y="37899"/>
                    <a:pt x="53557" y="37807"/>
                    <a:pt x="53801" y="37716"/>
                  </a:cubicBezTo>
                  <a:cubicBezTo>
                    <a:pt x="53892" y="37655"/>
                    <a:pt x="53983" y="37625"/>
                    <a:pt x="54074" y="37595"/>
                  </a:cubicBezTo>
                  <a:cubicBezTo>
                    <a:pt x="54105" y="37564"/>
                    <a:pt x="54165" y="37534"/>
                    <a:pt x="54196" y="37534"/>
                  </a:cubicBezTo>
                  <a:cubicBezTo>
                    <a:pt x="54287" y="37473"/>
                    <a:pt x="54378" y="37443"/>
                    <a:pt x="54469" y="37382"/>
                  </a:cubicBezTo>
                  <a:cubicBezTo>
                    <a:pt x="54621" y="37321"/>
                    <a:pt x="54773" y="37230"/>
                    <a:pt x="54925" y="37169"/>
                  </a:cubicBezTo>
                  <a:cubicBezTo>
                    <a:pt x="54986" y="37108"/>
                    <a:pt x="55047" y="37078"/>
                    <a:pt x="55138" y="37048"/>
                  </a:cubicBezTo>
                  <a:cubicBezTo>
                    <a:pt x="55351" y="36926"/>
                    <a:pt x="55564" y="36774"/>
                    <a:pt x="55776" y="36652"/>
                  </a:cubicBezTo>
                  <a:cubicBezTo>
                    <a:pt x="55868" y="36592"/>
                    <a:pt x="55989" y="36531"/>
                    <a:pt x="56080" y="36440"/>
                  </a:cubicBezTo>
                  <a:cubicBezTo>
                    <a:pt x="56202" y="36379"/>
                    <a:pt x="56293" y="36318"/>
                    <a:pt x="56384" y="36227"/>
                  </a:cubicBezTo>
                  <a:cubicBezTo>
                    <a:pt x="56506" y="36166"/>
                    <a:pt x="56597" y="36075"/>
                    <a:pt x="56688" y="36014"/>
                  </a:cubicBezTo>
                  <a:cubicBezTo>
                    <a:pt x="56810" y="35923"/>
                    <a:pt x="56901" y="35862"/>
                    <a:pt x="56992" y="35771"/>
                  </a:cubicBezTo>
                  <a:cubicBezTo>
                    <a:pt x="57205" y="35649"/>
                    <a:pt x="57357" y="35497"/>
                    <a:pt x="57539" y="35345"/>
                  </a:cubicBezTo>
                  <a:cubicBezTo>
                    <a:pt x="57661" y="35224"/>
                    <a:pt x="57782" y="35133"/>
                    <a:pt x="57874" y="35041"/>
                  </a:cubicBezTo>
                  <a:cubicBezTo>
                    <a:pt x="57995" y="34950"/>
                    <a:pt x="58086" y="34859"/>
                    <a:pt x="58178" y="34768"/>
                  </a:cubicBezTo>
                  <a:cubicBezTo>
                    <a:pt x="58360" y="34586"/>
                    <a:pt x="58542" y="34434"/>
                    <a:pt x="58725" y="34251"/>
                  </a:cubicBezTo>
                  <a:cubicBezTo>
                    <a:pt x="58725" y="34221"/>
                    <a:pt x="58725" y="34221"/>
                    <a:pt x="58725" y="34221"/>
                  </a:cubicBezTo>
                  <a:cubicBezTo>
                    <a:pt x="59485" y="33461"/>
                    <a:pt x="60153" y="32640"/>
                    <a:pt x="60792" y="31759"/>
                  </a:cubicBezTo>
                  <a:cubicBezTo>
                    <a:pt x="61035" y="31424"/>
                    <a:pt x="61278" y="31060"/>
                    <a:pt x="61521" y="30695"/>
                  </a:cubicBezTo>
                  <a:cubicBezTo>
                    <a:pt x="61552" y="30634"/>
                    <a:pt x="61612" y="30543"/>
                    <a:pt x="61643" y="30482"/>
                  </a:cubicBezTo>
                  <a:cubicBezTo>
                    <a:pt x="61855" y="30148"/>
                    <a:pt x="62068" y="29813"/>
                    <a:pt x="62251" y="29479"/>
                  </a:cubicBezTo>
                  <a:cubicBezTo>
                    <a:pt x="62281" y="29449"/>
                    <a:pt x="62281" y="29418"/>
                    <a:pt x="62311" y="29388"/>
                  </a:cubicBezTo>
                  <a:cubicBezTo>
                    <a:pt x="67175" y="20664"/>
                    <a:pt x="67631" y="8385"/>
                    <a:pt x="60214" y="3916"/>
                  </a:cubicBezTo>
                  <a:cubicBezTo>
                    <a:pt x="55293" y="973"/>
                    <a:pt x="51498" y="65"/>
                    <a:pt x="48689" y="65"/>
                  </a:cubicBezTo>
                  <a:cubicBezTo>
                    <a:pt x="44158" y="65"/>
                    <a:pt x="42189" y="2427"/>
                    <a:pt x="42189" y="2427"/>
                  </a:cubicBezTo>
                  <a:cubicBezTo>
                    <a:pt x="40805" y="1731"/>
                    <a:pt x="39409" y="1477"/>
                    <a:pt x="38112" y="1477"/>
                  </a:cubicBezTo>
                  <a:cubicBezTo>
                    <a:pt x="34651" y="1477"/>
                    <a:pt x="31885" y="3278"/>
                    <a:pt x="31885" y="3278"/>
                  </a:cubicBezTo>
                  <a:cubicBezTo>
                    <a:pt x="30313" y="708"/>
                    <a:pt x="27554" y="1"/>
                    <a:pt x="249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25800" y="3038875"/>
              <a:ext cx="254575" cy="893150"/>
            </a:xfrm>
            <a:custGeom>
              <a:avLst/>
              <a:gdLst/>
              <a:ahLst/>
              <a:cxnLst/>
              <a:rect l="l" t="t" r="r" b="b"/>
              <a:pathLst>
                <a:path w="10183" h="35726" extrusionOk="0">
                  <a:moveTo>
                    <a:pt x="49" y="1"/>
                  </a:moveTo>
                  <a:cubicBezTo>
                    <a:pt x="40" y="1"/>
                    <a:pt x="34" y="3"/>
                    <a:pt x="31" y="9"/>
                  </a:cubicBezTo>
                  <a:cubicBezTo>
                    <a:pt x="0" y="39"/>
                    <a:pt x="365" y="404"/>
                    <a:pt x="1064" y="982"/>
                  </a:cubicBezTo>
                  <a:cubicBezTo>
                    <a:pt x="1399" y="1286"/>
                    <a:pt x="1794" y="1681"/>
                    <a:pt x="2280" y="2137"/>
                  </a:cubicBezTo>
                  <a:cubicBezTo>
                    <a:pt x="2493" y="2350"/>
                    <a:pt x="2736" y="2623"/>
                    <a:pt x="3010" y="2866"/>
                  </a:cubicBezTo>
                  <a:cubicBezTo>
                    <a:pt x="3131" y="3018"/>
                    <a:pt x="3253" y="3140"/>
                    <a:pt x="3405" y="3292"/>
                  </a:cubicBezTo>
                  <a:cubicBezTo>
                    <a:pt x="3526" y="3444"/>
                    <a:pt x="3648" y="3596"/>
                    <a:pt x="3769" y="3748"/>
                  </a:cubicBezTo>
                  <a:cubicBezTo>
                    <a:pt x="4864" y="4994"/>
                    <a:pt x="6019" y="6574"/>
                    <a:pt x="7022" y="8550"/>
                  </a:cubicBezTo>
                  <a:cubicBezTo>
                    <a:pt x="7994" y="10496"/>
                    <a:pt x="8815" y="12836"/>
                    <a:pt x="9210" y="15359"/>
                  </a:cubicBezTo>
                  <a:lnTo>
                    <a:pt x="9210" y="15389"/>
                  </a:lnTo>
                  <a:cubicBezTo>
                    <a:pt x="9271" y="15876"/>
                    <a:pt x="9332" y="16392"/>
                    <a:pt x="9393" y="16909"/>
                  </a:cubicBezTo>
                  <a:cubicBezTo>
                    <a:pt x="9393" y="17426"/>
                    <a:pt x="9453" y="17912"/>
                    <a:pt x="9453" y="18429"/>
                  </a:cubicBezTo>
                  <a:cubicBezTo>
                    <a:pt x="9423" y="19736"/>
                    <a:pt x="9332" y="20982"/>
                    <a:pt x="9119" y="22167"/>
                  </a:cubicBezTo>
                  <a:cubicBezTo>
                    <a:pt x="8906" y="23353"/>
                    <a:pt x="8633" y="24477"/>
                    <a:pt x="8329" y="25541"/>
                  </a:cubicBezTo>
                  <a:cubicBezTo>
                    <a:pt x="7691" y="27639"/>
                    <a:pt x="6900" y="29462"/>
                    <a:pt x="6201" y="30952"/>
                  </a:cubicBezTo>
                  <a:cubicBezTo>
                    <a:pt x="5472" y="32441"/>
                    <a:pt x="4833" y="33627"/>
                    <a:pt x="4408" y="34417"/>
                  </a:cubicBezTo>
                  <a:cubicBezTo>
                    <a:pt x="3982" y="35238"/>
                    <a:pt x="3739" y="35693"/>
                    <a:pt x="3800" y="35724"/>
                  </a:cubicBezTo>
                  <a:cubicBezTo>
                    <a:pt x="3802" y="35725"/>
                    <a:pt x="3805" y="35725"/>
                    <a:pt x="3807" y="35725"/>
                  </a:cubicBezTo>
                  <a:cubicBezTo>
                    <a:pt x="3883" y="35725"/>
                    <a:pt x="4183" y="35332"/>
                    <a:pt x="4681" y="34599"/>
                  </a:cubicBezTo>
                  <a:cubicBezTo>
                    <a:pt x="5198" y="33809"/>
                    <a:pt x="5897" y="32684"/>
                    <a:pt x="6657" y="31195"/>
                  </a:cubicBezTo>
                  <a:cubicBezTo>
                    <a:pt x="7447" y="29706"/>
                    <a:pt x="8268" y="27882"/>
                    <a:pt x="8967" y="25724"/>
                  </a:cubicBezTo>
                  <a:cubicBezTo>
                    <a:pt x="9301" y="24660"/>
                    <a:pt x="9605" y="23505"/>
                    <a:pt x="9818" y="22289"/>
                  </a:cubicBezTo>
                  <a:cubicBezTo>
                    <a:pt x="10061" y="21073"/>
                    <a:pt x="10153" y="19766"/>
                    <a:pt x="10183" y="18429"/>
                  </a:cubicBezTo>
                  <a:cubicBezTo>
                    <a:pt x="10183" y="17912"/>
                    <a:pt x="10153" y="17365"/>
                    <a:pt x="10122" y="16848"/>
                  </a:cubicBezTo>
                  <a:cubicBezTo>
                    <a:pt x="10061" y="16331"/>
                    <a:pt x="10001" y="15784"/>
                    <a:pt x="9940" y="15268"/>
                  </a:cubicBezTo>
                  <a:cubicBezTo>
                    <a:pt x="9514" y="12623"/>
                    <a:pt x="8663" y="10252"/>
                    <a:pt x="7599" y="8246"/>
                  </a:cubicBezTo>
                  <a:cubicBezTo>
                    <a:pt x="6566" y="6240"/>
                    <a:pt x="5320" y="4629"/>
                    <a:pt x="4165" y="3383"/>
                  </a:cubicBezTo>
                  <a:cubicBezTo>
                    <a:pt x="4043" y="3231"/>
                    <a:pt x="3891" y="3079"/>
                    <a:pt x="3769" y="2957"/>
                  </a:cubicBezTo>
                  <a:cubicBezTo>
                    <a:pt x="3617" y="2805"/>
                    <a:pt x="3466" y="2684"/>
                    <a:pt x="3344" y="2532"/>
                  </a:cubicBezTo>
                  <a:cubicBezTo>
                    <a:pt x="3070" y="2289"/>
                    <a:pt x="2827" y="2046"/>
                    <a:pt x="2584" y="1802"/>
                  </a:cubicBezTo>
                  <a:cubicBezTo>
                    <a:pt x="2067" y="1377"/>
                    <a:pt x="1642" y="1012"/>
                    <a:pt x="1247" y="739"/>
                  </a:cubicBezTo>
                  <a:cubicBezTo>
                    <a:pt x="557" y="269"/>
                    <a:pt x="142" y="1"/>
                    <a:pt x="49"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715450" y="3080125"/>
              <a:ext cx="113250" cy="846075"/>
            </a:xfrm>
            <a:custGeom>
              <a:avLst/>
              <a:gdLst/>
              <a:ahLst/>
              <a:cxnLst/>
              <a:rect l="l" t="t" r="r" b="b"/>
              <a:pathLst>
                <a:path w="4530" h="33843" extrusionOk="0">
                  <a:moveTo>
                    <a:pt x="4499" y="0"/>
                  </a:moveTo>
                  <a:lnTo>
                    <a:pt x="4499" y="0"/>
                  </a:lnTo>
                  <a:cubicBezTo>
                    <a:pt x="4439" y="0"/>
                    <a:pt x="4195" y="365"/>
                    <a:pt x="3800" y="1064"/>
                  </a:cubicBezTo>
                  <a:cubicBezTo>
                    <a:pt x="3618" y="1429"/>
                    <a:pt x="3375" y="1885"/>
                    <a:pt x="3162" y="2402"/>
                  </a:cubicBezTo>
                  <a:cubicBezTo>
                    <a:pt x="3040" y="2675"/>
                    <a:pt x="2919" y="2949"/>
                    <a:pt x="2767" y="3253"/>
                  </a:cubicBezTo>
                  <a:cubicBezTo>
                    <a:pt x="2645" y="3557"/>
                    <a:pt x="2524" y="3891"/>
                    <a:pt x="2402" y="4225"/>
                  </a:cubicBezTo>
                  <a:cubicBezTo>
                    <a:pt x="1369" y="6961"/>
                    <a:pt x="274" y="10973"/>
                    <a:pt x="62" y="15624"/>
                  </a:cubicBezTo>
                  <a:cubicBezTo>
                    <a:pt x="31" y="15867"/>
                    <a:pt x="31" y="16080"/>
                    <a:pt x="31" y="16323"/>
                  </a:cubicBezTo>
                  <a:lnTo>
                    <a:pt x="1" y="17022"/>
                  </a:lnTo>
                  <a:cubicBezTo>
                    <a:pt x="1" y="17478"/>
                    <a:pt x="1" y="17934"/>
                    <a:pt x="1" y="18390"/>
                  </a:cubicBezTo>
                  <a:cubicBezTo>
                    <a:pt x="92" y="20730"/>
                    <a:pt x="335" y="22888"/>
                    <a:pt x="700" y="24834"/>
                  </a:cubicBezTo>
                  <a:cubicBezTo>
                    <a:pt x="1095" y="26749"/>
                    <a:pt x="1551" y="28451"/>
                    <a:pt x="2068" y="29849"/>
                  </a:cubicBezTo>
                  <a:cubicBezTo>
                    <a:pt x="2311" y="30548"/>
                    <a:pt x="2524" y="31156"/>
                    <a:pt x="2767" y="31673"/>
                  </a:cubicBezTo>
                  <a:cubicBezTo>
                    <a:pt x="3010" y="32220"/>
                    <a:pt x="3223" y="32676"/>
                    <a:pt x="3375" y="33040"/>
                  </a:cubicBezTo>
                  <a:cubicBezTo>
                    <a:pt x="3587" y="33405"/>
                    <a:pt x="3800" y="33679"/>
                    <a:pt x="4043" y="33770"/>
                  </a:cubicBezTo>
                  <a:cubicBezTo>
                    <a:pt x="4140" y="33825"/>
                    <a:pt x="4217" y="33843"/>
                    <a:pt x="4274" y="33843"/>
                  </a:cubicBezTo>
                  <a:cubicBezTo>
                    <a:pt x="4341" y="33843"/>
                    <a:pt x="4378" y="33817"/>
                    <a:pt x="4378" y="33800"/>
                  </a:cubicBezTo>
                  <a:cubicBezTo>
                    <a:pt x="4378" y="33770"/>
                    <a:pt x="4256" y="33770"/>
                    <a:pt x="4135" y="33648"/>
                  </a:cubicBezTo>
                  <a:cubicBezTo>
                    <a:pt x="3983" y="33527"/>
                    <a:pt x="3800" y="33284"/>
                    <a:pt x="3679" y="32919"/>
                  </a:cubicBezTo>
                  <a:cubicBezTo>
                    <a:pt x="3527" y="32524"/>
                    <a:pt x="3375" y="32068"/>
                    <a:pt x="3192" y="31521"/>
                  </a:cubicBezTo>
                  <a:cubicBezTo>
                    <a:pt x="2980" y="31004"/>
                    <a:pt x="2767" y="30366"/>
                    <a:pt x="2554" y="29666"/>
                  </a:cubicBezTo>
                  <a:cubicBezTo>
                    <a:pt x="2128" y="28299"/>
                    <a:pt x="1733" y="26597"/>
                    <a:pt x="1369" y="24712"/>
                  </a:cubicBezTo>
                  <a:cubicBezTo>
                    <a:pt x="1034" y="22797"/>
                    <a:pt x="791" y="20669"/>
                    <a:pt x="730" y="18390"/>
                  </a:cubicBezTo>
                  <a:cubicBezTo>
                    <a:pt x="730" y="17934"/>
                    <a:pt x="761" y="17478"/>
                    <a:pt x="761" y="17022"/>
                  </a:cubicBezTo>
                  <a:lnTo>
                    <a:pt x="761" y="16353"/>
                  </a:lnTo>
                  <a:cubicBezTo>
                    <a:pt x="761" y="16110"/>
                    <a:pt x="791" y="15897"/>
                    <a:pt x="791" y="15654"/>
                  </a:cubicBezTo>
                  <a:cubicBezTo>
                    <a:pt x="973" y="11095"/>
                    <a:pt x="1976" y="7143"/>
                    <a:pt x="2888" y="4408"/>
                  </a:cubicBezTo>
                  <a:cubicBezTo>
                    <a:pt x="2980" y="4073"/>
                    <a:pt x="3101" y="3739"/>
                    <a:pt x="3223" y="3435"/>
                  </a:cubicBezTo>
                  <a:cubicBezTo>
                    <a:pt x="3344" y="3131"/>
                    <a:pt x="3466" y="2827"/>
                    <a:pt x="3557" y="2584"/>
                  </a:cubicBezTo>
                  <a:cubicBezTo>
                    <a:pt x="3739" y="2037"/>
                    <a:pt x="3952" y="1581"/>
                    <a:pt x="4074" y="1216"/>
                  </a:cubicBezTo>
                  <a:cubicBezTo>
                    <a:pt x="4378" y="456"/>
                    <a:pt x="4530" y="31"/>
                    <a:pt x="4499"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13475" y="3005600"/>
              <a:ext cx="211275" cy="855000"/>
            </a:xfrm>
            <a:custGeom>
              <a:avLst/>
              <a:gdLst/>
              <a:ahLst/>
              <a:cxnLst/>
              <a:rect l="l" t="t" r="r" b="b"/>
              <a:pathLst>
                <a:path w="8451" h="34200" extrusionOk="0">
                  <a:moveTo>
                    <a:pt x="8409" y="0"/>
                  </a:moveTo>
                  <a:cubicBezTo>
                    <a:pt x="8322" y="0"/>
                    <a:pt x="7964" y="276"/>
                    <a:pt x="7387" y="854"/>
                  </a:cubicBezTo>
                  <a:cubicBezTo>
                    <a:pt x="6779" y="1431"/>
                    <a:pt x="5897" y="2313"/>
                    <a:pt x="4925" y="3529"/>
                  </a:cubicBezTo>
                  <a:cubicBezTo>
                    <a:pt x="3952" y="4744"/>
                    <a:pt x="2858" y="6264"/>
                    <a:pt x="1976" y="8149"/>
                  </a:cubicBezTo>
                  <a:cubicBezTo>
                    <a:pt x="1520" y="9091"/>
                    <a:pt x="1125" y="10124"/>
                    <a:pt x="821" y="11249"/>
                  </a:cubicBezTo>
                  <a:cubicBezTo>
                    <a:pt x="517" y="12343"/>
                    <a:pt x="304" y="13529"/>
                    <a:pt x="183" y="14744"/>
                  </a:cubicBezTo>
                  <a:cubicBezTo>
                    <a:pt x="122" y="15231"/>
                    <a:pt x="92" y="15717"/>
                    <a:pt x="61" y="16203"/>
                  </a:cubicBezTo>
                  <a:cubicBezTo>
                    <a:pt x="31" y="16690"/>
                    <a:pt x="31" y="17176"/>
                    <a:pt x="31" y="17662"/>
                  </a:cubicBezTo>
                  <a:cubicBezTo>
                    <a:pt x="0" y="18878"/>
                    <a:pt x="61" y="20064"/>
                    <a:pt x="152" y="21219"/>
                  </a:cubicBezTo>
                  <a:cubicBezTo>
                    <a:pt x="274" y="22343"/>
                    <a:pt x="426" y="23438"/>
                    <a:pt x="608" y="24441"/>
                  </a:cubicBezTo>
                  <a:cubicBezTo>
                    <a:pt x="973" y="26477"/>
                    <a:pt x="1490" y="28271"/>
                    <a:pt x="2007" y="29730"/>
                  </a:cubicBezTo>
                  <a:cubicBezTo>
                    <a:pt x="3021" y="32594"/>
                    <a:pt x="4006" y="34199"/>
                    <a:pt x="4100" y="34199"/>
                  </a:cubicBezTo>
                  <a:cubicBezTo>
                    <a:pt x="4101" y="34199"/>
                    <a:pt x="4103" y="34199"/>
                    <a:pt x="4104" y="34198"/>
                  </a:cubicBezTo>
                  <a:cubicBezTo>
                    <a:pt x="4256" y="34137"/>
                    <a:pt x="3405" y="32465"/>
                    <a:pt x="2493" y="29578"/>
                  </a:cubicBezTo>
                  <a:cubicBezTo>
                    <a:pt x="2037" y="28119"/>
                    <a:pt x="1581" y="26356"/>
                    <a:pt x="1247" y="24319"/>
                  </a:cubicBezTo>
                  <a:cubicBezTo>
                    <a:pt x="1095" y="23316"/>
                    <a:pt x="943" y="22252"/>
                    <a:pt x="851" y="21158"/>
                  </a:cubicBezTo>
                  <a:cubicBezTo>
                    <a:pt x="791" y="20033"/>
                    <a:pt x="730" y="18878"/>
                    <a:pt x="760" y="17662"/>
                  </a:cubicBezTo>
                  <a:cubicBezTo>
                    <a:pt x="760" y="17176"/>
                    <a:pt x="791" y="16720"/>
                    <a:pt x="791" y="16234"/>
                  </a:cubicBezTo>
                  <a:cubicBezTo>
                    <a:pt x="821" y="15778"/>
                    <a:pt x="851" y="15292"/>
                    <a:pt x="912" y="14805"/>
                  </a:cubicBezTo>
                  <a:cubicBezTo>
                    <a:pt x="1125" y="12434"/>
                    <a:pt x="1703" y="10246"/>
                    <a:pt x="2554" y="8422"/>
                  </a:cubicBezTo>
                  <a:cubicBezTo>
                    <a:pt x="3405" y="6598"/>
                    <a:pt x="4438" y="5079"/>
                    <a:pt x="5350" y="3863"/>
                  </a:cubicBezTo>
                  <a:cubicBezTo>
                    <a:pt x="6262" y="2647"/>
                    <a:pt x="7052" y="1705"/>
                    <a:pt x="7599" y="1066"/>
                  </a:cubicBezTo>
                  <a:cubicBezTo>
                    <a:pt x="8146" y="428"/>
                    <a:pt x="8450" y="63"/>
                    <a:pt x="8420" y="3"/>
                  </a:cubicBezTo>
                  <a:cubicBezTo>
                    <a:pt x="8417" y="1"/>
                    <a:pt x="8413" y="0"/>
                    <a:pt x="8409"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1571960" y="4362430"/>
            <a:ext cx="524219" cy="502609"/>
            <a:chOff x="2330175" y="3414800"/>
            <a:chExt cx="822950" cy="789025"/>
          </a:xfrm>
        </p:grpSpPr>
        <p:sp>
          <p:nvSpPr>
            <p:cNvPr id="21" name="Google Shape;21;p2"/>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5721750" y="271875"/>
            <a:ext cx="423650" cy="419075"/>
            <a:chOff x="2227600" y="2540350"/>
            <a:chExt cx="423650" cy="419075"/>
          </a:xfrm>
        </p:grpSpPr>
        <p:sp>
          <p:nvSpPr>
            <p:cNvPr id="24" name="Google Shape;24;p2"/>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292277" y="2853961"/>
            <a:ext cx="655170" cy="633191"/>
            <a:chOff x="2189225" y="3926875"/>
            <a:chExt cx="909200" cy="878700"/>
          </a:xfrm>
        </p:grpSpPr>
        <p:sp>
          <p:nvSpPr>
            <p:cNvPr id="27" name="Google Shape;27;p2"/>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3009600" y="320875"/>
            <a:ext cx="316075" cy="321075"/>
            <a:chOff x="1852325" y="3558000"/>
            <a:chExt cx="316075" cy="321075"/>
          </a:xfrm>
        </p:grpSpPr>
        <p:sp>
          <p:nvSpPr>
            <p:cNvPr id="30" name="Google Shape;30;p2"/>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p:nvPr/>
        </p:nvSpPr>
        <p:spPr>
          <a:xfrm>
            <a:off x="8393000" y="2475325"/>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6485400" y="4535188"/>
            <a:ext cx="301075" cy="309500"/>
            <a:chOff x="5315625" y="3532125"/>
            <a:chExt cx="301075" cy="309500"/>
          </a:xfrm>
        </p:grpSpPr>
        <p:sp>
          <p:nvSpPr>
            <p:cNvPr id="34" name="Google Shape;34;p2"/>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4190750" y="4504800"/>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276432" y="4249945"/>
            <a:ext cx="2163404" cy="879986"/>
            <a:chOff x="3659150" y="4754175"/>
            <a:chExt cx="1417975" cy="576775"/>
          </a:xfrm>
        </p:grpSpPr>
        <p:sp>
          <p:nvSpPr>
            <p:cNvPr id="38" name="Google Shape;38;p2"/>
            <p:cNvSpPr/>
            <p:nvPr/>
          </p:nvSpPr>
          <p:spPr>
            <a:xfrm>
              <a:off x="3696375" y="4764800"/>
              <a:ext cx="1343525" cy="501550"/>
            </a:xfrm>
            <a:custGeom>
              <a:avLst/>
              <a:gdLst/>
              <a:ahLst/>
              <a:cxnLst/>
              <a:rect l="l" t="t" r="r" b="b"/>
              <a:pathLst>
                <a:path w="53741" h="20062" extrusionOk="0">
                  <a:moveTo>
                    <a:pt x="26871" y="0"/>
                  </a:moveTo>
                  <a:cubicBezTo>
                    <a:pt x="12038" y="0"/>
                    <a:pt x="1" y="4499"/>
                    <a:pt x="1" y="10031"/>
                  </a:cubicBezTo>
                  <a:cubicBezTo>
                    <a:pt x="1" y="15563"/>
                    <a:pt x="12038" y="20061"/>
                    <a:pt x="26871" y="20061"/>
                  </a:cubicBezTo>
                  <a:cubicBezTo>
                    <a:pt x="41704" y="20061"/>
                    <a:pt x="53740" y="15563"/>
                    <a:pt x="53740" y="10031"/>
                  </a:cubicBezTo>
                  <a:cubicBezTo>
                    <a:pt x="53740" y="4499"/>
                    <a:pt x="41704" y="0"/>
                    <a:pt x="26871"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722975" y="5027725"/>
              <a:ext cx="1290325" cy="303225"/>
            </a:xfrm>
            <a:custGeom>
              <a:avLst/>
              <a:gdLst/>
              <a:ahLst/>
              <a:cxnLst/>
              <a:rect l="l" t="t" r="r" b="b"/>
              <a:pathLst>
                <a:path w="51613" h="12129" extrusionOk="0">
                  <a:moveTo>
                    <a:pt x="1" y="0"/>
                  </a:moveTo>
                  <a:cubicBezTo>
                    <a:pt x="1551" y="3465"/>
                    <a:pt x="2615" y="6292"/>
                    <a:pt x="4834" y="8329"/>
                  </a:cubicBezTo>
                  <a:cubicBezTo>
                    <a:pt x="7995" y="11216"/>
                    <a:pt x="8815" y="12128"/>
                    <a:pt x="14347" y="12128"/>
                  </a:cubicBezTo>
                  <a:lnTo>
                    <a:pt x="37418" y="12128"/>
                  </a:lnTo>
                  <a:cubicBezTo>
                    <a:pt x="42950" y="12128"/>
                    <a:pt x="43345" y="11216"/>
                    <a:pt x="46476" y="8329"/>
                  </a:cubicBezTo>
                  <a:cubicBezTo>
                    <a:pt x="48725" y="6292"/>
                    <a:pt x="50062" y="3465"/>
                    <a:pt x="51613"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427400" y="4754175"/>
              <a:ext cx="420250" cy="283575"/>
            </a:xfrm>
            <a:custGeom>
              <a:avLst/>
              <a:gdLst/>
              <a:ahLst/>
              <a:cxnLst/>
              <a:rect l="l" t="t" r="r" b="b"/>
              <a:pathLst>
                <a:path w="16810" h="11343" extrusionOk="0">
                  <a:moveTo>
                    <a:pt x="1353" y="1"/>
                  </a:moveTo>
                  <a:cubicBezTo>
                    <a:pt x="888" y="1"/>
                    <a:pt x="500" y="127"/>
                    <a:pt x="1" y="365"/>
                  </a:cubicBezTo>
                  <a:cubicBezTo>
                    <a:pt x="852" y="547"/>
                    <a:pt x="1429" y="1033"/>
                    <a:pt x="2128" y="1520"/>
                  </a:cubicBezTo>
                  <a:cubicBezTo>
                    <a:pt x="3618" y="2583"/>
                    <a:pt x="4773" y="4103"/>
                    <a:pt x="5897" y="5593"/>
                  </a:cubicBezTo>
                  <a:cubicBezTo>
                    <a:pt x="7113" y="7204"/>
                    <a:pt x="8207" y="8906"/>
                    <a:pt x="9150" y="10699"/>
                  </a:cubicBezTo>
                  <a:cubicBezTo>
                    <a:pt x="9271" y="10942"/>
                    <a:pt x="9423" y="11216"/>
                    <a:pt x="9666" y="11307"/>
                  </a:cubicBezTo>
                  <a:cubicBezTo>
                    <a:pt x="9743" y="11333"/>
                    <a:pt x="9821" y="11342"/>
                    <a:pt x="9898" y="11342"/>
                  </a:cubicBezTo>
                  <a:cubicBezTo>
                    <a:pt x="10003" y="11342"/>
                    <a:pt x="10108" y="11325"/>
                    <a:pt x="10213" y="11307"/>
                  </a:cubicBezTo>
                  <a:cubicBezTo>
                    <a:pt x="12402" y="10912"/>
                    <a:pt x="14621" y="10517"/>
                    <a:pt x="16809" y="10091"/>
                  </a:cubicBezTo>
                  <a:cubicBezTo>
                    <a:pt x="15958" y="8328"/>
                    <a:pt x="14864" y="6656"/>
                    <a:pt x="13618" y="5167"/>
                  </a:cubicBezTo>
                  <a:cubicBezTo>
                    <a:pt x="12432" y="3769"/>
                    <a:pt x="11034" y="2249"/>
                    <a:pt x="9484" y="1368"/>
                  </a:cubicBezTo>
                  <a:cubicBezTo>
                    <a:pt x="8937" y="1064"/>
                    <a:pt x="8299" y="881"/>
                    <a:pt x="7691" y="760"/>
                  </a:cubicBezTo>
                  <a:cubicBezTo>
                    <a:pt x="6809" y="547"/>
                    <a:pt x="5897" y="456"/>
                    <a:pt x="5016" y="365"/>
                  </a:cubicBezTo>
                  <a:cubicBezTo>
                    <a:pt x="3922" y="243"/>
                    <a:pt x="2858" y="152"/>
                    <a:pt x="1763" y="30"/>
                  </a:cubicBezTo>
                  <a:cubicBezTo>
                    <a:pt x="1618" y="10"/>
                    <a:pt x="1482" y="1"/>
                    <a:pt x="1353"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888625" y="4754175"/>
              <a:ext cx="420250" cy="283575"/>
            </a:xfrm>
            <a:custGeom>
              <a:avLst/>
              <a:gdLst/>
              <a:ahLst/>
              <a:cxnLst/>
              <a:rect l="l" t="t" r="r" b="b"/>
              <a:pathLst>
                <a:path w="16810" h="11343" extrusionOk="0">
                  <a:moveTo>
                    <a:pt x="15457" y="1"/>
                  </a:moveTo>
                  <a:cubicBezTo>
                    <a:pt x="15328" y="1"/>
                    <a:pt x="15192" y="10"/>
                    <a:pt x="15047" y="30"/>
                  </a:cubicBezTo>
                  <a:cubicBezTo>
                    <a:pt x="13953" y="152"/>
                    <a:pt x="12889" y="243"/>
                    <a:pt x="11794" y="365"/>
                  </a:cubicBezTo>
                  <a:cubicBezTo>
                    <a:pt x="10883" y="456"/>
                    <a:pt x="10001" y="547"/>
                    <a:pt x="9120" y="760"/>
                  </a:cubicBezTo>
                  <a:cubicBezTo>
                    <a:pt x="8481" y="881"/>
                    <a:pt x="7873" y="1064"/>
                    <a:pt x="7326" y="1368"/>
                  </a:cubicBezTo>
                  <a:cubicBezTo>
                    <a:pt x="5776" y="2249"/>
                    <a:pt x="4348" y="3769"/>
                    <a:pt x="3193" y="5167"/>
                  </a:cubicBezTo>
                  <a:cubicBezTo>
                    <a:pt x="1946" y="6656"/>
                    <a:pt x="852" y="8328"/>
                    <a:pt x="1" y="10091"/>
                  </a:cubicBezTo>
                  <a:cubicBezTo>
                    <a:pt x="2189" y="10517"/>
                    <a:pt x="4378" y="10912"/>
                    <a:pt x="6597" y="11307"/>
                  </a:cubicBezTo>
                  <a:cubicBezTo>
                    <a:pt x="6702" y="11325"/>
                    <a:pt x="6807" y="11342"/>
                    <a:pt x="6913" y="11342"/>
                  </a:cubicBezTo>
                  <a:cubicBezTo>
                    <a:pt x="6990" y="11342"/>
                    <a:pt x="7067" y="11333"/>
                    <a:pt x="7144" y="11307"/>
                  </a:cubicBezTo>
                  <a:cubicBezTo>
                    <a:pt x="7387" y="11216"/>
                    <a:pt x="7539" y="10942"/>
                    <a:pt x="7661" y="10699"/>
                  </a:cubicBezTo>
                  <a:cubicBezTo>
                    <a:pt x="8603" y="8906"/>
                    <a:pt x="9697" y="7204"/>
                    <a:pt x="10913" y="5593"/>
                  </a:cubicBezTo>
                  <a:cubicBezTo>
                    <a:pt x="12038" y="4103"/>
                    <a:pt x="13193" y="2583"/>
                    <a:pt x="14682" y="1520"/>
                  </a:cubicBezTo>
                  <a:cubicBezTo>
                    <a:pt x="15381" y="1033"/>
                    <a:pt x="15959" y="547"/>
                    <a:pt x="16810" y="365"/>
                  </a:cubicBezTo>
                  <a:cubicBezTo>
                    <a:pt x="16310" y="127"/>
                    <a:pt x="15923" y="1"/>
                    <a:pt x="15457"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24225" y="4830150"/>
              <a:ext cx="336650" cy="257750"/>
            </a:xfrm>
            <a:custGeom>
              <a:avLst/>
              <a:gdLst/>
              <a:ahLst/>
              <a:cxnLst/>
              <a:rect l="l" t="t" r="r" b="b"/>
              <a:pathLst>
                <a:path w="13466" h="10310" extrusionOk="0">
                  <a:moveTo>
                    <a:pt x="8511" y="0"/>
                  </a:moveTo>
                  <a:cubicBezTo>
                    <a:pt x="8359" y="0"/>
                    <a:pt x="8207" y="31"/>
                    <a:pt x="8055" y="92"/>
                  </a:cubicBezTo>
                  <a:cubicBezTo>
                    <a:pt x="7143" y="365"/>
                    <a:pt x="6413" y="882"/>
                    <a:pt x="5654" y="1520"/>
                  </a:cubicBezTo>
                  <a:cubicBezTo>
                    <a:pt x="4772" y="2310"/>
                    <a:pt x="3951" y="3192"/>
                    <a:pt x="3192" y="4134"/>
                  </a:cubicBezTo>
                  <a:cubicBezTo>
                    <a:pt x="1915" y="5624"/>
                    <a:pt x="851" y="7295"/>
                    <a:pt x="0" y="9058"/>
                  </a:cubicBezTo>
                  <a:cubicBezTo>
                    <a:pt x="2188" y="9484"/>
                    <a:pt x="4377" y="9879"/>
                    <a:pt x="6565" y="10274"/>
                  </a:cubicBezTo>
                  <a:cubicBezTo>
                    <a:pt x="6688" y="10292"/>
                    <a:pt x="6801" y="10309"/>
                    <a:pt x="6909" y="10309"/>
                  </a:cubicBezTo>
                  <a:cubicBezTo>
                    <a:pt x="6989" y="10309"/>
                    <a:pt x="7066" y="10300"/>
                    <a:pt x="7143" y="10274"/>
                  </a:cubicBezTo>
                  <a:cubicBezTo>
                    <a:pt x="7386" y="10183"/>
                    <a:pt x="7508" y="9909"/>
                    <a:pt x="7660" y="9666"/>
                  </a:cubicBezTo>
                  <a:cubicBezTo>
                    <a:pt x="8602" y="7873"/>
                    <a:pt x="9696" y="6171"/>
                    <a:pt x="10912" y="4560"/>
                  </a:cubicBezTo>
                  <a:cubicBezTo>
                    <a:pt x="11246" y="4104"/>
                    <a:pt x="11611" y="3648"/>
                    <a:pt x="11915" y="3162"/>
                  </a:cubicBezTo>
                  <a:cubicBezTo>
                    <a:pt x="12097" y="2888"/>
                    <a:pt x="12371" y="2766"/>
                    <a:pt x="12645" y="2645"/>
                  </a:cubicBezTo>
                  <a:cubicBezTo>
                    <a:pt x="12766" y="2614"/>
                    <a:pt x="12949" y="2523"/>
                    <a:pt x="13070" y="2523"/>
                  </a:cubicBezTo>
                  <a:cubicBezTo>
                    <a:pt x="13222" y="2523"/>
                    <a:pt x="13313" y="2614"/>
                    <a:pt x="13465" y="2645"/>
                  </a:cubicBezTo>
                  <a:cubicBezTo>
                    <a:pt x="12797" y="1885"/>
                    <a:pt x="12067" y="1277"/>
                    <a:pt x="11155" y="882"/>
                  </a:cubicBezTo>
                  <a:cubicBezTo>
                    <a:pt x="10851" y="760"/>
                    <a:pt x="10547" y="639"/>
                    <a:pt x="10213" y="548"/>
                  </a:cubicBezTo>
                  <a:cubicBezTo>
                    <a:pt x="9757" y="396"/>
                    <a:pt x="9271" y="244"/>
                    <a:pt x="8784" y="92"/>
                  </a:cubicBezTo>
                  <a:cubicBezTo>
                    <a:pt x="8693" y="61"/>
                    <a:pt x="8602" y="31"/>
                    <a:pt x="8511"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75425" y="4830150"/>
              <a:ext cx="336650" cy="257750"/>
            </a:xfrm>
            <a:custGeom>
              <a:avLst/>
              <a:gdLst/>
              <a:ahLst/>
              <a:cxnLst/>
              <a:rect l="l" t="t" r="r" b="b"/>
              <a:pathLst>
                <a:path w="13466" h="10310" extrusionOk="0">
                  <a:moveTo>
                    <a:pt x="4955" y="0"/>
                  </a:moveTo>
                  <a:cubicBezTo>
                    <a:pt x="4863" y="31"/>
                    <a:pt x="4772" y="61"/>
                    <a:pt x="4681" y="92"/>
                  </a:cubicBezTo>
                  <a:cubicBezTo>
                    <a:pt x="4195" y="244"/>
                    <a:pt x="3708" y="396"/>
                    <a:pt x="3252" y="548"/>
                  </a:cubicBezTo>
                  <a:cubicBezTo>
                    <a:pt x="2918" y="639"/>
                    <a:pt x="2614" y="760"/>
                    <a:pt x="2310" y="882"/>
                  </a:cubicBezTo>
                  <a:cubicBezTo>
                    <a:pt x="1398" y="1277"/>
                    <a:pt x="669" y="1885"/>
                    <a:pt x="0" y="2645"/>
                  </a:cubicBezTo>
                  <a:cubicBezTo>
                    <a:pt x="152" y="2614"/>
                    <a:pt x="243" y="2523"/>
                    <a:pt x="365" y="2523"/>
                  </a:cubicBezTo>
                  <a:cubicBezTo>
                    <a:pt x="517" y="2523"/>
                    <a:pt x="699" y="2614"/>
                    <a:pt x="821" y="2645"/>
                  </a:cubicBezTo>
                  <a:cubicBezTo>
                    <a:pt x="1094" y="2766"/>
                    <a:pt x="1368" y="2888"/>
                    <a:pt x="1550" y="3162"/>
                  </a:cubicBezTo>
                  <a:cubicBezTo>
                    <a:pt x="1854" y="3648"/>
                    <a:pt x="2219" y="4104"/>
                    <a:pt x="2553" y="4560"/>
                  </a:cubicBezTo>
                  <a:cubicBezTo>
                    <a:pt x="3769" y="6171"/>
                    <a:pt x="4863" y="7873"/>
                    <a:pt x="5806" y="9666"/>
                  </a:cubicBezTo>
                  <a:cubicBezTo>
                    <a:pt x="5927" y="9909"/>
                    <a:pt x="6079" y="10183"/>
                    <a:pt x="6322" y="10274"/>
                  </a:cubicBezTo>
                  <a:cubicBezTo>
                    <a:pt x="6399" y="10300"/>
                    <a:pt x="6476" y="10309"/>
                    <a:pt x="6554" y="10309"/>
                  </a:cubicBezTo>
                  <a:cubicBezTo>
                    <a:pt x="6659" y="10309"/>
                    <a:pt x="6764" y="10292"/>
                    <a:pt x="6869" y="10274"/>
                  </a:cubicBezTo>
                  <a:cubicBezTo>
                    <a:pt x="9088" y="9879"/>
                    <a:pt x="11277" y="9484"/>
                    <a:pt x="13465" y="9058"/>
                  </a:cubicBezTo>
                  <a:cubicBezTo>
                    <a:pt x="12614" y="7295"/>
                    <a:pt x="11520" y="5624"/>
                    <a:pt x="10274" y="4134"/>
                  </a:cubicBezTo>
                  <a:cubicBezTo>
                    <a:pt x="9514" y="3192"/>
                    <a:pt x="8693" y="2310"/>
                    <a:pt x="7812" y="1520"/>
                  </a:cubicBezTo>
                  <a:cubicBezTo>
                    <a:pt x="7052" y="882"/>
                    <a:pt x="6322" y="365"/>
                    <a:pt x="5410" y="92"/>
                  </a:cubicBezTo>
                  <a:cubicBezTo>
                    <a:pt x="5258" y="31"/>
                    <a:pt x="5106" y="0"/>
                    <a:pt x="4955"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061125" y="4765875"/>
              <a:ext cx="382250" cy="271875"/>
            </a:xfrm>
            <a:custGeom>
              <a:avLst/>
              <a:gdLst/>
              <a:ahLst/>
              <a:cxnLst/>
              <a:rect l="l" t="t" r="r" b="b"/>
              <a:pathLst>
                <a:path w="15290" h="10875" extrusionOk="0">
                  <a:moveTo>
                    <a:pt x="5167" y="1"/>
                  </a:moveTo>
                  <a:cubicBezTo>
                    <a:pt x="4689" y="1"/>
                    <a:pt x="4202" y="45"/>
                    <a:pt x="3709" y="109"/>
                  </a:cubicBezTo>
                  <a:cubicBezTo>
                    <a:pt x="3010" y="201"/>
                    <a:pt x="2341" y="322"/>
                    <a:pt x="1673" y="474"/>
                  </a:cubicBezTo>
                  <a:cubicBezTo>
                    <a:pt x="1369" y="535"/>
                    <a:pt x="1065" y="626"/>
                    <a:pt x="761" y="717"/>
                  </a:cubicBezTo>
                  <a:cubicBezTo>
                    <a:pt x="609" y="748"/>
                    <a:pt x="457" y="778"/>
                    <a:pt x="305" y="839"/>
                  </a:cubicBezTo>
                  <a:cubicBezTo>
                    <a:pt x="214" y="900"/>
                    <a:pt x="122" y="1021"/>
                    <a:pt x="1" y="1052"/>
                  </a:cubicBezTo>
                  <a:cubicBezTo>
                    <a:pt x="146" y="1031"/>
                    <a:pt x="291" y="982"/>
                    <a:pt x="417" y="982"/>
                  </a:cubicBezTo>
                  <a:cubicBezTo>
                    <a:pt x="476" y="982"/>
                    <a:pt x="530" y="992"/>
                    <a:pt x="578" y="1021"/>
                  </a:cubicBezTo>
                  <a:cubicBezTo>
                    <a:pt x="791" y="1112"/>
                    <a:pt x="943" y="1295"/>
                    <a:pt x="1095" y="1447"/>
                  </a:cubicBezTo>
                  <a:cubicBezTo>
                    <a:pt x="1490" y="1812"/>
                    <a:pt x="1916" y="2146"/>
                    <a:pt x="2280" y="2541"/>
                  </a:cubicBezTo>
                  <a:cubicBezTo>
                    <a:pt x="3040" y="3362"/>
                    <a:pt x="3709" y="4243"/>
                    <a:pt x="4378" y="5125"/>
                  </a:cubicBezTo>
                  <a:cubicBezTo>
                    <a:pt x="5594" y="6736"/>
                    <a:pt x="6688" y="8438"/>
                    <a:pt x="7630" y="10231"/>
                  </a:cubicBezTo>
                  <a:cubicBezTo>
                    <a:pt x="7752" y="10474"/>
                    <a:pt x="7904" y="10748"/>
                    <a:pt x="8147" y="10839"/>
                  </a:cubicBezTo>
                  <a:cubicBezTo>
                    <a:pt x="8211" y="10865"/>
                    <a:pt x="8286" y="10874"/>
                    <a:pt x="8365" y="10874"/>
                  </a:cubicBezTo>
                  <a:cubicBezTo>
                    <a:pt x="8473" y="10874"/>
                    <a:pt x="8589" y="10857"/>
                    <a:pt x="8694" y="10839"/>
                  </a:cubicBezTo>
                  <a:cubicBezTo>
                    <a:pt x="10882" y="10444"/>
                    <a:pt x="13071" y="10049"/>
                    <a:pt x="15290" y="9623"/>
                  </a:cubicBezTo>
                  <a:cubicBezTo>
                    <a:pt x="14408" y="7860"/>
                    <a:pt x="13345" y="6188"/>
                    <a:pt x="12098" y="4699"/>
                  </a:cubicBezTo>
                  <a:cubicBezTo>
                    <a:pt x="11308" y="3787"/>
                    <a:pt x="10518" y="2875"/>
                    <a:pt x="9606" y="2085"/>
                  </a:cubicBezTo>
                  <a:cubicBezTo>
                    <a:pt x="9180" y="1720"/>
                    <a:pt x="8724" y="1416"/>
                    <a:pt x="8299" y="1052"/>
                  </a:cubicBezTo>
                  <a:cubicBezTo>
                    <a:pt x="7342" y="243"/>
                    <a:pt x="6281" y="1"/>
                    <a:pt x="5167"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92900" y="4765875"/>
              <a:ext cx="382250" cy="271875"/>
            </a:xfrm>
            <a:custGeom>
              <a:avLst/>
              <a:gdLst/>
              <a:ahLst/>
              <a:cxnLst/>
              <a:rect l="l" t="t" r="r" b="b"/>
              <a:pathLst>
                <a:path w="15290" h="10875" extrusionOk="0">
                  <a:moveTo>
                    <a:pt x="10123" y="1"/>
                  </a:moveTo>
                  <a:cubicBezTo>
                    <a:pt x="9010" y="1"/>
                    <a:pt x="7949" y="243"/>
                    <a:pt x="6991" y="1052"/>
                  </a:cubicBezTo>
                  <a:cubicBezTo>
                    <a:pt x="6566" y="1416"/>
                    <a:pt x="6110" y="1720"/>
                    <a:pt x="5684" y="2085"/>
                  </a:cubicBezTo>
                  <a:cubicBezTo>
                    <a:pt x="4773" y="2875"/>
                    <a:pt x="3982" y="3787"/>
                    <a:pt x="3192" y="4699"/>
                  </a:cubicBezTo>
                  <a:cubicBezTo>
                    <a:pt x="1946" y="6188"/>
                    <a:pt x="882" y="7860"/>
                    <a:pt x="0" y="9623"/>
                  </a:cubicBezTo>
                  <a:cubicBezTo>
                    <a:pt x="2189" y="10049"/>
                    <a:pt x="4408" y="10444"/>
                    <a:pt x="6596" y="10839"/>
                  </a:cubicBezTo>
                  <a:cubicBezTo>
                    <a:pt x="6702" y="10857"/>
                    <a:pt x="6807" y="10874"/>
                    <a:pt x="6912" y="10874"/>
                  </a:cubicBezTo>
                  <a:cubicBezTo>
                    <a:pt x="6989" y="10874"/>
                    <a:pt x="7066" y="10865"/>
                    <a:pt x="7143" y="10839"/>
                  </a:cubicBezTo>
                  <a:cubicBezTo>
                    <a:pt x="7387" y="10748"/>
                    <a:pt x="7539" y="10474"/>
                    <a:pt x="7660" y="10231"/>
                  </a:cubicBezTo>
                  <a:cubicBezTo>
                    <a:pt x="8602" y="8438"/>
                    <a:pt x="9697" y="6736"/>
                    <a:pt x="10913" y="5125"/>
                  </a:cubicBezTo>
                  <a:cubicBezTo>
                    <a:pt x="11581" y="4243"/>
                    <a:pt x="12250" y="3362"/>
                    <a:pt x="13010" y="2541"/>
                  </a:cubicBezTo>
                  <a:cubicBezTo>
                    <a:pt x="13375" y="2146"/>
                    <a:pt x="13800" y="1812"/>
                    <a:pt x="14195" y="1447"/>
                  </a:cubicBezTo>
                  <a:cubicBezTo>
                    <a:pt x="14347" y="1295"/>
                    <a:pt x="14499" y="1112"/>
                    <a:pt x="14682" y="1021"/>
                  </a:cubicBezTo>
                  <a:cubicBezTo>
                    <a:pt x="14739" y="992"/>
                    <a:pt x="14800" y="982"/>
                    <a:pt x="14863" y="982"/>
                  </a:cubicBezTo>
                  <a:cubicBezTo>
                    <a:pt x="14999" y="982"/>
                    <a:pt x="15144" y="1031"/>
                    <a:pt x="15290" y="1052"/>
                  </a:cubicBezTo>
                  <a:cubicBezTo>
                    <a:pt x="15168" y="1021"/>
                    <a:pt x="15077" y="900"/>
                    <a:pt x="14986" y="839"/>
                  </a:cubicBezTo>
                  <a:cubicBezTo>
                    <a:pt x="14834" y="778"/>
                    <a:pt x="14682" y="748"/>
                    <a:pt x="14530" y="717"/>
                  </a:cubicBezTo>
                  <a:cubicBezTo>
                    <a:pt x="14226" y="626"/>
                    <a:pt x="13922" y="535"/>
                    <a:pt x="13618" y="474"/>
                  </a:cubicBezTo>
                  <a:cubicBezTo>
                    <a:pt x="12949" y="322"/>
                    <a:pt x="12280" y="201"/>
                    <a:pt x="11581" y="109"/>
                  </a:cubicBezTo>
                  <a:cubicBezTo>
                    <a:pt x="11088" y="45"/>
                    <a:pt x="10601" y="1"/>
                    <a:pt x="1012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59150" y="4932725"/>
              <a:ext cx="1417975" cy="205200"/>
            </a:xfrm>
            <a:custGeom>
              <a:avLst/>
              <a:gdLst/>
              <a:ahLst/>
              <a:cxnLst/>
              <a:rect l="l" t="t" r="r" b="b"/>
              <a:pathLst>
                <a:path w="56719" h="8208" extrusionOk="0">
                  <a:moveTo>
                    <a:pt x="4925" y="1"/>
                  </a:moveTo>
                  <a:cubicBezTo>
                    <a:pt x="2219" y="1"/>
                    <a:pt x="0" y="1855"/>
                    <a:pt x="0" y="4104"/>
                  </a:cubicBezTo>
                  <a:cubicBezTo>
                    <a:pt x="0" y="6384"/>
                    <a:pt x="2219" y="8208"/>
                    <a:pt x="4925" y="8208"/>
                  </a:cubicBezTo>
                  <a:cubicBezTo>
                    <a:pt x="7113" y="8208"/>
                    <a:pt x="8967" y="7022"/>
                    <a:pt x="9606" y="5381"/>
                  </a:cubicBezTo>
                  <a:cubicBezTo>
                    <a:pt x="10274" y="7022"/>
                    <a:pt x="12128" y="8208"/>
                    <a:pt x="14317" y="8208"/>
                  </a:cubicBezTo>
                  <a:cubicBezTo>
                    <a:pt x="16505" y="8208"/>
                    <a:pt x="18359" y="7022"/>
                    <a:pt x="18998" y="5381"/>
                  </a:cubicBezTo>
                  <a:cubicBezTo>
                    <a:pt x="19636" y="7022"/>
                    <a:pt x="21490" y="8208"/>
                    <a:pt x="23679" y="8208"/>
                  </a:cubicBezTo>
                  <a:cubicBezTo>
                    <a:pt x="25867" y="8208"/>
                    <a:pt x="27721" y="7022"/>
                    <a:pt x="28360" y="5381"/>
                  </a:cubicBezTo>
                  <a:cubicBezTo>
                    <a:pt x="28998" y="7022"/>
                    <a:pt x="30852" y="8208"/>
                    <a:pt x="33041" y="8208"/>
                  </a:cubicBezTo>
                  <a:cubicBezTo>
                    <a:pt x="35229" y="8208"/>
                    <a:pt x="37083" y="7022"/>
                    <a:pt x="37722" y="5381"/>
                  </a:cubicBezTo>
                  <a:cubicBezTo>
                    <a:pt x="38360" y="7022"/>
                    <a:pt x="40214" y="8208"/>
                    <a:pt x="42402" y="8208"/>
                  </a:cubicBezTo>
                  <a:cubicBezTo>
                    <a:pt x="44591" y="8208"/>
                    <a:pt x="46445" y="7022"/>
                    <a:pt x="47083" y="5381"/>
                  </a:cubicBezTo>
                  <a:cubicBezTo>
                    <a:pt x="47722" y="7022"/>
                    <a:pt x="49576" y="8208"/>
                    <a:pt x="51795" y="8208"/>
                  </a:cubicBezTo>
                  <a:cubicBezTo>
                    <a:pt x="54500" y="8208"/>
                    <a:pt x="56719" y="6384"/>
                    <a:pt x="56719" y="4104"/>
                  </a:cubicBezTo>
                  <a:cubicBezTo>
                    <a:pt x="56719" y="1855"/>
                    <a:pt x="54500" y="1"/>
                    <a:pt x="51795" y="1"/>
                  </a:cubicBezTo>
                  <a:cubicBezTo>
                    <a:pt x="49576" y="1"/>
                    <a:pt x="47722" y="1186"/>
                    <a:pt x="47083" y="2828"/>
                  </a:cubicBezTo>
                  <a:cubicBezTo>
                    <a:pt x="46445" y="1186"/>
                    <a:pt x="44591" y="1"/>
                    <a:pt x="42402" y="1"/>
                  </a:cubicBezTo>
                  <a:cubicBezTo>
                    <a:pt x="40214" y="1"/>
                    <a:pt x="38360" y="1186"/>
                    <a:pt x="37722" y="2828"/>
                  </a:cubicBezTo>
                  <a:cubicBezTo>
                    <a:pt x="37083" y="1186"/>
                    <a:pt x="35229" y="1"/>
                    <a:pt x="33041" y="1"/>
                  </a:cubicBezTo>
                  <a:cubicBezTo>
                    <a:pt x="30852" y="1"/>
                    <a:pt x="28998" y="1186"/>
                    <a:pt x="28360" y="2828"/>
                  </a:cubicBezTo>
                  <a:cubicBezTo>
                    <a:pt x="27721" y="1186"/>
                    <a:pt x="25867" y="1"/>
                    <a:pt x="23679" y="1"/>
                  </a:cubicBezTo>
                  <a:cubicBezTo>
                    <a:pt x="21490" y="1"/>
                    <a:pt x="19636" y="1186"/>
                    <a:pt x="18998" y="2828"/>
                  </a:cubicBezTo>
                  <a:cubicBezTo>
                    <a:pt x="18359" y="1186"/>
                    <a:pt x="16505" y="1"/>
                    <a:pt x="14317" y="1"/>
                  </a:cubicBezTo>
                  <a:cubicBezTo>
                    <a:pt x="12128" y="1"/>
                    <a:pt x="10274" y="1186"/>
                    <a:pt x="9606" y="2828"/>
                  </a:cubicBezTo>
                  <a:cubicBezTo>
                    <a:pt x="8967" y="1186"/>
                    <a:pt x="7113" y="1"/>
                    <a:pt x="4925" y="1"/>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1491000" y="1150825"/>
            <a:ext cx="6162000" cy="20877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5200"/>
              <a:buNone/>
              <a:defRPr sz="5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 name="Google Shape;48;p2"/>
          <p:cNvSpPr txBox="1">
            <a:spLocks noGrp="1"/>
          </p:cNvSpPr>
          <p:nvPr>
            <p:ph type="subTitle" idx="1"/>
          </p:nvPr>
        </p:nvSpPr>
        <p:spPr>
          <a:xfrm>
            <a:off x="1930950" y="3572363"/>
            <a:ext cx="5282100" cy="420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24"/>
        <p:cNvGrpSpPr/>
        <p:nvPr/>
      </p:nvGrpSpPr>
      <p:grpSpPr>
        <a:xfrm>
          <a:off x="0" y="0"/>
          <a:ext cx="0" cy="0"/>
          <a:chOff x="0" y="0"/>
          <a:chExt cx="0" cy="0"/>
        </a:xfrm>
      </p:grpSpPr>
      <p:grpSp>
        <p:nvGrpSpPr>
          <p:cNvPr id="425" name="Google Shape;425;p15"/>
          <p:cNvGrpSpPr/>
          <p:nvPr/>
        </p:nvGrpSpPr>
        <p:grpSpPr>
          <a:xfrm>
            <a:off x="-78203" y="1347258"/>
            <a:ext cx="9300516" cy="4923621"/>
            <a:chOff x="-178300" y="1940300"/>
            <a:chExt cx="7923425" cy="4194600"/>
          </a:xfrm>
        </p:grpSpPr>
        <p:sp>
          <p:nvSpPr>
            <p:cNvPr id="426" name="Google Shape;426;p15"/>
            <p:cNvSpPr/>
            <p:nvPr/>
          </p:nvSpPr>
          <p:spPr>
            <a:xfrm>
              <a:off x="-178300" y="4174375"/>
              <a:ext cx="693050" cy="1517500"/>
            </a:xfrm>
            <a:custGeom>
              <a:avLst/>
              <a:gdLst/>
              <a:ahLst/>
              <a:cxnLst/>
              <a:rect l="l" t="t" r="r" b="b"/>
              <a:pathLst>
                <a:path w="27722" h="60700" extrusionOk="0">
                  <a:moveTo>
                    <a:pt x="0" y="0"/>
                  </a:moveTo>
                  <a:lnTo>
                    <a:pt x="0" y="60700"/>
                  </a:lnTo>
                  <a:lnTo>
                    <a:pt x="27721" y="60700"/>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6051300" y="4159175"/>
              <a:ext cx="693025" cy="1655825"/>
            </a:xfrm>
            <a:custGeom>
              <a:avLst/>
              <a:gdLst/>
              <a:ahLst/>
              <a:cxnLst/>
              <a:rect l="l" t="t" r="r" b="b"/>
              <a:pathLst>
                <a:path w="27721" h="66233" extrusionOk="0">
                  <a:moveTo>
                    <a:pt x="0" y="0"/>
                  </a:moveTo>
                  <a:lnTo>
                    <a:pt x="0" y="66232"/>
                  </a:lnTo>
                  <a:lnTo>
                    <a:pt x="27721" y="66232"/>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6561950" y="3513250"/>
              <a:ext cx="1183175" cy="1826800"/>
            </a:xfrm>
            <a:custGeom>
              <a:avLst/>
              <a:gdLst/>
              <a:ahLst/>
              <a:cxnLst/>
              <a:rect l="l" t="t" r="r" b="b"/>
              <a:pathLst>
                <a:path w="47327" h="73072" extrusionOk="0">
                  <a:moveTo>
                    <a:pt x="0" y="1"/>
                  </a:moveTo>
                  <a:lnTo>
                    <a:pt x="0" y="73072"/>
                  </a:lnTo>
                  <a:lnTo>
                    <a:pt x="47326" y="73072"/>
                  </a:lnTo>
                  <a:lnTo>
                    <a:pt x="47326"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2789075" y="3951625"/>
              <a:ext cx="1057800" cy="1703025"/>
            </a:xfrm>
            <a:custGeom>
              <a:avLst/>
              <a:gdLst/>
              <a:ahLst/>
              <a:cxnLst/>
              <a:rect l="l" t="t" r="r" b="b"/>
              <a:pathLst>
                <a:path w="42312" h="68121" extrusionOk="0">
                  <a:moveTo>
                    <a:pt x="21007" y="0"/>
                  </a:moveTo>
                  <a:cubicBezTo>
                    <a:pt x="13997" y="0"/>
                    <a:pt x="6995" y="943"/>
                    <a:pt x="0" y="2861"/>
                  </a:cubicBezTo>
                  <a:lnTo>
                    <a:pt x="0" y="68121"/>
                  </a:lnTo>
                  <a:lnTo>
                    <a:pt x="42311" y="68121"/>
                  </a:lnTo>
                  <a:lnTo>
                    <a:pt x="42311" y="2861"/>
                  </a:lnTo>
                  <a:cubicBezTo>
                    <a:pt x="35202" y="966"/>
                    <a:pt x="28100" y="0"/>
                    <a:pt x="21007" y="0"/>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1653025" y="4503400"/>
              <a:ext cx="1057800" cy="1631500"/>
            </a:xfrm>
            <a:custGeom>
              <a:avLst/>
              <a:gdLst/>
              <a:ahLst/>
              <a:cxnLst/>
              <a:rect l="l" t="t" r="r" b="b"/>
              <a:pathLst>
                <a:path w="42312" h="65260" extrusionOk="0">
                  <a:moveTo>
                    <a:pt x="1" y="0"/>
                  </a:moveTo>
                  <a:lnTo>
                    <a:pt x="1" y="65260"/>
                  </a:lnTo>
                  <a:lnTo>
                    <a:pt x="42312" y="65260"/>
                  </a:lnTo>
                  <a:lnTo>
                    <a:pt x="42312"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165950" y="3897000"/>
              <a:ext cx="665675" cy="1329075"/>
            </a:xfrm>
            <a:custGeom>
              <a:avLst/>
              <a:gdLst/>
              <a:ahLst/>
              <a:cxnLst/>
              <a:rect l="l" t="t" r="r" b="b"/>
              <a:pathLst>
                <a:path w="26627" h="53163" extrusionOk="0">
                  <a:moveTo>
                    <a:pt x="9848" y="1"/>
                  </a:moveTo>
                  <a:lnTo>
                    <a:pt x="0" y="9332"/>
                  </a:lnTo>
                  <a:lnTo>
                    <a:pt x="1307" y="53163"/>
                  </a:lnTo>
                  <a:lnTo>
                    <a:pt x="26627" y="53163"/>
                  </a:lnTo>
                  <a:lnTo>
                    <a:pt x="26627" y="6870"/>
                  </a:lnTo>
                  <a:lnTo>
                    <a:pt x="9848"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2150000" y="3355200"/>
              <a:ext cx="498525" cy="403525"/>
            </a:xfrm>
            <a:custGeom>
              <a:avLst/>
              <a:gdLst/>
              <a:ahLst/>
              <a:cxnLst/>
              <a:rect l="l" t="t" r="r" b="b"/>
              <a:pathLst>
                <a:path w="19941" h="16141" extrusionOk="0">
                  <a:moveTo>
                    <a:pt x="5046" y="1"/>
                  </a:moveTo>
                  <a:cubicBezTo>
                    <a:pt x="5046" y="1"/>
                    <a:pt x="1" y="6019"/>
                    <a:pt x="1" y="7387"/>
                  </a:cubicBezTo>
                  <a:lnTo>
                    <a:pt x="1" y="16141"/>
                  </a:lnTo>
                  <a:lnTo>
                    <a:pt x="19423" y="16141"/>
                  </a:lnTo>
                  <a:cubicBezTo>
                    <a:pt x="19423" y="16141"/>
                    <a:pt x="19940" y="8055"/>
                    <a:pt x="19423" y="6809"/>
                  </a:cubicBezTo>
                  <a:cubicBezTo>
                    <a:pt x="18937" y="5593"/>
                    <a:pt x="13800" y="1"/>
                    <a:pt x="13800"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2186475" y="3758700"/>
              <a:ext cx="425575" cy="77525"/>
            </a:xfrm>
            <a:custGeom>
              <a:avLst/>
              <a:gdLst/>
              <a:ahLst/>
              <a:cxnLst/>
              <a:rect l="l" t="t" r="r" b="b"/>
              <a:pathLst>
                <a:path w="17023" h="3101" extrusionOk="0">
                  <a:moveTo>
                    <a:pt x="1" y="1"/>
                  </a:moveTo>
                  <a:lnTo>
                    <a:pt x="1" y="3101"/>
                  </a:lnTo>
                  <a:lnTo>
                    <a:pt x="17022" y="3101"/>
                  </a:lnTo>
                  <a:lnTo>
                    <a:pt x="17022"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2334650" y="2330100"/>
              <a:ext cx="91975" cy="1025125"/>
            </a:xfrm>
            <a:custGeom>
              <a:avLst/>
              <a:gdLst/>
              <a:ahLst/>
              <a:cxnLst/>
              <a:rect l="l" t="t" r="r" b="b"/>
              <a:pathLst>
                <a:path w="3679" h="41005" extrusionOk="0">
                  <a:moveTo>
                    <a:pt x="1" y="1"/>
                  </a:moveTo>
                  <a:lnTo>
                    <a:pt x="1" y="41005"/>
                  </a:lnTo>
                  <a:lnTo>
                    <a:pt x="3679" y="41005"/>
                  </a:lnTo>
                  <a:lnTo>
                    <a:pt x="2584"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2351375" y="1940300"/>
              <a:ext cx="29650" cy="424025"/>
            </a:xfrm>
            <a:custGeom>
              <a:avLst/>
              <a:gdLst/>
              <a:ahLst/>
              <a:cxnLst/>
              <a:rect l="l" t="t" r="r" b="b"/>
              <a:pathLst>
                <a:path w="1186" h="16961" extrusionOk="0">
                  <a:moveTo>
                    <a:pt x="0" y="0"/>
                  </a:moveTo>
                  <a:lnTo>
                    <a:pt x="0" y="16961"/>
                  </a:lnTo>
                  <a:lnTo>
                    <a:pt x="1186" y="16961"/>
                  </a:lnTo>
                  <a:lnTo>
                    <a:pt x="852"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2290575" y="2733625"/>
              <a:ext cx="174800" cy="150475"/>
            </a:xfrm>
            <a:custGeom>
              <a:avLst/>
              <a:gdLst/>
              <a:ahLst/>
              <a:cxnLst/>
              <a:rect l="l" t="t" r="r" b="b"/>
              <a:pathLst>
                <a:path w="6992" h="6019" extrusionOk="0">
                  <a:moveTo>
                    <a:pt x="852" y="0"/>
                  </a:moveTo>
                  <a:lnTo>
                    <a:pt x="1" y="3283"/>
                  </a:lnTo>
                  <a:lnTo>
                    <a:pt x="1" y="6018"/>
                  </a:lnTo>
                  <a:lnTo>
                    <a:pt x="6992" y="6018"/>
                  </a:lnTo>
                  <a:lnTo>
                    <a:pt x="6961" y="3009"/>
                  </a:lnTo>
                  <a:lnTo>
                    <a:pt x="6019"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2241950" y="3781500"/>
              <a:ext cx="370100" cy="1912675"/>
            </a:xfrm>
            <a:custGeom>
              <a:avLst/>
              <a:gdLst/>
              <a:ahLst/>
              <a:cxnLst/>
              <a:rect l="l" t="t" r="r" b="b"/>
              <a:pathLst>
                <a:path w="14804" h="76507" extrusionOk="0">
                  <a:moveTo>
                    <a:pt x="2371" y="1"/>
                  </a:moveTo>
                  <a:lnTo>
                    <a:pt x="2280" y="2827"/>
                  </a:lnTo>
                  <a:lnTo>
                    <a:pt x="2007" y="11612"/>
                  </a:lnTo>
                  <a:lnTo>
                    <a:pt x="0" y="76506"/>
                  </a:lnTo>
                  <a:lnTo>
                    <a:pt x="14803" y="76506"/>
                  </a:lnTo>
                  <a:lnTo>
                    <a:pt x="11247" y="14226"/>
                  </a:lnTo>
                  <a:lnTo>
                    <a:pt x="10578" y="2736"/>
                  </a:lnTo>
                  <a:lnTo>
                    <a:pt x="10426"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05600" y="3702475"/>
              <a:ext cx="693050" cy="1517525"/>
            </a:xfrm>
            <a:custGeom>
              <a:avLst/>
              <a:gdLst/>
              <a:ahLst/>
              <a:cxnLst/>
              <a:rect l="l" t="t" r="r" b="b"/>
              <a:pathLst>
                <a:path w="27722" h="60701" extrusionOk="0">
                  <a:moveTo>
                    <a:pt x="0" y="0"/>
                  </a:moveTo>
                  <a:lnTo>
                    <a:pt x="0" y="60700"/>
                  </a:lnTo>
                  <a:lnTo>
                    <a:pt x="27721" y="60700"/>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2785275" y="4426650"/>
              <a:ext cx="693050" cy="793350"/>
            </a:xfrm>
            <a:custGeom>
              <a:avLst/>
              <a:gdLst/>
              <a:ahLst/>
              <a:cxnLst/>
              <a:rect l="l" t="t" r="r" b="b"/>
              <a:pathLst>
                <a:path w="27722" h="31734" extrusionOk="0">
                  <a:moveTo>
                    <a:pt x="0" y="0"/>
                  </a:moveTo>
                  <a:lnTo>
                    <a:pt x="0" y="31733"/>
                  </a:lnTo>
                  <a:lnTo>
                    <a:pt x="27721" y="31733"/>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2729050" y="4359775"/>
              <a:ext cx="805500" cy="110975"/>
            </a:xfrm>
            <a:custGeom>
              <a:avLst/>
              <a:gdLst/>
              <a:ahLst/>
              <a:cxnLst/>
              <a:rect l="l" t="t" r="r" b="b"/>
              <a:pathLst>
                <a:path w="32220" h="4439" extrusionOk="0">
                  <a:moveTo>
                    <a:pt x="1915" y="1"/>
                  </a:moveTo>
                  <a:lnTo>
                    <a:pt x="0" y="2675"/>
                  </a:lnTo>
                  <a:lnTo>
                    <a:pt x="0" y="4438"/>
                  </a:lnTo>
                  <a:lnTo>
                    <a:pt x="32220" y="4438"/>
                  </a:lnTo>
                  <a:lnTo>
                    <a:pt x="32220" y="2675"/>
                  </a:lnTo>
                  <a:lnTo>
                    <a:pt x="30305"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478300" y="5007200"/>
              <a:ext cx="667975" cy="335900"/>
            </a:xfrm>
            <a:custGeom>
              <a:avLst/>
              <a:gdLst/>
              <a:ahLst/>
              <a:cxnLst/>
              <a:rect l="l" t="t" r="r" b="b"/>
              <a:pathLst>
                <a:path w="26719" h="13436" extrusionOk="0">
                  <a:moveTo>
                    <a:pt x="0" y="1"/>
                  </a:moveTo>
                  <a:lnTo>
                    <a:pt x="0" y="13435"/>
                  </a:lnTo>
                  <a:lnTo>
                    <a:pt x="26718" y="13435"/>
                  </a:lnTo>
                  <a:lnTo>
                    <a:pt x="26718"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4734400" y="3855975"/>
              <a:ext cx="665675" cy="1451400"/>
            </a:xfrm>
            <a:custGeom>
              <a:avLst/>
              <a:gdLst/>
              <a:ahLst/>
              <a:cxnLst/>
              <a:rect l="l" t="t" r="r" b="b"/>
              <a:pathLst>
                <a:path w="26627" h="58056" extrusionOk="0">
                  <a:moveTo>
                    <a:pt x="16779" y="0"/>
                  </a:moveTo>
                  <a:lnTo>
                    <a:pt x="0" y="7508"/>
                  </a:lnTo>
                  <a:lnTo>
                    <a:pt x="0" y="58056"/>
                  </a:lnTo>
                  <a:lnTo>
                    <a:pt x="25320" y="58056"/>
                  </a:lnTo>
                  <a:lnTo>
                    <a:pt x="26627" y="10213"/>
                  </a:lnTo>
                  <a:lnTo>
                    <a:pt x="16779"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5367400" y="3644725"/>
              <a:ext cx="693025" cy="1655050"/>
            </a:xfrm>
            <a:custGeom>
              <a:avLst/>
              <a:gdLst/>
              <a:ahLst/>
              <a:cxnLst/>
              <a:rect l="l" t="t" r="r" b="b"/>
              <a:pathLst>
                <a:path w="27721" h="66202" extrusionOk="0">
                  <a:moveTo>
                    <a:pt x="0" y="0"/>
                  </a:moveTo>
                  <a:lnTo>
                    <a:pt x="0" y="66202"/>
                  </a:lnTo>
                  <a:lnTo>
                    <a:pt x="27721" y="66202"/>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5292925" y="3168275"/>
              <a:ext cx="841225" cy="542575"/>
            </a:xfrm>
            <a:custGeom>
              <a:avLst/>
              <a:gdLst/>
              <a:ahLst/>
              <a:cxnLst/>
              <a:rect l="l" t="t" r="r" b="b"/>
              <a:pathLst>
                <a:path w="33649" h="21703" extrusionOk="0">
                  <a:moveTo>
                    <a:pt x="13374" y="0"/>
                  </a:moveTo>
                  <a:lnTo>
                    <a:pt x="2158" y="16657"/>
                  </a:lnTo>
                  <a:lnTo>
                    <a:pt x="0" y="16657"/>
                  </a:lnTo>
                  <a:lnTo>
                    <a:pt x="0" y="21703"/>
                  </a:lnTo>
                  <a:lnTo>
                    <a:pt x="33648" y="21703"/>
                  </a:lnTo>
                  <a:lnTo>
                    <a:pt x="33648" y="16657"/>
                  </a:lnTo>
                  <a:lnTo>
                    <a:pt x="31490" y="16657"/>
                  </a:lnTo>
                  <a:lnTo>
                    <a:pt x="20305"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5677425" y="2724500"/>
              <a:ext cx="72225" cy="443800"/>
            </a:xfrm>
            <a:custGeom>
              <a:avLst/>
              <a:gdLst/>
              <a:ahLst/>
              <a:cxnLst/>
              <a:rect l="l" t="t" r="r" b="b"/>
              <a:pathLst>
                <a:path w="2889" h="17752" extrusionOk="0">
                  <a:moveTo>
                    <a:pt x="1277" y="0"/>
                  </a:moveTo>
                  <a:lnTo>
                    <a:pt x="0" y="17751"/>
                  </a:lnTo>
                  <a:lnTo>
                    <a:pt x="2888" y="17751"/>
                  </a:lnTo>
                  <a:lnTo>
                    <a:pt x="2007"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4146250" y="4413725"/>
              <a:ext cx="692275" cy="1119350"/>
            </a:xfrm>
            <a:custGeom>
              <a:avLst/>
              <a:gdLst/>
              <a:ahLst/>
              <a:cxnLst/>
              <a:rect l="l" t="t" r="r" b="b"/>
              <a:pathLst>
                <a:path w="27691" h="44774" extrusionOk="0">
                  <a:moveTo>
                    <a:pt x="0" y="1"/>
                  </a:moveTo>
                  <a:lnTo>
                    <a:pt x="0" y="44773"/>
                  </a:lnTo>
                  <a:lnTo>
                    <a:pt x="27691" y="44773"/>
                  </a:lnTo>
                  <a:lnTo>
                    <a:pt x="27691"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5"/>
          <p:cNvGrpSpPr/>
          <p:nvPr/>
        </p:nvGrpSpPr>
        <p:grpSpPr>
          <a:xfrm flipH="1">
            <a:off x="7906548" y="4348118"/>
            <a:ext cx="524219" cy="502609"/>
            <a:chOff x="2330175" y="3414800"/>
            <a:chExt cx="822950" cy="789025"/>
          </a:xfrm>
        </p:grpSpPr>
        <p:sp>
          <p:nvSpPr>
            <p:cNvPr id="448" name="Google Shape;448;p15"/>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5"/>
          <p:cNvGrpSpPr/>
          <p:nvPr/>
        </p:nvGrpSpPr>
        <p:grpSpPr>
          <a:xfrm flipH="1">
            <a:off x="386014" y="3366100"/>
            <a:ext cx="423650" cy="419075"/>
            <a:chOff x="2227600" y="2540350"/>
            <a:chExt cx="423650" cy="419075"/>
          </a:xfrm>
        </p:grpSpPr>
        <p:sp>
          <p:nvSpPr>
            <p:cNvPr id="451" name="Google Shape;451;p15"/>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15"/>
          <p:cNvGrpSpPr/>
          <p:nvPr/>
        </p:nvGrpSpPr>
        <p:grpSpPr>
          <a:xfrm flipH="1">
            <a:off x="8314230" y="2178161"/>
            <a:ext cx="655170" cy="633191"/>
            <a:chOff x="2189225" y="3926875"/>
            <a:chExt cx="909200" cy="878700"/>
          </a:xfrm>
        </p:grpSpPr>
        <p:sp>
          <p:nvSpPr>
            <p:cNvPr id="454" name="Google Shape;454;p15"/>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15"/>
          <p:cNvGrpSpPr/>
          <p:nvPr/>
        </p:nvGrpSpPr>
        <p:grpSpPr>
          <a:xfrm flipH="1">
            <a:off x="5167402" y="135025"/>
            <a:ext cx="316075" cy="321075"/>
            <a:chOff x="1852325" y="3558000"/>
            <a:chExt cx="316075" cy="321075"/>
          </a:xfrm>
        </p:grpSpPr>
        <p:sp>
          <p:nvSpPr>
            <p:cNvPr id="457" name="Google Shape;457;p15"/>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5"/>
          <p:cNvSpPr/>
          <p:nvPr/>
        </p:nvSpPr>
        <p:spPr>
          <a:xfrm flipH="1">
            <a:off x="417277" y="1626875"/>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flipH="1">
            <a:off x="1187427" y="441427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txBox="1">
            <a:spLocks noGrp="1"/>
          </p:cNvSpPr>
          <p:nvPr>
            <p:ph type="title"/>
          </p:nvPr>
        </p:nvSpPr>
        <p:spPr>
          <a:xfrm>
            <a:off x="1770250" y="1139500"/>
            <a:ext cx="5603400" cy="1567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300"/>
              <a:buFont typeface="Domine"/>
              <a:buNone/>
              <a:defRPr sz="100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sp>
        <p:nvSpPr>
          <p:cNvPr id="462" name="Google Shape;462;p15"/>
          <p:cNvSpPr txBox="1">
            <a:spLocks noGrp="1"/>
          </p:cNvSpPr>
          <p:nvPr>
            <p:ph type="body" idx="1"/>
          </p:nvPr>
        </p:nvSpPr>
        <p:spPr>
          <a:xfrm>
            <a:off x="1770250" y="2783400"/>
            <a:ext cx="5603400" cy="72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dk1"/>
              </a:buClr>
              <a:buSzPts val="1400"/>
              <a:buFont typeface="Domine"/>
              <a:buChar char="●"/>
              <a:defRPr sz="1600">
                <a:solidFill>
                  <a:schemeClr val="dk1"/>
                </a:solidFill>
                <a:latin typeface="Poppins"/>
                <a:ea typeface="Poppins"/>
                <a:cs typeface="Poppins"/>
                <a:sym typeface="Poppins"/>
              </a:defRPr>
            </a:lvl1pPr>
            <a:lvl2pPr marL="914400" lvl="1"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2pPr>
            <a:lvl3pPr marL="1371600" lvl="2"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3pPr>
            <a:lvl4pPr marL="1828800" lvl="3"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4pPr>
            <a:lvl5pPr marL="2286000" lvl="4"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5pPr>
            <a:lvl6pPr marL="2743200" lvl="5"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6pPr>
            <a:lvl7pPr marL="3200400" lvl="6"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7pPr>
            <a:lvl8pPr marL="3657600" lvl="7"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8pPr>
            <a:lvl9pPr marL="4114800" lvl="8"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2"/>
        <p:cNvGrpSpPr/>
        <p:nvPr/>
      </p:nvGrpSpPr>
      <p:grpSpPr>
        <a:xfrm>
          <a:off x="0" y="0"/>
          <a:ext cx="0" cy="0"/>
          <a:chOff x="0" y="0"/>
          <a:chExt cx="0" cy="0"/>
        </a:xfrm>
      </p:grpSpPr>
      <p:grpSp>
        <p:nvGrpSpPr>
          <p:cNvPr id="553" name="Google Shape;553;p20"/>
          <p:cNvGrpSpPr/>
          <p:nvPr/>
        </p:nvGrpSpPr>
        <p:grpSpPr>
          <a:xfrm>
            <a:off x="120575" y="4513675"/>
            <a:ext cx="592650" cy="629825"/>
            <a:chOff x="3058825" y="3748525"/>
            <a:chExt cx="592650" cy="629825"/>
          </a:xfrm>
        </p:grpSpPr>
        <p:sp>
          <p:nvSpPr>
            <p:cNvPr id="554" name="Google Shape;554;p20"/>
            <p:cNvSpPr/>
            <p:nvPr/>
          </p:nvSpPr>
          <p:spPr>
            <a:xfrm>
              <a:off x="3219925" y="3748525"/>
              <a:ext cx="141375" cy="187650"/>
            </a:xfrm>
            <a:custGeom>
              <a:avLst/>
              <a:gdLst/>
              <a:ahLst/>
              <a:cxnLst/>
              <a:rect l="l" t="t" r="r" b="b"/>
              <a:pathLst>
                <a:path w="5655" h="7506" extrusionOk="0">
                  <a:moveTo>
                    <a:pt x="756" y="0"/>
                  </a:moveTo>
                  <a:cubicBezTo>
                    <a:pt x="559" y="0"/>
                    <a:pt x="385" y="52"/>
                    <a:pt x="274" y="195"/>
                  </a:cubicBezTo>
                  <a:cubicBezTo>
                    <a:pt x="1" y="529"/>
                    <a:pt x="122" y="1502"/>
                    <a:pt x="214" y="1867"/>
                  </a:cubicBezTo>
                  <a:cubicBezTo>
                    <a:pt x="365" y="2687"/>
                    <a:pt x="639" y="3447"/>
                    <a:pt x="1065" y="4177"/>
                  </a:cubicBezTo>
                  <a:cubicBezTo>
                    <a:pt x="1764" y="5423"/>
                    <a:pt x="2828" y="6487"/>
                    <a:pt x="4135" y="7125"/>
                  </a:cubicBezTo>
                  <a:cubicBezTo>
                    <a:pt x="4362" y="7239"/>
                    <a:pt x="4810" y="7506"/>
                    <a:pt x="5149" y="7506"/>
                  </a:cubicBezTo>
                  <a:cubicBezTo>
                    <a:pt x="5263" y="7506"/>
                    <a:pt x="5365" y="7475"/>
                    <a:pt x="5442" y="7399"/>
                  </a:cubicBezTo>
                  <a:cubicBezTo>
                    <a:pt x="5654" y="7186"/>
                    <a:pt x="5411" y="6456"/>
                    <a:pt x="5411" y="6183"/>
                  </a:cubicBezTo>
                  <a:cubicBezTo>
                    <a:pt x="5381" y="4876"/>
                    <a:pt x="5381" y="3721"/>
                    <a:pt x="4651" y="2535"/>
                  </a:cubicBezTo>
                  <a:cubicBezTo>
                    <a:pt x="4013" y="1472"/>
                    <a:pt x="2980" y="681"/>
                    <a:pt x="1794" y="256"/>
                  </a:cubicBezTo>
                  <a:cubicBezTo>
                    <a:pt x="1523" y="159"/>
                    <a:pt x="1104" y="0"/>
                    <a:pt x="756" y="0"/>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337725" y="3766100"/>
              <a:ext cx="122225" cy="201400"/>
            </a:xfrm>
            <a:custGeom>
              <a:avLst/>
              <a:gdLst/>
              <a:ahLst/>
              <a:cxnLst/>
              <a:rect l="l" t="t" r="r" b="b"/>
              <a:pathLst>
                <a:path w="4889" h="8056" extrusionOk="0">
                  <a:moveTo>
                    <a:pt x="4219" y="0"/>
                  </a:moveTo>
                  <a:cubicBezTo>
                    <a:pt x="4134" y="0"/>
                    <a:pt x="4043" y="30"/>
                    <a:pt x="3952" y="100"/>
                  </a:cubicBezTo>
                  <a:cubicBezTo>
                    <a:pt x="1520" y="1802"/>
                    <a:pt x="0" y="4690"/>
                    <a:pt x="608" y="7668"/>
                  </a:cubicBezTo>
                  <a:cubicBezTo>
                    <a:pt x="657" y="7939"/>
                    <a:pt x="846" y="8055"/>
                    <a:pt x="1045" y="8055"/>
                  </a:cubicBezTo>
                  <a:cubicBezTo>
                    <a:pt x="1338" y="8055"/>
                    <a:pt x="1653" y="7805"/>
                    <a:pt x="1581" y="7425"/>
                  </a:cubicBezTo>
                  <a:cubicBezTo>
                    <a:pt x="1094" y="4902"/>
                    <a:pt x="2401" y="2410"/>
                    <a:pt x="4438" y="981"/>
                  </a:cubicBezTo>
                  <a:cubicBezTo>
                    <a:pt x="4889" y="656"/>
                    <a:pt x="4617" y="0"/>
                    <a:pt x="4219"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058825" y="3885800"/>
              <a:ext cx="592650" cy="492550"/>
            </a:xfrm>
            <a:custGeom>
              <a:avLst/>
              <a:gdLst/>
              <a:ahLst/>
              <a:cxnLst/>
              <a:rect l="l" t="t" r="r" b="b"/>
              <a:pathLst>
                <a:path w="23706" h="19702" extrusionOk="0">
                  <a:moveTo>
                    <a:pt x="6787" y="1"/>
                  </a:moveTo>
                  <a:cubicBezTo>
                    <a:pt x="3692" y="1"/>
                    <a:pt x="1093" y="3210"/>
                    <a:pt x="457" y="6163"/>
                  </a:cubicBezTo>
                  <a:cubicBezTo>
                    <a:pt x="1" y="8260"/>
                    <a:pt x="366" y="10479"/>
                    <a:pt x="1065" y="12485"/>
                  </a:cubicBezTo>
                  <a:cubicBezTo>
                    <a:pt x="1916" y="14856"/>
                    <a:pt x="3314" y="17075"/>
                    <a:pt x="5350" y="18534"/>
                  </a:cubicBezTo>
                  <a:cubicBezTo>
                    <a:pt x="6202" y="19142"/>
                    <a:pt x="7205" y="19628"/>
                    <a:pt x="8268" y="19689"/>
                  </a:cubicBezTo>
                  <a:cubicBezTo>
                    <a:pt x="8368" y="19697"/>
                    <a:pt x="8466" y="19701"/>
                    <a:pt x="8565" y="19701"/>
                  </a:cubicBezTo>
                  <a:cubicBezTo>
                    <a:pt x="9789" y="19701"/>
                    <a:pt x="10973" y="19099"/>
                    <a:pt x="12197" y="19099"/>
                  </a:cubicBezTo>
                  <a:cubicBezTo>
                    <a:pt x="12296" y="19099"/>
                    <a:pt x="12394" y="19103"/>
                    <a:pt x="12493" y="19112"/>
                  </a:cubicBezTo>
                  <a:cubicBezTo>
                    <a:pt x="13618" y="19203"/>
                    <a:pt x="14591" y="19507"/>
                    <a:pt x="15594" y="19598"/>
                  </a:cubicBezTo>
                  <a:cubicBezTo>
                    <a:pt x="15690" y="19602"/>
                    <a:pt x="15788" y="19605"/>
                    <a:pt x="15886" y="19605"/>
                  </a:cubicBezTo>
                  <a:cubicBezTo>
                    <a:pt x="16437" y="19605"/>
                    <a:pt x="17016" y="19526"/>
                    <a:pt x="17661" y="19294"/>
                  </a:cubicBezTo>
                  <a:cubicBezTo>
                    <a:pt x="19788" y="18473"/>
                    <a:pt x="21187" y="16467"/>
                    <a:pt x="22159" y="14400"/>
                  </a:cubicBezTo>
                  <a:cubicBezTo>
                    <a:pt x="23071" y="12425"/>
                    <a:pt x="23679" y="10266"/>
                    <a:pt x="23679" y="8108"/>
                  </a:cubicBezTo>
                  <a:cubicBezTo>
                    <a:pt x="23705" y="4870"/>
                    <a:pt x="21452" y="82"/>
                    <a:pt x="17826" y="82"/>
                  </a:cubicBezTo>
                  <a:cubicBezTo>
                    <a:pt x="17266" y="82"/>
                    <a:pt x="16673" y="196"/>
                    <a:pt x="16050" y="449"/>
                  </a:cubicBezTo>
                  <a:cubicBezTo>
                    <a:pt x="15259" y="783"/>
                    <a:pt x="14560" y="1330"/>
                    <a:pt x="13740" y="1543"/>
                  </a:cubicBezTo>
                  <a:cubicBezTo>
                    <a:pt x="13296" y="1667"/>
                    <a:pt x="12832" y="1729"/>
                    <a:pt x="12366" y="1729"/>
                  </a:cubicBezTo>
                  <a:cubicBezTo>
                    <a:pt x="12033" y="1729"/>
                    <a:pt x="11698" y="1697"/>
                    <a:pt x="11369" y="1634"/>
                  </a:cubicBezTo>
                  <a:cubicBezTo>
                    <a:pt x="10366" y="1421"/>
                    <a:pt x="9576" y="783"/>
                    <a:pt x="8633" y="388"/>
                  </a:cubicBezTo>
                  <a:cubicBezTo>
                    <a:pt x="8006" y="121"/>
                    <a:pt x="7387" y="1"/>
                    <a:pt x="6787"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0"/>
          <p:cNvGrpSpPr/>
          <p:nvPr/>
        </p:nvGrpSpPr>
        <p:grpSpPr>
          <a:xfrm flipH="1">
            <a:off x="8430775" y="4513675"/>
            <a:ext cx="592650" cy="629825"/>
            <a:chOff x="3058825" y="3748525"/>
            <a:chExt cx="592650" cy="629825"/>
          </a:xfrm>
        </p:grpSpPr>
        <p:sp>
          <p:nvSpPr>
            <p:cNvPr id="558" name="Google Shape;558;p20"/>
            <p:cNvSpPr/>
            <p:nvPr/>
          </p:nvSpPr>
          <p:spPr>
            <a:xfrm>
              <a:off x="3219925" y="3748525"/>
              <a:ext cx="141375" cy="187650"/>
            </a:xfrm>
            <a:custGeom>
              <a:avLst/>
              <a:gdLst/>
              <a:ahLst/>
              <a:cxnLst/>
              <a:rect l="l" t="t" r="r" b="b"/>
              <a:pathLst>
                <a:path w="5655" h="7506" extrusionOk="0">
                  <a:moveTo>
                    <a:pt x="756" y="0"/>
                  </a:moveTo>
                  <a:cubicBezTo>
                    <a:pt x="559" y="0"/>
                    <a:pt x="385" y="52"/>
                    <a:pt x="274" y="195"/>
                  </a:cubicBezTo>
                  <a:cubicBezTo>
                    <a:pt x="1" y="529"/>
                    <a:pt x="122" y="1502"/>
                    <a:pt x="214" y="1867"/>
                  </a:cubicBezTo>
                  <a:cubicBezTo>
                    <a:pt x="365" y="2687"/>
                    <a:pt x="639" y="3447"/>
                    <a:pt x="1065" y="4177"/>
                  </a:cubicBezTo>
                  <a:cubicBezTo>
                    <a:pt x="1764" y="5423"/>
                    <a:pt x="2828" y="6487"/>
                    <a:pt x="4135" y="7125"/>
                  </a:cubicBezTo>
                  <a:cubicBezTo>
                    <a:pt x="4362" y="7239"/>
                    <a:pt x="4810" y="7506"/>
                    <a:pt x="5149" y="7506"/>
                  </a:cubicBezTo>
                  <a:cubicBezTo>
                    <a:pt x="5263" y="7506"/>
                    <a:pt x="5365" y="7475"/>
                    <a:pt x="5442" y="7399"/>
                  </a:cubicBezTo>
                  <a:cubicBezTo>
                    <a:pt x="5654" y="7186"/>
                    <a:pt x="5411" y="6456"/>
                    <a:pt x="5411" y="6183"/>
                  </a:cubicBezTo>
                  <a:cubicBezTo>
                    <a:pt x="5381" y="4876"/>
                    <a:pt x="5381" y="3721"/>
                    <a:pt x="4651" y="2535"/>
                  </a:cubicBezTo>
                  <a:cubicBezTo>
                    <a:pt x="4013" y="1472"/>
                    <a:pt x="2980" y="681"/>
                    <a:pt x="1794" y="256"/>
                  </a:cubicBezTo>
                  <a:cubicBezTo>
                    <a:pt x="1523" y="159"/>
                    <a:pt x="1104" y="0"/>
                    <a:pt x="756" y="0"/>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3337725" y="3766100"/>
              <a:ext cx="122225" cy="201400"/>
            </a:xfrm>
            <a:custGeom>
              <a:avLst/>
              <a:gdLst/>
              <a:ahLst/>
              <a:cxnLst/>
              <a:rect l="l" t="t" r="r" b="b"/>
              <a:pathLst>
                <a:path w="4889" h="8056" extrusionOk="0">
                  <a:moveTo>
                    <a:pt x="4219" y="0"/>
                  </a:moveTo>
                  <a:cubicBezTo>
                    <a:pt x="4134" y="0"/>
                    <a:pt x="4043" y="30"/>
                    <a:pt x="3952" y="100"/>
                  </a:cubicBezTo>
                  <a:cubicBezTo>
                    <a:pt x="1520" y="1802"/>
                    <a:pt x="0" y="4690"/>
                    <a:pt x="608" y="7668"/>
                  </a:cubicBezTo>
                  <a:cubicBezTo>
                    <a:pt x="657" y="7939"/>
                    <a:pt x="846" y="8055"/>
                    <a:pt x="1045" y="8055"/>
                  </a:cubicBezTo>
                  <a:cubicBezTo>
                    <a:pt x="1338" y="8055"/>
                    <a:pt x="1653" y="7805"/>
                    <a:pt x="1581" y="7425"/>
                  </a:cubicBezTo>
                  <a:cubicBezTo>
                    <a:pt x="1094" y="4902"/>
                    <a:pt x="2401" y="2410"/>
                    <a:pt x="4438" y="981"/>
                  </a:cubicBezTo>
                  <a:cubicBezTo>
                    <a:pt x="4889" y="656"/>
                    <a:pt x="4617" y="0"/>
                    <a:pt x="4219"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3058825" y="3885800"/>
              <a:ext cx="592650" cy="492550"/>
            </a:xfrm>
            <a:custGeom>
              <a:avLst/>
              <a:gdLst/>
              <a:ahLst/>
              <a:cxnLst/>
              <a:rect l="l" t="t" r="r" b="b"/>
              <a:pathLst>
                <a:path w="23706" h="19702" extrusionOk="0">
                  <a:moveTo>
                    <a:pt x="6787" y="1"/>
                  </a:moveTo>
                  <a:cubicBezTo>
                    <a:pt x="3692" y="1"/>
                    <a:pt x="1093" y="3210"/>
                    <a:pt x="457" y="6163"/>
                  </a:cubicBezTo>
                  <a:cubicBezTo>
                    <a:pt x="1" y="8260"/>
                    <a:pt x="366" y="10479"/>
                    <a:pt x="1065" y="12485"/>
                  </a:cubicBezTo>
                  <a:cubicBezTo>
                    <a:pt x="1916" y="14856"/>
                    <a:pt x="3314" y="17075"/>
                    <a:pt x="5350" y="18534"/>
                  </a:cubicBezTo>
                  <a:cubicBezTo>
                    <a:pt x="6202" y="19142"/>
                    <a:pt x="7205" y="19628"/>
                    <a:pt x="8268" y="19689"/>
                  </a:cubicBezTo>
                  <a:cubicBezTo>
                    <a:pt x="8368" y="19697"/>
                    <a:pt x="8466" y="19701"/>
                    <a:pt x="8565" y="19701"/>
                  </a:cubicBezTo>
                  <a:cubicBezTo>
                    <a:pt x="9789" y="19701"/>
                    <a:pt x="10973" y="19099"/>
                    <a:pt x="12197" y="19099"/>
                  </a:cubicBezTo>
                  <a:cubicBezTo>
                    <a:pt x="12296" y="19099"/>
                    <a:pt x="12394" y="19103"/>
                    <a:pt x="12493" y="19112"/>
                  </a:cubicBezTo>
                  <a:cubicBezTo>
                    <a:pt x="13618" y="19203"/>
                    <a:pt x="14591" y="19507"/>
                    <a:pt x="15594" y="19598"/>
                  </a:cubicBezTo>
                  <a:cubicBezTo>
                    <a:pt x="15690" y="19602"/>
                    <a:pt x="15788" y="19605"/>
                    <a:pt x="15886" y="19605"/>
                  </a:cubicBezTo>
                  <a:cubicBezTo>
                    <a:pt x="16437" y="19605"/>
                    <a:pt x="17016" y="19526"/>
                    <a:pt x="17661" y="19294"/>
                  </a:cubicBezTo>
                  <a:cubicBezTo>
                    <a:pt x="19788" y="18473"/>
                    <a:pt x="21187" y="16467"/>
                    <a:pt x="22159" y="14400"/>
                  </a:cubicBezTo>
                  <a:cubicBezTo>
                    <a:pt x="23071" y="12425"/>
                    <a:pt x="23679" y="10266"/>
                    <a:pt x="23679" y="8108"/>
                  </a:cubicBezTo>
                  <a:cubicBezTo>
                    <a:pt x="23705" y="4870"/>
                    <a:pt x="21452" y="82"/>
                    <a:pt x="17826" y="82"/>
                  </a:cubicBezTo>
                  <a:cubicBezTo>
                    <a:pt x="17266" y="82"/>
                    <a:pt x="16673" y="196"/>
                    <a:pt x="16050" y="449"/>
                  </a:cubicBezTo>
                  <a:cubicBezTo>
                    <a:pt x="15259" y="783"/>
                    <a:pt x="14560" y="1330"/>
                    <a:pt x="13740" y="1543"/>
                  </a:cubicBezTo>
                  <a:cubicBezTo>
                    <a:pt x="13296" y="1667"/>
                    <a:pt x="12832" y="1729"/>
                    <a:pt x="12366" y="1729"/>
                  </a:cubicBezTo>
                  <a:cubicBezTo>
                    <a:pt x="12033" y="1729"/>
                    <a:pt x="11698" y="1697"/>
                    <a:pt x="11369" y="1634"/>
                  </a:cubicBezTo>
                  <a:cubicBezTo>
                    <a:pt x="10366" y="1421"/>
                    <a:pt x="9576" y="783"/>
                    <a:pt x="8633" y="388"/>
                  </a:cubicBezTo>
                  <a:cubicBezTo>
                    <a:pt x="8006" y="121"/>
                    <a:pt x="7387" y="1"/>
                    <a:pt x="6787"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0"/>
          <p:cNvGrpSpPr/>
          <p:nvPr/>
        </p:nvGrpSpPr>
        <p:grpSpPr>
          <a:xfrm flipH="1">
            <a:off x="5619285" y="4513680"/>
            <a:ext cx="524219" cy="502609"/>
            <a:chOff x="2330175" y="3414800"/>
            <a:chExt cx="822950" cy="789025"/>
          </a:xfrm>
        </p:grpSpPr>
        <p:sp>
          <p:nvSpPr>
            <p:cNvPr id="562" name="Google Shape;562;p20"/>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0"/>
          <p:cNvGrpSpPr/>
          <p:nvPr/>
        </p:nvGrpSpPr>
        <p:grpSpPr>
          <a:xfrm flipH="1">
            <a:off x="382927" y="486575"/>
            <a:ext cx="423650" cy="419075"/>
            <a:chOff x="2227600" y="2540350"/>
            <a:chExt cx="423650" cy="419075"/>
          </a:xfrm>
        </p:grpSpPr>
        <p:sp>
          <p:nvSpPr>
            <p:cNvPr id="565" name="Google Shape;565;p20"/>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0"/>
          <p:cNvGrpSpPr/>
          <p:nvPr/>
        </p:nvGrpSpPr>
        <p:grpSpPr>
          <a:xfrm flipH="1">
            <a:off x="8206305" y="905661"/>
            <a:ext cx="655170" cy="633191"/>
            <a:chOff x="2189225" y="3926875"/>
            <a:chExt cx="909200" cy="878700"/>
          </a:xfrm>
        </p:grpSpPr>
        <p:sp>
          <p:nvSpPr>
            <p:cNvPr id="568" name="Google Shape;568;p20"/>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20"/>
          <p:cNvGrpSpPr/>
          <p:nvPr/>
        </p:nvGrpSpPr>
        <p:grpSpPr>
          <a:xfrm flipH="1">
            <a:off x="8430764" y="2492988"/>
            <a:ext cx="316075" cy="321075"/>
            <a:chOff x="1852325" y="3558000"/>
            <a:chExt cx="316075" cy="321075"/>
          </a:xfrm>
        </p:grpSpPr>
        <p:sp>
          <p:nvSpPr>
            <p:cNvPr id="571" name="Google Shape;571;p20"/>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20"/>
          <p:cNvGrpSpPr/>
          <p:nvPr/>
        </p:nvGrpSpPr>
        <p:grpSpPr>
          <a:xfrm flipH="1">
            <a:off x="3030952" y="4513663"/>
            <a:ext cx="301075" cy="309500"/>
            <a:chOff x="5315625" y="3532125"/>
            <a:chExt cx="301075" cy="309500"/>
          </a:xfrm>
        </p:grpSpPr>
        <p:sp>
          <p:nvSpPr>
            <p:cNvPr id="574" name="Google Shape;574;p20"/>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20"/>
          <p:cNvSpPr/>
          <p:nvPr/>
        </p:nvSpPr>
        <p:spPr>
          <a:xfrm flipH="1">
            <a:off x="437127" y="232332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txBox="1">
            <a:spLocks noGrp="1"/>
          </p:cNvSpPr>
          <p:nvPr>
            <p:ph type="subTitle" idx="1"/>
          </p:nvPr>
        </p:nvSpPr>
        <p:spPr>
          <a:xfrm>
            <a:off x="1501450" y="3063775"/>
            <a:ext cx="2922600" cy="108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8" name="Google Shape;578;p20"/>
          <p:cNvSpPr txBox="1">
            <a:spLocks noGrp="1"/>
          </p:cNvSpPr>
          <p:nvPr>
            <p:ph type="subTitle" idx="2"/>
          </p:nvPr>
        </p:nvSpPr>
        <p:spPr>
          <a:xfrm>
            <a:off x="1501450" y="2693625"/>
            <a:ext cx="2922600" cy="513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l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79" name="Google Shape;579;p20"/>
          <p:cNvSpPr txBox="1">
            <a:spLocks noGrp="1"/>
          </p:cNvSpPr>
          <p:nvPr>
            <p:ph type="subTitle" idx="3"/>
          </p:nvPr>
        </p:nvSpPr>
        <p:spPr>
          <a:xfrm>
            <a:off x="4719947" y="3063775"/>
            <a:ext cx="2922600" cy="108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0" name="Google Shape;580;p20"/>
          <p:cNvSpPr txBox="1">
            <a:spLocks noGrp="1"/>
          </p:cNvSpPr>
          <p:nvPr>
            <p:ph type="subTitle" idx="4"/>
          </p:nvPr>
        </p:nvSpPr>
        <p:spPr>
          <a:xfrm>
            <a:off x="4719945" y="2693625"/>
            <a:ext cx="2922600" cy="513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l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81" name="Google Shape;581;p20"/>
          <p:cNvSpPr txBox="1">
            <a:spLocks noGrp="1"/>
          </p:cNvSpPr>
          <p:nvPr>
            <p:ph type="title"/>
          </p:nvPr>
        </p:nvSpPr>
        <p:spPr>
          <a:xfrm>
            <a:off x="1013859" y="534288"/>
            <a:ext cx="7116300" cy="68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omine"/>
              <a:buNone/>
              <a:defRPr sz="28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43"/>
        <p:cNvGrpSpPr/>
        <p:nvPr/>
      </p:nvGrpSpPr>
      <p:grpSpPr>
        <a:xfrm>
          <a:off x="0" y="0"/>
          <a:ext cx="0" cy="0"/>
          <a:chOff x="0" y="0"/>
          <a:chExt cx="0" cy="0"/>
        </a:xfrm>
      </p:grpSpPr>
      <p:grpSp>
        <p:nvGrpSpPr>
          <p:cNvPr id="644" name="Google Shape;644;p25"/>
          <p:cNvGrpSpPr/>
          <p:nvPr/>
        </p:nvGrpSpPr>
        <p:grpSpPr>
          <a:xfrm>
            <a:off x="122275" y="3571250"/>
            <a:ext cx="462025" cy="1572250"/>
            <a:chOff x="2093775" y="3048200"/>
            <a:chExt cx="462025" cy="1572250"/>
          </a:xfrm>
        </p:grpSpPr>
        <p:sp>
          <p:nvSpPr>
            <p:cNvPr id="645" name="Google Shape;645;p25"/>
            <p:cNvSpPr/>
            <p:nvPr/>
          </p:nvSpPr>
          <p:spPr>
            <a:xfrm>
              <a:off x="2093775" y="3048200"/>
              <a:ext cx="462025" cy="1572250"/>
            </a:xfrm>
            <a:custGeom>
              <a:avLst/>
              <a:gdLst/>
              <a:ahLst/>
              <a:cxnLst/>
              <a:rect l="l" t="t" r="r" b="b"/>
              <a:pathLst>
                <a:path w="18481" h="62890" extrusionOk="0">
                  <a:moveTo>
                    <a:pt x="6657" y="1"/>
                  </a:moveTo>
                  <a:lnTo>
                    <a:pt x="6566" y="669"/>
                  </a:lnTo>
                  <a:lnTo>
                    <a:pt x="6383" y="1885"/>
                  </a:lnTo>
                  <a:lnTo>
                    <a:pt x="6079" y="3709"/>
                  </a:lnTo>
                  <a:lnTo>
                    <a:pt x="3222" y="22098"/>
                  </a:lnTo>
                  <a:cubicBezTo>
                    <a:pt x="1125" y="24652"/>
                    <a:pt x="0" y="28481"/>
                    <a:pt x="0" y="31886"/>
                  </a:cubicBezTo>
                  <a:lnTo>
                    <a:pt x="0" y="59910"/>
                  </a:lnTo>
                  <a:cubicBezTo>
                    <a:pt x="0" y="61552"/>
                    <a:pt x="1338" y="62889"/>
                    <a:pt x="2979" y="62889"/>
                  </a:cubicBezTo>
                  <a:lnTo>
                    <a:pt x="15502" y="62889"/>
                  </a:lnTo>
                  <a:cubicBezTo>
                    <a:pt x="17143" y="62889"/>
                    <a:pt x="18481" y="61552"/>
                    <a:pt x="18481" y="59910"/>
                  </a:cubicBezTo>
                  <a:lnTo>
                    <a:pt x="18481" y="31886"/>
                  </a:lnTo>
                  <a:cubicBezTo>
                    <a:pt x="18481" y="28481"/>
                    <a:pt x="17356" y="24652"/>
                    <a:pt x="15259" y="22098"/>
                  </a:cubicBezTo>
                  <a:lnTo>
                    <a:pt x="12402" y="3709"/>
                  </a:lnTo>
                  <a:lnTo>
                    <a:pt x="12098" y="1885"/>
                  </a:lnTo>
                  <a:lnTo>
                    <a:pt x="11915" y="669"/>
                  </a:lnTo>
                  <a:lnTo>
                    <a:pt x="11824"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p:nvPr/>
          </p:nvSpPr>
          <p:spPr>
            <a:xfrm>
              <a:off x="2233600" y="3064925"/>
              <a:ext cx="182400" cy="82100"/>
            </a:xfrm>
            <a:custGeom>
              <a:avLst/>
              <a:gdLst/>
              <a:ahLst/>
              <a:cxnLst/>
              <a:rect l="l" t="t" r="r" b="b"/>
              <a:pathLst>
                <a:path w="7296" h="3284" extrusionOk="0">
                  <a:moveTo>
                    <a:pt x="1216" y="0"/>
                  </a:moveTo>
                  <a:cubicBezTo>
                    <a:pt x="547" y="0"/>
                    <a:pt x="0" y="517"/>
                    <a:pt x="0" y="1186"/>
                  </a:cubicBezTo>
                  <a:lnTo>
                    <a:pt x="0" y="2067"/>
                  </a:lnTo>
                  <a:cubicBezTo>
                    <a:pt x="0" y="2736"/>
                    <a:pt x="547" y="3283"/>
                    <a:pt x="1216" y="3283"/>
                  </a:cubicBezTo>
                  <a:lnTo>
                    <a:pt x="6079" y="3283"/>
                  </a:lnTo>
                  <a:cubicBezTo>
                    <a:pt x="6748" y="3283"/>
                    <a:pt x="7295" y="2736"/>
                    <a:pt x="7295" y="2067"/>
                  </a:cubicBezTo>
                  <a:lnTo>
                    <a:pt x="7295" y="1186"/>
                  </a:lnTo>
                  <a:cubicBezTo>
                    <a:pt x="7295" y="517"/>
                    <a:pt x="6748" y="0"/>
                    <a:pt x="6079"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a:off x="2221425" y="3048200"/>
              <a:ext cx="206725" cy="47150"/>
            </a:xfrm>
            <a:custGeom>
              <a:avLst/>
              <a:gdLst/>
              <a:ahLst/>
              <a:cxnLst/>
              <a:rect l="l" t="t" r="r" b="b"/>
              <a:pathLst>
                <a:path w="8269" h="1886" extrusionOk="0">
                  <a:moveTo>
                    <a:pt x="1277" y="1"/>
                  </a:moveTo>
                  <a:cubicBezTo>
                    <a:pt x="578" y="1"/>
                    <a:pt x="1" y="578"/>
                    <a:pt x="1" y="1277"/>
                  </a:cubicBezTo>
                  <a:lnTo>
                    <a:pt x="1" y="1885"/>
                  </a:lnTo>
                  <a:lnTo>
                    <a:pt x="8268" y="1885"/>
                  </a:lnTo>
                  <a:lnTo>
                    <a:pt x="8268" y="1277"/>
                  </a:lnTo>
                  <a:cubicBezTo>
                    <a:pt x="8268" y="578"/>
                    <a:pt x="7691" y="1"/>
                    <a:pt x="6992"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p:nvPr/>
          </p:nvSpPr>
          <p:spPr>
            <a:xfrm>
              <a:off x="2141650" y="3718425"/>
              <a:ext cx="366275" cy="810075"/>
            </a:xfrm>
            <a:custGeom>
              <a:avLst/>
              <a:gdLst/>
              <a:ahLst/>
              <a:cxnLst/>
              <a:rect l="l" t="t" r="r" b="b"/>
              <a:pathLst>
                <a:path w="14651" h="32403" extrusionOk="0">
                  <a:moveTo>
                    <a:pt x="7326" y="1"/>
                  </a:moveTo>
                  <a:cubicBezTo>
                    <a:pt x="4924" y="1"/>
                    <a:pt x="2979" y="2736"/>
                    <a:pt x="2979" y="6110"/>
                  </a:cubicBezTo>
                  <a:cubicBezTo>
                    <a:pt x="2979" y="6475"/>
                    <a:pt x="2979" y="6809"/>
                    <a:pt x="3040" y="7144"/>
                  </a:cubicBezTo>
                  <a:lnTo>
                    <a:pt x="2736" y="7144"/>
                  </a:lnTo>
                  <a:cubicBezTo>
                    <a:pt x="1216" y="7144"/>
                    <a:pt x="0" y="8390"/>
                    <a:pt x="0" y="9879"/>
                  </a:cubicBezTo>
                  <a:lnTo>
                    <a:pt x="0" y="29667"/>
                  </a:lnTo>
                  <a:cubicBezTo>
                    <a:pt x="0" y="31156"/>
                    <a:pt x="1216" y="32402"/>
                    <a:pt x="2736" y="32402"/>
                  </a:cubicBezTo>
                  <a:lnTo>
                    <a:pt x="11915" y="32402"/>
                  </a:lnTo>
                  <a:cubicBezTo>
                    <a:pt x="13435" y="32402"/>
                    <a:pt x="14651" y="31156"/>
                    <a:pt x="14651" y="29667"/>
                  </a:cubicBezTo>
                  <a:lnTo>
                    <a:pt x="14651" y="9879"/>
                  </a:lnTo>
                  <a:cubicBezTo>
                    <a:pt x="14651" y="8390"/>
                    <a:pt x="13435" y="7144"/>
                    <a:pt x="11915" y="7144"/>
                  </a:cubicBezTo>
                  <a:lnTo>
                    <a:pt x="11611" y="7144"/>
                  </a:lnTo>
                  <a:cubicBezTo>
                    <a:pt x="11642" y="6809"/>
                    <a:pt x="11672" y="6475"/>
                    <a:pt x="11672" y="6110"/>
                  </a:cubicBezTo>
                  <a:cubicBezTo>
                    <a:pt x="11672" y="2736"/>
                    <a:pt x="9727" y="1"/>
                    <a:pt x="7326"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25"/>
          <p:cNvGrpSpPr/>
          <p:nvPr/>
        </p:nvGrpSpPr>
        <p:grpSpPr>
          <a:xfrm>
            <a:off x="8349897" y="845243"/>
            <a:ext cx="524219" cy="502609"/>
            <a:chOff x="2330175" y="3414800"/>
            <a:chExt cx="822950" cy="789025"/>
          </a:xfrm>
        </p:grpSpPr>
        <p:sp>
          <p:nvSpPr>
            <p:cNvPr id="650" name="Google Shape;650;p25"/>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5"/>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5"/>
          <p:cNvGrpSpPr/>
          <p:nvPr/>
        </p:nvGrpSpPr>
        <p:grpSpPr>
          <a:xfrm>
            <a:off x="4255275" y="4287325"/>
            <a:ext cx="423650" cy="419075"/>
            <a:chOff x="2227600" y="2540350"/>
            <a:chExt cx="423650" cy="419075"/>
          </a:xfrm>
        </p:grpSpPr>
        <p:sp>
          <p:nvSpPr>
            <p:cNvPr id="653" name="Google Shape;653;p25"/>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25"/>
          <p:cNvGrpSpPr/>
          <p:nvPr/>
        </p:nvGrpSpPr>
        <p:grpSpPr>
          <a:xfrm>
            <a:off x="8349900" y="4444675"/>
            <a:ext cx="301075" cy="309500"/>
            <a:chOff x="5315625" y="3532125"/>
            <a:chExt cx="301075" cy="309500"/>
          </a:xfrm>
        </p:grpSpPr>
        <p:sp>
          <p:nvSpPr>
            <p:cNvPr id="656" name="Google Shape;656;p25"/>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5"/>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5"/>
          <p:cNvGrpSpPr/>
          <p:nvPr/>
        </p:nvGrpSpPr>
        <p:grpSpPr>
          <a:xfrm>
            <a:off x="288539" y="1220111"/>
            <a:ext cx="655170" cy="633191"/>
            <a:chOff x="2189225" y="3926875"/>
            <a:chExt cx="909200" cy="878700"/>
          </a:xfrm>
        </p:grpSpPr>
        <p:sp>
          <p:nvSpPr>
            <p:cNvPr id="659" name="Google Shape;659;p25"/>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25"/>
          <p:cNvSpPr txBox="1">
            <a:spLocks noGrp="1"/>
          </p:cNvSpPr>
          <p:nvPr>
            <p:ph type="subTitle" idx="1"/>
          </p:nvPr>
        </p:nvSpPr>
        <p:spPr>
          <a:xfrm>
            <a:off x="943700" y="3305827"/>
            <a:ext cx="2398800" cy="842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2" name="Google Shape;662;p25"/>
          <p:cNvSpPr txBox="1">
            <a:spLocks noGrp="1"/>
          </p:cNvSpPr>
          <p:nvPr>
            <p:ph type="subTitle" idx="2"/>
          </p:nvPr>
        </p:nvSpPr>
        <p:spPr>
          <a:xfrm>
            <a:off x="943700" y="2935425"/>
            <a:ext cx="2398800" cy="513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l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3" name="Google Shape;663;p25"/>
          <p:cNvSpPr txBox="1">
            <a:spLocks noGrp="1"/>
          </p:cNvSpPr>
          <p:nvPr>
            <p:ph type="subTitle" idx="3"/>
          </p:nvPr>
        </p:nvSpPr>
        <p:spPr>
          <a:xfrm>
            <a:off x="3372600" y="2696227"/>
            <a:ext cx="2398800" cy="842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4" name="Google Shape;664;p25"/>
          <p:cNvSpPr txBox="1">
            <a:spLocks noGrp="1"/>
          </p:cNvSpPr>
          <p:nvPr>
            <p:ph type="subTitle" idx="4"/>
          </p:nvPr>
        </p:nvSpPr>
        <p:spPr>
          <a:xfrm>
            <a:off x="3372600" y="2325825"/>
            <a:ext cx="2398800" cy="513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l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5" name="Google Shape;665;p25"/>
          <p:cNvSpPr txBox="1">
            <a:spLocks noGrp="1"/>
          </p:cNvSpPr>
          <p:nvPr>
            <p:ph type="subTitle" idx="5"/>
          </p:nvPr>
        </p:nvSpPr>
        <p:spPr>
          <a:xfrm>
            <a:off x="5801500" y="3305827"/>
            <a:ext cx="2398800" cy="842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6" name="Google Shape;666;p25"/>
          <p:cNvSpPr txBox="1">
            <a:spLocks noGrp="1"/>
          </p:cNvSpPr>
          <p:nvPr>
            <p:ph type="subTitle" idx="6"/>
          </p:nvPr>
        </p:nvSpPr>
        <p:spPr>
          <a:xfrm>
            <a:off x="5801500" y="2935425"/>
            <a:ext cx="2398800" cy="513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l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7" name="Google Shape;667;p25"/>
          <p:cNvSpPr txBox="1">
            <a:spLocks noGrp="1"/>
          </p:cNvSpPr>
          <p:nvPr>
            <p:ph type="title"/>
          </p:nvPr>
        </p:nvSpPr>
        <p:spPr>
          <a:xfrm>
            <a:off x="1013859" y="534288"/>
            <a:ext cx="7116300" cy="68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omine"/>
              <a:buNone/>
              <a:defRPr sz="28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719"/>
        <p:cNvGrpSpPr/>
        <p:nvPr/>
      </p:nvGrpSpPr>
      <p:grpSpPr>
        <a:xfrm>
          <a:off x="0" y="0"/>
          <a:ext cx="0" cy="0"/>
          <a:chOff x="0" y="0"/>
          <a:chExt cx="0" cy="0"/>
        </a:xfrm>
      </p:grpSpPr>
      <p:sp>
        <p:nvSpPr>
          <p:cNvPr id="720" name="Google Shape;720;p28"/>
          <p:cNvSpPr txBox="1">
            <a:spLocks noGrp="1"/>
          </p:cNvSpPr>
          <p:nvPr>
            <p:ph type="title" hasCustomPrompt="1"/>
          </p:nvPr>
        </p:nvSpPr>
        <p:spPr>
          <a:xfrm>
            <a:off x="2193150" y="1033488"/>
            <a:ext cx="4757700" cy="94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000"/>
              <a:buNone/>
              <a:defRPr sz="4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21" name="Google Shape;721;p28"/>
          <p:cNvSpPr txBox="1">
            <a:spLocks noGrp="1"/>
          </p:cNvSpPr>
          <p:nvPr>
            <p:ph type="subTitle" idx="1"/>
          </p:nvPr>
        </p:nvSpPr>
        <p:spPr>
          <a:xfrm>
            <a:off x="2193150" y="1983375"/>
            <a:ext cx="4757700" cy="435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22" name="Google Shape;722;p28"/>
          <p:cNvSpPr txBox="1">
            <a:spLocks noGrp="1"/>
          </p:cNvSpPr>
          <p:nvPr>
            <p:ph type="title" idx="2" hasCustomPrompt="1"/>
          </p:nvPr>
        </p:nvSpPr>
        <p:spPr>
          <a:xfrm>
            <a:off x="939725" y="2571788"/>
            <a:ext cx="3602400" cy="94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000"/>
              <a:buNone/>
              <a:defRPr sz="4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23" name="Google Shape;723;p28"/>
          <p:cNvSpPr txBox="1">
            <a:spLocks noGrp="1"/>
          </p:cNvSpPr>
          <p:nvPr>
            <p:ph type="subTitle" idx="3"/>
          </p:nvPr>
        </p:nvSpPr>
        <p:spPr>
          <a:xfrm>
            <a:off x="939725" y="3521663"/>
            <a:ext cx="3602400" cy="435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24" name="Google Shape;724;p28"/>
          <p:cNvSpPr txBox="1">
            <a:spLocks noGrp="1"/>
          </p:cNvSpPr>
          <p:nvPr>
            <p:ph type="title" idx="4" hasCustomPrompt="1"/>
          </p:nvPr>
        </p:nvSpPr>
        <p:spPr>
          <a:xfrm>
            <a:off x="4601875" y="2571788"/>
            <a:ext cx="3602400" cy="94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000"/>
              <a:buNone/>
              <a:defRPr sz="4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25" name="Google Shape;725;p28"/>
          <p:cNvSpPr txBox="1">
            <a:spLocks noGrp="1"/>
          </p:cNvSpPr>
          <p:nvPr>
            <p:ph type="subTitle" idx="5"/>
          </p:nvPr>
        </p:nvSpPr>
        <p:spPr>
          <a:xfrm>
            <a:off x="4601875" y="3521663"/>
            <a:ext cx="3602400" cy="435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726" name="Google Shape;726;p28"/>
          <p:cNvGrpSpPr/>
          <p:nvPr/>
        </p:nvGrpSpPr>
        <p:grpSpPr>
          <a:xfrm rot="-628386">
            <a:off x="3945899" y="4530403"/>
            <a:ext cx="1252201" cy="689044"/>
            <a:chOff x="2022350" y="5047200"/>
            <a:chExt cx="967350" cy="532300"/>
          </a:xfrm>
        </p:grpSpPr>
        <p:sp>
          <p:nvSpPr>
            <p:cNvPr id="727" name="Google Shape;727;p28"/>
            <p:cNvSpPr/>
            <p:nvPr/>
          </p:nvSpPr>
          <p:spPr>
            <a:xfrm>
              <a:off x="2022350" y="5144625"/>
              <a:ext cx="349575" cy="334600"/>
            </a:xfrm>
            <a:custGeom>
              <a:avLst/>
              <a:gdLst/>
              <a:ahLst/>
              <a:cxnLst/>
              <a:rect l="l" t="t" r="r" b="b"/>
              <a:pathLst>
                <a:path w="13983" h="13384" extrusionOk="0">
                  <a:moveTo>
                    <a:pt x="8380" y="0"/>
                  </a:moveTo>
                  <a:cubicBezTo>
                    <a:pt x="8264" y="0"/>
                    <a:pt x="8145" y="11"/>
                    <a:pt x="8025" y="36"/>
                  </a:cubicBezTo>
                  <a:cubicBezTo>
                    <a:pt x="6930" y="248"/>
                    <a:pt x="5654" y="856"/>
                    <a:pt x="4681" y="1403"/>
                  </a:cubicBezTo>
                  <a:cubicBezTo>
                    <a:pt x="3556" y="2011"/>
                    <a:pt x="2523" y="2923"/>
                    <a:pt x="2006" y="4048"/>
                  </a:cubicBezTo>
                  <a:cubicBezTo>
                    <a:pt x="1520" y="5112"/>
                    <a:pt x="1490" y="6267"/>
                    <a:pt x="1186" y="7361"/>
                  </a:cubicBezTo>
                  <a:cubicBezTo>
                    <a:pt x="973" y="8212"/>
                    <a:pt x="395" y="8941"/>
                    <a:pt x="152" y="9793"/>
                  </a:cubicBezTo>
                  <a:cubicBezTo>
                    <a:pt x="91" y="9945"/>
                    <a:pt x="61" y="10066"/>
                    <a:pt x="61" y="10188"/>
                  </a:cubicBezTo>
                  <a:cubicBezTo>
                    <a:pt x="0" y="10279"/>
                    <a:pt x="0" y="10370"/>
                    <a:pt x="61" y="10461"/>
                  </a:cubicBezTo>
                  <a:cubicBezTo>
                    <a:pt x="91" y="10583"/>
                    <a:pt x="182" y="10644"/>
                    <a:pt x="274" y="10674"/>
                  </a:cubicBezTo>
                  <a:cubicBezTo>
                    <a:pt x="365" y="10735"/>
                    <a:pt x="486" y="10796"/>
                    <a:pt x="638" y="10856"/>
                  </a:cubicBezTo>
                  <a:cubicBezTo>
                    <a:pt x="1429" y="11221"/>
                    <a:pt x="2371" y="11252"/>
                    <a:pt x="3161" y="11647"/>
                  </a:cubicBezTo>
                  <a:cubicBezTo>
                    <a:pt x="4164" y="12133"/>
                    <a:pt x="5076" y="12863"/>
                    <a:pt x="6170" y="13197"/>
                  </a:cubicBezTo>
                  <a:cubicBezTo>
                    <a:pt x="6603" y="13327"/>
                    <a:pt x="7051" y="13383"/>
                    <a:pt x="7505" y="13383"/>
                  </a:cubicBezTo>
                  <a:cubicBezTo>
                    <a:pt x="8326" y="13383"/>
                    <a:pt x="9167" y="13197"/>
                    <a:pt x="9970" y="12923"/>
                  </a:cubicBezTo>
                  <a:cubicBezTo>
                    <a:pt x="11003" y="12528"/>
                    <a:pt x="12310" y="11951"/>
                    <a:pt x="13161" y="11282"/>
                  </a:cubicBezTo>
                  <a:cubicBezTo>
                    <a:pt x="13891" y="10704"/>
                    <a:pt x="13982" y="9732"/>
                    <a:pt x="13861" y="8881"/>
                  </a:cubicBezTo>
                  <a:cubicBezTo>
                    <a:pt x="13678" y="7786"/>
                    <a:pt x="13405" y="6662"/>
                    <a:pt x="12645" y="5811"/>
                  </a:cubicBezTo>
                  <a:cubicBezTo>
                    <a:pt x="12402" y="5537"/>
                    <a:pt x="12098" y="5294"/>
                    <a:pt x="11763" y="5112"/>
                  </a:cubicBezTo>
                  <a:cubicBezTo>
                    <a:pt x="11854" y="4747"/>
                    <a:pt x="11854" y="4382"/>
                    <a:pt x="11824" y="4017"/>
                  </a:cubicBezTo>
                  <a:cubicBezTo>
                    <a:pt x="11672" y="2893"/>
                    <a:pt x="11003" y="1920"/>
                    <a:pt x="10274" y="1069"/>
                  </a:cubicBezTo>
                  <a:cubicBezTo>
                    <a:pt x="9799" y="489"/>
                    <a:pt x="9141" y="0"/>
                    <a:pt x="8380"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2199400" y="5099825"/>
              <a:ext cx="262950" cy="347025"/>
            </a:xfrm>
            <a:custGeom>
              <a:avLst/>
              <a:gdLst/>
              <a:ahLst/>
              <a:cxnLst/>
              <a:rect l="l" t="t" r="r" b="b"/>
              <a:pathLst>
                <a:path w="10518" h="13881" extrusionOk="0">
                  <a:moveTo>
                    <a:pt x="3616" y="1"/>
                  </a:moveTo>
                  <a:cubicBezTo>
                    <a:pt x="2826" y="1"/>
                    <a:pt x="2043" y="180"/>
                    <a:pt x="1338" y="490"/>
                  </a:cubicBezTo>
                  <a:cubicBezTo>
                    <a:pt x="973" y="673"/>
                    <a:pt x="608" y="885"/>
                    <a:pt x="426" y="1220"/>
                  </a:cubicBezTo>
                  <a:cubicBezTo>
                    <a:pt x="0" y="1980"/>
                    <a:pt x="426" y="3287"/>
                    <a:pt x="608" y="4046"/>
                  </a:cubicBezTo>
                  <a:cubicBezTo>
                    <a:pt x="821" y="5050"/>
                    <a:pt x="1186" y="6053"/>
                    <a:pt x="1581" y="6995"/>
                  </a:cubicBezTo>
                  <a:cubicBezTo>
                    <a:pt x="2402" y="8849"/>
                    <a:pt x="3465" y="10582"/>
                    <a:pt x="4590" y="12253"/>
                  </a:cubicBezTo>
                  <a:cubicBezTo>
                    <a:pt x="4955" y="12800"/>
                    <a:pt x="5502" y="13712"/>
                    <a:pt x="6201" y="13864"/>
                  </a:cubicBezTo>
                  <a:cubicBezTo>
                    <a:pt x="6267" y="13875"/>
                    <a:pt x="6333" y="13880"/>
                    <a:pt x="6401" y="13880"/>
                  </a:cubicBezTo>
                  <a:cubicBezTo>
                    <a:pt x="6707" y="13880"/>
                    <a:pt x="7027" y="13776"/>
                    <a:pt x="7326" y="13651"/>
                  </a:cubicBezTo>
                  <a:cubicBezTo>
                    <a:pt x="8116" y="13287"/>
                    <a:pt x="8785" y="12740"/>
                    <a:pt x="9332" y="12101"/>
                  </a:cubicBezTo>
                  <a:cubicBezTo>
                    <a:pt x="9909" y="11402"/>
                    <a:pt x="10061" y="10855"/>
                    <a:pt x="10244" y="10034"/>
                  </a:cubicBezTo>
                  <a:cubicBezTo>
                    <a:pt x="10426" y="9214"/>
                    <a:pt x="10517" y="8393"/>
                    <a:pt x="10426" y="7572"/>
                  </a:cubicBezTo>
                  <a:cubicBezTo>
                    <a:pt x="10365" y="6782"/>
                    <a:pt x="10335" y="5992"/>
                    <a:pt x="10031" y="5232"/>
                  </a:cubicBezTo>
                  <a:cubicBezTo>
                    <a:pt x="9210" y="3287"/>
                    <a:pt x="7903" y="1706"/>
                    <a:pt x="5958" y="642"/>
                  </a:cubicBezTo>
                  <a:cubicBezTo>
                    <a:pt x="5228" y="247"/>
                    <a:pt x="4681" y="4"/>
                    <a:pt x="3800" y="4"/>
                  </a:cubicBezTo>
                  <a:cubicBezTo>
                    <a:pt x="3738" y="2"/>
                    <a:pt x="3677" y="1"/>
                    <a:pt x="3616"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2411400" y="5154450"/>
              <a:ext cx="97300" cy="83900"/>
            </a:xfrm>
            <a:custGeom>
              <a:avLst/>
              <a:gdLst/>
              <a:ahLst/>
              <a:cxnLst/>
              <a:rect l="l" t="t" r="r" b="b"/>
              <a:pathLst>
                <a:path w="3892" h="3356" extrusionOk="0">
                  <a:moveTo>
                    <a:pt x="3690" y="0"/>
                  </a:moveTo>
                  <a:cubicBezTo>
                    <a:pt x="3595" y="0"/>
                    <a:pt x="3478" y="44"/>
                    <a:pt x="3405" y="99"/>
                  </a:cubicBezTo>
                  <a:cubicBezTo>
                    <a:pt x="2736" y="615"/>
                    <a:pt x="2250" y="1254"/>
                    <a:pt x="1672" y="1861"/>
                  </a:cubicBezTo>
                  <a:cubicBezTo>
                    <a:pt x="1460" y="2105"/>
                    <a:pt x="1" y="2925"/>
                    <a:pt x="548" y="3260"/>
                  </a:cubicBezTo>
                  <a:cubicBezTo>
                    <a:pt x="662" y="3325"/>
                    <a:pt x="802" y="3355"/>
                    <a:pt x="945" y="3355"/>
                  </a:cubicBezTo>
                  <a:cubicBezTo>
                    <a:pt x="1069" y="3355"/>
                    <a:pt x="1195" y="3332"/>
                    <a:pt x="1308" y="3290"/>
                  </a:cubicBezTo>
                  <a:cubicBezTo>
                    <a:pt x="1551" y="3199"/>
                    <a:pt x="1733" y="3047"/>
                    <a:pt x="1946" y="2865"/>
                  </a:cubicBezTo>
                  <a:cubicBezTo>
                    <a:pt x="2736" y="2196"/>
                    <a:pt x="3557" y="1284"/>
                    <a:pt x="3831" y="311"/>
                  </a:cubicBezTo>
                  <a:cubicBezTo>
                    <a:pt x="3861" y="220"/>
                    <a:pt x="3891" y="129"/>
                    <a:pt x="3831" y="68"/>
                  </a:cubicBezTo>
                  <a:cubicBezTo>
                    <a:pt x="3806" y="19"/>
                    <a:pt x="3753" y="0"/>
                    <a:pt x="3690"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2616575" y="5205700"/>
              <a:ext cx="373125" cy="373800"/>
            </a:xfrm>
            <a:custGeom>
              <a:avLst/>
              <a:gdLst/>
              <a:ahLst/>
              <a:cxnLst/>
              <a:rect l="l" t="t" r="r" b="b"/>
              <a:pathLst>
                <a:path w="14925" h="14952" extrusionOk="0">
                  <a:moveTo>
                    <a:pt x="10328" y="1"/>
                  </a:moveTo>
                  <a:cubicBezTo>
                    <a:pt x="10014" y="1"/>
                    <a:pt x="9697" y="44"/>
                    <a:pt x="9393" y="115"/>
                  </a:cubicBezTo>
                  <a:cubicBezTo>
                    <a:pt x="8207" y="389"/>
                    <a:pt x="6992" y="784"/>
                    <a:pt x="6140" y="1666"/>
                  </a:cubicBezTo>
                  <a:cubicBezTo>
                    <a:pt x="5867" y="1939"/>
                    <a:pt x="5624" y="2304"/>
                    <a:pt x="5472" y="2669"/>
                  </a:cubicBezTo>
                  <a:cubicBezTo>
                    <a:pt x="5294" y="2641"/>
                    <a:pt x="5110" y="2626"/>
                    <a:pt x="4926" y="2626"/>
                  </a:cubicBezTo>
                  <a:cubicBezTo>
                    <a:pt x="4700" y="2626"/>
                    <a:pt x="4473" y="2649"/>
                    <a:pt x="4256" y="2699"/>
                  </a:cubicBezTo>
                  <a:cubicBezTo>
                    <a:pt x="3071" y="2942"/>
                    <a:pt x="2067" y="3763"/>
                    <a:pt x="1216" y="4584"/>
                  </a:cubicBezTo>
                  <a:cubicBezTo>
                    <a:pt x="548" y="5252"/>
                    <a:pt x="1" y="6164"/>
                    <a:pt x="274" y="7137"/>
                  </a:cubicBezTo>
                  <a:cubicBezTo>
                    <a:pt x="578" y="8292"/>
                    <a:pt x="1338" y="9629"/>
                    <a:pt x="2007" y="10632"/>
                  </a:cubicBezTo>
                  <a:cubicBezTo>
                    <a:pt x="2767" y="11787"/>
                    <a:pt x="3830" y="12821"/>
                    <a:pt x="5107" y="13307"/>
                  </a:cubicBezTo>
                  <a:cubicBezTo>
                    <a:pt x="6292" y="13763"/>
                    <a:pt x="7539" y="13672"/>
                    <a:pt x="8755" y="13915"/>
                  </a:cubicBezTo>
                  <a:cubicBezTo>
                    <a:pt x="9697" y="14097"/>
                    <a:pt x="10517" y="14645"/>
                    <a:pt x="11460" y="14857"/>
                  </a:cubicBezTo>
                  <a:cubicBezTo>
                    <a:pt x="11612" y="14888"/>
                    <a:pt x="11764" y="14918"/>
                    <a:pt x="11885" y="14918"/>
                  </a:cubicBezTo>
                  <a:cubicBezTo>
                    <a:pt x="11932" y="14941"/>
                    <a:pt x="11974" y="14951"/>
                    <a:pt x="12013" y="14951"/>
                  </a:cubicBezTo>
                  <a:cubicBezTo>
                    <a:pt x="12077" y="14951"/>
                    <a:pt x="12133" y="14925"/>
                    <a:pt x="12189" y="14888"/>
                  </a:cubicBezTo>
                  <a:cubicBezTo>
                    <a:pt x="12311" y="14857"/>
                    <a:pt x="12372" y="14766"/>
                    <a:pt x="12402" y="14645"/>
                  </a:cubicBezTo>
                  <a:cubicBezTo>
                    <a:pt x="12463" y="14553"/>
                    <a:pt x="12524" y="14401"/>
                    <a:pt x="12554" y="14249"/>
                  </a:cubicBezTo>
                  <a:cubicBezTo>
                    <a:pt x="12888" y="13337"/>
                    <a:pt x="12888" y="12334"/>
                    <a:pt x="13223" y="11453"/>
                  </a:cubicBezTo>
                  <a:cubicBezTo>
                    <a:pt x="13679" y="10298"/>
                    <a:pt x="14408" y="9295"/>
                    <a:pt x="14651" y="8049"/>
                  </a:cubicBezTo>
                  <a:cubicBezTo>
                    <a:pt x="14925" y="6742"/>
                    <a:pt x="14621" y="5283"/>
                    <a:pt x="14043" y="4006"/>
                  </a:cubicBezTo>
                  <a:cubicBezTo>
                    <a:pt x="13557" y="2912"/>
                    <a:pt x="12828" y="1544"/>
                    <a:pt x="12037" y="663"/>
                  </a:cubicBezTo>
                  <a:cubicBezTo>
                    <a:pt x="11571" y="176"/>
                    <a:pt x="10957" y="1"/>
                    <a:pt x="10328"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2566425" y="5113350"/>
              <a:ext cx="373125" cy="288625"/>
            </a:xfrm>
            <a:custGeom>
              <a:avLst/>
              <a:gdLst/>
              <a:ahLst/>
              <a:cxnLst/>
              <a:rect l="l" t="t" r="r" b="b"/>
              <a:pathLst>
                <a:path w="14925" h="11545" extrusionOk="0">
                  <a:moveTo>
                    <a:pt x="9016" y="1"/>
                  </a:moveTo>
                  <a:cubicBezTo>
                    <a:pt x="7183" y="1"/>
                    <a:pt x="5475" y="516"/>
                    <a:pt x="3921" y="1439"/>
                  </a:cubicBezTo>
                  <a:cubicBezTo>
                    <a:pt x="3162" y="1894"/>
                    <a:pt x="2645" y="2563"/>
                    <a:pt x="2067" y="3202"/>
                  </a:cubicBezTo>
                  <a:cubicBezTo>
                    <a:pt x="1459" y="3870"/>
                    <a:pt x="973" y="4660"/>
                    <a:pt x="608" y="5481"/>
                  </a:cubicBezTo>
                  <a:cubicBezTo>
                    <a:pt x="244" y="6302"/>
                    <a:pt x="0" y="6910"/>
                    <a:pt x="61" y="7882"/>
                  </a:cubicBezTo>
                  <a:cubicBezTo>
                    <a:pt x="122" y="8794"/>
                    <a:pt x="365" y="9706"/>
                    <a:pt x="821" y="10496"/>
                  </a:cubicBezTo>
                  <a:cubicBezTo>
                    <a:pt x="1034" y="10892"/>
                    <a:pt x="1307" y="11256"/>
                    <a:pt x="1672" y="11439"/>
                  </a:cubicBezTo>
                  <a:cubicBezTo>
                    <a:pt x="1844" y="11514"/>
                    <a:pt x="2039" y="11544"/>
                    <a:pt x="2244" y="11544"/>
                  </a:cubicBezTo>
                  <a:cubicBezTo>
                    <a:pt x="2871" y="11544"/>
                    <a:pt x="3600" y="11257"/>
                    <a:pt x="4104" y="11074"/>
                  </a:cubicBezTo>
                  <a:cubicBezTo>
                    <a:pt x="6171" y="10314"/>
                    <a:pt x="8207" y="9524"/>
                    <a:pt x="10122" y="8430"/>
                  </a:cubicBezTo>
                  <a:cubicBezTo>
                    <a:pt x="11095" y="7882"/>
                    <a:pt x="12037" y="7244"/>
                    <a:pt x="12888" y="6515"/>
                  </a:cubicBezTo>
                  <a:cubicBezTo>
                    <a:pt x="13527" y="5968"/>
                    <a:pt x="14742" y="5116"/>
                    <a:pt x="14864" y="4144"/>
                  </a:cubicBezTo>
                  <a:cubicBezTo>
                    <a:pt x="14925" y="3749"/>
                    <a:pt x="14773" y="3323"/>
                    <a:pt x="14560" y="2958"/>
                  </a:cubicBezTo>
                  <a:cubicBezTo>
                    <a:pt x="14104" y="2138"/>
                    <a:pt x="13466" y="1439"/>
                    <a:pt x="12736" y="922"/>
                  </a:cubicBezTo>
                  <a:cubicBezTo>
                    <a:pt x="11946" y="344"/>
                    <a:pt x="11308" y="223"/>
                    <a:pt x="10426" y="101"/>
                  </a:cubicBezTo>
                  <a:cubicBezTo>
                    <a:pt x="9948" y="34"/>
                    <a:pt x="9478" y="1"/>
                    <a:pt x="9016"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2649250" y="5047200"/>
              <a:ext cx="49975" cy="122725"/>
            </a:xfrm>
            <a:custGeom>
              <a:avLst/>
              <a:gdLst/>
              <a:ahLst/>
              <a:cxnLst/>
              <a:rect l="l" t="t" r="r" b="b"/>
              <a:pathLst>
                <a:path w="1999" h="4909" extrusionOk="0">
                  <a:moveTo>
                    <a:pt x="601" y="1"/>
                  </a:moveTo>
                  <a:cubicBezTo>
                    <a:pt x="583" y="1"/>
                    <a:pt x="566" y="4"/>
                    <a:pt x="548" y="12"/>
                  </a:cubicBezTo>
                  <a:cubicBezTo>
                    <a:pt x="457" y="42"/>
                    <a:pt x="396" y="133"/>
                    <a:pt x="365" y="194"/>
                  </a:cubicBezTo>
                  <a:cubicBezTo>
                    <a:pt x="1" y="1258"/>
                    <a:pt x="122" y="2565"/>
                    <a:pt x="365" y="3689"/>
                  </a:cubicBezTo>
                  <a:cubicBezTo>
                    <a:pt x="426" y="3963"/>
                    <a:pt x="517" y="4237"/>
                    <a:pt x="669" y="4449"/>
                  </a:cubicBezTo>
                  <a:cubicBezTo>
                    <a:pt x="821" y="4692"/>
                    <a:pt x="1064" y="4905"/>
                    <a:pt x="1308" y="4905"/>
                  </a:cubicBezTo>
                  <a:cubicBezTo>
                    <a:pt x="1327" y="4908"/>
                    <a:pt x="1345" y="4909"/>
                    <a:pt x="1362" y="4909"/>
                  </a:cubicBezTo>
                  <a:cubicBezTo>
                    <a:pt x="1999" y="4909"/>
                    <a:pt x="1307" y="3315"/>
                    <a:pt x="1277" y="2960"/>
                  </a:cubicBezTo>
                  <a:cubicBezTo>
                    <a:pt x="1156" y="2078"/>
                    <a:pt x="1156" y="1197"/>
                    <a:pt x="882" y="346"/>
                  </a:cubicBezTo>
                  <a:cubicBezTo>
                    <a:pt x="828" y="185"/>
                    <a:pt x="728" y="1"/>
                    <a:pt x="601"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8"/>
          <p:cNvGrpSpPr/>
          <p:nvPr/>
        </p:nvGrpSpPr>
        <p:grpSpPr>
          <a:xfrm flipH="1">
            <a:off x="8314223" y="4348118"/>
            <a:ext cx="524219" cy="502609"/>
            <a:chOff x="2330175" y="3414800"/>
            <a:chExt cx="822950" cy="789025"/>
          </a:xfrm>
        </p:grpSpPr>
        <p:sp>
          <p:nvSpPr>
            <p:cNvPr id="734" name="Google Shape;734;p28"/>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8"/>
          <p:cNvGrpSpPr/>
          <p:nvPr/>
        </p:nvGrpSpPr>
        <p:grpSpPr>
          <a:xfrm flipH="1">
            <a:off x="532664" y="4389888"/>
            <a:ext cx="423650" cy="419075"/>
            <a:chOff x="2227600" y="2540350"/>
            <a:chExt cx="423650" cy="419075"/>
          </a:xfrm>
        </p:grpSpPr>
        <p:sp>
          <p:nvSpPr>
            <p:cNvPr id="737" name="Google Shape;737;p28"/>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28"/>
          <p:cNvGrpSpPr/>
          <p:nvPr/>
        </p:nvGrpSpPr>
        <p:grpSpPr>
          <a:xfrm flipH="1">
            <a:off x="416918" y="860961"/>
            <a:ext cx="655170" cy="633191"/>
            <a:chOff x="2189225" y="3926875"/>
            <a:chExt cx="909200" cy="878700"/>
          </a:xfrm>
        </p:grpSpPr>
        <p:sp>
          <p:nvSpPr>
            <p:cNvPr id="740" name="Google Shape;740;p28"/>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28"/>
          <p:cNvGrpSpPr/>
          <p:nvPr/>
        </p:nvGrpSpPr>
        <p:grpSpPr>
          <a:xfrm flipH="1">
            <a:off x="4021252" y="217200"/>
            <a:ext cx="316075" cy="321075"/>
            <a:chOff x="1852325" y="3558000"/>
            <a:chExt cx="316075" cy="321075"/>
          </a:xfrm>
        </p:grpSpPr>
        <p:sp>
          <p:nvSpPr>
            <p:cNvPr id="743" name="Google Shape;743;p28"/>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28"/>
          <p:cNvSpPr/>
          <p:nvPr/>
        </p:nvSpPr>
        <p:spPr>
          <a:xfrm flipH="1">
            <a:off x="8477314" y="245645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767"/>
        <p:cNvGrpSpPr/>
        <p:nvPr/>
      </p:nvGrpSpPr>
      <p:grpSpPr>
        <a:xfrm>
          <a:off x="0" y="0"/>
          <a:ext cx="0" cy="0"/>
          <a:chOff x="0" y="0"/>
          <a:chExt cx="0" cy="0"/>
        </a:xfrm>
      </p:grpSpPr>
      <p:grpSp>
        <p:nvGrpSpPr>
          <p:cNvPr id="768" name="Google Shape;768;p30"/>
          <p:cNvGrpSpPr/>
          <p:nvPr/>
        </p:nvGrpSpPr>
        <p:grpSpPr>
          <a:xfrm>
            <a:off x="-187528" y="4550836"/>
            <a:ext cx="1240488" cy="685769"/>
            <a:chOff x="146175" y="4448675"/>
            <a:chExt cx="1335150" cy="738100"/>
          </a:xfrm>
        </p:grpSpPr>
        <p:sp>
          <p:nvSpPr>
            <p:cNvPr id="769" name="Google Shape;769;p30"/>
            <p:cNvSpPr/>
            <p:nvPr/>
          </p:nvSpPr>
          <p:spPr>
            <a:xfrm>
              <a:off x="203150" y="4566225"/>
              <a:ext cx="1278175" cy="579325"/>
            </a:xfrm>
            <a:custGeom>
              <a:avLst/>
              <a:gdLst/>
              <a:ahLst/>
              <a:cxnLst/>
              <a:rect l="l" t="t" r="r" b="b"/>
              <a:pathLst>
                <a:path w="51127" h="23173" extrusionOk="0">
                  <a:moveTo>
                    <a:pt x="30862" y="1"/>
                  </a:moveTo>
                  <a:cubicBezTo>
                    <a:pt x="26314" y="1"/>
                    <a:pt x="21537" y="423"/>
                    <a:pt x="17235" y="1256"/>
                  </a:cubicBezTo>
                  <a:cubicBezTo>
                    <a:pt x="3709" y="3840"/>
                    <a:pt x="1" y="9463"/>
                    <a:pt x="1095" y="15299"/>
                  </a:cubicBezTo>
                  <a:cubicBezTo>
                    <a:pt x="1975" y="19840"/>
                    <a:pt x="5569" y="23172"/>
                    <a:pt x="13551" y="23172"/>
                  </a:cubicBezTo>
                  <a:cubicBezTo>
                    <a:pt x="15774" y="23172"/>
                    <a:pt x="18338" y="22914"/>
                    <a:pt x="21278" y="22351"/>
                  </a:cubicBezTo>
                  <a:cubicBezTo>
                    <a:pt x="34773" y="19767"/>
                    <a:pt x="51126" y="11712"/>
                    <a:pt x="50032" y="5907"/>
                  </a:cubicBezTo>
                  <a:cubicBezTo>
                    <a:pt x="49266" y="1931"/>
                    <a:pt x="40585" y="1"/>
                    <a:pt x="30862"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1409100" y="4726250"/>
              <a:ext cx="60075" cy="55075"/>
            </a:xfrm>
            <a:custGeom>
              <a:avLst/>
              <a:gdLst/>
              <a:ahLst/>
              <a:cxnLst/>
              <a:rect l="l" t="t" r="r" b="b"/>
              <a:pathLst>
                <a:path w="2403" h="2203" extrusionOk="0">
                  <a:moveTo>
                    <a:pt x="1224" y="1"/>
                  </a:moveTo>
                  <a:cubicBezTo>
                    <a:pt x="1152" y="1"/>
                    <a:pt x="1078" y="8"/>
                    <a:pt x="1004" y="23"/>
                  </a:cubicBezTo>
                  <a:cubicBezTo>
                    <a:pt x="396" y="144"/>
                    <a:pt x="1" y="722"/>
                    <a:pt x="122" y="1330"/>
                  </a:cubicBezTo>
                  <a:cubicBezTo>
                    <a:pt x="229" y="1836"/>
                    <a:pt x="687" y="2203"/>
                    <a:pt x="1208" y="2203"/>
                  </a:cubicBezTo>
                  <a:cubicBezTo>
                    <a:pt x="1281" y="2203"/>
                    <a:pt x="1355" y="2196"/>
                    <a:pt x="1429" y="2181"/>
                  </a:cubicBezTo>
                  <a:cubicBezTo>
                    <a:pt x="2007" y="2090"/>
                    <a:pt x="2402" y="1512"/>
                    <a:pt x="2280" y="904"/>
                  </a:cubicBezTo>
                  <a:cubicBezTo>
                    <a:pt x="2200" y="370"/>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1358950" y="4790850"/>
              <a:ext cx="60050" cy="55075"/>
            </a:xfrm>
            <a:custGeom>
              <a:avLst/>
              <a:gdLst/>
              <a:ahLst/>
              <a:cxnLst/>
              <a:rect l="l" t="t" r="r" b="b"/>
              <a:pathLst>
                <a:path w="2402" h="2203" extrusionOk="0">
                  <a:moveTo>
                    <a:pt x="1214" y="0"/>
                  </a:moveTo>
                  <a:cubicBezTo>
                    <a:pt x="1145" y="0"/>
                    <a:pt x="1074" y="7"/>
                    <a:pt x="1004" y="22"/>
                  </a:cubicBezTo>
                  <a:cubicBezTo>
                    <a:pt x="396" y="144"/>
                    <a:pt x="1" y="721"/>
                    <a:pt x="122" y="1299"/>
                  </a:cubicBezTo>
                  <a:cubicBezTo>
                    <a:pt x="229" y="1833"/>
                    <a:pt x="687" y="2202"/>
                    <a:pt x="1188" y="2202"/>
                  </a:cubicBezTo>
                  <a:cubicBezTo>
                    <a:pt x="1258" y="2202"/>
                    <a:pt x="1328" y="2195"/>
                    <a:pt x="1399" y="2180"/>
                  </a:cubicBezTo>
                  <a:cubicBezTo>
                    <a:pt x="2007" y="2089"/>
                    <a:pt x="2402" y="1481"/>
                    <a:pt x="2280" y="904"/>
                  </a:cubicBezTo>
                  <a:cubicBezTo>
                    <a:pt x="2174" y="370"/>
                    <a:pt x="1715" y="0"/>
                    <a:pt x="121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1347550" y="4730800"/>
              <a:ext cx="60050" cy="55100"/>
            </a:xfrm>
            <a:custGeom>
              <a:avLst/>
              <a:gdLst/>
              <a:ahLst/>
              <a:cxnLst/>
              <a:rect l="l" t="t" r="r" b="b"/>
              <a:pathLst>
                <a:path w="2402" h="2204" extrusionOk="0">
                  <a:moveTo>
                    <a:pt x="1195" y="1"/>
                  </a:moveTo>
                  <a:cubicBezTo>
                    <a:pt x="1122" y="1"/>
                    <a:pt x="1048" y="8"/>
                    <a:pt x="973" y="23"/>
                  </a:cubicBezTo>
                  <a:cubicBezTo>
                    <a:pt x="396" y="114"/>
                    <a:pt x="1" y="692"/>
                    <a:pt x="122" y="1300"/>
                  </a:cubicBezTo>
                  <a:cubicBezTo>
                    <a:pt x="202" y="1833"/>
                    <a:pt x="657" y="2203"/>
                    <a:pt x="1179" y="2203"/>
                  </a:cubicBezTo>
                  <a:cubicBezTo>
                    <a:pt x="1251" y="2203"/>
                    <a:pt x="1325" y="2196"/>
                    <a:pt x="1399" y="2181"/>
                  </a:cubicBezTo>
                  <a:cubicBezTo>
                    <a:pt x="2007" y="2059"/>
                    <a:pt x="2402" y="1482"/>
                    <a:pt x="2280" y="874"/>
                  </a:cubicBezTo>
                  <a:cubicBezTo>
                    <a:pt x="2174" y="367"/>
                    <a:pt x="1716" y="1"/>
                    <a:pt x="11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301950" y="4837950"/>
              <a:ext cx="60075" cy="55075"/>
            </a:xfrm>
            <a:custGeom>
              <a:avLst/>
              <a:gdLst/>
              <a:ahLst/>
              <a:cxnLst/>
              <a:rect l="l" t="t" r="r" b="b"/>
              <a:pathLst>
                <a:path w="2403" h="2203" extrusionOk="0">
                  <a:moveTo>
                    <a:pt x="1195" y="1"/>
                  </a:moveTo>
                  <a:cubicBezTo>
                    <a:pt x="1122" y="1"/>
                    <a:pt x="1048" y="8"/>
                    <a:pt x="974" y="23"/>
                  </a:cubicBezTo>
                  <a:cubicBezTo>
                    <a:pt x="396" y="114"/>
                    <a:pt x="1" y="691"/>
                    <a:pt x="123" y="1299"/>
                  </a:cubicBezTo>
                  <a:cubicBezTo>
                    <a:pt x="203" y="1833"/>
                    <a:pt x="658" y="2203"/>
                    <a:pt x="1179" y="2203"/>
                  </a:cubicBezTo>
                  <a:cubicBezTo>
                    <a:pt x="1251" y="2203"/>
                    <a:pt x="1325" y="2196"/>
                    <a:pt x="1399" y="2181"/>
                  </a:cubicBezTo>
                  <a:cubicBezTo>
                    <a:pt x="2007" y="2059"/>
                    <a:pt x="2402" y="1482"/>
                    <a:pt x="2281" y="874"/>
                  </a:cubicBezTo>
                  <a:cubicBezTo>
                    <a:pt x="2174" y="367"/>
                    <a:pt x="1716" y="1"/>
                    <a:pt x="11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290575" y="4777175"/>
              <a:ext cx="59275" cy="55075"/>
            </a:xfrm>
            <a:custGeom>
              <a:avLst/>
              <a:gdLst/>
              <a:ahLst/>
              <a:cxnLst/>
              <a:rect l="l" t="t" r="r" b="b"/>
              <a:pathLst>
                <a:path w="2371" h="2203" extrusionOk="0">
                  <a:moveTo>
                    <a:pt x="1193" y="0"/>
                  </a:moveTo>
                  <a:cubicBezTo>
                    <a:pt x="1121" y="0"/>
                    <a:pt x="1047" y="7"/>
                    <a:pt x="973" y="22"/>
                  </a:cubicBezTo>
                  <a:cubicBezTo>
                    <a:pt x="365" y="144"/>
                    <a:pt x="0" y="721"/>
                    <a:pt x="91" y="1329"/>
                  </a:cubicBezTo>
                  <a:cubicBezTo>
                    <a:pt x="198" y="1836"/>
                    <a:pt x="656" y="2202"/>
                    <a:pt x="1177" y="2202"/>
                  </a:cubicBezTo>
                  <a:cubicBezTo>
                    <a:pt x="1250" y="2202"/>
                    <a:pt x="1324" y="2195"/>
                    <a:pt x="1398" y="2180"/>
                  </a:cubicBezTo>
                  <a:cubicBezTo>
                    <a:pt x="2006" y="2089"/>
                    <a:pt x="2371" y="1512"/>
                    <a:pt x="2280" y="904"/>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254850" y="4591200"/>
              <a:ext cx="59300" cy="55400"/>
            </a:xfrm>
            <a:custGeom>
              <a:avLst/>
              <a:gdLst/>
              <a:ahLst/>
              <a:cxnLst/>
              <a:rect l="l" t="t" r="r" b="b"/>
              <a:pathLst>
                <a:path w="2372" h="2216" extrusionOk="0">
                  <a:moveTo>
                    <a:pt x="1159" y="0"/>
                  </a:moveTo>
                  <a:cubicBezTo>
                    <a:pt x="1097" y="0"/>
                    <a:pt x="1035" y="5"/>
                    <a:pt x="973" y="14"/>
                  </a:cubicBezTo>
                  <a:cubicBezTo>
                    <a:pt x="365" y="136"/>
                    <a:pt x="0" y="713"/>
                    <a:pt x="92" y="1321"/>
                  </a:cubicBezTo>
                  <a:cubicBezTo>
                    <a:pt x="201" y="1843"/>
                    <a:pt x="683" y="2216"/>
                    <a:pt x="1224" y="2216"/>
                  </a:cubicBezTo>
                  <a:cubicBezTo>
                    <a:pt x="1281" y="2216"/>
                    <a:pt x="1340" y="2212"/>
                    <a:pt x="1399" y="2203"/>
                  </a:cubicBezTo>
                  <a:cubicBezTo>
                    <a:pt x="2007" y="2081"/>
                    <a:pt x="2371" y="1504"/>
                    <a:pt x="2280" y="896"/>
                  </a:cubicBezTo>
                  <a:cubicBezTo>
                    <a:pt x="2171" y="350"/>
                    <a:pt x="1695" y="0"/>
                    <a:pt x="1159"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336150" y="4670025"/>
              <a:ext cx="59300" cy="55075"/>
            </a:xfrm>
            <a:custGeom>
              <a:avLst/>
              <a:gdLst/>
              <a:ahLst/>
              <a:cxnLst/>
              <a:rect l="l" t="t" r="r" b="b"/>
              <a:pathLst>
                <a:path w="2372" h="2203" extrusionOk="0">
                  <a:moveTo>
                    <a:pt x="1195" y="0"/>
                  </a:moveTo>
                  <a:cubicBezTo>
                    <a:pt x="1122" y="0"/>
                    <a:pt x="1048" y="7"/>
                    <a:pt x="973" y="22"/>
                  </a:cubicBezTo>
                  <a:cubicBezTo>
                    <a:pt x="366" y="114"/>
                    <a:pt x="1" y="691"/>
                    <a:pt x="92" y="1299"/>
                  </a:cubicBezTo>
                  <a:cubicBezTo>
                    <a:pt x="199" y="1833"/>
                    <a:pt x="657" y="2202"/>
                    <a:pt x="1179" y="2202"/>
                  </a:cubicBezTo>
                  <a:cubicBezTo>
                    <a:pt x="1251" y="2202"/>
                    <a:pt x="1325" y="2195"/>
                    <a:pt x="1399" y="2180"/>
                  </a:cubicBezTo>
                  <a:cubicBezTo>
                    <a:pt x="1977" y="2059"/>
                    <a:pt x="2372" y="1481"/>
                    <a:pt x="2280" y="873"/>
                  </a:cubicBezTo>
                  <a:cubicBezTo>
                    <a:pt x="2174" y="367"/>
                    <a:pt x="1716" y="0"/>
                    <a:pt x="119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1277650" y="4713325"/>
              <a:ext cx="60050" cy="55075"/>
            </a:xfrm>
            <a:custGeom>
              <a:avLst/>
              <a:gdLst/>
              <a:ahLst/>
              <a:cxnLst/>
              <a:rect l="l" t="t" r="r" b="b"/>
              <a:pathLst>
                <a:path w="2402" h="2203" extrusionOk="0">
                  <a:moveTo>
                    <a:pt x="1224" y="1"/>
                  </a:moveTo>
                  <a:cubicBezTo>
                    <a:pt x="1151" y="1"/>
                    <a:pt x="1078" y="8"/>
                    <a:pt x="1003" y="23"/>
                  </a:cubicBezTo>
                  <a:cubicBezTo>
                    <a:pt x="395" y="144"/>
                    <a:pt x="0" y="722"/>
                    <a:pt x="122" y="1300"/>
                  </a:cubicBezTo>
                  <a:cubicBezTo>
                    <a:pt x="229" y="1833"/>
                    <a:pt x="687" y="2203"/>
                    <a:pt x="1209" y="2203"/>
                  </a:cubicBezTo>
                  <a:cubicBezTo>
                    <a:pt x="1281" y="2203"/>
                    <a:pt x="1355" y="2196"/>
                    <a:pt x="1429" y="2181"/>
                  </a:cubicBezTo>
                  <a:cubicBezTo>
                    <a:pt x="2006" y="2059"/>
                    <a:pt x="2402" y="1482"/>
                    <a:pt x="2280" y="904"/>
                  </a:cubicBezTo>
                  <a:cubicBezTo>
                    <a:pt x="2200" y="371"/>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1242700" y="4878225"/>
              <a:ext cx="60050" cy="55625"/>
            </a:xfrm>
            <a:custGeom>
              <a:avLst/>
              <a:gdLst/>
              <a:ahLst/>
              <a:cxnLst/>
              <a:rect l="l" t="t" r="r" b="b"/>
              <a:pathLst>
                <a:path w="2402" h="2225" extrusionOk="0">
                  <a:moveTo>
                    <a:pt x="1193" y="1"/>
                  </a:moveTo>
                  <a:cubicBezTo>
                    <a:pt x="1121" y="1"/>
                    <a:pt x="1047" y="8"/>
                    <a:pt x="973" y="23"/>
                  </a:cubicBezTo>
                  <a:cubicBezTo>
                    <a:pt x="395" y="144"/>
                    <a:pt x="0" y="722"/>
                    <a:pt x="91" y="1330"/>
                  </a:cubicBezTo>
                  <a:cubicBezTo>
                    <a:pt x="201" y="1851"/>
                    <a:pt x="683" y="2224"/>
                    <a:pt x="1223" y="2224"/>
                  </a:cubicBezTo>
                  <a:cubicBezTo>
                    <a:pt x="1281" y="2224"/>
                    <a:pt x="1340" y="2220"/>
                    <a:pt x="1398" y="2211"/>
                  </a:cubicBezTo>
                  <a:cubicBezTo>
                    <a:pt x="2006" y="2090"/>
                    <a:pt x="2401" y="1512"/>
                    <a:pt x="2280" y="904"/>
                  </a:cubicBezTo>
                  <a:cubicBezTo>
                    <a:pt x="2173" y="370"/>
                    <a:pt x="1715" y="1"/>
                    <a:pt x="119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1230525" y="4818200"/>
              <a:ext cx="60075" cy="55075"/>
            </a:xfrm>
            <a:custGeom>
              <a:avLst/>
              <a:gdLst/>
              <a:ahLst/>
              <a:cxnLst/>
              <a:rect l="l" t="t" r="r" b="b"/>
              <a:pathLst>
                <a:path w="2403" h="2203" extrusionOk="0">
                  <a:moveTo>
                    <a:pt x="1224" y="1"/>
                  </a:moveTo>
                  <a:cubicBezTo>
                    <a:pt x="1152" y="1"/>
                    <a:pt x="1078" y="8"/>
                    <a:pt x="1004" y="22"/>
                  </a:cubicBezTo>
                  <a:cubicBezTo>
                    <a:pt x="396" y="144"/>
                    <a:pt x="1" y="722"/>
                    <a:pt x="122" y="1299"/>
                  </a:cubicBezTo>
                  <a:cubicBezTo>
                    <a:pt x="229" y="1833"/>
                    <a:pt x="687" y="2203"/>
                    <a:pt x="1209" y="2203"/>
                  </a:cubicBezTo>
                  <a:cubicBezTo>
                    <a:pt x="1281" y="2203"/>
                    <a:pt x="1355" y="2195"/>
                    <a:pt x="1429" y="2181"/>
                  </a:cubicBezTo>
                  <a:cubicBezTo>
                    <a:pt x="2007" y="2059"/>
                    <a:pt x="2402" y="1481"/>
                    <a:pt x="2311" y="904"/>
                  </a:cubicBezTo>
                  <a:cubicBezTo>
                    <a:pt x="2204" y="370"/>
                    <a:pt x="1746"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206975" y="4692250"/>
              <a:ext cx="60050" cy="55450"/>
            </a:xfrm>
            <a:custGeom>
              <a:avLst/>
              <a:gdLst/>
              <a:ahLst/>
              <a:cxnLst/>
              <a:rect l="l" t="t" r="r" b="b"/>
              <a:pathLst>
                <a:path w="2402" h="2218" extrusionOk="0">
                  <a:moveTo>
                    <a:pt x="1159" y="1"/>
                  </a:moveTo>
                  <a:cubicBezTo>
                    <a:pt x="1097" y="1"/>
                    <a:pt x="1035" y="5"/>
                    <a:pt x="973" y="15"/>
                  </a:cubicBezTo>
                  <a:cubicBezTo>
                    <a:pt x="396" y="136"/>
                    <a:pt x="1" y="714"/>
                    <a:pt x="92" y="1322"/>
                  </a:cubicBezTo>
                  <a:cubicBezTo>
                    <a:pt x="201" y="1867"/>
                    <a:pt x="677" y="2217"/>
                    <a:pt x="1213" y="2217"/>
                  </a:cubicBezTo>
                  <a:cubicBezTo>
                    <a:pt x="1274" y="2217"/>
                    <a:pt x="1336" y="2213"/>
                    <a:pt x="1399" y="2203"/>
                  </a:cubicBezTo>
                  <a:cubicBezTo>
                    <a:pt x="2007" y="2082"/>
                    <a:pt x="2402" y="1504"/>
                    <a:pt x="2280" y="896"/>
                  </a:cubicBezTo>
                  <a:cubicBezTo>
                    <a:pt x="2171" y="351"/>
                    <a:pt x="1695" y="1"/>
                    <a:pt x="115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1194825" y="4632025"/>
              <a:ext cx="60050" cy="55075"/>
            </a:xfrm>
            <a:custGeom>
              <a:avLst/>
              <a:gdLst/>
              <a:ahLst/>
              <a:cxnLst/>
              <a:rect l="l" t="t" r="r" b="b"/>
              <a:pathLst>
                <a:path w="2402" h="2203" extrusionOk="0">
                  <a:moveTo>
                    <a:pt x="1224" y="1"/>
                  </a:moveTo>
                  <a:cubicBezTo>
                    <a:pt x="1151" y="1"/>
                    <a:pt x="1077" y="8"/>
                    <a:pt x="1003" y="23"/>
                  </a:cubicBezTo>
                  <a:cubicBezTo>
                    <a:pt x="395" y="144"/>
                    <a:pt x="0" y="722"/>
                    <a:pt x="122" y="1299"/>
                  </a:cubicBezTo>
                  <a:cubicBezTo>
                    <a:pt x="229" y="1833"/>
                    <a:pt x="687" y="2203"/>
                    <a:pt x="1208" y="2203"/>
                  </a:cubicBezTo>
                  <a:cubicBezTo>
                    <a:pt x="1281" y="2203"/>
                    <a:pt x="1355" y="2195"/>
                    <a:pt x="1429" y="2181"/>
                  </a:cubicBezTo>
                  <a:cubicBezTo>
                    <a:pt x="2006" y="2059"/>
                    <a:pt x="2401" y="1482"/>
                    <a:pt x="2310" y="904"/>
                  </a:cubicBezTo>
                  <a:cubicBezTo>
                    <a:pt x="2204" y="370"/>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1183425" y="4571225"/>
              <a:ext cx="60050" cy="55075"/>
            </a:xfrm>
            <a:custGeom>
              <a:avLst/>
              <a:gdLst/>
              <a:ahLst/>
              <a:cxnLst/>
              <a:rect l="l" t="t" r="r" b="b"/>
              <a:pathLst>
                <a:path w="2402" h="2203" extrusionOk="0">
                  <a:moveTo>
                    <a:pt x="1214" y="1"/>
                  </a:moveTo>
                  <a:cubicBezTo>
                    <a:pt x="1144" y="1"/>
                    <a:pt x="1074" y="8"/>
                    <a:pt x="1003" y="23"/>
                  </a:cubicBezTo>
                  <a:cubicBezTo>
                    <a:pt x="395" y="145"/>
                    <a:pt x="0" y="722"/>
                    <a:pt x="122" y="1300"/>
                  </a:cubicBezTo>
                  <a:cubicBezTo>
                    <a:pt x="229" y="1833"/>
                    <a:pt x="687" y="2203"/>
                    <a:pt x="1188" y="2203"/>
                  </a:cubicBezTo>
                  <a:cubicBezTo>
                    <a:pt x="1258" y="2203"/>
                    <a:pt x="1328" y="2196"/>
                    <a:pt x="1398" y="2181"/>
                  </a:cubicBezTo>
                  <a:cubicBezTo>
                    <a:pt x="2006" y="2059"/>
                    <a:pt x="2402" y="1482"/>
                    <a:pt x="2280" y="904"/>
                  </a:cubicBezTo>
                  <a:cubicBezTo>
                    <a:pt x="2173" y="371"/>
                    <a:pt x="1715"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1218375" y="4754375"/>
              <a:ext cx="60050" cy="55075"/>
            </a:xfrm>
            <a:custGeom>
              <a:avLst/>
              <a:gdLst/>
              <a:ahLst/>
              <a:cxnLst/>
              <a:rect l="l" t="t" r="r" b="b"/>
              <a:pathLst>
                <a:path w="2402" h="2203" extrusionOk="0">
                  <a:moveTo>
                    <a:pt x="1225" y="0"/>
                  </a:moveTo>
                  <a:cubicBezTo>
                    <a:pt x="1152" y="0"/>
                    <a:pt x="1078" y="7"/>
                    <a:pt x="1004" y="22"/>
                  </a:cubicBezTo>
                  <a:cubicBezTo>
                    <a:pt x="396" y="113"/>
                    <a:pt x="0" y="691"/>
                    <a:pt x="122" y="1299"/>
                  </a:cubicBezTo>
                  <a:cubicBezTo>
                    <a:pt x="229" y="1833"/>
                    <a:pt x="687" y="2202"/>
                    <a:pt x="1209" y="2202"/>
                  </a:cubicBezTo>
                  <a:cubicBezTo>
                    <a:pt x="1281" y="2202"/>
                    <a:pt x="1355" y="2195"/>
                    <a:pt x="1429" y="2180"/>
                  </a:cubicBezTo>
                  <a:cubicBezTo>
                    <a:pt x="2007" y="2059"/>
                    <a:pt x="2402" y="1481"/>
                    <a:pt x="2280" y="873"/>
                  </a:cubicBezTo>
                  <a:cubicBezTo>
                    <a:pt x="2200" y="367"/>
                    <a:pt x="1746" y="0"/>
                    <a:pt x="122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1182650" y="4919275"/>
              <a:ext cx="60075" cy="55075"/>
            </a:xfrm>
            <a:custGeom>
              <a:avLst/>
              <a:gdLst/>
              <a:ahLst/>
              <a:cxnLst/>
              <a:rect l="l" t="t" r="r" b="b"/>
              <a:pathLst>
                <a:path w="2403" h="2203" extrusionOk="0">
                  <a:moveTo>
                    <a:pt x="1215" y="0"/>
                  </a:moveTo>
                  <a:cubicBezTo>
                    <a:pt x="1145" y="0"/>
                    <a:pt x="1075" y="7"/>
                    <a:pt x="1004" y="22"/>
                  </a:cubicBezTo>
                  <a:cubicBezTo>
                    <a:pt x="396" y="113"/>
                    <a:pt x="1" y="691"/>
                    <a:pt x="122" y="1299"/>
                  </a:cubicBezTo>
                  <a:cubicBezTo>
                    <a:pt x="229" y="1832"/>
                    <a:pt x="687" y="2202"/>
                    <a:pt x="1188" y="2202"/>
                  </a:cubicBezTo>
                  <a:cubicBezTo>
                    <a:pt x="1258" y="2202"/>
                    <a:pt x="1329" y="2195"/>
                    <a:pt x="1399" y="2180"/>
                  </a:cubicBezTo>
                  <a:cubicBezTo>
                    <a:pt x="2007" y="2059"/>
                    <a:pt x="2402" y="1481"/>
                    <a:pt x="2281" y="873"/>
                  </a:cubicBezTo>
                  <a:cubicBezTo>
                    <a:pt x="2174" y="366"/>
                    <a:pt x="1716" y="0"/>
                    <a:pt x="121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1171250" y="4858475"/>
              <a:ext cx="60075" cy="55075"/>
            </a:xfrm>
            <a:custGeom>
              <a:avLst/>
              <a:gdLst/>
              <a:ahLst/>
              <a:cxnLst/>
              <a:rect l="l" t="t" r="r" b="b"/>
              <a:pathLst>
                <a:path w="2403" h="2203" extrusionOk="0">
                  <a:moveTo>
                    <a:pt x="1194" y="0"/>
                  </a:moveTo>
                  <a:cubicBezTo>
                    <a:pt x="1121" y="0"/>
                    <a:pt x="1048" y="8"/>
                    <a:pt x="974" y="22"/>
                  </a:cubicBezTo>
                  <a:cubicBezTo>
                    <a:pt x="396" y="144"/>
                    <a:pt x="1" y="722"/>
                    <a:pt x="123" y="1329"/>
                  </a:cubicBezTo>
                  <a:cubicBezTo>
                    <a:pt x="203" y="1836"/>
                    <a:pt x="657" y="2203"/>
                    <a:pt x="1178" y="2203"/>
                  </a:cubicBezTo>
                  <a:cubicBezTo>
                    <a:pt x="1251" y="2203"/>
                    <a:pt x="1325" y="2195"/>
                    <a:pt x="1399" y="2181"/>
                  </a:cubicBezTo>
                  <a:cubicBezTo>
                    <a:pt x="2007" y="2089"/>
                    <a:pt x="2402" y="1512"/>
                    <a:pt x="2281" y="904"/>
                  </a:cubicBezTo>
                  <a:cubicBezTo>
                    <a:pt x="2174" y="370"/>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1146950" y="4733100"/>
              <a:ext cx="60050" cy="55075"/>
            </a:xfrm>
            <a:custGeom>
              <a:avLst/>
              <a:gdLst/>
              <a:ahLst/>
              <a:cxnLst/>
              <a:rect l="l" t="t" r="r" b="b"/>
              <a:pathLst>
                <a:path w="2402" h="2203" extrusionOk="0">
                  <a:moveTo>
                    <a:pt x="1215" y="0"/>
                  </a:moveTo>
                  <a:cubicBezTo>
                    <a:pt x="1145" y="0"/>
                    <a:pt x="1074" y="7"/>
                    <a:pt x="1003" y="22"/>
                  </a:cubicBezTo>
                  <a:cubicBezTo>
                    <a:pt x="395" y="113"/>
                    <a:pt x="0" y="691"/>
                    <a:pt x="122" y="1299"/>
                  </a:cubicBezTo>
                  <a:cubicBezTo>
                    <a:pt x="229" y="1833"/>
                    <a:pt x="687" y="2202"/>
                    <a:pt x="1188" y="2202"/>
                  </a:cubicBezTo>
                  <a:cubicBezTo>
                    <a:pt x="1258" y="2202"/>
                    <a:pt x="1328" y="2195"/>
                    <a:pt x="1398" y="2180"/>
                  </a:cubicBezTo>
                  <a:cubicBezTo>
                    <a:pt x="2006" y="2059"/>
                    <a:pt x="2402" y="1481"/>
                    <a:pt x="2280" y="873"/>
                  </a:cubicBezTo>
                  <a:cubicBezTo>
                    <a:pt x="2173" y="366"/>
                    <a:pt x="1715" y="0"/>
                    <a:pt x="121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1135550" y="4672300"/>
              <a:ext cx="60050" cy="55625"/>
            </a:xfrm>
            <a:custGeom>
              <a:avLst/>
              <a:gdLst/>
              <a:ahLst/>
              <a:cxnLst/>
              <a:rect l="l" t="t" r="r" b="b"/>
              <a:pathLst>
                <a:path w="2402" h="2225" extrusionOk="0">
                  <a:moveTo>
                    <a:pt x="1193" y="1"/>
                  </a:moveTo>
                  <a:cubicBezTo>
                    <a:pt x="1121" y="1"/>
                    <a:pt x="1047" y="8"/>
                    <a:pt x="973" y="23"/>
                  </a:cubicBezTo>
                  <a:cubicBezTo>
                    <a:pt x="395" y="144"/>
                    <a:pt x="0" y="722"/>
                    <a:pt x="122" y="1330"/>
                  </a:cubicBezTo>
                  <a:cubicBezTo>
                    <a:pt x="204" y="1851"/>
                    <a:pt x="684" y="2224"/>
                    <a:pt x="1223" y="2224"/>
                  </a:cubicBezTo>
                  <a:cubicBezTo>
                    <a:pt x="1281" y="2224"/>
                    <a:pt x="1340" y="2220"/>
                    <a:pt x="1399" y="2211"/>
                  </a:cubicBezTo>
                  <a:cubicBezTo>
                    <a:pt x="2006" y="2089"/>
                    <a:pt x="2402" y="1512"/>
                    <a:pt x="2280" y="904"/>
                  </a:cubicBezTo>
                  <a:cubicBezTo>
                    <a:pt x="2173" y="370"/>
                    <a:pt x="1715" y="1"/>
                    <a:pt x="119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1123375" y="4611500"/>
              <a:ext cx="60075" cy="55625"/>
            </a:xfrm>
            <a:custGeom>
              <a:avLst/>
              <a:gdLst/>
              <a:ahLst/>
              <a:cxnLst/>
              <a:rect l="l" t="t" r="r" b="b"/>
              <a:pathLst>
                <a:path w="2403" h="2225" extrusionOk="0">
                  <a:moveTo>
                    <a:pt x="1224" y="1"/>
                  </a:moveTo>
                  <a:cubicBezTo>
                    <a:pt x="1152" y="1"/>
                    <a:pt x="1078" y="8"/>
                    <a:pt x="1004" y="23"/>
                  </a:cubicBezTo>
                  <a:cubicBezTo>
                    <a:pt x="396" y="144"/>
                    <a:pt x="1" y="722"/>
                    <a:pt x="123" y="1330"/>
                  </a:cubicBezTo>
                  <a:cubicBezTo>
                    <a:pt x="232" y="1852"/>
                    <a:pt x="714" y="2224"/>
                    <a:pt x="1255" y="2224"/>
                  </a:cubicBezTo>
                  <a:cubicBezTo>
                    <a:pt x="1312" y="2224"/>
                    <a:pt x="1371" y="2220"/>
                    <a:pt x="1430" y="2211"/>
                  </a:cubicBezTo>
                  <a:cubicBezTo>
                    <a:pt x="2007" y="2090"/>
                    <a:pt x="2402" y="1512"/>
                    <a:pt x="2281" y="904"/>
                  </a:cubicBezTo>
                  <a:cubicBezTo>
                    <a:pt x="2201" y="371"/>
                    <a:pt x="1746"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1112000" y="4551475"/>
              <a:ext cx="60050" cy="55075"/>
            </a:xfrm>
            <a:custGeom>
              <a:avLst/>
              <a:gdLst/>
              <a:ahLst/>
              <a:cxnLst/>
              <a:rect l="l" t="t" r="r" b="b"/>
              <a:pathLst>
                <a:path w="2402" h="2203" extrusionOk="0">
                  <a:moveTo>
                    <a:pt x="1215" y="1"/>
                  </a:moveTo>
                  <a:cubicBezTo>
                    <a:pt x="1145" y="1"/>
                    <a:pt x="1074" y="8"/>
                    <a:pt x="1003" y="23"/>
                  </a:cubicBezTo>
                  <a:cubicBezTo>
                    <a:pt x="395" y="114"/>
                    <a:pt x="0" y="691"/>
                    <a:pt x="122" y="1299"/>
                  </a:cubicBezTo>
                  <a:cubicBezTo>
                    <a:pt x="228" y="1833"/>
                    <a:pt x="687" y="2203"/>
                    <a:pt x="1188" y="2203"/>
                  </a:cubicBezTo>
                  <a:cubicBezTo>
                    <a:pt x="1257" y="2203"/>
                    <a:pt x="1328" y="2196"/>
                    <a:pt x="1398" y="2181"/>
                  </a:cubicBezTo>
                  <a:cubicBezTo>
                    <a:pt x="2006" y="2059"/>
                    <a:pt x="2401" y="1482"/>
                    <a:pt x="2280" y="874"/>
                  </a:cubicBezTo>
                  <a:cubicBezTo>
                    <a:pt x="2173" y="367"/>
                    <a:pt x="1715"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1159100" y="4794650"/>
              <a:ext cx="59300" cy="55075"/>
            </a:xfrm>
            <a:custGeom>
              <a:avLst/>
              <a:gdLst/>
              <a:ahLst/>
              <a:cxnLst/>
              <a:rect l="l" t="t" r="r" b="b"/>
              <a:pathLst>
                <a:path w="2372" h="2203" extrusionOk="0">
                  <a:moveTo>
                    <a:pt x="1194" y="0"/>
                  </a:moveTo>
                  <a:cubicBezTo>
                    <a:pt x="1121" y="0"/>
                    <a:pt x="1047" y="7"/>
                    <a:pt x="973" y="22"/>
                  </a:cubicBezTo>
                  <a:cubicBezTo>
                    <a:pt x="365" y="144"/>
                    <a:pt x="1" y="721"/>
                    <a:pt x="92" y="1299"/>
                  </a:cubicBezTo>
                  <a:cubicBezTo>
                    <a:pt x="199" y="1833"/>
                    <a:pt x="657" y="2202"/>
                    <a:pt x="1178" y="2202"/>
                  </a:cubicBezTo>
                  <a:cubicBezTo>
                    <a:pt x="1251" y="2202"/>
                    <a:pt x="1325" y="2195"/>
                    <a:pt x="1399" y="2180"/>
                  </a:cubicBezTo>
                  <a:cubicBezTo>
                    <a:pt x="2007" y="2059"/>
                    <a:pt x="2371" y="1481"/>
                    <a:pt x="2280" y="904"/>
                  </a:cubicBezTo>
                  <a:cubicBezTo>
                    <a:pt x="2174" y="370"/>
                    <a:pt x="1715"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1116550" y="4952925"/>
              <a:ext cx="60050" cy="55600"/>
            </a:xfrm>
            <a:custGeom>
              <a:avLst/>
              <a:gdLst/>
              <a:ahLst/>
              <a:cxnLst/>
              <a:rect l="l" t="t" r="r" b="b"/>
              <a:pathLst>
                <a:path w="2402" h="2224" extrusionOk="0">
                  <a:moveTo>
                    <a:pt x="1148" y="0"/>
                  </a:moveTo>
                  <a:cubicBezTo>
                    <a:pt x="1090" y="0"/>
                    <a:pt x="1032" y="5"/>
                    <a:pt x="973" y="14"/>
                  </a:cubicBezTo>
                  <a:cubicBezTo>
                    <a:pt x="396" y="135"/>
                    <a:pt x="0" y="713"/>
                    <a:pt x="122" y="1321"/>
                  </a:cubicBezTo>
                  <a:cubicBezTo>
                    <a:pt x="202" y="1854"/>
                    <a:pt x="657" y="2224"/>
                    <a:pt x="1178" y="2224"/>
                  </a:cubicBezTo>
                  <a:cubicBezTo>
                    <a:pt x="1251" y="2224"/>
                    <a:pt x="1324" y="2217"/>
                    <a:pt x="1399" y="2202"/>
                  </a:cubicBezTo>
                  <a:cubicBezTo>
                    <a:pt x="2007" y="2080"/>
                    <a:pt x="2402" y="1503"/>
                    <a:pt x="2280" y="895"/>
                  </a:cubicBezTo>
                  <a:cubicBezTo>
                    <a:pt x="2170" y="373"/>
                    <a:pt x="1688" y="0"/>
                    <a:pt x="1148"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1079325" y="4749600"/>
              <a:ext cx="55475" cy="54725"/>
            </a:xfrm>
            <a:custGeom>
              <a:avLst/>
              <a:gdLst/>
              <a:ahLst/>
              <a:cxnLst/>
              <a:rect l="l" t="t" r="r" b="b"/>
              <a:pathLst>
                <a:path w="2219" h="2189" extrusionOk="0">
                  <a:moveTo>
                    <a:pt x="1125" y="0"/>
                  </a:moveTo>
                  <a:cubicBezTo>
                    <a:pt x="517" y="0"/>
                    <a:pt x="0" y="487"/>
                    <a:pt x="0" y="1095"/>
                  </a:cubicBezTo>
                  <a:cubicBezTo>
                    <a:pt x="0" y="1703"/>
                    <a:pt x="517" y="2189"/>
                    <a:pt x="1125" y="2189"/>
                  </a:cubicBezTo>
                  <a:cubicBezTo>
                    <a:pt x="1733" y="2189"/>
                    <a:pt x="2219" y="1703"/>
                    <a:pt x="2219" y="1095"/>
                  </a:cubicBezTo>
                  <a:cubicBezTo>
                    <a:pt x="2219" y="487"/>
                    <a:pt x="1733" y="0"/>
                    <a:pt x="112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944825" y="4774875"/>
              <a:ext cx="59275" cy="55075"/>
            </a:xfrm>
            <a:custGeom>
              <a:avLst/>
              <a:gdLst/>
              <a:ahLst/>
              <a:cxnLst/>
              <a:rect l="l" t="t" r="r" b="b"/>
              <a:pathLst>
                <a:path w="2371" h="2203" extrusionOk="0">
                  <a:moveTo>
                    <a:pt x="1193" y="1"/>
                  </a:moveTo>
                  <a:cubicBezTo>
                    <a:pt x="1121" y="1"/>
                    <a:pt x="1047" y="8"/>
                    <a:pt x="973" y="23"/>
                  </a:cubicBezTo>
                  <a:cubicBezTo>
                    <a:pt x="365" y="114"/>
                    <a:pt x="0" y="722"/>
                    <a:pt x="91" y="1300"/>
                  </a:cubicBezTo>
                  <a:cubicBezTo>
                    <a:pt x="198" y="1833"/>
                    <a:pt x="656" y="2203"/>
                    <a:pt x="1178" y="2203"/>
                  </a:cubicBezTo>
                  <a:cubicBezTo>
                    <a:pt x="1250" y="2203"/>
                    <a:pt x="1324" y="2196"/>
                    <a:pt x="1398" y="2181"/>
                  </a:cubicBezTo>
                  <a:cubicBezTo>
                    <a:pt x="2006" y="2059"/>
                    <a:pt x="2371" y="1482"/>
                    <a:pt x="2280" y="904"/>
                  </a:cubicBezTo>
                  <a:cubicBezTo>
                    <a:pt x="2173" y="371"/>
                    <a:pt x="1715" y="1"/>
                    <a:pt x="119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1064875" y="4685225"/>
              <a:ext cx="60050" cy="55075"/>
            </a:xfrm>
            <a:custGeom>
              <a:avLst/>
              <a:gdLst/>
              <a:ahLst/>
              <a:cxnLst/>
              <a:rect l="l" t="t" r="r" b="b"/>
              <a:pathLst>
                <a:path w="2402" h="2203" extrusionOk="0">
                  <a:moveTo>
                    <a:pt x="1214" y="0"/>
                  </a:moveTo>
                  <a:cubicBezTo>
                    <a:pt x="1145" y="0"/>
                    <a:pt x="1074" y="7"/>
                    <a:pt x="1004" y="22"/>
                  </a:cubicBezTo>
                  <a:cubicBezTo>
                    <a:pt x="396" y="144"/>
                    <a:pt x="1" y="721"/>
                    <a:pt x="122" y="1299"/>
                  </a:cubicBezTo>
                  <a:cubicBezTo>
                    <a:pt x="229" y="1833"/>
                    <a:pt x="687" y="2202"/>
                    <a:pt x="1188" y="2202"/>
                  </a:cubicBezTo>
                  <a:cubicBezTo>
                    <a:pt x="1258" y="2202"/>
                    <a:pt x="1328" y="2195"/>
                    <a:pt x="1399" y="2180"/>
                  </a:cubicBezTo>
                  <a:cubicBezTo>
                    <a:pt x="2007" y="2059"/>
                    <a:pt x="2402" y="1481"/>
                    <a:pt x="2280" y="904"/>
                  </a:cubicBezTo>
                  <a:cubicBezTo>
                    <a:pt x="2173" y="370"/>
                    <a:pt x="1715" y="0"/>
                    <a:pt x="121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1051950" y="4619100"/>
              <a:ext cx="60075" cy="55075"/>
            </a:xfrm>
            <a:custGeom>
              <a:avLst/>
              <a:gdLst/>
              <a:ahLst/>
              <a:cxnLst/>
              <a:rect l="l" t="t" r="r" b="b"/>
              <a:pathLst>
                <a:path w="2403" h="2203" extrusionOk="0">
                  <a:moveTo>
                    <a:pt x="1225" y="1"/>
                  </a:moveTo>
                  <a:cubicBezTo>
                    <a:pt x="1152" y="1"/>
                    <a:pt x="1078" y="8"/>
                    <a:pt x="1004" y="23"/>
                  </a:cubicBezTo>
                  <a:cubicBezTo>
                    <a:pt x="396" y="114"/>
                    <a:pt x="1" y="692"/>
                    <a:pt x="122" y="1299"/>
                  </a:cubicBezTo>
                  <a:cubicBezTo>
                    <a:pt x="229" y="1833"/>
                    <a:pt x="687" y="2203"/>
                    <a:pt x="1209" y="2203"/>
                  </a:cubicBezTo>
                  <a:cubicBezTo>
                    <a:pt x="1281" y="2203"/>
                    <a:pt x="1355" y="2196"/>
                    <a:pt x="1429" y="2181"/>
                  </a:cubicBezTo>
                  <a:cubicBezTo>
                    <a:pt x="2007" y="2059"/>
                    <a:pt x="2402" y="1482"/>
                    <a:pt x="2280" y="874"/>
                  </a:cubicBezTo>
                  <a:cubicBezTo>
                    <a:pt x="2200" y="367"/>
                    <a:pt x="1746" y="1"/>
                    <a:pt x="122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1039800" y="4556050"/>
              <a:ext cx="60050" cy="55075"/>
            </a:xfrm>
            <a:custGeom>
              <a:avLst/>
              <a:gdLst/>
              <a:ahLst/>
              <a:cxnLst/>
              <a:rect l="l" t="t" r="r" b="b"/>
              <a:pathLst>
                <a:path w="2402" h="2203" extrusionOk="0">
                  <a:moveTo>
                    <a:pt x="1224" y="0"/>
                  </a:moveTo>
                  <a:cubicBezTo>
                    <a:pt x="1151" y="0"/>
                    <a:pt x="1078" y="7"/>
                    <a:pt x="1004" y="22"/>
                  </a:cubicBezTo>
                  <a:cubicBezTo>
                    <a:pt x="396" y="144"/>
                    <a:pt x="0" y="721"/>
                    <a:pt x="122" y="1299"/>
                  </a:cubicBezTo>
                  <a:cubicBezTo>
                    <a:pt x="229" y="1832"/>
                    <a:pt x="687" y="2202"/>
                    <a:pt x="1209" y="2202"/>
                  </a:cubicBezTo>
                  <a:cubicBezTo>
                    <a:pt x="1281" y="2202"/>
                    <a:pt x="1355" y="2195"/>
                    <a:pt x="1429" y="2180"/>
                  </a:cubicBezTo>
                  <a:cubicBezTo>
                    <a:pt x="2007" y="2059"/>
                    <a:pt x="2402" y="1481"/>
                    <a:pt x="2311" y="903"/>
                  </a:cubicBezTo>
                  <a:cubicBezTo>
                    <a:pt x="2204" y="370"/>
                    <a:pt x="1746"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089950" y="4814600"/>
              <a:ext cx="60050" cy="55425"/>
            </a:xfrm>
            <a:custGeom>
              <a:avLst/>
              <a:gdLst/>
              <a:ahLst/>
              <a:cxnLst/>
              <a:rect l="l" t="t" r="r" b="b"/>
              <a:pathLst>
                <a:path w="2402" h="2217" extrusionOk="0">
                  <a:moveTo>
                    <a:pt x="1159" y="1"/>
                  </a:moveTo>
                  <a:cubicBezTo>
                    <a:pt x="1097" y="1"/>
                    <a:pt x="1036" y="5"/>
                    <a:pt x="973" y="15"/>
                  </a:cubicBezTo>
                  <a:cubicBezTo>
                    <a:pt x="396" y="136"/>
                    <a:pt x="1" y="714"/>
                    <a:pt x="122" y="1322"/>
                  </a:cubicBezTo>
                  <a:cubicBezTo>
                    <a:pt x="204" y="1867"/>
                    <a:pt x="678" y="2217"/>
                    <a:pt x="1213" y="2217"/>
                  </a:cubicBezTo>
                  <a:cubicBezTo>
                    <a:pt x="1275" y="2217"/>
                    <a:pt x="1337" y="2212"/>
                    <a:pt x="1399" y="2203"/>
                  </a:cubicBezTo>
                  <a:cubicBezTo>
                    <a:pt x="2007" y="2081"/>
                    <a:pt x="2402" y="1504"/>
                    <a:pt x="2280" y="896"/>
                  </a:cubicBezTo>
                  <a:cubicBezTo>
                    <a:pt x="2171" y="350"/>
                    <a:pt x="1695" y="1"/>
                    <a:pt x="115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58025" y="4990475"/>
              <a:ext cx="54750" cy="55500"/>
            </a:xfrm>
            <a:custGeom>
              <a:avLst/>
              <a:gdLst/>
              <a:ahLst/>
              <a:cxnLst/>
              <a:rect l="l" t="t" r="r" b="b"/>
              <a:pathLst>
                <a:path w="2190" h="2220" extrusionOk="0">
                  <a:moveTo>
                    <a:pt x="1095" y="1"/>
                  </a:moveTo>
                  <a:cubicBezTo>
                    <a:pt x="487" y="1"/>
                    <a:pt x="1" y="487"/>
                    <a:pt x="1" y="1095"/>
                  </a:cubicBezTo>
                  <a:cubicBezTo>
                    <a:pt x="1" y="1703"/>
                    <a:pt x="487" y="2220"/>
                    <a:pt x="1095" y="2220"/>
                  </a:cubicBezTo>
                  <a:cubicBezTo>
                    <a:pt x="1703" y="2220"/>
                    <a:pt x="2189" y="1703"/>
                    <a:pt x="2189" y="1095"/>
                  </a:cubicBezTo>
                  <a:cubicBezTo>
                    <a:pt x="2189" y="487"/>
                    <a:pt x="1703" y="1"/>
                    <a:pt x="10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1042850" y="4924575"/>
              <a:ext cx="60050" cy="55075"/>
            </a:xfrm>
            <a:custGeom>
              <a:avLst/>
              <a:gdLst/>
              <a:ahLst/>
              <a:cxnLst/>
              <a:rect l="l" t="t" r="r" b="b"/>
              <a:pathLst>
                <a:path w="2402" h="2203" extrusionOk="0">
                  <a:moveTo>
                    <a:pt x="1193" y="1"/>
                  </a:moveTo>
                  <a:cubicBezTo>
                    <a:pt x="1121" y="1"/>
                    <a:pt x="1047" y="8"/>
                    <a:pt x="973" y="23"/>
                  </a:cubicBezTo>
                  <a:cubicBezTo>
                    <a:pt x="395" y="144"/>
                    <a:pt x="0" y="722"/>
                    <a:pt x="122" y="1299"/>
                  </a:cubicBezTo>
                  <a:cubicBezTo>
                    <a:pt x="202" y="1833"/>
                    <a:pt x="657" y="2203"/>
                    <a:pt x="1178" y="2203"/>
                  </a:cubicBezTo>
                  <a:cubicBezTo>
                    <a:pt x="1250" y="2203"/>
                    <a:pt x="1324" y="2196"/>
                    <a:pt x="1398" y="2181"/>
                  </a:cubicBezTo>
                  <a:cubicBezTo>
                    <a:pt x="2006" y="2059"/>
                    <a:pt x="2401" y="1482"/>
                    <a:pt x="2280" y="904"/>
                  </a:cubicBezTo>
                  <a:cubicBezTo>
                    <a:pt x="2173" y="371"/>
                    <a:pt x="1715" y="1"/>
                    <a:pt x="119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1017000" y="4790850"/>
              <a:ext cx="60050" cy="55075"/>
            </a:xfrm>
            <a:custGeom>
              <a:avLst/>
              <a:gdLst/>
              <a:ahLst/>
              <a:cxnLst/>
              <a:rect l="l" t="t" r="r" b="b"/>
              <a:pathLst>
                <a:path w="2402" h="2203" extrusionOk="0">
                  <a:moveTo>
                    <a:pt x="1214" y="0"/>
                  </a:moveTo>
                  <a:cubicBezTo>
                    <a:pt x="1145" y="0"/>
                    <a:pt x="1074" y="7"/>
                    <a:pt x="1004" y="22"/>
                  </a:cubicBezTo>
                  <a:cubicBezTo>
                    <a:pt x="396" y="144"/>
                    <a:pt x="1" y="721"/>
                    <a:pt x="122" y="1299"/>
                  </a:cubicBezTo>
                  <a:cubicBezTo>
                    <a:pt x="229" y="1833"/>
                    <a:pt x="687" y="2202"/>
                    <a:pt x="1188" y="2202"/>
                  </a:cubicBezTo>
                  <a:cubicBezTo>
                    <a:pt x="1258" y="2202"/>
                    <a:pt x="1328" y="2195"/>
                    <a:pt x="1399" y="2180"/>
                  </a:cubicBezTo>
                  <a:cubicBezTo>
                    <a:pt x="2007" y="2059"/>
                    <a:pt x="2402" y="1481"/>
                    <a:pt x="2280" y="904"/>
                  </a:cubicBezTo>
                  <a:cubicBezTo>
                    <a:pt x="2174" y="370"/>
                    <a:pt x="1715" y="0"/>
                    <a:pt x="121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1004850" y="4727000"/>
              <a:ext cx="60050" cy="55100"/>
            </a:xfrm>
            <a:custGeom>
              <a:avLst/>
              <a:gdLst/>
              <a:ahLst/>
              <a:cxnLst/>
              <a:rect l="l" t="t" r="r" b="b"/>
              <a:pathLst>
                <a:path w="2402" h="2204" extrusionOk="0">
                  <a:moveTo>
                    <a:pt x="1215" y="1"/>
                  </a:moveTo>
                  <a:cubicBezTo>
                    <a:pt x="1145" y="1"/>
                    <a:pt x="1074" y="8"/>
                    <a:pt x="1003" y="23"/>
                  </a:cubicBezTo>
                  <a:cubicBezTo>
                    <a:pt x="395" y="114"/>
                    <a:pt x="0" y="692"/>
                    <a:pt x="122" y="1300"/>
                  </a:cubicBezTo>
                  <a:cubicBezTo>
                    <a:pt x="202" y="1833"/>
                    <a:pt x="680" y="2203"/>
                    <a:pt x="1187" y="2203"/>
                  </a:cubicBezTo>
                  <a:cubicBezTo>
                    <a:pt x="1257" y="2203"/>
                    <a:pt x="1328" y="2196"/>
                    <a:pt x="1398" y="2181"/>
                  </a:cubicBezTo>
                  <a:cubicBezTo>
                    <a:pt x="2006" y="2060"/>
                    <a:pt x="2402" y="1482"/>
                    <a:pt x="2280" y="874"/>
                  </a:cubicBezTo>
                  <a:cubicBezTo>
                    <a:pt x="2173" y="367"/>
                    <a:pt x="1715"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991925" y="4660350"/>
              <a:ext cx="60050" cy="55425"/>
            </a:xfrm>
            <a:custGeom>
              <a:avLst/>
              <a:gdLst/>
              <a:ahLst/>
              <a:cxnLst/>
              <a:rect l="l" t="t" r="r" b="b"/>
              <a:pathLst>
                <a:path w="2402" h="2217" extrusionOk="0">
                  <a:moveTo>
                    <a:pt x="1181" y="0"/>
                  </a:moveTo>
                  <a:cubicBezTo>
                    <a:pt x="1122" y="0"/>
                    <a:pt x="1063" y="5"/>
                    <a:pt x="1004" y="14"/>
                  </a:cubicBezTo>
                  <a:cubicBezTo>
                    <a:pt x="396" y="136"/>
                    <a:pt x="1" y="713"/>
                    <a:pt x="122" y="1321"/>
                  </a:cubicBezTo>
                  <a:cubicBezTo>
                    <a:pt x="231" y="1867"/>
                    <a:pt x="708" y="2217"/>
                    <a:pt x="1222" y="2217"/>
                  </a:cubicBezTo>
                  <a:cubicBezTo>
                    <a:pt x="1280" y="2217"/>
                    <a:pt x="1340" y="2212"/>
                    <a:pt x="1399" y="2203"/>
                  </a:cubicBezTo>
                  <a:cubicBezTo>
                    <a:pt x="2007" y="2081"/>
                    <a:pt x="2402" y="1504"/>
                    <a:pt x="2280" y="896"/>
                  </a:cubicBezTo>
                  <a:cubicBezTo>
                    <a:pt x="2171" y="350"/>
                    <a:pt x="1695" y="0"/>
                    <a:pt x="1181"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9775" y="4595550"/>
              <a:ext cx="60050" cy="55075"/>
            </a:xfrm>
            <a:custGeom>
              <a:avLst/>
              <a:gdLst/>
              <a:ahLst/>
              <a:cxnLst/>
              <a:rect l="l" t="t" r="r" b="b"/>
              <a:pathLst>
                <a:path w="2402" h="2203" extrusionOk="0">
                  <a:moveTo>
                    <a:pt x="1193" y="1"/>
                  </a:moveTo>
                  <a:cubicBezTo>
                    <a:pt x="1121" y="1"/>
                    <a:pt x="1047" y="8"/>
                    <a:pt x="973" y="23"/>
                  </a:cubicBezTo>
                  <a:cubicBezTo>
                    <a:pt x="395" y="144"/>
                    <a:pt x="0" y="722"/>
                    <a:pt x="122" y="1330"/>
                  </a:cubicBezTo>
                  <a:cubicBezTo>
                    <a:pt x="202" y="1836"/>
                    <a:pt x="656" y="2203"/>
                    <a:pt x="1177" y="2203"/>
                  </a:cubicBezTo>
                  <a:cubicBezTo>
                    <a:pt x="1250" y="2203"/>
                    <a:pt x="1324" y="2196"/>
                    <a:pt x="1398" y="2181"/>
                  </a:cubicBezTo>
                  <a:cubicBezTo>
                    <a:pt x="2006" y="2089"/>
                    <a:pt x="2401" y="1512"/>
                    <a:pt x="2280" y="904"/>
                  </a:cubicBezTo>
                  <a:cubicBezTo>
                    <a:pt x="2173" y="370"/>
                    <a:pt x="1715" y="1"/>
                    <a:pt x="119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967600" y="4533250"/>
              <a:ext cx="60075" cy="55075"/>
            </a:xfrm>
            <a:custGeom>
              <a:avLst/>
              <a:gdLst/>
              <a:ahLst/>
              <a:cxnLst/>
              <a:rect l="l" t="t" r="r" b="b"/>
              <a:pathLst>
                <a:path w="2403" h="2203" extrusionOk="0">
                  <a:moveTo>
                    <a:pt x="1215" y="0"/>
                  </a:moveTo>
                  <a:cubicBezTo>
                    <a:pt x="1145" y="0"/>
                    <a:pt x="1074" y="7"/>
                    <a:pt x="1004" y="22"/>
                  </a:cubicBezTo>
                  <a:cubicBezTo>
                    <a:pt x="396" y="144"/>
                    <a:pt x="1" y="721"/>
                    <a:pt x="122" y="1299"/>
                  </a:cubicBezTo>
                  <a:cubicBezTo>
                    <a:pt x="229" y="1832"/>
                    <a:pt x="687" y="2202"/>
                    <a:pt x="1188" y="2202"/>
                  </a:cubicBezTo>
                  <a:cubicBezTo>
                    <a:pt x="1258" y="2202"/>
                    <a:pt x="1329" y="2195"/>
                    <a:pt x="1399" y="2180"/>
                  </a:cubicBezTo>
                  <a:cubicBezTo>
                    <a:pt x="2007" y="2059"/>
                    <a:pt x="2402" y="1481"/>
                    <a:pt x="2281" y="904"/>
                  </a:cubicBezTo>
                  <a:cubicBezTo>
                    <a:pt x="2174" y="370"/>
                    <a:pt x="1716" y="0"/>
                    <a:pt x="121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1029925" y="4856200"/>
              <a:ext cx="60050" cy="55075"/>
            </a:xfrm>
            <a:custGeom>
              <a:avLst/>
              <a:gdLst/>
              <a:ahLst/>
              <a:cxnLst/>
              <a:rect l="l" t="t" r="r" b="b"/>
              <a:pathLst>
                <a:path w="2402" h="2203" extrusionOk="0">
                  <a:moveTo>
                    <a:pt x="1193" y="0"/>
                  </a:moveTo>
                  <a:cubicBezTo>
                    <a:pt x="1121" y="0"/>
                    <a:pt x="1047" y="7"/>
                    <a:pt x="973" y="22"/>
                  </a:cubicBezTo>
                  <a:cubicBezTo>
                    <a:pt x="395" y="144"/>
                    <a:pt x="0" y="721"/>
                    <a:pt x="92" y="1329"/>
                  </a:cubicBezTo>
                  <a:cubicBezTo>
                    <a:pt x="198" y="1836"/>
                    <a:pt x="656" y="2202"/>
                    <a:pt x="1177" y="2202"/>
                  </a:cubicBezTo>
                  <a:cubicBezTo>
                    <a:pt x="1250" y="2202"/>
                    <a:pt x="1324" y="2195"/>
                    <a:pt x="1399" y="2180"/>
                  </a:cubicBezTo>
                  <a:cubicBezTo>
                    <a:pt x="2006" y="2089"/>
                    <a:pt x="2402" y="1512"/>
                    <a:pt x="2280" y="904"/>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932650" y="4714100"/>
              <a:ext cx="60050" cy="55075"/>
            </a:xfrm>
            <a:custGeom>
              <a:avLst/>
              <a:gdLst/>
              <a:ahLst/>
              <a:cxnLst/>
              <a:rect l="l" t="t" r="r" b="b"/>
              <a:pathLst>
                <a:path w="2402" h="2203" extrusionOk="0">
                  <a:moveTo>
                    <a:pt x="1215" y="0"/>
                  </a:moveTo>
                  <a:cubicBezTo>
                    <a:pt x="1145" y="0"/>
                    <a:pt x="1074" y="7"/>
                    <a:pt x="1004" y="22"/>
                  </a:cubicBezTo>
                  <a:cubicBezTo>
                    <a:pt x="396" y="113"/>
                    <a:pt x="1" y="691"/>
                    <a:pt x="122" y="1299"/>
                  </a:cubicBezTo>
                  <a:cubicBezTo>
                    <a:pt x="229" y="1833"/>
                    <a:pt x="687" y="2202"/>
                    <a:pt x="1188" y="2202"/>
                  </a:cubicBezTo>
                  <a:cubicBezTo>
                    <a:pt x="1258" y="2202"/>
                    <a:pt x="1328" y="2195"/>
                    <a:pt x="1399" y="2180"/>
                  </a:cubicBezTo>
                  <a:cubicBezTo>
                    <a:pt x="2007" y="2059"/>
                    <a:pt x="2402" y="1481"/>
                    <a:pt x="2280" y="873"/>
                  </a:cubicBezTo>
                  <a:cubicBezTo>
                    <a:pt x="2174" y="367"/>
                    <a:pt x="1716" y="0"/>
                    <a:pt x="121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10625" y="4596300"/>
              <a:ext cx="59300" cy="55100"/>
            </a:xfrm>
            <a:custGeom>
              <a:avLst/>
              <a:gdLst/>
              <a:ahLst/>
              <a:cxnLst/>
              <a:rect l="l" t="t" r="r" b="b"/>
              <a:pathLst>
                <a:path w="2372" h="2204" extrusionOk="0">
                  <a:moveTo>
                    <a:pt x="1193" y="1"/>
                  </a:moveTo>
                  <a:cubicBezTo>
                    <a:pt x="1121" y="1"/>
                    <a:pt x="1047" y="8"/>
                    <a:pt x="973" y="23"/>
                  </a:cubicBezTo>
                  <a:cubicBezTo>
                    <a:pt x="365" y="145"/>
                    <a:pt x="0" y="722"/>
                    <a:pt x="91" y="1300"/>
                  </a:cubicBezTo>
                  <a:cubicBezTo>
                    <a:pt x="198" y="1833"/>
                    <a:pt x="656" y="2203"/>
                    <a:pt x="1178" y="2203"/>
                  </a:cubicBezTo>
                  <a:cubicBezTo>
                    <a:pt x="1250" y="2203"/>
                    <a:pt x="1324" y="2196"/>
                    <a:pt x="1398" y="2181"/>
                  </a:cubicBezTo>
                  <a:cubicBezTo>
                    <a:pt x="1976" y="2059"/>
                    <a:pt x="2371" y="1482"/>
                    <a:pt x="2280" y="904"/>
                  </a:cubicBezTo>
                  <a:cubicBezTo>
                    <a:pt x="2173" y="371"/>
                    <a:pt x="1715" y="1"/>
                    <a:pt x="119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898450" y="4536275"/>
              <a:ext cx="60075" cy="55075"/>
            </a:xfrm>
            <a:custGeom>
              <a:avLst/>
              <a:gdLst/>
              <a:ahLst/>
              <a:cxnLst/>
              <a:rect l="l" t="t" r="r" b="b"/>
              <a:pathLst>
                <a:path w="2403" h="2203" extrusionOk="0">
                  <a:moveTo>
                    <a:pt x="1224" y="1"/>
                  </a:moveTo>
                  <a:cubicBezTo>
                    <a:pt x="1152" y="1"/>
                    <a:pt x="1078" y="8"/>
                    <a:pt x="1004" y="23"/>
                  </a:cubicBezTo>
                  <a:cubicBezTo>
                    <a:pt x="396" y="144"/>
                    <a:pt x="1" y="722"/>
                    <a:pt x="122" y="1299"/>
                  </a:cubicBezTo>
                  <a:cubicBezTo>
                    <a:pt x="229" y="1833"/>
                    <a:pt x="687" y="2203"/>
                    <a:pt x="1209" y="2203"/>
                  </a:cubicBezTo>
                  <a:cubicBezTo>
                    <a:pt x="1282" y="2203"/>
                    <a:pt x="1355" y="2196"/>
                    <a:pt x="1429" y="2181"/>
                  </a:cubicBezTo>
                  <a:cubicBezTo>
                    <a:pt x="2007" y="2059"/>
                    <a:pt x="2402" y="1482"/>
                    <a:pt x="2281" y="904"/>
                  </a:cubicBezTo>
                  <a:cubicBezTo>
                    <a:pt x="2200" y="370"/>
                    <a:pt x="1746"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990400" y="5013500"/>
              <a:ext cx="60075" cy="55075"/>
            </a:xfrm>
            <a:custGeom>
              <a:avLst/>
              <a:gdLst/>
              <a:ahLst/>
              <a:cxnLst/>
              <a:rect l="l" t="t" r="r" b="b"/>
              <a:pathLst>
                <a:path w="2403" h="2203" extrusionOk="0">
                  <a:moveTo>
                    <a:pt x="1195" y="0"/>
                  </a:moveTo>
                  <a:cubicBezTo>
                    <a:pt x="1122" y="0"/>
                    <a:pt x="1048" y="7"/>
                    <a:pt x="973" y="22"/>
                  </a:cubicBezTo>
                  <a:cubicBezTo>
                    <a:pt x="396" y="113"/>
                    <a:pt x="1" y="691"/>
                    <a:pt x="122" y="1299"/>
                  </a:cubicBezTo>
                  <a:cubicBezTo>
                    <a:pt x="202" y="1832"/>
                    <a:pt x="657" y="2202"/>
                    <a:pt x="1179" y="2202"/>
                  </a:cubicBezTo>
                  <a:cubicBezTo>
                    <a:pt x="1251" y="2202"/>
                    <a:pt x="1325" y="2195"/>
                    <a:pt x="1399" y="2180"/>
                  </a:cubicBezTo>
                  <a:cubicBezTo>
                    <a:pt x="2007" y="2059"/>
                    <a:pt x="2402" y="1481"/>
                    <a:pt x="2280" y="873"/>
                  </a:cubicBezTo>
                  <a:cubicBezTo>
                    <a:pt x="2174" y="366"/>
                    <a:pt x="1716" y="0"/>
                    <a:pt x="119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979000" y="4953675"/>
              <a:ext cx="60075" cy="55625"/>
            </a:xfrm>
            <a:custGeom>
              <a:avLst/>
              <a:gdLst/>
              <a:ahLst/>
              <a:cxnLst/>
              <a:rect l="l" t="t" r="r" b="b"/>
              <a:pathLst>
                <a:path w="2403" h="2225" extrusionOk="0">
                  <a:moveTo>
                    <a:pt x="1149" y="1"/>
                  </a:moveTo>
                  <a:cubicBezTo>
                    <a:pt x="1091" y="1"/>
                    <a:pt x="1032" y="5"/>
                    <a:pt x="973" y="14"/>
                  </a:cubicBezTo>
                  <a:cubicBezTo>
                    <a:pt x="396" y="135"/>
                    <a:pt x="1" y="713"/>
                    <a:pt x="122" y="1321"/>
                  </a:cubicBezTo>
                  <a:cubicBezTo>
                    <a:pt x="202" y="1855"/>
                    <a:pt x="657" y="2224"/>
                    <a:pt x="1179" y="2224"/>
                  </a:cubicBezTo>
                  <a:cubicBezTo>
                    <a:pt x="1251" y="2224"/>
                    <a:pt x="1325" y="2217"/>
                    <a:pt x="1399" y="2202"/>
                  </a:cubicBezTo>
                  <a:cubicBezTo>
                    <a:pt x="2007" y="2081"/>
                    <a:pt x="2402" y="1503"/>
                    <a:pt x="2280" y="895"/>
                  </a:cubicBezTo>
                  <a:cubicBezTo>
                    <a:pt x="2171" y="374"/>
                    <a:pt x="1689" y="1"/>
                    <a:pt x="114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967600" y="4895700"/>
              <a:ext cx="60075" cy="55075"/>
            </a:xfrm>
            <a:custGeom>
              <a:avLst/>
              <a:gdLst/>
              <a:ahLst/>
              <a:cxnLst/>
              <a:rect l="l" t="t" r="r" b="b"/>
              <a:pathLst>
                <a:path w="2403" h="2203" extrusionOk="0">
                  <a:moveTo>
                    <a:pt x="1215" y="1"/>
                  </a:moveTo>
                  <a:cubicBezTo>
                    <a:pt x="1145" y="1"/>
                    <a:pt x="1074" y="8"/>
                    <a:pt x="1004" y="23"/>
                  </a:cubicBezTo>
                  <a:cubicBezTo>
                    <a:pt x="396" y="144"/>
                    <a:pt x="1" y="722"/>
                    <a:pt x="122" y="1299"/>
                  </a:cubicBezTo>
                  <a:cubicBezTo>
                    <a:pt x="229" y="1833"/>
                    <a:pt x="687" y="2203"/>
                    <a:pt x="1188" y="2203"/>
                  </a:cubicBezTo>
                  <a:cubicBezTo>
                    <a:pt x="1258" y="2203"/>
                    <a:pt x="1329" y="2196"/>
                    <a:pt x="1399" y="2181"/>
                  </a:cubicBezTo>
                  <a:cubicBezTo>
                    <a:pt x="2007" y="2059"/>
                    <a:pt x="2402" y="1482"/>
                    <a:pt x="2281" y="904"/>
                  </a:cubicBezTo>
                  <a:cubicBezTo>
                    <a:pt x="2174" y="371"/>
                    <a:pt x="1716"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956200" y="4835675"/>
              <a:ext cx="60075" cy="55075"/>
            </a:xfrm>
            <a:custGeom>
              <a:avLst/>
              <a:gdLst/>
              <a:ahLst/>
              <a:cxnLst/>
              <a:rect l="l" t="t" r="r" b="b"/>
              <a:pathLst>
                <a:path w="2403" h="2203" extrusionOk="0">
                  <a:moveTo>
                    <a:pt x="1215" y="1"/>
                  </a:moveTo>
                  <a:cubicBezTo>
                    <a:pt x="1145" y="1"/>
                    <a:pt x="1074" y="8"/>
                    <a:pt x="1004" y="23"/>
                  </a:cubicBezTo>
                  <a:cubicBezTo>
                    <a:pt x="396" y="144"/>
                    <a:pt x="1" y="722"/>
                    <a:pt x="123" y="1299"/>
                  </a:cubicBezTo>
                  <a:cubicBezTo>
                    <a:pt x="229" y="1833"/>
                    <a:pt x="687" y="2203"/>
                    <a:pt x="1189" y="2203"/>
                  </a:cubicBezTo>
                  <a:cubicBezTo>
                    <a:pt x="1258" y="2203"/>
                    <a:pt x="1329" y="2196"/>
                    <a:pt x="1399" y="2181"/>
                  </a:cubicBezTo>
                  <a:cubicBezTo>
                    <a:pt x="2007" y="2059"/>
                    <a:pt x="2402" y="1482"/>
                    <a:pt x="2281" y="904"/>
                  </a:cubicBezTo>
                  <a:cubicBezTo>
                    <a:pt x="2174" y="370"/>
                    <a:pt x="1716"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877950" y="4784975"/>
              <a:ext cx="59300" cy="55625"/>
            </a:xfrm>
            <a:custGeom>
              <a:avLst/>
              <a:gdLst/>
              <a:ahLst/>
              <a:cxnLst/>
              <a:rect l="l" t="t" r="r" b="b"/>
              <a:pathLst>
                <a:path w="2372" h="2225" extrusionOk="0">
                  <a:moveTo>
                    <a:pt x="1148" y="1"/>
                  </a:moveTo>
                  <a:cubicBezTo>
                    <a:pt x="1090" y="1"/>
                    <a:pt x="1032" y="5"/>
                    <a:pt x="973" y="14"/>
                  </a:cubicBezTo>
                  <a:cubicBezTo>
                    <a:pt x="365" y="136"/>
                    <a:pt x="0" y="713"/>
                    <a:pt x="91" y="1321"/>
                  </a:cubicBezTo>
                  <a:cubicBezTo>
                    <a:pt x="198" y="1855"/>
                    <a:pt x="656" y="2225"/>
                    <a:pt x="1178" y="2225"/>
                  </a:cubicBezTo>
                  <a:cubicBezTo>
                    <a:pt x="1250" y="2225"/>
                    <a:pt x="1324" y="2217"/>
                    <a:pt x="1398" y="2203"/>
                  </a:cubicBezTo>
                  <a:cubicBezTo>
                    <a:pt x="2006" y="2081"/>
                    <a:pt x="2371" y="1503"/>
                    <a:pt x="2280" y="896"/>
                  </a:cubicBezTo>
                  <a:cubicBezTo>
                    <a:pt x="2170" y="374"/>
                    <a:pt x="1688" y="1"/>
                    <a:pt x="1148"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866550" y="4725725"/>
              <a:ext cx="59300" cy="55600"/>
            </a:xfrm>
            <a:custGeom>
              <a:avLst/>
              <a:gdLst/>
              <a:ahLst/>
              <a:cxnLst/>
              <a:rect l="l" t="t" r="r" b="b"/>
              <a:pathLst>
                <a:path w="2372" h="2224" extrusionOk="0">
                  <a:moveTo>
                    <a:pt x="1148" y="0"/>
                  </a:moveTo>
                  <a:cubicBezTo>
                    <a:pt x="1090" y="0"/>
                    <a:pt x="1032" y="4"/>
                    <a:pt x="973" y="13"/>
                  </a:cubicBezTo>
                  <a:cubicBezTo>
                    <a:pt x="365" y="135"/>
                    <a:pt x="0" y="712"/>
                    <a:pt x="91" y="1320"/>
                  </a:cubicBezTo>
                  <a:cubicBezTo>
                    <a:pt x="198" y="1854"/>
                    <a:pt x="656" y="2224"/>
                    <a:pt x="1178" y="2224"/>
                  </a:cubicBezTo>
                  <a:cubicBezTo>
                    <a:pt x="1251" y="2224"/>
                    <a:pt x="1324" y="2217"/>
                    <a:pt x="1398" y="2202"/>
                  </a:cubicBezTo>
                  <a:cubicBezTo>
                    <a:pt x="2006" y="2080"/>
                    <a:pt x="2371" y="1503"/>
                    <a:pt x="2280" y="895"/>
                  </a:cubicBezTo>
                  <a:cubicBezTo>
                    <a:pt x="2170" y="373"/>
                    <a:pt x="1688" y="0"/>
                    <a:pt x="1148"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854375" y="4665450"/>
              <a:ext cx="60075" cy="55100"/>
            </a:xfrm>
            <a:custGeom>
              <a:avLst/>
              <a:gdLst/>
              <a:ahLst/>
              <a:cxnLst/>
              <a:rect l="l" t="t" r="r" b="b"/>
              <a:pathLst>
                <a:path w="2403" h="2204" extrusionOk="0">
                  <a:moveTo>
                    <a:pt x="1224" y="1"/>
                  </a:moveTo>
                  <a:cubicBezTo>
                    <a:pt x="1152" y="1"/>
                    <a:pt x="1078" y="8"/>
                    <a:pt x="1004" y="23"/>
                  </a:cubicBezTo>
                  <a:cubicBezTo>
                    <a:pt x="396" y="145"/>
                    <a:pt x="1" y="722"/>
                    <a:pt x="122" y="1330"/>
                  </a:cubicBezTo>
                  <a:cubicBezTo>
                    <a:pt x="229" y="1837"/>
                    <a:pt x="687" y="2203"/>
                    <a:pt x="1208" y="2203"/>
                  </a:cubicBezTo>
                  <a:cubicBezTo>
                    <a:pt x="1281" y="2203"/>
                    <a:pt x="1355" y="2196"/>
                    <a:pt x="1430" y="2181"/>
                  </a:cubicBezTo>
                  <a:cubicBezTo>
                    <a:pt x="2007" y="2090"/>
                    <a:pt x="2402" y="1512"/>
                    <a:pt x="2281" y="904"/>
                  </a:cubicBezTo>
                  <a:cubicBezTo>
                    <a:pt x="2201" y="371"/>
                    <a:pt x="1746"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842975" y="4604675"/>
              <a:ext cx="60075" cy="55075"/>
            </a:xfrm>
            <a:custGeom>
              <a:avLst/>
              <a:gdLst/>
              <a:ahLst/>
              <a:cxnLst/>
              <a:rect l="l" t="t" r="r" b="b"/>
              <a:pathLst>
                <a:path w="2403" h="2203" extrusionOk="0">
                  <a:moveTo>
                    <a:pt x="1195" y="0"/>
                  </a:moveTo>
                  <a:cubicBezTo>
                    <a:pt x="1122" y="0"/>
                    <a:pt x="1048" y="7"/>
                    <a:pt x="974" y="22"/>
                  </a:cubicBezTo>
                  <a:cubicBezTo>
                    <a:pt x="396" y="114"/>
                    <a:pt x="1" y="691"/>
                    <a:pt x="123" y="1299"/>
                  </a:cubicBezTo>
                  <a:cubicBezTo>
                    <a:pt x="203" y="1833"/>
                    <a:pt x="658" y="2202"/>
                    <a:pt x="1179" y="2202"/>
                  </a:cubicBezTo>
                  <a:cubicBezTo>
                    <a:pt x="1251" y="2202"/>
                    <a:pt x="1325" y="2195"/>
                    <a:pt x="1399" y="2180"/>
                  </a:cubicBezTo>
                  <a:cubicBezTo>
                    <a:pt x="2007" y="2059"/>
                    <a:pt x="2402" y="1481"/>
                    <a:pt x="2281" y="873"/>
                  </a:cubicBezTo>
                  <a:cubicBezTo>
                    <a:pt x="2174" y="367"/>
                    <a:pt x="1716" y="0"/>
                    <a:pt x="119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830825" y="4542350"/>
              <a:ext cx="60050" cy="55075"/>
            </a:xfrm>
            <a:custGeom>
              <a:avLst/>
              <a:gdLst/>
              <a:ahLst/>
              <a:cxnLst/>
              <a:rect l="l" t="t" r="r" b="b"/>
              <a:pathLst>
                <a:path w="2402" h="2203" extrusionOk="0">
                  <a:moveTo>
                    <a:pt x="1214" y="1"/>
                  </a:moveTo>
                  <a:cubicBezTo>
                    <a:pt x="1145" y="1"/>
                    <a:pt x="1074" y="8"/>
                    <a:pt x="1004" y="23"/>
                  </a:cubicBezTo>
                  <a:cubicBezTo>
                    <a:pt x="396" y="144"/>
                    <a:pt x="1" y="722"/>
                    <a:pt x="122" y="1300"/>
                  </a:cubicBezTo>
                  <a:cubicBezTo>
                    <a:pt x="229" y="1833"/>
                    <a:pt x="687" y="2203"/>
                    <a:pt x="1188" y="2203"/>
                  </a:cubicBezTo>
                  <a:cubicBezTo>
                    <a:pt x="1258" y="2203"/>
                    <a:pt x="1328" y="2196"/>
                    <a:pt x="1399" y="2181"/>
                  </a:cubicBezTo>
                  <a:cubicBezTo>
                    <a:pt x="2007" y="2059"/>
                    <a:pt x="2402" y="1482"/>
                    <a:pt x="2280" y="904"/>
                  </a:cubicBezTo>
                  <a:cubicBezTo>
                    <a:pt x="2174" y="371"/>
                    <a:pt x="1715"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925825" y="5036500"/>
              <a:ext cx="60050" cy="55425"/>
            </a:xfrm>
            <a:custGeom>
              <a:avLst/>
              <a:gdLst/>
              <a:ahLst/>
              <a:cxnLst/>
              <a:rect l="l" t="t" r="r" b="b"/>
              <a:pathLst>
                <a:path w="2402" h="2217" extrusionOk="0">
                  <a:moveTo>
                    <a:pt x="1170" y="1"/>
                  </a:moveTo>
                  <a:cubicBezTo>
                    <a:pt x="1115" y="1"/>
                    <a:pt x="1059" y="5"/>
                    <a:pt x="1003" y="14"/>
                  </a:cubicBezTo>
                  <a:cubicBezTo>
                    <a:pt x="395" y="136"/>
                    <a:pt x="0" y="713"/>
                    <a:pt x="122" y="1321"/>
                  </a:cubicBezTo>
                  <a:cubicBezTo>
                    <a:pt x="231" y="1867"/>
                    <a:pt x="707" y="2216"/>
                    <a:pt x="1221" y="2216"/>
                  </a:cubicBezTo>
                  <a:cubicBezTo>
                    <a:pt x="1280" y="2216"/>
                    <a:pt x="1339" y="2212"/>
                    <a:pt x="1398" y="2202"/>
                  </a:cubicBezTo>
                  <a:cubicBezTo>
                    <a:pt x="2006" y="2081"/>
                    <a:pt x="2401" y="1503"/>
                    <a:pt x="2280" y="895"/>
                  </a:cubicBezTo>
                  <a:cubicBezTo>
                    <a:pt x="2170" y="374"/>
                    <a:pt x="1688" y="1"/>
                    <a:pt x="1170"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913650" y="4973975"/>
              <a:ext cx="60075" cy="55075"/>
            </a:xfrm>
            <a:custGeom>
              <a:avLst/>
              <a:gdLst/>
              <a:ahLst/>
              <a:cxnLst/>
              <a:rect l="l" t="t" r="r" b="b"/>
              <a:pathLst>
                <a:path w="2403" h="2203" extrusionOk="0">
                  <a:moveTo>
                    <a:pt x="1216" y="1"/>
                  </a:moveTo>
                  <a:cubicBezTo>
                    <a:pt x="1145" y="1"/>
                    <a:pt x="1074" y="8"/>
                    <a:pt x="1004" y="23"/>
                  </a:cubicBezTo>
                  <a:cubicBezTo>
                    <a:pt x="396" y="144"/>
                    <a:pt x="1" y="722"/>
                    <a:pt x="122" y="1299"/>
                  </a:cubicBezTo>
                  <a:cubicBezTo>
                    <a:pt x="229" y="1833"/>
                    <a:pt x="687" y="2203"/>
                    <a:pt x="1209" y="2203"/>
                  </a:cubicBezTo>
                  <a:cubicBezTo>
                    <a:pt x="1281" y="2203"/>
                    <a:pt x="1355" y="2196"/>
                    <a:pt x="1429" y="2181"/>
                  </a:cubicBezTo>
                  <a:cubicBezTo>
                    <a:pt x="2007" y="2059"/>
                    <a:pt x="2402" y="1482"/>
                    <a:pt x="2280" y="904"/>
                  </a:cubicBezTo>
                  <a:cubicBezTo>
                    <a:pt x="2200" y="370"/>
                    <a:pt x="1722" y="1"/>
                    <a:pt x="1216"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901500" y="4909375"/>
              <a:ext cx="60050" cy="55100"/>
            </a:xfrm>
            <a:custGeom>
              <a:avLst/>
              <a:gdLst/>
              <a:ahLst/>
              <a:cxnLst/>
              <a:rect l="l" t="t" r="r" b="b"/>
              <a:pathLst>
                <a:path w="2402" h="2204" extrusionOk="0">
                  <a:moveTo>
                    <a:pt x="1214" y="1"/>
                  </a:moveTo>
                  <a:cubicBezTo>
                    <a:pt x="1144" y="1"/>
                    <a:pt x="1074" y="8"/>
                    <a:pt x="1004" y="23"/>
                  </a:cubicBezTo>
                  <a:cubicBezTo>
                    <a:pt x="396" y="145"/>
                    <a:pt x="0" y="722"/>
                    <a:pt x="122" y="1330"/>
                  </a:cubicBezTo>
                  <a:cubicBezTo>
                    <a:pt x="229" y="1837"/>
                    <a:pt x="686" y="2203"/>
                    <a:pt x="1187" y="2203"/>
                  </a:cubicBezTo>
                  <a:cubicBezTo>
                    <a:pt x="1257" y="2203"/>
                    <a:pt x="1328" y="2196"/>
                    <a:pt x="1399" y="2181"/>
                  </a:cubicBezTo>
                  <a:cubicBezTo>
                    <a:pt x="2007" y="2090"/>
                    <a:pt x="2402" y="1512"/>
                    <a:pt x="2280" y="904"/>
                  </a:cubicBezTo>
                  <a:cubicBezTo>
                    <a:pt x="2173" y="371"/>
                    <a:pt x="1715"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799675" y="4736125"/>
              <a:ext cx="59300" cy="55075"/>
            </a:xfrm>
            <a:custGeom>
              <a:avLst/>
              <a:gdLst/>
              <a:ahLst/>
              <a:cxnLst/>
              <a:rect l="l" t="t" r="r" b="b"/>
              <a:pathLst>
                <a:path w="2372" h="2203" extrusionOk="0">
                  <a:moveTo>
                    <a:pt x="1194" y="1"/>
                  </a:moveTo>
                  <a:cubicBezTo>
                    <a:pt x="1121" y="1"/>
                    <a:pt x="1047" y="8"/>
                    <a:pt x="973" y="23"/>
                  </a:cubicBezTo>
                  <a:cubicBezTo>
                    <a:pt x="396" y="144"/>
                    <a:pt x="0" y="722"/>
                    <a:pt x="92" y="1330"/>
                  </a:cubicBezTo>
                  <a:cubicBezTo>
                    <a:pt x="198" y="1837"/>
                    <a:pt x="656" y="2203"/>
                    <a:pt x="1177" y="2203"/>
                  </a:cubicBezTo>
                  <a:cubicBezTo>
                    <a:pt x="1250" y="2203"/>
                    <a:pt x="1324" y="2196"/>
                    <a:pt x="1399" y="2181"/>
                  </a:cubicBezTo>
                  <a:cubicBezTo>
                    <a:pt x="2007" y="2090"/>
                    <a:pt x="2371" y="1512"/>
                    <a:pt x="2280" y="904"/>
                  </a:cubicBezTo>
                  <a:cubicBezTo>
                    <a:pt x="2173" y="371"/>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787525" y="4674025"/>
              <a:ext cx="60050" cy="55400"/>
            </a:xfrm>
            <a:custGeom>
              <a:avLst/>
              <a:gdLst/>
              <a:ahLst/>
              <a:cxnLst/>
              <a:rect l="l" t="t" r="r" b="b"/>
              <a:pathLst>
                <a:path w="2402" h="2216" extrusionOk="0">
                  <a:moveTo>
                    <a:pt x="1158" y="0"/>
                  </a:moveTo>
                  <a:cubicBezTo>
                    <a:pt x="1097" y="0"/>
                    <a:pt x="1035" y="5"/>
                    <a:pt x="973" y="14"/>
                  </a:cubicBezTo>
                  <a:cubicBezTo>
                    <a:pt x="395" y="136"/>
                    <a:pt x="0" y="713"/>
                    <a:pt x="122" y="1321"/>
                  </a:cubicBezTo>
                  <a:cubicBezTo>
                    <a:pt x="204" y="1843"/>
                    <a:pt x="683" y="2216"/>
                    <a:pt x="1223" y="2216"/>
                  </a:cubicBezTo>
                  <a:cubicBezTo>
                    <a:pt x="1281" y="2216"/>
                    <a:pt x="1340" y="2212"/>
                    <a:pt x="1398" y="2203"/>
                  </a:cubicBezTo>
                  <a:cubicBezTo>
                    <a:pt x="2006" y="2081"/>
                    <a:pt x="2401" y="1504"/>
                    <a:pt x="2280" y="896"/>
                  </a:cubicBezTo>
                  <a:cubicBezTo>
                    <a:pt x="2171" y="350"/>
                    <a:pt x="1694" y="0"/>
                    <a:pt x="1158"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775350" y="4612275"/>
              <a:ext cx="60075" cy="55075"/>
            </a:xfrm>
            <a:custGeom>
              <a:avLst/>
              <a:gdLst/>
              <a:ahLst/>
              <a:cxnLst/>
              <a:rect l="l" t="t" r="r" b="b"/>
              <a:pathLst>
                <a:path w="2403" h="2203" extrusionOk="0">
                  <a:moveTo>
                    <a:pt x="1224" y="0"/>
                  </a:moveTo>
                  <a:cubicBezTo>
                    <a:pt x="1152" y="0"/>
                    <a:pt x="1078" y="7"/>
                    <a:pt x="1004" y="22"/>
                  </a:cubicBezTo>
                  <a:cubicBezTo>
                    <a:pt x="396" y="144"/>
                    <a:pt x="1" y="721"/>
                    <a:pt x="122" y="1329"/>
                  </a:cubicBezTo>
                  <a:cubicBezTo>
                    <a:pt x="229" y="1836"/>
                    <a:pt x="687" y="2202"/>
                    <a:pt x="1208" y="2202"/>
                  </a:cubicBezTo>
                  <a:cubicBezTo>
                    <a:pt x="1281" y="2202"/>
                    <a:pt x="1355" y="2195"/>
                    <a:pt x="1429" y="2180"/>
                  </a:cubicBezTo>
                  <a:cubicBezTo>
                    <a:pt x="2007" y="2089"/>
                    <a:pt x="2402" y="1512"/>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763950" y="4550725"/>
              <a:ext cx="60075" cy="55075"/>
            </a:xfrm>
            <a:custGeom>
              <a:avLst/>
              <a:gdLst/>
              <a:ahLst/>
              <a:cxnLst/>
              <a:rect l="l" t="t" r="r" b="b"/>
              <a:pathLst>
                <a:path w="2403" h="2203" extrusionOk="0">
                  <a:moveTo>
                    <a:pt x="1194" y="0"/>
                  </a:moveTo>
                  <a:cubicBezTo>
                    <a:pt x="1121" y="0"/>
                    <a:pt x="1048" y="7"/>
                    <a:pt x="973" y="22"/>
                  </a:cubicBezTo>
                  <a:cubicBezTo>
                    <a:pt x="396" y="144"/>
                    <a:pt x="1" y="721"/>
                    <a:pt x="122" y="1299"/>
                  </a:cubicBezTo>
                  <a:cubicBezTo>
                    <a:pt x="202" y="1833"/>
                    <a:pt x="657" y="2202"/>
                    <a:pt x="1179" y="2202"/>
                  </a:cubicBezTo>
                  <a:cubicBezTo>
                    <a:pt x="1251" y="2202"/>
                    <a:pt x="1325" y="2195"/>
                    <a:pt x="1399" y="2180"/>
                  </a:cubicBezTo>
                  <a:cubicBezTo>
                    <a:pt x="2007" y="2059"/>
                    <a:pt x="2402" y="1481"/>
                    <a:pt x="2281" y="904"/>
                  </a:cubicBezTo>
                  <a:cubicBezTo>
                    <a:pt x="2174" y="370"/>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860475" y="5056050"/>
              <a:ext cx="60050" cy="55075"/>
            </a:xfrm>
            <a:custGeom>
              <a:avLst/>
              <a:gdLst/>
              <a:ahLst/>
              <a:cxnLst/>
              <a:rect l="l" t="t" r="r" b="b"/>
              <a:pathLst>
                <a:path w="2402" h="2203" extrusionOk="0">
                  <a:moveTo>
                    <a:pt x="1223" y="0"/>
                  </a:moveTo>
                  <a:cubicBezTo>
                    <a:pt x="1151" y="0"/>
                    <a:pt x="1077" y="7"/>
                    <a:pt x="1003" y="22"/>
                  </a:cubicBezTo>
                  <a:cubicBezTo>
                    <a:pt x="395" y="144"/>
                    <a:pt x="0" y="721"/>
                    <a:pt x="122" y="1299"/>
                  </a:cubicBezTo>
                  <a:cubicBezTo>
                    <a:pt x="228" y="1833"/>
                    <a:pt x="687" y="2202"/>
                    <a:pt x="1208" y="2202"/>
                  </a:cubicBezTo>
                  <a:cubicBezTo>
                    <a:pt x="1281" y="2202"/>
                    <a:pt x="1354" y="2195"/>
                    <a:pt x="1429" y="2180"/>
                  </a:cubicBezTo>
                  <a:cubicBezTo>
                    <a:pt x="2006" y="2059"/>
                    <a:pt x="2401" y="1481"/>
                    <a:pt x="2280" y="904"/>
                  </a:cubicBezTo>
                  <a:cubicBezTo>
                    <a:pt x="2200" y="370"/>
                    <a:pt x="1745" y="0"/>
                    <a:pt x="122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848300" y="4990700"/>
              <a:ext cx="60075" cy="55075"/>
            </a:xfrm>
            <a:custGeom>
              <a:avLst/>
              <a:gdLst/>
              <a:ahLst/>
              <a:cxnLst/>
              <a:rect l="l" t="t" r="r" b="b"/>
              <a:pathLst>
                <a:path w="2403" h="2203" extrusionOk="0">
                  <a:moveTo>
                    <a:pt x="1214" y="0"/>
                  </a:moveTo>
                  <a:cubicBezTo>
                    <a:pt x="1145" y="0"/>
                    <a:pt x="1074" y="7"/>
                    <a:pt x="1004" y="22"/>
                  </a:cubicBezTo>
                  <a:cubicBezTo>
                    <a:pt x="396" y="144"/>
                    <a:pt x="1" y="721"/>
                    <a:pt x="122" y="1329"/>
                  </a:cubicBezTo>
                  <a:cubicBezTo>
                    <a:pt x="202" y="1836"/>
                    <a:pt x="680" y="2202"/>
                    <a:pt x="1186" y="2202"/>
                  </a:cubicBezTo>
                  <a:cubicBezTo>
                    <a:pt x="1257" y="2202"/>
                    <a:pt x="1328" y="2195"/>
                    <a:pt x="1399" y="2180"/>
                  </a:cubicBezTo>
                  <a:cubicBezTo>
                    <a:pt x="2007" y="2089"/>
                    <a:pt x="2402" y="1512"/>
                    <a:pt x="2280" y="904"/>
                  </a:cubicBezTo>
                  <a:cubicBezTo>
                    <a:pt x="2174" y="370"/>
                    <a:pt x="1715" y="0"/>
                    <a:pt x="121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836900" y="4929900"/>
              <a:ext cx="59300" cy="55075"/>
            </a:xfrm>
            <a:custGeom>
              <a:avLst/>
              <a:gdLst/>
              <a:ahLst/>
              <a:cxnLst/>
              <a:rect l="l" t="t" r="r" b="b"/>
              <a:pathLst>
                <a:path w="2372" h="2203" extrusionOk="0">
                  <a:moveTo>
                    <a:pt x="1194" y="1"/>
                  </a:moveTo>
                  <a:cubicBezTo>
                    <a:pt x="1121" y="1"/>
                    <a:pt x="1048" y="8"/>
                    <a:pt x="973" y="23"/>
                  </a:cubicBezTo>
                  <a:cubicBezTo>
                    <a:pt x="366" y="144"/>
                    <a:pt x="1" y="722"/>
                    <a:pt x="92" y="1299"/>
                  </a:cubicBezTo>
                  <a:cubicBezTo>
                    <a:pt x="199" y="1833"/>
                    <a:pt x="657" y="2203"/>
                    <a:pt x="1179" y="2203"/>
                  </a:cubicBezTo>
                  <a:cubicBezTo>
                    <a:pt x="1251" y="2203"/>
                    <a:pt x="1325" y="2196"/>
                    <a:pt x="1399" y="2181"/>
                  </a:cubicBezTo>
                  <a:cubicBezTo>
                    <a:pt x="2007" y="2059"/>
                    <a:pt x="2372" y="1482"/>
                    <a:pt x="2280" y="904"/>
                  </a:cubicBezTo>
                  <a:cubicBezTo>
                    <a:pt x="2174" y="370"/>
                    <a:pt x="1716"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824750" y="4866825"/>
              <a:ext cx="59300" cy="55075"/>
            </a:xfrm>
            <a:custGeom>
              <a:avLst/>
              <a:gdLst/>
              <a:ahLst/>
              <a:cxnLst/>
              <a:rect l="l" t="t" r="r" b="b"/>
              <a:pathLst>
                <a:path w="2372" h="2203" extrusionOk="0">
                  <a:moveTo>
                    <a:pt x="1194" y="1"/>
                  </a:moveTo>
                  <a:cubicBezTo>
                    <a:pt x="1121" y="1"/>
                    <a:pt x="1047" y="8"/>
                    <a:pt x="973" y="23"/>
                  </a:cubicBezTo>
                  <a:cubicBezTo>
                    <a:pt x="396" y="144"/>
                    <a:pt x="0" y="722"/>
                    <a:pt x="92" y="1330"/>
                  </a:cubicBezTo>
                  <a:cubicBezTo>
                    <a:pt x="198" y="1837"/>
                    <a:pt x="656" y="2203"/>
                    <a:pt x="1177" y="2203"/>
                  </a:cubicBezTo>
                  <a:cubicBezTo>
                    <a:pt x="1250" y="2203"/>
                    <a:pt x="1324" y="2196"/>
                    <a:pt x="1399" y="2181"/>
                  </a:cubicBezTo>
                  <a:cubicBezTo>
                    <a:pt x="2007" y="2090"/>
                    <a:pt x="2371" y="1512"/>
                    <a:pt x="2280" y="904"/>
                  </a:cubicBezTo>
                  <a:cubicBezTo>
                    <a:pt x="2173" y="371"/>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748000" y="4814400"/>
              <a:ext cx="60050" cy="55075"/>
            </a:xfrm>
            <a:custGeom>
              <a:avLst/>
              <a:gdLst/>
              <a:ahLst/>
              <a:cxnLst/>
              <a:rect l="l" t="t" r="r" b="b"/>
              <a:pathLst>
                <a:path w="2402" h="2203" extrusionOk="0">
                  <a:moveTo>
                    <a:pt x="1224" y="1"/>
                  </a:moveTo>
                  <a:cubicBezTo>
                    <a:pt x="1151" y="1"/>
                    <a:pt x="1078" y="8"/>
                    <a:pt x="1004" y="23"/>
                  </a:cubicBezTo>
                  <a:cubicBezTo>
                    <a:pt x="396" y="144"/>
                    <a:pt x="1" y="722"/>
                    <a:pt x="122" y="1299"/>
                  </a:cubicBezTo>
                  <a:cubicBezTo>
                    <a:pt x="229" y="1833"/>
                    <a:pt x="687" y="2203"/>
                    <a:pt x="1209" y="2203"/>
                  </a:cubicBezTo>
                  <a:cubicBezTo>
                    <a:pt x="1281" y="2203"/>
                    <a:pt x="1355" y="2195"/>
                    <a:pt x="1429" y="2181"/>
                  </a:cubicBezTo>
                  <a:cubicBezTo>
                    <a:pt x="2007" y="2059"/>
                    <a:pt x="2402" y="1481"/>
                    <a:pt x="2280" y="904"/>
                  </a:cubicBezTo>
                  <a:cubicBezTo>
                    <a:pt x="2200" y="370"/>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723675" y="4686200"/>
              <a:ext cx="60075" cy="55625"/>
            </a:xfrm>
            <a:custGeom>
              <a:avLst/>
              <a:gdLst/>
              <a:ahLst/>
              <a:cxnLst/>
              <a:rect l="l" t="t" r="r" b="b"/>
              <a:pathLst>
                <a:path w="2403" h="2225" extrusionOk="0">
                  <a:moveTo>
                    <a:pt x="1149" y="1"/>
                  </a:moveTo>
                  <a:cubicBezTo>
                    <a:pt x="1091" y="1"/>
                    <a:pt x="1032" y="5"/>
                    <a:pt x="974" y="14"/>
                  </a:cubicBezTo>
                  <a:cubicBezTo>
                    <a:pt x="396" y="135"/>
                    <a:pt x="1" y="713"/>
                    <a:pt x="122" y="1321"/>
                  </a:cubicBezTo>
                  <a:cubicBezTo>
                    <a:pt x="202" y="1854"/>
                    <a:pt x="657" y="2224"/>
                    <a:pt x="1179" y="2224"/>
                  </a:cubicBezTo>
                  <a:cubicBezTo>
                    <a:pt x="1251" y="2224"/>
                    <a:pt x="1325" y="2217"/>
                    <a:pt x="1399" y="2202"/>
                  </a:cubicBezTo>
                  <a:cubicBezTo>
                    <a:pt x="2007" y="2081"/>
                    <a:pt x="2402" y="1503"/>
                    <a:pt x="2281" y="895"/>
                  </a:cubicBezTo>
                  <a:cubicBezTo>
                    <a:pt x="2171" y="373"/>
                    <a:pt x="1689" y="1"/>
                    <a:pt x="114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711525" y="4624425"/>
              <a:ext cx="60050" cy="55625"/>
            </a:xfrm>
            <a:custGeom>
              <a:avLst/>
              <a:gdLst/>
              <a:ahLst/>
              <a:cxnLst/>
              <a:rect l="l" t="t" r="r" b="b"/>
              <a:pathLst>
                <a:path w="2402" h="2225" extrusionOk="0">
                  <a:moveTo>
                    <a:pt x="1224" y="1"/>
                  </a:moveTo>
                  <a:cubicBezTo>
                    <a:pt x="1151" y="1"/>
                    <a:pt x="1078" y="8"/>
                    <a:pt x="1004" y="23"/>
                  </a:cubicBezTo>
                  <a:cubicBezTo>
                    <a:pt x="396" y="144"/>
                    <a:pt x="1" y="722"/>
                    <a:pt x="122" y="1330"/>
                  </a:cubicBezTo>
                  <a:cubicBezTo>
                    <a:pt x="232" y="1851"/>
                    <a:pt x="714" y="2224"/>
                    <a:pt x="1254" y="2224"/>
                  </a:cubicBezTo>
                  <a:cubicBezTo>
                    <a:pt x="1312" y="2224"/>
                    <a:pt x="1370" y="2220"/>
                    <a:pt x="1429" y="2211"/>
                  </a:cubicBezTo>
                  <a:cubicBezTo>
                    <a:pt x="2007" y="2090"/>
                    <a:pt x="2402" y="1512"/>
                    <a:pt x="2280" y="904"/>
                  </a:cubicBezTo>
                  <a:cubicBezTo>
                    <a:pt x="2200" y="370"/>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700125" y="4562875"/>
              <a:ext cx="60050" cy="55075"/>
            </a:xfrm>
            <a:custGeom>
              <a:avLst/>
              <a:gdLst/>
              <a:ahLst/>
              <a:cxnLst/>
              <a:rect l="l" t="t" r="r" b="b"/>
              <a:pathLst>
                <a:path w="2402" h="2203" extrusionOk="0">
                  <a:moveTo>
                    <a:pt x="1194" y="1"/>
                  </a:moveTo>
                  <a:cubicBezTo>
                    <a:pt x="1121" y="1"/>
                    <a:pt x="1047" y="8"/>
                    <a:pt x="973" y="23"/>
                  </a:cubicBezTo>
                  <a:cubicBezTo>
                    <a:pt x="396" y="144"/>
                    <a:pt x="1" y="722"/>
                    <a:pt x="92" y="1330"/>
                  </a:cubicBezTo>
                  <a:cubicBezTo>
                    <a:pt x="198" y="1836"/>
                    <a:pt x="656" y="2203"/>
                    <a:pt x="1178" y="2203"/>
                  </a:cubicBezTo>
                  <a:cubicBezTo>
                    <a:pt x="1250" y="2203"/>
                    <a:pt x="1324" y="2196"/>
                    <a:pt x="1399" y="2181"/>
                  </a:cubicBezTo>
                  <a:cubicBezTo>
                    <a:pt x="2007" y="2089"/>
                    <a:pt x="2402" y="1512"/>
                    <a:pt x="2280" y="904"/>
                  </a:cubicBezTo>
                  <a:cubicBezTo>
                    <a:pt x="2174" y="370"/>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796625" y="5068200"/>
              <a:ext cx="60075" cy="55075"/>
            </a:xfrm>
            <a:custGeom>
              <a:avLst/>
              <a:gdLst/>
              <a:ahLst/>
              <a:cxnLst/>
              <a:rect l="l" t="t" r="r" b="b"/>
              <a:pathLst>
                <a:path w="2403" h="2203" extrusionOk="0">
                  <a:moveTo>
                    <a:pt x="1224" y="1"/>
                  </a:moveTo>
                  <a:cubicBezTo>
                    <a:pt x="1152" y="1"/>
                    <a:pt x="1078" y="8"/>
                    <a:pt x="1004" y="23"/>
                  </a:cubicBezTo>
                  <a:cubicBezTo>
                    <a:pt x="396" y="144"/>
                    <a:pt x="1" y="722"/>
                    <a:pt x="122" y="1299"/>
                  </a:cubicBezTo>
                  <a:cubicBezTo>
                    <a:pt x="229" y="1833"/>
                    <a:pt x="687" y="2203"/>
                    <a:pt x="1209" y="2203"/>
                  </a:cubicBezTo>
                  <a:cubicBezTo>
                    <a:pt x="1282" y="2203"/>
                    <a:pt x="1355" y="2196"/>
                    <a:pt x="1429" y="2181"/>
                  </a:cubicBezTo>
                  <a:cubicBezTo>
                    <a:pt x="2007" y="2059"/>
                    <a:pt x="2402" y="1482"/>
                    <a:pt x="2281" y="904"/>
                  </a:cubicBezTo>
                  <a:cubicBezTo>
                    <a:pt x="2200" y="370"/>
                    <a:pt x="1746"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784475" y="5002850"/>
              <a:ext cx="60050" cy="55075"/>
            </a:xfrm>
            <a:custGeom>
              <a:avLst/>
              <a:gdLst/>
              <a:ahLst/>
              <a:cxnLst/>
              <a:rect l="l" t="t" r="r" b="b"/>
              <a:pathLst>
                <a:path w="2402" h="2203" extrusionOk="0">
                  <a:moveTo>
                    <a:pt x="1194" y="1"/>
                  </a:moveTo>
                  <a:cubicBezTo>
                    <a:pt x="1121" y="1"/>
                    <a:pt x="1047" y="8"/>
                    <a:pt x="973" y="23"/>
                  </a:cubicBezTo>
                  <a:cubicBezTo>
                    <a:pt x="396" y="144"/>
                    <a:pt x="1" y="722"/>
                    <a:pt x="122" y="1330"/>
                  </a:cubicBezTo>
                  <a:cubicBezTo>
                    <a:pt x="202" y="1836"/>
                    <a:pt x="657" y="2203"/>
                    <a:pt x="1178" y="2203"/>
                  </a:cubicBezTo>
                  <a:cubicBezTo>
                    <a:pt x="1250" y="2203"/>
                    <a:pt x="1324" y="2196"/>
                    <a:pt x="1399" y="2181"/>
                  </a:cubicBezTo>
                  <a:cubicBezTo>
                    <a:pt x="2007" y="2090"/>
                    <a:pt x="2402" y="1512"/>
                    <a:pt x="2280" y="904"/>
                  </a:cubicBezTo>
                  <a:cubicBezTo>
                    <a:pt x="2173" y="370"/>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773075" y="4942050"/>
              <a:ext cx="59300" cy="55100"/>
            </a:xfrm>
            <a:custGeom>
              <a:avLst/>
              <a:gdLst/>
              <a:ahLst/>
              <a:cxnLst/>
              <a:rect l="l" t="t" r="r" b="b"/>
              <a:pathLst>
                <a:path w="2372" h="2204" extrusionOk="0">
                  <a:moveTo>
                    <a:pt x="1194" y="1"/>
                  </a:moveTo>
                  <a:cubicBezTo>
                    <a:pt x="1121" y="1"/>
                    <a:pt x="1047" y="8"/>
                    <a:pt x="973" y="23"/>
                  </a:cubicBezTo>
                  <a:cubicBezTo>
                    <a:pt x="365" y="145"/>
                    <a:pt x="1" y="722"/>
                    <a:pt x="92" y="1330"/>
                  </a:cubicBezTo>
                  <a:cubicBezTo>
                    <a:pt x="198" y="1837"/>
                    <a:pt x="656" y="2203"/>
                    <a:pt x="1178" y="2203"/>
                  </a:cubicBezTo>
                  <a:cubicBezTo>
                    <a:pt x="1250" y="2203"/>
                    <a:pt x="1324" y="2196"/>
                    <a:pt x="1399" y="2181"/>
                  </a:cubicBezTo>
                  <a:cubicBezTo>
                    <a:pt x="1976" y="2090"/>
                    <a:pt x="2371" y="1512"/>
                    <a:pt x="2280" y="904"/>
                  </a:cubicBezTo>
                  <a:cubicBezTo>
                    <a:pt x="2174" y="371"/>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760925" y="4879000"/>
              <a:ext cx="59300" cy="55600"/>
            </a:xfrm>
            <a:custGeom>
              <a:avLst/>
              <a:gdLst/>
              <a:ahLst/>
              <a:cxnLst/>
              <a:rect l="l" t="t" r="r" b="b"/>
              <a:pathLst>
                <a:path w="2372" h="2224" extrusionOk="0">
                  <a:moveTo>
                    <a:pt x="1193" y="0"/>
                  </a:moveTo>
                  <a:cubicBezTo>
                    <a:pt x="1121" y="0"/>
                    <a:pt x="1047" y="7"/>
                    <a:pt x="973" y="22"/>
                  </a:cubicBezTo>
                  <a:cubicBezTo>
                    <a:pt x="395" y="144"/>
                    <a:pt x="0" y="721"/>
                    <a:pt x="91" y="1329"/>
                  </a:cubicBezTo>
                  <a:cubicBezTo>
                    <a:pt x="201" y="1851"/>
                    <a:pt x="683" y="2224"/>
                    <a:pt x="1223" y="2224"/>
                  </a:cubicBezTo>
                  <a:cubicBezTo>
                    <a:pt x="1281" y="2224"/>
                    <a:pt x="1340" y="2219"/>
                    <a:pt x="1398" y="2211"/>
                  </a:cubicBezTo>
                  <a:cubicBezTo>
                    <a:pt x="2006" y="2089"/>
                    <a:pt x="2371" y="1512"/>
                    <a:pt x="2280" y="904"/>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682650" y="4827325"/>
              <a:ext cx="60050" cy="55075"/>
            </a:xfrm>
            <a:custGeom>
              <a:avLst/>
              <a:gdLst/>
              <a:ahLst/>
              <a:cxnLst/>
              <a:rect l="l" t="t" r="r" b="b"/>
              <a:pathLst>
                <a:path w="2402" h="2203" extrusionOk="0">
                  <a:moveTo>
                    <a:pt x="1194" y="0"/>
                  </a:moveTo>
                  <a:cubicBezTo>
                    <a:pt x="1122" y="0"/>
                    <a:pt x="1048" y="7"/>
                    <a:pt x="973" y="22"/>
                  </a:cubicBezTo>
                  <a:cubicBezTo>
                    <a:pt x="396" y="113"/>
                    <a:pt x="0" y="691"/>
                    <a:pt x="92" y="1299"/>
                  </a:cubicBezTo>
                  <a:cubicBezTo>
                    <a:pt x="198" y="1833"/>
                    <a:pt x="657" y="2202"/>
                    <a:pt x="1178" y="2202"/>
                  </a:cubicBezTo>
                  <a:cubicBezTo>
                    <a:pt x="1251" y="2202"/>
                    <a:pt x="1325" y="2195"/>
                    <a:pt x="1399" y="2180"/>
                  </a:cubicBezTo>
                  <a:cubicBezTo>
                    <a:pt x="2007" y="2059"/>
                    <a:pt x="2402" y="1481"/>
                    <a:pt x="2280" y="873"/>
                  </a:cubicBezTo>
                  <a:cubicBezTo>
                    <a:pt x="2173" y="367"/>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669725" y="4761200"/>
              <a:ext cx="60075" cy="55075"/>
            </a:xfrm>
            <a:custGeom>
              <a:avLst/>
              <a:gdLst/>
              <a:ahLst/>
              <a:cxnLst/>
              <a:rect l="l" t="t" r="r" b="b"/>
              <a:pathLst>
                <a:path w="2403" h="2203" extrusionOk="0">
                  <a:moveTo>
                    <a:pt x="1214" y="1"/>
                  </a:moveTo>
                  <a:cubicBezTo>
                    <a:pt x="1145" y="1"/>
                    <a:pt x="1074" y="8"/>
                    <a:pt x="1004" y="23"/>
                  </a:cubicBezTo>
                  <a:cubicBezTo>
                    <a:pt x="396" y="144"/>
                    <a:pt x="1" y="722"/>
                    <a:pt x="122" y="1299"/>
                  </a:cubicBezTo>
                  <a:cubicBezTo>
                    <a:pt x="229" y="1833"/>
                    <a:pt x="687" y="2203"/>
                    <a:pt x="1188" y="2203"/>
                  </a:cubicBezTo>
                  <a:cubicBezTo>
                    <a:pt x="1258" y="2203"/>
                    <a:pt x="1328" y="2196"/>
                    <a:pt x="1399" y="2181"/>
                  </a:cubicBezTo>
                  <a:cubicBezTo>
                    <a:pt x="2007" y="2059"/>
                    <a:pt x="2402" y="1482"/>
                    <a:pt x="2280" y="904"/>
                  </a:cubicBezTo>
                  <a:cubicBezTo>
                    <a:pt x="2174" y="371"/>
                    <a:pt x="1715"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657575" y="4698900"/>
              <a:ext cx="60050" cy="55075"/>
            </a:xfrm>
            <a:custGeom>
              <a:avLst/>
              <a:gdLst/>
              <a:ahLst/>
              <a:cxnLst/>
              <a:rect l="l" t="t" r="r" b="b"/>
              <a:pathLst>
                <a:path w="2402" h="2203" extrusionOk="0">
                  <a:moveTo>
                    <a:pt x="1224" y="0"/>
                  </a:moveTo>
                  <a:cubicBezTo>
                    <a:pt x="1151" y="0"/>
                    <a:pt x="1078" y="8"/>
                    <a:pt x="1003" y="22"/>
                  </a:cubicBezTo>
                  <a:cubicBezTo>
                    <a:pt x="396" y="144"/>
                    <a:pt x="0" y="721"/>
                    <a:pt x="122" y="1329"/>
                  </a:cubicBezTo>
                  <a:cubicBezTo>
                    <a:pt x="229" y="1836"/>
                    <a:pt x="686" y="2203"/>
                    <a:pt x="1208" y="2203"/>
                  </a:cubicBezTo>
                  <a:cubicBezTo>
                    <a:pt x="1281" y="2203"/>
                    <a:pt x="1355" y="2195"/>
                    <a:pt x="1429" y="2180"/>
                  </a:cubicBezTo>
                  <a:cubicBezTo>
                    <a:pt x="2007" y="2089"/>
                    <a:pt x="2402" y="1512"/>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646175" y="4637350"/>
              <a:ext cx="60050" cy="55075"/>
            </a:xfrm>
            <a:custGeom>
              <a:avLst/>
              <a:gdLst/>
              <a:ahLst/>
              <a:cxnLst/>
              <a:rect l="l" t="t" r="r" b="b"/>
              <a:pathLst>
                <a:path w="2402" h="2203" extrusionOk="0">
                  <a:moveTo>
                    <a:pt x="1194" y="0"/>
                  </a:moveTo>
                  <a:cubicBezTo>
                    <a:pt x="1121" y="0"/>
                    <a:pt x="1047" y="8"/>
                    <a:pt x="973" y="22"/>
                  </a:cubicBezTo>
                  <a:cubicBezTo>
                    <a:pt x="396" y="144"/>
                    <a:pt x="0" y="721"/>
                    <a:pt x="122" y="1299"/>
                  </a:cubicBezTo>
                  <a:cubicBezTo>
                    <a:pt x="202" y="1833"/>
                    <a:pt x="657" y="2202"/>
                    <a:pt x="1178" y="2202"/>
                  </a:cubicBezTo>
                  <a:cubicBezTo>
                    <a:pt x="1251" y="2202"/>
                    <a:pt x="1325" y="2195"/>
                    <a:pt x="1399" y="2180"/>
                  </a:cubicBezTo>
                  <a:cubicBezTo>
                    <a:pt x="2007" y="2059"/>
                    <a:pt x="2402" y="1481"/>
                    <a:pt x="2280" y="904"/>
                  </a:cubicBezTo>
                  <a:cubicBezTo>
                    <a:pt x="2173" y="370"/>
                    <a:pt x="1715"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634025" y="4575800"/>
              <a:ext cx="60050" cy="55075"/>
            </a:xfrm>
            <a:custGeom>
              <a:avLst/>
              <a:gdLst/>
              <a:ahLst/>
              <a:cxnLst/>
              <a:rect l="l" t="t" r="r" b="b"/>
              <a:pathLst>
                <a:path w="2402" h="2203" extrusionOk="0">
                  <a:moveTo>
                    <a:pt x="1215" y="0"/>
                  </a:moveTo>
                  <a:cubicBezTo>
                    <a:pt x="1145" y="0"/>
                    <a:pt x="1074" y="7"/>
                    <a:pt x="1003" y="22"/>
                  </a:cubicBezTo>
                  <a:cubicBezTo>
                    <a:pt x="395" y="113"/>
                    <a:pt x="0" y="691"/>
                    <a:pt x="122" y="1299"/>
                  </a:cubicBezTo>
                  <a:cubicBezTo>
                    <a:pt x="228" y="1833"/>
                    <a:pt x="687" y="2202"/>
                    <a:pt x="1188" y="2202"/>
                  </a:cubicBezTo>
                  <a:cubicBezTo>
                    <a:pt x="1257" y="2202"/>
                    <a:pt x="1328" y="2195"/>
                    <a:pt x="1398" y="2180"/>
                  </a:cubicBezTo>
                  <a:cubicBezTo>
                    <a:pt x="2006" y="2059"/>
                    <a:pt x="2401" y="1481"/>
                    <a:pt x="2280" y="873"/>
                  </a:cubicBezTo>
                  <a:cubicBezTo>
                    <a:pt x="2173" y="367"/>
                    <a:pt x="1715" y="0"/>
                    <a:pt x="121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731275" y="5081125"/>
              <a:ext cx="60075" cy="55075"/>
            </a:xfrm>
            <a:custGeom>
              <a:avLst/>
              <a:gdLst/>
              <a:ahLst/>
              <a:cxnLst/>
              <a:rect l="l" t="t" r="r" b="b"/>
              <a:pathLst>
                <a:path w="2403" h="2203" extrusionOk="0">
                  <a:moveTo>
                    <a:pt x="1195" y="0"/>
                  </a:moveTo>
                  <a:cubicBezTo>
                    <a:pt x="1122" y="0"/>
                    <a:pt x="1048" y="7"/>
                    <a:pt x="973" y="22"/>
                  </a:cubicBezTo>
                  <a:cubicBezTo>
                    <a:pt x="396" y="114"/>
                    <a:pt x="1" y="691"/>
                    <a:pt x="122" y="1299"/>
                  </a:cubicBezTo>
                  <a:cubicBezTo>
                    <a:pt x="202" y="1833"/>
                    <a:pt x="657" y="2202"/>
                    <a:pt x="1179" y="2202"/>
                  </a:cubicBezTo>
                  <a:cubicBezTo>
                    <a:pt x="1251" y="2202"/>
                    <a:pt x="1325" y="2195"/>
                    <a:pt x="1399" y="2180"/>
                  </a:cubicBezTo>
                  <a:cubicBezTo>
                    <a:pt x="2007" y="2059"/>
                    <a:pt x="2402" y="1481"/>
                    <a:pt x="2280" y="873"/>
                  </a:cubicBezTo>
                  <a:cubicBezTo>
                    <a:pt x="2174" y="367"/>
                    <a:pt x="1716" y="0"/>
                    <a:pt x="119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718375" y="5015775"/>
              <a:ext cx="60050" cy="55075"/>
            </a:xfrm>
            <a:custGeom>
              <a:avLst/>
              <a:gdLst/>
              <a:ahLst/>
              <a:cxnLst/>
              <a:rect l="l" t="t" r="r" b="b"/>
              <a:pathLst>
                <a:path w="2402" h="2203" extrusionOk="0">
                  <a:moveTo>
                    <a:pt x="1224" y="0"/>
                  </a:moveTo>
                  <a:cubicBezTo>
                    <a:pt x="1151" y="0"/>
                    <a:pt x="1077" y="7"/>
                    <a:pt x="1003" y="22"/>
                  </a:cubicBezTo>
                  <a:cubicBezTo>
                    <a:pt x="395" y="144"/>
                    <a:pt x="0" y="721"/>
                    <a:pt x="122" y="1299"/>
                  </a:cubicBezTo>
                  <a:cubicBezTo>
                    <a:pt x="228" y="1833"/>
                    <a:pt x="687" y="2202"/>
                    <a:pt x="1208" y="2202"/>
                  </a:cubicBezTo>
                  <a:cubicBezTo>
                    <a:pt x="1281" y="2202"/>
                    <a:pt x="1355" y="2195"/>
                    <a:pt x="1429" y="2180"/>
                  </a:cubicBezTo>
                  <a:cubicBezTo>
                    <a:pt x="2006" y="2059"/>
                    <a:pt x="2401" y="1481"/>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706975" y="4954975"/>
              <a:ext cx="60050" cy="55075"/>
            </a:xfrm>
            <a:custGeom>
              <a:avLst/>
              <a:gdLst/>
              <a:ahLst/>
              <a:cxnLst/>
              <a:rect l="l" t="t" r="r" b="b"/>
              <a:pathLst>
                <a:path w="2402" h="2203" extrusionOk="0">
                  <a:moveTo>
                    <a:pt x="1215" y="1"/>
                  </a:moveTo>
                  <a:cubicBezTo>
                    <a:pt x="1145" y="1"/>
                    <a:pt x="1074" y="8"/>
                    <a:pt x="1003" y="23"/>
                  </a:cubicBezTo>
                  <a:cubicBezTo>
                    <a:pt x="395" y="114"/>
                    <a:pt x="0" y="691"/>
                    <a:pt x="122" y="1299"/>
                  </a:cubicBezTo>
                  <a:cubicBezTo>
                    <a:pt x="228" y="1833"/>
                    <a:pt x="687" y="2203"/>
                    <a:pt x="1188" y="2203"/>
                  </a:cubicBezTo>
                  <a:cubicBezTo>
                    <a:pt x="1257" y="2203"/>
                    <a:pt x="1328" y="2196"/>
                    <a:pt x="1398" y="2181"/>
                  </a:cubicBezTo>
                  <a:cubicBezTo>
                    <a:pt x="2006" y="2059"/>
                    <a:pt x="2401" y="1482"/>
                    <a:pt x="2280" y="874"/>
                  </a:cubicBezTo>
                  <a:cubicBezTo>
                    <a:pt x="2173" y="367"/>
                    <a:pt x="1715"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694800" y="4891900"/>
              <a:ext cx="60075" cy="55075"/>
            </a:xfrm>
            <a:custGeom>
              <a:avLst/>
              <a:gdLst/>
              <a:ahLst/>
              <a:cxnLst/>
              <a:rect l="l" t="t" r="r" b="b"/>
              <a:pathLst>
                <a:path w="2403" h="2203" extrusionOk="0">
                  <a:moveTo>
                    <a:pt x="1214" y="1"/>
                  </a:moveTo>
                  <a:cubicBezTo>
                    <a:pt x="1145" y="1"/>
                    <a:pt x="1074" y="8"/>
                    <a:pt x="1004" y="23"/>
                  </a:cubicBezTo>
                  <a:cubicBezTo>
                    <a:pt x="396" y="144"/>
                    <a:pt x="1" y="722"/>
                    <a:pt x="122" y="1299"/>
                  </a:cubicBezTo>
                  <a:cubicBezTo>
                    <a:pt x="229" y="1833"/>
                    <a:pt x="687" y="2203"/>
                    <a:pt x="1188" y="2203"/>
                  </a:cubicBezTo>
                  <a:cubicBezTo>
                    <a:pt x="1258" y="2203"/>
                    <a:pt x="1329" y="2196"/>
                    <a:pt x="1399" y="2181"/>
                  </a:cubicBezTo>
                  <a:cubicBezTo>
                    <a:pt x="2007" y="2059"/>
                    <a:pt x="2402" y="1482"/>
                    <a:pt x="2280" y="904"/>
                  </a:cubicBezTo>
                  <a:cubicBezTo>
                    <a:pt x="2174" y="371"/>
                    <a:pt x="1716"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612750" y="4840225"/>
              <a:ext cx="60050" cy="55100"/>
            </a:xfrm>
            <a:custGeom>
              <a:avLst/>
              <a:gdLst/>
              <a:ahLst/>
              <a:cxnLst/>
              <a:rect l="l" t="t" r="r" b="b"/>
              <a:pathLst>
                <a:path w="2402" h="2204" extrusionOk="0">
                  <a:moveTo>
                    <a:pt x="1223" y="1"/>
                  </a:moveTo>
                  <a:cubicBezTo>
                    <a:pt x="1151" y="1"/>
                    <a:pt x="1077" y="8"/>
                    <a:pt x="1003" y="23"/>
                  </a:cubicBezTo>
                  <a:cubicBezTo>
                    <a:pt x="395" y="145"/>
                    <a:pt x="0" y="722"/>
                    <a:pt x="122" y="1330"/>
                  </a:cubicBezTo>
                  <a:cubicBezTo>
                    <a:pt x="228" y="1837"/>
                    <a:pt x="686" y="2203"/>
                    <a:pt x="1207" y="2203"/>
                  </a:cubicBezTo>
                  <a:cubicBezTo>
                    <a:pt x="1280" y="2203"/>
                    <a:pt x="1354" y="2196"/>
                    <a:pt x="1429" y="2181"/>
                  </a:cubicBezTo>
                  <a:cubicBezTo>
                    <a:pt x="2006" y="2090"/>
                    <a:pt x="2401" y="1512"/>
                    <a:pt x="2280" y="904"/>
                  </a:cubicBezTo>
                  <a:cubicBezTo>
                    <a:pt x="2200" y="371"/>
                    <a:pt x="1745" y="1"/>
                    <a:pt x="122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602850" y="4774675"/>
              <a:ext cx="54750" cy="54750"/>
            </a:xfrm>
            <a:custGeom>
              <a:avLst/>
              <a:gdLst/>
              <a:ahLst/>
              <a:cxnLst/>
              <a:rect l="l" t="t" r="r" b="b"/>
              <a:pathLst>
                <a:path w="2190" h="2190" extrusionOk="0">
                  <a:moveTo>
                    <a:pt x="1095" y="1"/>
                  </a:moveTo>
                  <a:cubicBezTo>
                    <a:pt x="487" y="1"/>
                    <a:pt x="1" y="487"/>
                    <a:pt x="1" y="1095"/>
                  </a:cubicBezTo>
                  <a:cubicBezTo>
                    <a:pt x="1" y="1703"/>
                    <a:pt x="487" y="2189"/>
                    <a:pt x="1095" y="2189"/>
                  </a:cubicBezTo>
                  <a:cubicBezTo>
                    <a:pt x="1703" y="2189"/>
                    <a:pt x="2189" y="1703"/>
                    <a:pt x="2189" y="1095"/>
                  </a:cubicBezTo>
                  <a:cubicBezTo>
                    <a:pt x="2189" y="487"/>
                    <a:pt x="1703" y="1"/>
                    <a:pt x="10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588425" y="4712575"/>
              <a:ext cx="60050" cy="55075"/>
            </a:xfrm>
            <a:custGeom>
              <a:avLst/>
              <a:gdLst/>
              <a:ahLst/>
              <a:cxnLst/>
              <a:rect l="l" t="t" r="r" b="b"/>
              <a:pathLst>
                <a:path w="2402" h="2203" extrusionOk="0">
                  <a:moveTo>
                    <a:pt x="1194" y="0"/>
                  </a:moveTo>
                  <a:cubicBezTo>
                    <a:pt x="1122" y="0"/>
                    <a:pt x="1048" y="8"/>
                    <a:pt x="973" y="23"/>
                  </a:cubicBezTo>
                  <a:cubicBezTo>
                    <a:pt x="396" y="114"/>
                    <a:pt x="0" y="691"/>
                    <a:pt x="122" y="1299"/>
                  </a:cubicBezTo>
                  <a:cubicBezTo>
                    <a:pt x="202" y="1833"/>
                    <a:pt x="657" y="2203"/>
                    <a:pt x="1178" y="2203"/>
                  </a:cubicBezTo>
                  <a:cubicBezTo>
                    <a:pt x="1251" y="2203"/>
                    <a:pt x="1324" y="2195"/>
                    <a:pt x="1399" y="2181"/>
                  </a:cubicBezTo>
                  <a:cubicBezTo>
                    <a:pt x="2007" y="2059"/>
                    <a:pt x="2402" y="1481"/>
                    <a:pt x="2280" y="874"/>
                  </a:cubicBezTo>
                  <a:cubicBezTo>
                    <a:pt x="2173" y="367"/>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576275" y="4650475"/>
              <a:ext cx="60050" cy="55625"/>
            </a:xfrm>
            <a:custGeom>
              <a:avLst/>
              <a:gdLst/>
              <a:ahLst/>
              <a:cxnLst/>
              <a:rect l="l" t="t" r="r" b="b"/>
              <a:pathLst>
                <a:path w="2402" h="2225" extrusionOk="0">
                  <a:moveTo>
                    <a:pt x="1178" y="1"/>
                  </a:moveTo>
                  <a:cubicBezTo>
                    <a:pt x="1120" y="1"/>
                    <a:pt x="1062" y="5"/>
                    <a:pt x="1003" y="14"/>
                  </a:cubicBezTo>
                  <a:cubicBezTo>
                    <a:pt x="395" y="136"/>
                    <a:pt x="0" y="713"/>
                    <a:pt x="122" y="1321"/>
                  </a:cubicBezTo>
                  <a:cubicBezTo>
                    <a:pt x="228" y="1855"/>
                    <a:pt x="687" y="2225"/>
                    <a:pt x="1208" y="2225"/>
                  </a:cubicBezTo>
                  <a:cubicBezTo>
                    <a:pt x="1281" y="2225"/>
                    <a:pt x="1355" y="2217"/>
                    <a:pt x="1429" y="2203"/>
                  </a:cubicBezTo>
                  <a:cubicBezTo>
                    <a:pt x="2006" y="2081"/>
                    <a:pt x="2401" y="1503"/>
                    <a:pt x="2280" y="896"/>
                  </a:cubicBezTo>
                  <a:cubicBezTo>
                    <a:pt x="2197" y="374"/>
                    <a:pt x="1718" y="1"/>
                    <a:pt x="1178"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64875" y="4588725"/>
              <a:ext cx="60050" cy="55600"/>
            </a:xfrm>
            <a:custGeom>
              <a:avLst/>
              <a:gdLst/>
              <a:ahLst/>
              <a:cxnLst/>
              <a:rect l="l" t="t" r="r" b="b"/>
              <a:pathLst>
                <a:path w="2402" h="2224" extrusionOk="0">
                  <a:moveTo>
                    <a:pt x="1193" y="0"/>
                  </a:moveTo>
                  <a:cubicBezTo>
                    <a:pt x="1121" y="0"/>
                    <a:pt x="1047" y="7"/>
                    <a:pt x="973" y="22"/>
                  </a:cubicBezTo>
                  <a:cubicBezTo>
                    <a:pt x="395" y="144"/>
                    <a:pt x="0" y="721"/>
                    <a:pt x="122" y="1329"/>
                  </a:cubicBezTo>
                  <a:cubicBezTo>
                    <a:pt x="204" y="1851"/>
                    <a:pt x="683" y="2224"/>
                    <a:pt x="1223" y="2224"/>
                  </a:cubicBezTo>
                  <a:cubicBezTo>
                    <a:pt x="1281" y="2224"/>
                    <a:pt x="1340" y="2219"/>
                    <a:pt x="1398" y="2211"/>
                  </a:cubicBezTo>
                  <a:cubicBezTo>
                    <a:pt x="2006" y="2089"/>
                    <a:pt x="2401" y="1511"/>
                    <a:pt x="2280" y="903"/>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661375" y="5094050"/>
              <a:ext cx="60050" cy="55075"/>
            </a:xfrm>
            <a:custGeom>
              <a:avLst/>
              <a:gdLst/>
              <a:ahLst/>
              <a:cxnLst/>
              <a:rect l="l" t="t" r="r" b="b"/>
              <a:pathLst>
                <a:path w="2402" h="2203" extrusionOk="0">
                  <a:moveTo>
                    <a:pt x="1224" y="0"/>
                  </a:moveTo>
                  <a:cubicBezTo>
                    <a:pt x="1151" y="0"/>
                    <a:pt x="1078" y="7"/>
                    <a:pt x="1003" y="22"/>
                  </a:cubicBezTo>
                  <a:cubicBezTo>
                    <a:pt x="396" y="144"/>
                    <a:pt x="0" y="721"/>
                    <a:pt x="122" y="1329"/>
                  </a:cubicBezTo>
                  <a:cubicBezTo>
                    <a:pt x="229" y="1836"/>
                    <a:pt x="686" y="2202"/>
                    <a:pt x="1208" y="2202"/>
                  </a:cubicBezTo>
                  <a:cubicBezTo>
                    <a:pt x="1281" y="2202"/>
                    <a:pt x="1355" y="2195"/>
                    <a:pt x="1429" y="2180"/>
                  </a:cubicBezTo>
                  <a:cubicBezTo>
                    <a:pt x="2007" y="2089"/>
                    <a:pt x="2402" y="1511"/>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649225" y="5028900"/>
              <a:ext cx="60050" cy="55425"/>
            </a:xfrm>
            <a:custGeom>
              <a:avLst/>
              <a:gdLst/>
              <a:ahLst/>
              <a:cxnLst/>
              <a:rect l="l" t="t" r="r" b="b"/>
              <a:pathLst>
                <a:path w="2402" h="2217" extrusionOk="0">
                  <a:moveTo>
                    <a:pt x="1180" y="0"/>
                  </a:moveTo>
                  <a:cubicBezTo>
                    <a:pt x="1121" y="0"/>
                    <a:pt x="1062" y="5"/>
                    <a:pt x="1003" y="14"/>
                  </a:cubicBezTo>
                  <a:cubicBezTo>
                    <a:pt x="395" y="136"/>
                    <a:pt x="0" y="713"/>
                    <a:pt x="122" y="1321"/>
                  </a:cubicBezTo>
                  <a:cubicBezTo>
                    <a:pt x="204" y="1867"/>
                    <a:pt x="702" y="2216"/>
                    <a:pt x="1220" y="2216"/>
                  </a:cubicBezTo>
                  <a:cubicBezTo>
                    <a:pt x="1280" y="2216"/>
                    <a:pt x="1339" y="2212"/>
                    <a:pt x="1398" y="2203"/>
                  </a:cubicBezTo>
                  <a:cubicBezTo>
                    <a:pt x="2006" y="2081"/>
                    <a:pt x="2401" y="1503"/>
                    <a:pt x="2280" y="896"/>
                  </a:cubicBezTo>
                  <a:cubicBezTo>
                    <a:pt x="2171" y="350"/>
                    <a:pt x="1694" y="0"/>
                    <a:pt x="1180"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637825" y="4967900"/>
              <a:ext cx="59300" cy="55600"/>
            </a:xfrm>
            <a:custGeom>
              <a:avLst/>
              <a:gdLst/>
              <a:ahLst/>
              <a:cxnLst/>
              <a:rect l="l" t="t" r="r" b="b"/>
              <a:pathLst>
                <a:path w="2372" h="2224" extrusionOk="0">
                  <a:moveTo>
                    <a:pt x="1193" y="0"/>
                  </a:moveTo>
                  <a:cubicBezTo>
                    <a:pt x="1121" y="0"/>
                    <a:pt x="1047" y="8"/>
                    <a:pt x="973" y="22"/>
                  </a:cubicBezTo>
                  <a:cubicBezTo>
                    <a:pt x="365" y="144"/>
                    <a:pt x="0" y="722"/>
                    <a:pt x="91" y="1329"/>
                  </a:cubicBezTo>
                  <a:cubicBezTo>
                    <a:pt x="201" y="1851"/>
                    <a:pt x="683" y="2224"/>
                    <a:pt x="1223" y="2224"/>
                  </a:cubicBezTo>
                  <a:cubicBezTo>
                    <a:pt x="1281" y="2224"/>
                    <a:pt x="1340" y="2220"/>
                    <a:pt x="1398" y="2211"/>
                  </a:cubicBezTo>
                  <a:cubicBezTo>
                    <a:pt x="1976" y="2089"/>
                    <a:pt x="2371" y="1512"/>
                    <a:pt x="2280" y="904"/>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625650" y="4905050"/>
              <a:ext cx="59300" cy="55400"/>
            </a:xfrm>
            <a:custGeom>
              <a:avLst/>
              <a:gdLst/>
              <a:ahLst/>
              <a:cxnLst/>
              <a:rect l="l" t="t" r="r" b="b"/>
              <a:pathLst>
                <a:path w="2372" h="2216" extrusionOk="0">
                  <a:moveTo>
                    <a:pt x="1149" y="0"/>
                  </a:moveTo>
                  <a:cubicBezTo>
                    <a:pt x="1091" y="0"/>
                    <a:pt x="1032" y="5"/>
                    <a:pt x="973" y="14"/>
                  </a:cubicBezTo>
                  <a:cubicBezTo>
                    <a:pt x="396" y="135"/>
                    <a:pt x="1" y="713"/>
                    <a:pt x="92" y="1321"/>
                  </a:cubicBezTo>
                  <a:cubicBezTo>
                    <a:pt x="201" y="1866"/>
                    <a:pt x="678" y="2216"/>
                    <a:pt x="1214" y="2216"/>
                  </a:cubicBezTo>
                  <a:cubicBezTo>
                    <a:pt x="1275" y="2216"/>
                    <a:pt x="1337" y="2211"/>
                    <a:pt x="1399" y="2202"/>
                  </a:cubicBezTo>
                  <a:cubicBezTo>
                    <a:pt x="2007" y="2080"/>
                    <a:pt x="2372" y="1503"/>
                    <a:pt x="2280" y="895"/>
                  </a:cubicBezTo>
                  <a:cubicBezTo>
                    <a:pt x="2171" y="373"/>
                    <a:pt x="1689" y="0"/>
                    <a:pt x="1149"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536750" y="4787050"/>
              <a:ext cx="59300" cy="55075"/>
            </a:xfrm>
            <a:custGeom>
              <a:avLst/>
              <a:gdLst/>
              <a:ahLst/>
              <a:cxnLst/>
              <a:rect l="l" t="t" r="r" b="b"/>
              <a:pathLst>
                <a:path w="2372" h="2203" extrusionOk="0">
                  <a:moveTo>
                    <a:pt x="1194" y="0"/>
                  </a:moveTo>
                  <a:cubicBezTo>
                    <a:pt x="1122" y="0"/>
                    <a:pt x="1048" y="7"/>
                    <a:pt x="973" y="22"/>
                  </a:cubicBezTo>
                  <a:cubicBezTo>
                    <a:pt x="365" y="113"/>
                    <a:pt x="1" y="691"/>
                    <a:pt x="92" y="1299"/>
                  </a:cubicBezTo>
                  <a:cubicBezTo>
                    <a:pt x="198" y="1833"/>
                    <a:pt x="657" y="2202"/>
                    <a:pt x="1178" y="2202"/>
                  </a:cubicBezTo>
                  <a:cubicBezTo>
                    <a:pt x="1251" y="2202"/>
                    <a:pt x="1325" y="2195"/>
                    <a:pt x="1399" y="2180"/>
                  </a:cubicBezTo>
                  <a:cubicBezTo>
                    <a:pt x="2007" y="2059"/>
                    <a:pt x="2371" y="1481"/>
                    <a:pt x="2280" y="873"/>
                  </a:cubicBezTo>
                  <a:cubicBezTo>
                    <a:pt x="2174" y="367"/>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526875" y="4724525"/>
              <a:ext cx="55500" cy="55500"/>
            </a:xfrm>
            <a:custGeom>
              <a:avLst/>
              <a:gdLst/>
              <a:ahLst/>
              <a:cxnLst/>
              <a:rect l="l" t="t" r="r" b="b"/>
              <a:pathLst>
                <a:path w="2220" h="2220" extrusionOk="0">
                  <a:moveTo>
                    <a:pt x="1095" y="0"/>
                  </a:moveTo>
                  <a:cubicBezTo>
                    <a:pt x="487" y="0"/>
                    <a:pt x="0" y="487"/>
                    <a:pt x="0" y="1095"/>
                  </a:cubicBezTo>
                  <a:cubicBezTo>
                    <a:pt x="0" y="1703"/>
                    <a:pt x="487" y="2219"/>
                    <a:pt x="1095" y="2219"/>
                  </a:cubicBezTo>
                  <a:cubicBezTo>
                    <a:pt x="1703" y="2219"/>
                    <a:pt x="2219" y="1703"/>
                    <a:pt x="2219" y="1095"/>
                  </a:cubicBezTo>
                  <a:cubicBezTo>
                    <a:pt x="2219" y="487"/>
                    <a:pt x="1703" y="0"/>
                    <a:pt x="109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514725" y="4662975"/>
              <a:ext cx="55475" cy="55500"/>
            </a:xfrm>
            <a:custGeom>
              <a:avLst/>
              <a:gdLst/>
              <a:ahLst/>
              <a:cxnLst/>
              <a:rect l="l" t="t" r="r" b="b"/>
              <a:pathLst>
                <a:path w="2219" h="2220" extrusionOk="0">
                  <a:moveTo>
                    <a:pt x="1125" y="0"/>
                  </a:moveTo>
                  <a:cubicBezTo>
                    <a:pt x="517" y="0"/>
                    <a:pt x="0" y="487"/>
                    <a:pt x="0" y="1095"/>
                  </a:cubicBezTo>
                  <a:cubicBezTo>
                    <a:pt x="0" y="1703"/>
                    <a:pt x="517" y="2219"/>
                    <a:pt x="1125" y="2219"/>
                  </a:cubicBezTo>
                  <a:cubicBezTo>
                    <a:pt x="1733" y="2219"/>
                    <a:pt x="2219" y="1703"/>
                    <a:pt x="2219" y="1095"/>
                  </a:cubicBezTo>
                  <a:cubicBezTo>
                    <a:pt x="2219" y="487"/>
                    <a:pt x="1733" y="0"/>
                    <a:pt x="112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501025" y="4601100"/>
              <a:ext cx="60075" cy="55400"/>
            </a:xfrm>
            <a:custGeom>
              <a:avLst/>
              <a:gdLst/>
              <a:ahLst/>
              <a:cxnLst/>
              <a:rect l="l" t="t" r="r" b="b"/>
              <a:pathLst>
                <a:path w="2403" h="2216" extrusionOk="0">
                  <a:moveTo>
                    <a:pt x="1149" y="0"/>
                  </a:moveTo>
                  <a:cubicBezTo>
                    <a:pt x="1091" y="0"/>
                    <a:pt x="1032" y="5"/>
                    <a:pt x="974" y="13"/>
                  </a:cubicBezTo>
                  <a:cubicBezTo>
                    <a:pt x="396" y="135"/>
                    <a:pt x="1" y="712"/>
                    <a:pt x="92" y="1320"/>
                  </a:cubicBezTo>
                  <a:cubicBezTo>
                    <a:pt x="201" y="1866"/>
                    <a:pt x="678" y="2216"/>
                    <a:pt x="1214" y="2216"/>
                  </a:cubicBezTo>
                  <a:cubicBezTo>
                    <a:pt x="1275" y="2216"/>
                    <a:pt x="1337" y="2211"/>
                    <a:pt x="1399" y="2202"/>
                  </a:cubicBezTo>
                  <a:cubicBezTo>
                    <a:pt x="2007" y="2080"/>
                    <a:pt x="2402" y="1503"/>
                    <a:pt x="2281" y="895"/>
                  </a:cubicBezTo>
                  <a:cubicBezTo>
                    <a:pt x="2171" y="373"/>
                    <a:pt x="1689" y="0"/>
                    <a:pt x="1149"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597550" y="5106400"/>
              <a:ext cx="60050" cy="55400"/>
            </a:xfrm>
            <a:custGeom>
              <a:avLst/>
              <a:gdLst/>
              <a:ahLst/>
              <a:cxnLst/>
              <a:rect l="l" t="t" r="r" b="b"/>
              <a:pathLst>
                <a:path w="2402" h="2216" extrusionOk="0">
                  <a:moveTo>
                    <a:pt x="1189" y="1"/>
                  </a:moveTo>
                  <a:cubicBezTo>
                    <a:pt x="1127" y="1"/>
                    <a:pt x="1066" y="5"/>
                    <a:pt x="1003" y="14"/>
                  </a:cubicBezTo>
                  <a:cubicBezTo>
                    <a:pt x="395" y="136"/>
                    <a:pt x="0" y="714"/>
                    <a:pt x="122" y="1321"/>
                  </a:cubicBezTo>
                  <a:cubicBezTo>
                    <a:pt x="232" y="1843"/>
                    <a:pt x="713" y="2216"/>
                    <a:pt x="1254" y="2216"/>
                  </a:cubicBezTo>
                  <a:cubicBezTo>
                    <a:pt x="1312" y="2216"/>
                    <a:pt x="1370" y="2212"/>
                    <a:pt x="1429" y="2203"/>
                  </a:cubicBezTo>
                  <a:cubicBezTo>
                    <a:pt x="2006" y="2081"/>
                    <a:pt x="2401" y="1504"/>
                    <a:pt x="2280" y="896"/>
                  </a:cubicBezTo>
                  <a:cubicBezTo>
                    <a:pt x="2198" y="350"/>
                    <a:pt x="1724" y="1"/>
                    <a:pt x="118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585375" y="5041600"/>
              <a:ext cx="60075" cy="55075"/>
            </a:xfrm>
            <a:custGeom>
              <a:avLst/>
              <a:gdLst/>
              <a:ahLst/>
              <a:cxnLst/>
              <a:rect l="l" t="t" r="r" b="b"/>
              <a:pathLst>
                <a:path w="2403" h="2203" extrusionOk="0">
                  <a:moveTo>
                    <a:pt x="1195" y="1"/>
                  </a:moveTo>
                  <a:cubicBezTo>
                    <a:pt x="1122" y="1"/>
                    <a:pt x="1048" y="8"/>
                    <a:pt x="973" y="23"/>
                  </a:cubicBezTo>
                  <a:cubicBezTo>
                    <a:pt x="396" y="114"/>
                    <a:pt x="1" y="691"/>
                    <a:pt x="122" y="1299"/>
                  </a:cubicBezTo>
                  <a:cubicBezTo>
                    <a:pt x="202" y="1833"/>
                    <a:pt x="657" y="2203"/>
                    <a:pt x="1179" y="2203"/>
                  </a:cubicBezTo>
                  <a:cubicBezTo>
                    <a:pt x="1251" y="2203"/>
                    <a:pt x="1325" y="2196"/>
                    <a:pt x="1399" y="2181"/>
                  </a:cubicBezTo>
                  <a:cubicBezTo>
                    <a:pt x="2007" y="2059"/>
                    <a:pt x="2402" y="1482"/>
                    <a:pt x="2281" y="874"/>
                  </a:cubicBezTo>
                  <a:cubicBezTo>
                    <a:pt x="2174" y="367"/>
                    <a:pt x="1716" y="1"/>
                    <a:pt x="11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573225" y="4980250"/>
              <a:ext cx="60050" cy="55450"/>
            </a:xfrm>
            <a:custGeom>
              <a:avLst/>
              <a:gdLst/>
              <a:ahLst/>
              <a:cxnLst/>
              <a:rect l="l" t="t" r="r" b="b"/>
              <a:pathLst>
                <a:path w="2402" h="2218" extrusionOk="0">
                  <a:moveTo>
                    <a:pt x="1189" y="1"/>
                  </a:moveTo>
                  <a:cubicBezTo>
                    <a:pt x="1128" y="1"/>
                    <a:pt x="1066" y="5"/>
                    <a:pt x="1004" y="15"/>
                  </a:cubicBezTo>
                  <a:cubicBezTo>
                    <a:pt x="396" y="136"/>
                    <a:pt x="1" y="714"/>
                    <a:pt x="122" y="1322"/>
                  </a:cubicBezTo>
                  <a:cubicBezTo>
                    <a:pt x="231" y="1867"/>
                    <a:pt x="708" y="2217"/>
                    <a:pt x="1244" y="2217"/>
                  </a:cubicBezTo>
                  <a:cubicBezTo>
                    <a:pt x="1305" y="2217"/>
                    <a:pt x="1367" y="2213"/>
                    <a:pt x="1429" y="2203"/>
                  </a:cubicBezTo>
                  <a:cubicBezTo>
                    <a:pt x="2007" y="2082"/>
                    <a:pt x="2402" y="1504"/>
                    <a:pt x="2311" y="896"/>
                  </a:cubicBezTo>
                  <a:cubicBezTo>
                    <a:pt x="2201" y="351"/>
                    <a:pt x="1725" y="1"/>
                    <a:pt x="118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561825" y="4917750"/>
              <a:ext cx="59300" cy="55075"/>
            </a:xfrm>
            <a:custGeom>
              <a:avLst/>
              <a:gdLst/>
              <a:ahLst/>
              <a:cxnLst/>
              <a:rect l="l" t="t" r="r" b="b"/>
              <a:pathLst>
                <a:path w="2372" h="2203" extrusionOk="0">
                  <a:moveTo>
                    <a:pt x="1194" y="0"/>
                  </a:moveTo>
                  <a:cubicBezTo>
                    <a:pt x="1122" y="0"/>
                    <a:pt x="1048" y="7"/>
                    <a:pt x="973" y="22"/>
                  </a:cubicBezTo>
                  <a:cubicBezTo>
                    <a:pt x="365" y="113"/>
                    <a:pt x="1" y="691"/>
                    <a:pt x="92" y="1299"/>
                  </a:cubicBezTo>
                  <a:cubicBezTo>
                    <a:pt x="199" y="1833"/>
                    <a:pt x="657" y="2202"/>
                    <a:pt x="1178" y="2202"/>
                  </a:cubicBezTo>
                  <a:cubicBezTo>
                    <a:pt x="1251" y="2202"/>
                    <a:pt x="1325" y="2195"/>
                    <a:pt x="1399" y="2180"/>
                  </a:cubicBezTo>
                  <a:cubicBezTo>
                    <a:pt x="2007" y="2059"/>
                    <a:pt x="2371" y="1481"/>
                    <a:pt x="2280" y="873"/>
                  </a:cubicBezTo>
                  <a:cubicBezTo>
                    <a:pt x="2174" y="367"/>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483550" y="4865325"/>
              <a:ext cx="60075" cy="55075"/>
            </a:xfrm>
            <a:custGeom>
              <a:avLst/>
              <a:gdLst/>
              <a:ahLst/>
              <a:cxnLst/>
              <a:rect l="l" t="t" r="r" b="b"/>
              <a:pathLst>
                <a:path w="2403" h="2203" extrusionOk="0">
                  <a:moveTo>
                    <a:pt x="1194" y="0"/>
                  </a:moveTo>
                  <a:cubicBezTo>
                    <a:pt x="1121" y="0"/>
                    <a:pt x="1048" y="7"/>
                    <a:pt x="973" y="22"/>
                  </a:cubicBezTo>
                  <a:cubicBezTo>
                    <a:pt x="396" y="144"/>
                    <a:pt x="1" y="721"/>
                    <a:pt x="92" y="1299"/>
                  </a:cubicBezTo>
                  <a:cubicBezTo>
                    <a:pt x="199" y="1832"/>
                    <a:pt x="657" y="2202"/>
                    <a:pt x="1179" y="2202"/>
                  </a:cubicBezTo>
                  <a:cubicBezTo>
                    <a:pt x="1251" y="2202"/>
                    <a:pt x="1325" y="2195"/>
                    <a:pt x="1399" y="2180"/>
                  </a:cubicBezTo>
                  <a:cubicBezTo>
                    <a:pt x="2007" y="2059"/>
                    <a:pt x="2402" y="1481"/>
                    <a:pt x="2280" y="903"/>
                  </a:cubicBezTo>
                  <a:cubicBezTo>
                    <a:pt x="2174" y="370"/>
                    <a:pt x="1716" y="0"/>
                    <a:pt x="119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529150" y="5104675"/>
              <a:ext cx="60050" cy="55075"/>
            </a:xfrm>
            <a:custGeom>
              <a:avLst/>
              <a:gdLst/>
              <a:ahLst/>
              <a:cxnLst/>
              <a:rect l="l" t="t" r="r" b="b"/>
              <a:pathLst>
                <a:path w="2402" h="2203" extrusionOk="0">
                  <a:moveTo>
                    <a:pt x="1215" y="1"/>
                  </a:moveTo>
                  <a:cubicBezTo>
                    <a:pt x="1145" y="1"/>
                    <a:pt x="1074" y="8"/>
                    <a:pt x="1004" y="23"/>
                  </a:cubicBezTo>
                  <a:cubicBezTo>
                    <a:pt x="396" y="144"/>
                    <a:pt x="1" y="722"/>
                    <a:pt x="122" y="1330"/>
                  </a:cubicBezTo>
                  <a:cubicBezTo>
                    <a:pt x="229" y="1836"/>
                    <a:pt x="687" y="2203"/>
                    <a:pt x="1187" y="2203"/>
                  </a:cubicBezTo>
                  <a:cubicBezTo>
                    <a:pt x="1257" y="2203"/>
                    <a:pt x="1328" y="2196"/>
                    <a:pt x="1399" y="2181"/>
                  </a:cubicBezTo>
                  <a:cubicBezTo>
                    <a:pt x="2007" y="2090"/>
                    <a:pt x="2402" y="1512"/>
                    <a:pt x="2280" y="904"/>
                  </a:cubicBezTo>
                  <a:cubicBezTo>
                    <a:pt x="2200" y="370"/>
                    <a:pt x="1722"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517750" y="5043125"/>
              <a:ext cx="60050" cy="55075"/>
            </a:xfrm>
            <a:custGeom>
              <a:avLst/>
              <a:gdLst/>
              <a:ahLst/>
              <a:cxnLst/>
              <a:rect l="l" t="t" r="r" b="b"/>
              <a:pathLst>
                <a:path w="2402" h="2203" extrusionOk="0">
                  <a:moveTo>
                    <a:pt x="1194" y="1"/>
                  </a:moveTo>
                  <a:cubicBezTo>
                    <a:pt x="1121" y="1"/>
                    <a:pt x="1047" y="8"/>
                    <a:pt x="973" y="23"/>
                  </a:cubicBezTo>
                  <a:cubicBezTo>
                    <a:pt x="396" y="144"/>
                    <a:pt x="1" y="722"/>
                    <a:pt x="92" y="1330"/>
                  </a:cubicBezTo>
                  <a:cubicBezTo>
                    <a:pt x="198" y="1836"/>
                    <a:pt x="656" y="2203"/>
                    <a:pt x="1178" y="2203"/>
                  </a:cubicBezTo>
                  <a:cubicBezTo>
                    <a:pt x="1250" y="2203"/>
                    <a:pt x="1324" y="2196"/>
                    <a:pt x="1399" y="2181"/>
                  </a:cubicBezTo>
                  <a:cubicBezTo>
                    <a:pt x="2007" y="2089"/>
                    <a:pt x="2402" y="1512"/>
                    <a:pt x="2280" y="904"/>
                  </a:cubicBezTo>
                  <a:cubicBezTo>
                    <a:pt x="2174" y="370"/>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506350" y="4984075"/>
              <a:ext cx="60050" cy="55625"/>
            </a:xfrm>
            <a:custGeom>
              <a:avLst/>
              <a:gdLst/>
              <a:ahLst/>
              <a:cxnLst/>
              <a:rect l="l" t="t" r="r" b="b"/>
              <a:pathLst>
                <a:path w="2402" h="2225" extrusionOk="0">
                  <a:moveTo>
                    <a:pt x="1148" y="1"/>
                  </a:moveTo>
                  <a:cubicBezTo>
                    <a:pt x="1091" y="1"/>
                    <a:pt x="1032" y="5"/>
                    <a:pt x="973" y="14"/>
                  </a:cubicBezTo>
                  <a:cubicBezTo>
                    <a:pt x="396" y="135"/>
                    <a:pt x="1" y="713"/>
                    <a:pt x="122" y="1321"/>
                  </a:cubicBezTo>
                  <a:cubicBezTo>
                    <a:pt x="202" y="1854"/>
                    <a:pt x="657" y="2224"/>
                    <a:pt x="1179" y="2224"/>
                  </a:cubicBezTo>
                  <a:cubicBezTo>
                    <a:pt x="1251" y="2224"/>
                    <a:pt x="1325" y="2217"/>
                    <a:pt x="1399" y="2202"/>
                  </a:cubicBezTo>
                  <a:cubicBezTo>
                    <a:pt x="2007" y="2081"/>
                    <a:pt x="2402" y="1503"/>
                    <a:pt x="2280" y="895"/>
                  </a:cubicBezTo>
                  <a:cubicBezTo>
                    <a:pt x="2171" y="374"/>
                    <a:pt x="1689" y="1"/>
                    <a:pt x="1148"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494950" y="4925550"/>
              <a:ext cx="60075" cy="55400"/>
            </a:xfrm>
            <a:custGeom>
              <a:avLst/>
              <a:gdLst/>
              <a:ahLst/>
              <a:cxnLst/>
              <a:rect l="l" t="t" r="r" b="b"/>
              <a:pathLst>
                <a:path w="2403" h="2216" extrusionOk="0">
                  <a:moveTo>
                    <a:pt x="1181" y="0"/>
                  </a:moveTo>
                  <a:cubicBezTo>
                    <a:pt x="1122" y="0"/>
                    <a:pt x="1063" y="5"/>
                    <a:pt x="1004" y="14"/>
                  </a:cubicBezTo>
                  <a:cubicBezTo>
                    <a:pt x="396" y="136"/>
                    <a:pt x="1" y="713"/>
                    <a:pt x="122" y="1321"/>
                  </a:cubicBezTo>
                  <a:cubicBezTo>
                    <a:pt x="232" y="1843"/>
                    <a:pt x="714" y="2216"/>
                    <a:pt x="1232" y="2216"/>
                  </a:cubicBezTo>
                  <a:cubicBezTo>
                    <a:pt x="1287" y="2216"/>
                    <a:pt x="1343" y="2212"/>
                    <a:pt x="1399" y="2203"/>
                  </a:cubicBezTo>
                  <a:cubicBezTo>
                    <a:pt x="2007" y="2081"/>
                    <a:pt x="2402" y="1504"/>
                    <a:pt x="2280" y="896"/>
                  </a:cubicBezTo>
                  <a:cubicBezTo>
                    <a:pt x="2171" y="350"/>
                    <a:pt x="1695" y="0"/>
                    <a:pt x="1181"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437975" y="4626925"/>
              <a:ext cx="59275" cy="55625"/>
            </a:xfrm>
            <a:custGeom>
              <a:avLst/>
              <a:gdLst/>
              <a:ahLst/>
              <a:cxnLst/>
              <a:rect l="l" t="t" r="r" b="b"/>
              <a:pathLst>
                <a:path w="2371" h="2225" extrusionOk="0">
                  <a:moveTo>
                    <a:pt x="1148" y="1"/>
                  </a:moveTo>
                  <a:cubicBezTo>
                    <a:pt x="1090" y="1"/>
                    <a:pt x="1032" y="5"/>
                    <a:pt x="973" y="14"/>
                  </a:cubicBezTo>
                  <a:cubicBezTo>
                    <a:pt x="365" y="135"/>
                    <a:pt x="0" y="713"/>
                    <a:pt x="91" y="1321"/>
                  </a:cubicBezTo>
                  <a:cubicBezTo>
                    <a:pt x="198" y="1855"/>
                    <a:pt x="656" y="2224"/>
                    <a:pt x="1178" y="2224"/>
                  </a:cubicBezTo>
                  <a:cubicBezTo>
                    <a:pt x="1250" y="2224"/>
                    <a:pt x="1324" y="2217"/>
                    <a:pt x="1398" y="2202"/>
                  </a:cubicBezTo>
                  <a:cubicBezTo>
                    <a:pt x="1976" y="2081"/>
                    <a:pt x="2371" y="1503"/>
                    <a:pt x="2280" y="895"/>
                  </a:cubicBezTo>
                  <a:cubicBezTo>
                    <a:pt x="2170" y="374"/>
                    <a:pt x="1688" y="1"/>
                    <a:pt x="1148"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449375" y="4688475"/>
              <a:ext cx="60050" cy="55425"/>
            </a:xfrm>
            <a:custGeom>
              <a:avLst/>
              <a:gdLst/>
              <a:ahLst/>
              <a:cxnLst/>
              <a:rect l="l" t="t" r="r" b="b"/>
              <a:pathLst>
                <a:path w="2402" h="2217" extrusionOk="0">
                  <a:moveTo>
                    <a:pt x="1170" y="1"/>
                  </a:moveTo>
                  <a:cubicBezTo>
                    <a:pt x="1115" y="1"/>
                    <a:pt x="1059" y="5"/>
                    <a:pt x="1003" y="14"/>
                  </a:cubicBezTo>
                  <a:cubicBezTo>
                    <a:pt x="395" y="135"/>
                    <a:pt x="0" y="713"/>
                    <a:pt x="122" y="1321"/>
                  </a:cubicBezTo>
                  <a:cubicBezTo>
                    <a:pt x="231" y="1866"/>
                    <a:pt x="707" y="2216"/>
                    <a:pt x="1221" y="2216"/>
                  </a:cubicBezTo>
                  <a:cubicBezTo>
                    <a:pt x="1280" y="2216"/>
                    <a:pt x="1339" y="2212"/>
                    <a:pt x="1398" y="2202"/>
                  </a:cubicBezTo>
                  <a:cubicBezTo>
                    <a:pt x="2006" y="2081"/>
                    <a:pt x="2401" y="1503"/>
                    <a:pt x="2280" y="895"/>
                  </a:cubicBezTo>
                  <a:cubicBezTo>
                    <a:pt x="2170" y="374"/>
                    <a:pt x="1688" y="1"/>
                    <a:pt x="1170"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460750" y="4747525"/>
              <a:ext cx="60075" cy="55075"/>
            </a:xfrm>
            <a:custGeom>
              <a:avLst/>
              <a:gdLst/>
              <a:ahLst/>
              <a:cxnLst/>
              <a:rect l="l" t="t" r="r" b="b"/>
              <a:pathLst>
                <a:path w="2403" h="2203" extrusionOk="0">
                  <a:moveTo>
                    <a:pt x="1215" y="1"/>
                  </a:moveTo>
                  <a:cubicBezTo>
                    <a:pt x="1145" y="1"/>
                    <a:pt x="1074" y="8"/>
                    <a:pt x="1004" y="23"/>
                  </a:cubicBezTo>
                  <a:cubicBezTo>
                    <a:pt x="396" y="144"/>
                    <a:pt x="1" y="722"/>
                    <a:pt x="123" y="1330"/>
                  </a:cubicBezTo>
                  <a:cubicBezTo>
                    <a:pt x="229" y="1836"/>
                    <a:pt x="687" y="2203"/>
                    <a:pt x="1188" y="2203"/>
                  </a:cubicBezTo>
                  <a:cubicBezTo>
                    <a:pt x="1258" y="2203"/>
                    <a:pt x="1328" y="2196"/>
                    <a:pt x="1399" y="2181"/>
                  </a:cubicBezTo>
                  <a:cubicBezTo>
                    <a:pt x="2007" y="2090"/>
                    <a:pt x="2402" y="1512"/>
                    <a:pt x="2281" y="904"/>
                  </a:cubicBezTo>
                  <a:cubicBezTo>
                    <a:pt x="2174" y="370"/>
                    <a:pt x="1716"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418975" y="4877475"/>
              <a:ext cx="60050" cy="55075"/>
            </a:xfrm>
            <a:custGeom>
              <a:avLst/>
              <a:gdLst/>
              <a:ahLst/>
              <a:cxnLst/>
              <a:rect l="l" t="t" r="r" b="b"/>
              <a:pathLst>
                <a:path w="2402" h="2203" extrusionOk="0">
                  <a:moveTo>
                    <a:pt x="1224" y="0"/>
                  </a:moveTo>
                  <a:cubicBezTo>
                    <a:pt x="1151" y="0"/>
                    <a:pt x="1077" y="8"/>
                    <a:pt x="1003" y="22"/>
                  </a:cubicBezTo>
                  <a:cubicBezTo>
                    <a:pt x="395" y="144"/>
                    <a:pt x="0" y="721"/>
                    <a:pt x="122" y="1329"/>
                  </a:cubicBezTo>
                  <a:cubicBezTo>
                    <a:pt x="228" y="1836"/>
                    <a:pt x="686" y="2202"/>
                    <a:pt x="1208" y="2202"/>
                  </a:cubicBezTo>
                  <a:cubicBezTo>
                    <a:pt x="1280" y="2202"/>
                    <a:pt x="1354" y="2195"/>
                    <a:pt x="1429" y="2180"/>
                  </a:cubicBezTo>
                  <a:cubicBezTo>
                    <a:pt x="2006" y="2089"/>
                    <a:pt x="2401" y="1512"/>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463050" y="5105650"/>
              <a:ext cx="60050" cy="55625"/>
            </a:xfrm>
            <a:custGeom>
              <a:avLst/>
              <a:gdLst/>
              <a:ahLst/>
              <a:cxnLst/>
              <a:rect l="l" t="t" r="r" b="b"/>
              <a:pathLst>
                <a:path w="2402" h="2225" extrusionOk="0">
                  <a:moveTo>
                    <a:pt x="1170" y="1"/>
                  </a:moveTo>
                  <a:cubicBezTo>
                    <a:pt x="1115" y="1"/>
                    <a:pt x="1059" y="5"/>
                    <a:pt x="1003" y="14"/>
                  </a:cubicBezTo>
                  <a:cubicBezTo>
                    <a:pt x="395" y="136"/>
                    <a:pt x="0" y="713"/>
                    <a:pt x="122" y="1321"/>
                  </a:cubicBezTo>
                  <a:cubicBezTo>
                    <a:pt x="228" y="1855"/>
                    <a:pt x="687" y="2224"/>
                    <a:pt x="1188" y="2224"/>
                  </a:cubicBezTo>
                  <a:cubicBezTo>
                    <a:pt x="1257" y="2224"/>
                    <a:pt x="1328" y="2217"/>
                    <a:pt x="1398" y="2202"/>
                  </a:cubicBezTo>
                  <a:cubicBezTo>
                    <a:pt x="2006" y="2081"/>
                    <a:pt x="2401" y="1503"/>
                    <a:pt x="2280" y="895"/>
                  </a:cubicBezTo>
                  <a:cubicBezTo>
                    <a:pt x="2170" y="374"/>
                    <a:pt x="1688" y="1"/>
                    <a:pt x="1170"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452400" y="5049200"/>
              <a:ext cx="59300" cy="55075"/>
            </a:xfrm>
            <a:custGeom>
              <a:avLst/>
              <a:gdLst/>
              <a:ahLst/>
              <a:cxnLst/>
              <a:rect l="l" t="t" r="r" b="b"/>
              <a:pathLst>
                <a:path w="2372" h="2203" extrusionOk="0">
                  <a:moveTo>
                    <a:pt x="1195" y="1"/>
                  </a:moveTo>
                  <a:cubicBezTo>
                    <a:pt x="1122" y="1"/>
                    <a:pt x="1048" y="8"/>
                    <a:pt x="973" y="23"/>
                  </a:cubicBezTo>
                  <a:cubicBezTo>
                    <a:pt x="396" y="114"/>
                    <a:pt x="1" y="691"/>
                    <a:pt x="92" y="1299"/>
                  </a:cubicBezTo>
                  <a:cubicBezTo>
                    <a:pt x="199" y="1833"/>
                    <a:pt x="657" y="2203"/>
                    <a:pt x="1178" y="2203"/>
                  </a:cubicBezTo>
                  <a:cubicBezTo>
                    <a:pt x="1251" y="2203"/>
                    <a:pt x="1325" y="2196"/>
                    <a:pt x="1399" y="2181"/>
                  </a:cubicBezTo>
                  <a:cubicBezTo>
                    <a:pt x="2007" y="2059"/>
                    <a:pt x="2371" y="1482"/>
                    <a:pt x="2280" y="874"/>
                  </a:cubicBezTo>
                  <a:cubicBezTo>
                    <a:pt x="2174" y="367"/>
                    <a:pt x="1716" y="1"/>
                    <a:pt x="11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441000" y="4991450"/>
              <a:ext cx="60050" cy="55075"/>
            </a:xfrm>
            <a:custGeom>
              <a:avLst/>
              <a:gdLst/>
              <a:ahLst/>
              <a:cxnLst/>
              <a:rect l="l" t="t" r="r" b="b"/>
              <a:pathLst>
                <a:path w="2402" h="2203" extrusionOk="0">
                  <a:moveTo>
                    <a:pt x="1214" y="1"/>
                  </a:moveTo>
                  <a:cubicBezTo>
                    <a:pt x="1145" y="1"/>
                    <a:pt x="1074" y="8"/>
                    <a:pt x="1004" y="23"/>
                  </a:cubicBezTo>
                  <a:cubicBezTo>
                    <a:pt x="396" y="114"/>
                    <a:pt x="1" y="722"/>
                    <a:pt x="122" y="1299"/>
                  </a:cubicBezTo>
                  <a:cubicBezTo>
                    <a:pt x="229" y="1833"/>
                    <a:pt x="687" y="2203"/>
                    <a:pt x="1188" y="2203"/>
                  </a:cubicBezTo>
                  <a:cubicBezTo>
                    <a:pt x="1258" y="2203"/>
                    <a:pt x="1328" y="2196"/>
                    <a:pt x="1399" y="2181"/>
                  </a:cubicBezTo>
                  <a:cubicBezTo>
                    <a:pt x="2007" y="2059"/>
                    <a:pt x="2402" y="1482"/>
                    <a:pt x="2280" y="904"/>
                  </a:cubicBezTo>
                  <a:cubicBezTo>
                    <a:pt x="2174" y="370"/>
                    <a:pt x="1715"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430375" y="4934475"/>
              <a:ext cx="60050" cy="55075"/>
            </a:xfrm>
            <a:custGeom>
              <a:avLst/>
              <a:gdLst/>
              <a:ahLst/>
              <a:cxnLst/>
              <a:rect l="l" t="t" r="r" b="b"/>
              <a:pathLst>
                <a:path w="2402" h="2203" extrusionOk="0">
                  <a:moveTo>
                    <a:pt x="1193" y="0"/>
                  </a:moveTo>
                  <a:cubicBezTo>
                    <a:pt x="1121" y="0"/>
                    <a:pt x="1047" y="7"/>
                    <a:pt x="973" y="22"/>
                  </a:cubicBezTo>
                  <a:cubicBezTo>
                    <a:pt x="395" y="144"/>
                    <a:pt x="0" y="721"/>
                    <a:pt x="122" y="1329"/>
                  </a:cubicBezTo>
                  <a:cubicBezTo>
                    <a:pt x="202" y="1836"/>
                    <a:pt x="656" y="2202"/>
                    <a:pt x="1177" y="2202"/>
                  </a:cubicBezTo>
                  <a:cubicBezTo>
                    <a:pt x="1250" y="2202"/>
                    <a:pt x="1324" y="2195"/>
                    <a:pt x="1398" y="2180"/>
                  </a:cubicBezTo>
                  <a:cubicBezTo>
                    <a:pt x="2006" y="2089"/>
                    <a:pt x="2401" y="1481"/>
                    <a:pt x="2280" y="903"/>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375650" y="4650475"/>
              <a:ext cx="60050" cy="55425"/>
            </a:xfrm>
            <a:custGeom>
              <a:avLst/>
              <a:gdLst/>
              <a:ahLst/>
              <a:cxnLst/>
              <a:rect l="l" t="t" r="r" b="b"/>
              <a:pathLst>
                <a:path w="2402" h="2217" extrusionOk="0">
                  <a:moveTo>
                    <a:pt x="1181" y="0"/>
                  </a:moveTo>
                  <a:cubicBezTo>
                    <a:pt x="1122" y="0"/>
                    <a:pt x="1063" y="5"/>
                    <a:pt x="1004" y="14"/>
                  </a:cubicBezTo>
                  <a:cubicBezTo>
                    <a:pt x="396" y="136"/>
                    <a:pt x="1" y="713"/>
                    <a:pt x="122" y="1321"/>
                  </a:cubicBezTo>
                  <a:cubicBezTo>
                    <a:pt x="231" y="1867"/>
                    <a:pt x="708" y="2216"/>
                    <a:pt x="1222" y="2216"/>
                  </a:cubicBezTo>
                  <a:cubicBezTo>
                    <a:pt x="1280" y="2216"/>
                    <a:pt x="1340" y="2212"/>
                    <a:pt x="1399" y="2203"/>
                  </a:cubicBezTo>
                  <a:cubicBezTo>
                    <a:pt x="2007" y="2081"/>
                    <a:pt x="2402" y="1503"/>
                    <a:pt x="2280" y="896"/>
                  </a:cubicBezTo>
                  <a:cubicBezTo>
                    <a:pt x="2171" y="350"/>
                    <a:pt x="1695" y="0"/>
                    <a:pt x="1181"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386300" y="4707250"/>
              <a:ext cx="60050" cy="55625"/>
            </a:xfrm>
            <a:custGeom>
              <a:avLst/>
              <a:gdLst/>
              <a:ahLst/>
              <a:cxnLst/>
              <a:rect l="l" t="t" r="r" b="b"/>
              <a:pathLst>
                <a:path w="2402" h="2225" extrusionOk="0">
                  <a:moveTo>
                    <a:pt x="1224" y="1"/>
                  </a:moveTo>
                  <a:cubicBezTo>
                    <a:pt x="1151" y="1"/>
                    <a:pt x="1077" y="8"/>
                    <a:pt x="1003" y="23"/>
                  </a:cubicBezTo>
                  <a:cubicBezTo>
                    <a:pt x="395" y="144"/>
                    <a:pt x="0" y="722"/>
                    <a:pt x="122" y="1330"/>
                  </a:cubicBezTo>
                  <a:cubicBezTo>
                    <a:pt x="232" y="1851"/>
                    <a:pt x="713" y="2224"/>
                    <a:pt x="1254" y="2224"/>
                  </a:cubicBezTo>
                  <a:cubicBezTo>
                    <a:pt x="1312" y="2224"/>
                    <a:pt x="1370" y="2220"/>
                    <a:pt x="1429" y="2211"/>
                  </a:cubicBezTo>
                  <a:cubicBezTo>
                    <a:pt x="2006" y="2090"/>
                    <a:pt x="2401" y="1512"/>
                    <a:pt x="2280" y="904"/>
                  </a:cubicBezTo>
                  <a:cubicBezTo>
                    <a:pt x="2200" y="370"/>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397700" y="4763500"/>
              <a:ext cx="59275" cy="55075"/>
            </a:xfrm>
            <a:custGeom>
              <a:avLst/>
              <a:gdLst/>
              <a:ahLst/>
              <a:cxnLst/>
              <a:rect l="l" t="t" r="r" b="b"/>
              <a:pathLst>
                <a:path w="2371" h="2203" extrusionOk="0">
                  <a:moveTo>
                    <a:pt x="1193" y="0"/>
                  </a:moveTo>
                  <a:cubicBezTo>
                    <a:pt x="1121" y="0"/>
                    <a:pt x="1047" y="7"/>
                    <a:pt x="973" y="22"/>
                  </a:cubicBezTo>
                  <a:cubicBezTo>
                    <a:pt x="365" y="144"/>
                    <a:pt x="0" y="721"/>
                    <a:pt x="91" y="1329"/>
                  </a:cubicBezTo>
                  <a:cubicBezTo>
                    <a:pt x="198" y="1836"/>
                    <a:pt x="656" y="2202"/>
                    <a:pt x="1177" y="2202"/>
                  </a:cubicBezTo>
                  <a:cubicBezTo>
                    <a:pt x="1250" y="2202"/>
                    <a:pt x="1324" y="2195"/>
                    <a:pt x="1398" y="2180"/>
                  </a:cubicBezTo>
                  <a:cubicBezTo>
                    <a:pt x="2006" y="2089"/>
                    <a:pt x="2371" y="1511"/>
                    <a:pt x="2280" y="903"/>
                  </a:cubicBezTo>
                  <a:cubicBezTo>
                    <a:pt x="2173" y="370"/>
                    <a:pt x="1715" y="0"/>
                    <a:pt x="1193"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408325" y="4820700"/>
              <a:ext cx="60050" cy="55425"/>
            </a:xfrm>
            <a:custGeom>
              <a:avLst/>
              <a:gdLst/>
              <a:ahLst/>
              <a:cxnLst/>
              <a:rect l="l" t="t" r="r" b="b"/>
              <a:pathLst>
                <a:path w="2402" h="2217" extrusionOk="0">
                  <a:moveTo>
                    <a:pt x="1171" y="1"/>
                  </a:moveTo>
                  <a:cubicBezTo>
                    <a:pt x="1115" y="1"/>
                    <a:pt x="1060" y="5"/>
                    <a:pt x="1004" y="14"/>
                  </a:cubicBezTo>
                  <a:cubicBezTo>
                    <a:pt x="396" y="135"/>
                    <a:pt x="1" y="713"/>
                    <a:pt x="122" y="1321"/>
                  </a:cubicBezTo>
                  <a:cubicBezTo>
                    <a:pt x="231" y="1866"/>
                    <a:pt x="708" y="2216"/>
                    <a:pt x="1222" y="2216"/>
                  </a:cubicBezTo>
                  <a:cubicBezTo>
                    <a:pt x="1281" y="2216"/>
                    <a:pt x="1340" y="2211"/>
                    <a:pt x="1399" y="2202"/>
                  </a:cubicBezTo>
                  <a:cubicBezTo>
                    <a:pt x="2007" y="2081"/>
                    <a:pt x="2402" y="1503"/>
                    <a:pt x="2280" y="895"/>
                  </a:cubicBezTo>
                  <a:cubicBezTo>
                    <a:pt x="2170" y="373"/>
                    <a:pt x="1689" y="1"/>
                    <a:pt x="1171"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354375" y="4863800"/>
              <a:ext cx="60050" cy="55075"/>
            </a:xfrm>
            <a:custGeom>
              <a:avLst/>
              <a:gdLst/>
              <a:ahLst/>
              <a:cxnLst/>
              <a:rect l="l" t="t" r="r" b="b"/>
              <a:pathLst>
                <a:path w="2402" h="2203" extrusionOk="0">
                  <a:moveTo>
                    <a:pt x="1225" y="0"/>
                  </a:moveTo>
                  <a:cubicBezTo>
                    <a:pt x="1152" y="0"/>
                    <a:pt x="1078" y="7"/>
                    <a:pt x="1004" y="22"/>
                  </a:cubicBezTo>
                  <a:cubicBezTo>
                    <a:pt x="396" y="113"/>
                    <a:pt x="1" y="691"/>
                    <a:pt x="122" y="1299"/>
                  </a:cubicBezTo>
                  <a:cubicBezTo>
                    <a:pt x="229" y="1833"/>
                    <a:pt x="687" y="2202"/>
                    <a:pt x="1209" y="2202"/>
                  </a:cubicBezTo>
                  <a:cubicBezTo>
                    <a:pt x="1281" y="2202"/>
                    <a:pt x="1355" y="2195"/>
                    <a:pt x="1429" y="2180"/>
                  </a:cubicBezTo>
                  <a:cubicBezTo>
                    <a:pt x="2007" y="2059"/>
                    <a:pt x="2402" y="1481"/>
                    <a:pt x="2311" y="873"/>
                  </a:cubicBezTo>
                  <a:cubicBezTo>
                    <a:pt x="2204" y="367"/>
                    <a:pt x="1746" y="0"/>
                    <a:pt x="122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399975" y="5099350"/>
              <a:ext cx="60050" cy="55075"/>
            </a:xfrm>
            <a:custGeom>
              <a:avLst/>
              <a:gdLst/>
              <a:ahLst/>
              <a:cxnLst/>
              <a:rect l="l" t="t" r="r" b="b"/>
              <a:pathLst>
                <a:path w="2402" h="2203" extrusionOk="0">
                  <a:moveTo>
                    <a:pt x="1214" y="1"/>
                  </a:moveTo>
                  <a:cubicBezTo>
                    <a:pt x="1144" y="1"/>
                    <a:pt x="1074" y="8"/>
                    <a:pt x="1003" y="23"/>
                  </a:cubicBezTo>
                  <a:cubicBezTo>
                    <a:pt x="395" y="144"/>
                    <a:pt x="0" y="722"/>
                    <a:pt x="122" y="1330"/>
                  </a:cubicBezTo>
                  <a:cubicBezTo>
                    <a:pt x="229" y="1837"/>
                    <a:pt x="686" y="2203"/>
                    <a:pt x="1187" y="2203"/>
                  </a:cubicBezTo>
                  <a:cubicBezTo>
                    <a:pt x="1257" y="2203"/>
                    <a:pt x="1328" y="2196"/>
                    <a:pt x="1398" y="2181"/>
                  </a:cubicBezTo>
                  <a:cubicBezTo>
                    <a:pt x="2006" y="2090"/>
                    <a:pt x="2402" y="1512"/>
                    <a:pt x="2280" y="904"/>
                  </a:cubicBezTo>
                  <a:cubicBezTo>
                    <a:pt x="2173" y="371"/>
                    <a:pt x="1715" y="1"/>
                    <a:pt x="121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390850" y="5039875"/>
              <a:ext cx="55500" cy="55500"/>
            </a:xfrm>
            <a:custGeom>
              <a:avLst/>
              <a:gdLst/>
              <a:ahLst/>
              <a:cxnLst/>
              <a:rect l="l" t="t" r="r" b="b"/>
              <a:pathLst>
                <a:path w="2220" h="2220" extrusionOk="0">
                  <a:moveTo>
                    <a:pt x="1095" y="1"/>
                  </a:moveTo>
                  <a:cubicBezTo>
                    <a:pt x="487" y="1"/>
                    <a:pt x="1" y="487"/>
                    <a:pt x="1" y="1095"/>
                  </a:cubicBezTo>
                  <a:cubicBezTo>
                    <a:pt x="1" y="1703"/>
                    <a:pt x="487" y="2219"/>
                    <a:pt x="1095" y="2219"/>
                  </a:cubicBezTo>
                  <a:cubicBezTo>
                    <a:pt x="1703" y="2219"/>
                    <a:pt x="2219" y="1703"/>
                    <a:pt x="2219" y="1095"/>
                  </a:cubicBezTo>
                  <a:cubicBezTo>
                    <a:pt x="2219" y="487"/>
                    <a:pt x="1703" y="1"/>
                    <a:pt x="10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377175" y="4980825"/>
              <a:ext cx="60050" cy="55075"/>
            </a:xfrm>
            <a:custGeom>
              <a:avLst/>
              <a:gdLst/>
              <a:ahLst/>
              <a:cxnLst/>
              <a:rect l="l" t="t" r="r" b="b"/>
              <a:pathLst>
                <a:path w="2402" h="2203" extrusionOk="0">
                  <a:moveTo>
                    <a:pt x="1214" y="0"/>
                  </a:moveTo>
                  <a:cubicBezTo>
                    <a:pt x="1144" y="0"/>
                    <a:pt x="1074" y="7"/>
                    <a:pt x="1003" y="22"/>
                  </a:cubicBezTo>
                  <a:cubicBezTo>
                    <a:pt x="396" y="144"/>
                    <a:pt x="0" y="721"/>
                    <a:pt x="122" y="1329"/>
                  </a:cubicBezTo>
                  <a:cubicBezTo>
                    <a:pt x="229" y="1836"/>
                    <a:pt x="686" y="2202"/>
                    <a:pt x="1187" y="2202"/>
                  </a:cubicBezTo>
                  <a:cubicBezTo>
                    <a:pt x="1257" y="2202"/>
                    <a:pt x="1328" y="2195"/>
                    <a:pt x="1399" y="2180"/>
                  </a:cubicBezTo>
                  <a:cubicBezTo>
                    <a:pt x="2007" y="2089"/>
                    <a:pt x="2402" y="1512"/>
                    <a:pt x="2280" y="904"/>
                  </a:cubicBezTo>
                  <a:cubicBezTo>
                    <a:pt x="2173" y="370"/>
                    <a:pt x="1715" y="0"/>
                    <a:pt x="121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365775" y="4922300"/>
              <a:ext cx="60050" cy="55075"/>
            </a:xfrm>
            <a:custGeom>
              <a:avLst/>
              <a:gdLst/>
              <a:ahLst/>
              <a:cxnLst/>
              <a:rect l="l" t="t" r="r" b="b"/>
              <a:pathLst>
                <a:path w="2402" h="2203" extrusionOk="0">
                  <a:moveTo>
                    <a:pt x="1224" y="1"/>
                  </a:moveTo>
                  <a:cubicBezTo>
                    <a:pt x="1151" y="1"/>
                    <a:pt x="1078" y="8"/>
                    <a:pt x="1004" y="23"/>
                  </a:cubicBezTo>
                  <a:cubicBezTo>
                    <a:pt x="396" y="144"/>
                    <a:pt x="0" y="722"/>
                    <a:pt x="122" y="1299"/>
                  </a:cubicBezTo>
                  <a:cubicBezTo>
                    <a:pt x="229" y="1833"/>
                    <a:pt x="687" y="2203"/>
                    <a:pt x="1209" y="2203"/>
                  </a:cubicBezTo>
                  <a:cubicBezTo>
                    <a:pt x="1281" y="2203"/>
                    <a:pt x="1355" y="2196"/>
                    <a:pt x="1429" y="2181"/>
                  </a:cubicBezTo>
                  <a:cubicBezTo>
                    <a:pt x="2007" y="2059"/>
                    <a:pt x="2402" y="1482"/>
                    <a:pt x="2280" y="904"/>
                  </a:cubicBezTo>
                  <a:cubicBezTo>
                    <a:pt x="2200" y="370"/>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320950" y="4686200"/>
              <a:ext cx="60050" cy="55625"/>
            </a:xfrm>
            <a:custGeom>
              <a:avLst/>
              <a:gdLst/>
              <a:ahLst/>
              <a:cxnLst/>
              <a:rect l="l" t="t" r="r" b="b"/>
              <a:pathLst>
                <a:path w="2402" h="2225" extrusionOk="0">
                  <a:moveTo>
                    <a:pt x="1148" y="1"/>
                  </a:moveTo>
                  <a:cubicBezTo>
                    <a:pt x="1090" y="1"/>
                    <a:pt x="1032" y="5"/>
                    <a:pt x="973" y="14"/>
                  </a:cubicBezTo>
                  <a:cubicBezTo>
                    <a:pt x="395" y="135"/>
                    <a:pt x="0" y="713"/>
                    <a:pt x="91" y="1321"/>
                  </a:cubicBezTo>
                  <a:cubicBezTo>
                    <a:pt x="198" y="1854"/>
                    <a:pt x="656" y="2224"/>
                    <a:pt x="1178" y="2224"/>
                  </a:cubicBezTo>
                  <a:cubicBezTo>
                    <a:pt x="1250" y="2224"/>
                    <a:pt x="1324" y="2217"/>
                    <a:pt x="1398" y="2202"/>
                  </a:cubicBezTo>
                  <a:cubicBezTo>
                    <a:pt x="2006" y="2081"/>
                    <a:pt x="2401" y="1503"/>
                    <a:pt x="2280" y="895"/>
                  </a:cubicBezTo>
                  <a:cubicBezTo>
                    <a:pt x="2170" y="373"/>
                    <a:pt x="1688" y="1"/>
                    <a:pt x="1148"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331575" y="4744500"/>
              <a:ext cx="60050" cy="55075"/>
            </a:xfrm>
            <a:custGeom>
              <a:avLst/>
              <a:gdLst/>
              <a:ahLst/>
              <a:cxnLst/>
              <a:rect l="l" t="t" r="r" b="b"/>
              <a:pathLst>
                <a:path w="2402" h="2203" extrusionOk="0">
                  <a:moveTo>
                    <a:pt x="1224" y="0"/>
                  </a:moveTo>
                  <a:cubicBezTo>
                    <a:pt x="1152" y="0"/>
                    <a:pt x="1078" y="7"/>
                    <a:pt x="1004" y="22"/>
                  </a:cubicBezTo>
                  <a:cubicBezTo>
                    <a:pt x="396" y="144"/>
                    <a:pt x="1" y="721"/>
                    <a:pt x="122" y="1299"/>
                  </a:cubicBezTo>
                  <a:cubicBezTo>
                    <a:pt x="229" y="1832"/>
                    <a:pt x="687" y="2202"/>
                    <a:pt x="1209" y="2202"/>
                  </a:cubicBezTo>
                  <a:cubicBezTo>
                    <a:pt x="1281" y="2202"/>
                    <a:pt x="1355" y="2195"/>
                    <a:pt x="1429" y="2180"/>
                  </a:cubicBezTo>
                  <a:cubicBezTo>
                    <a:pt x="2007" y="2059"/>
                    <a:pt x="2402" y="1481"/>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342975" y="4803750"/>
              <a:ext cx="60050" cy="55100"/>
            </a:xfrm>
            <a:custGeom>
              <a:avLst/>
              <a:gdLst/>
              <a:ahLst/>
              <a:cxnLst/>
              <a:rect l="l" t="t" r="r" b="b"/>
              <a:pathLst>
                <a:path w="2402" h="2204" extrusionOk="0">
                  <a:moveTo>
                    <a:pt x="1224" y="1"/>
                  </a:moveTo>
                  <a:cubicBezTo>
                    <a:pt x="1152" y="1"/>
                    <a:pt x="1078" y="8"/>
                    <a:pt x="1004" y="23"/>
                  </a:cubicBezTo>
                  <a:cubicBezTo>
                    <a:pt x="396" y="145"/>
                    <a:pt x="1" y="722"/>
                    <a:pt x="122" y="1300"/>
                  </a:cubicBezTo>
                  <a:cubicBezTo>
                    <a:pt x="229" y="1833"/>
                    <a:pt x="687" y="2203"/>
                    <a:pt x="1209" y="2203"/>
                  </a:cubicBezTo>
                  <a:cubicBezTo>
                    <a:pt x="1281" y="2203"/>
                    <a:pt x="1355" y="2196"/>
                    <a:pt x="1429" y="2181"/>
                  </a:cubicBezTo>
                  <a:cubicBezTo>
                    <a:pt x="2007" y="2059"/>
                    <a:pt x="2402" y="1482"/>
                    <a:pt x="2280" y="904"/>
                  </a:cubicBezTo>
                  <a:cubicBezTo>
                    <a:pt x="2200" y="371"/>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289775" y="4847825"/>
              <a:ext cx="60075" cy="55100"/>
            </a:xfrm>
            <a:custGeom>
              <a:avLst/>
              <a:gdLst/>
              <a:ahLst/>
              <a:cxnLst/>
              <a:rect l="l" t="t" r="r" b="b"/>
              <a:pathLst>
                <a:path w="2403" h="2204" extrusionOk="0">
                  <a:moveTo>
                    <a:pt x="1215" y="1"/>
                  </a:moveTo>
                  <a:cubicBezTo>
                    <a:pt x="1145" y="1"/>
                    <a:pt x="1074" y="8"/>
                    <a:pt x="1004" y="23"/>
                  </a:cubicBezTo>
                  <a:cubicBezTo>
                    <a:pt x="396" y="144"/>
                    <a:pt x="1" y="722"/>
                    <a:pt x="122" y="1330"/>
                  </a:cubicBezTo>
                  <a:cubicBezTo>
                    <a:pt x="229" y="1837"/>
                    <a:pt x="687" y="2203"/>
                    <a:pt x="1188" y="2203"/>
                  </a:cubicBezTo>
                  <a:cubicBezTo>
                    <a:pt x="1258" y="2203"/>
                    <a:pt x="1328" y="2196"/>
                    <a:pt x="1399" y="2181"/>
                  </a:cubicBezTo>
                  <a:cubicBezTo>
                    <a:pt x="2007" y="2090"/>
                    <a:pt x="2402" y="1512"/>
                    <a:pt x="2281" y="904"/>
                  </a:cubicBezTo>
                  <a:cubicBezTo>
                    <a:pt x="2174" y="371"/>
                    <a:pt x="1716"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334625" y="5082075"/>
              <a:ext cx="60050" cy="55425"/>
            </a:xfrm>
            <a:custGeom>
              <a:avLst/>
              <a:gdLst/>
              <a:ahLst/>
              <a:cxnLst/>
              <a:rect l="l" t="t" r="r" b="b"/>
              <a:pathLst>
                <a:path w="2402" h="2217" extrusionOk="0">
                  <a:moveTo>
                    <a:pt x="1189" y="1"/>
                  </a:moveTo>
                  <a:cubicBezTo>
                    <a:pt x="1128" y="1"/>
                    <a:pt x="1066" y="5"/>
                    <a:pt x="1003" y="15"/>
                  </a:cubicBezTo>
                  <a:cubicBezTo>
                    <a:pt x="395" y="136"/>
                    <a:pt x="0" y="714"/>
                    <a:pt x="122" y="1322"/>
                  </a:cubicBezTo>
                  <a:cubicBezTo>
                    <a:pt x="232" y="1843"/>
                    <a:pt x="714" y="2216"/>
                    <a:pt x="1254" y="2216"/>
                  </a:cubicBezTo>
                  <a:cubicBezTo>
                    <a:pt x="1312" y="2216"/>
                    <a:pt x="1370" y="2212"/>
                    <a:pt x="1429" y="2203"/>
                  </a:cubicBezTo>
                  <a:cubicBezTo>
                    <a:pt x="2006" y="2082"/>
                    <a:pt x="2402" y="1504"/>
                    <a:pt x="2280" y="896"/>
                  </a:cubicBezTo>
                  <a:cubicBezTo>
                    <a:pt x="2198" y="351"/>
                    <a:pt x="1724" y="1"/>
                    <a:pt x="118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323975" y="5024125"/>
              <a:ext cx="60050" cy="55075"/>
            </a:xfrm>
            <a:custGeom>
              <a:avLst/>
              <a:gdLst/>
              <a:ahLst/>
              <a:cxnLst/>
              <a:rect l="l" t="t" r="r" b="b"/>
              <a:pathLst>
                <a:path w="2402" h="2203" extrusionOk="0">
                  <a:moveTo>
                    <a:pt x="1194" y="1"/>
                  </a:moveTo>
                  <a:cubicBezTo>
                    <a:pt x="1121" y="1"/>
                    <a:pt x="1048" y="8"/>
                    <a:pt x="973" y="23"/>
                  </a:cubicBezTo>
                  <a:cubicBezTo>
                    <a:pt x="396" y="144"/>
                    <a:pt x="1" y="722"/>
                    <a:pt x="92" y="1330"/>
                  </a:cubicBezTo>
                  <a:cubicBezTo>
                    <a:pt x="199" y="1836"/>
                    <a:pt x="656" y="2203"/>
                    <a:pt x="1178" y="2203"/>
                  </a:cubicBezTo>
                  <a:cubicBezTo>
                    <a:pt x="1250" y="2203"/>
                    <a:pt x="1324" y="2196"/>
                    <a:pt x="1399" y="2181"/>
                  </a:cubicBezTo>
                  <a:cubicBezTo>
                    <a:pt x="2007" y="2090"/>
                    <a:pt x="2402" y="1512"/>
                    <a:pt x="2280" y="904"/>
                  </a:cubicBezTo>
                  <a:cubicBezTo>
                    <a:pt x="2174" y="370"/>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312575" y="4965075"/>
              <a:ext cx="60075" cy="55625"/>
            </a:xfrm>
            <a:custGeom>
              <a:avLst/>
              <a:gdLst/>
              <a:ahLst/>
              <a:cxnLst/>
              <a:rect l="l" t="t" r="r" b="b"/>
              <a:pathLst>
                <a:path w="2403" h="2225" extrusionOk="0">
                  <a:moveTo>
                    <a:pt x="1149" y="1"/>
                  </a:moveTo>
                  <a:cubicBezTo>
                    <a:pt x="1091" y="1"/>
                    <a:pt x="1032" y="5"/>
                    <a:pt x="973" y="14"/>
                  </a:cubicBezTo>
                  <a:cubicBezTo>
                    <a:pt x="396" y="135"/>
                    <a:pt x="1" y="713"/>
                    <a:pt x="122" y="1321"/>
                  </a:cubicBezTo>
                  <a:cubicBezTo>
                    <a:pt x="202" y="1855"/>
                    <a:pt x="657" y="2224"/>
                    <a:pt x="1179" y="2224"/>
                  </a:cubicBezTo>
                  <a:cubicBezTo>
                    <a:pt x="1251" y="2224"/>
                    <a:pt x="1325" y="2217"/>
                    <a:pt x="1399" y="2202"/>
                  </a:cubicBezTo>
                  <a:cubicBezTo>
                    <a:pt x="2007" y="2081"/>
                    <a:pt x="2402" y="1503"/>
                    <a:pt x="2280" y="895"/>
                  </a:cubicBezTo>
                  <a:cubicBezTo>
                    <a:pt x="2171" y="374"/>
                    <a:pt x="1689" y="1"/>
                    <a:pt x="114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301175" y="4906550"/>
              <a:ext cx="60075" cy="55425"/>
            </a:xfrm>
            <a:custGeom>
              <a:avLst/>
              <a:gdLst/>
              <a:ahLst/>
              <a:cxnLst/>
              <a:rect l="l" t="t" r="r" b="b"/>
              <a:pathLst>
                <a:path w="2403" h="2217" extrusionOk="0">
                  <a:moveTo>
                    <a:pt x="1181" y="0"/>
                  </a:moveTo>
                  <a:cubicBezTo>
                    <a:pt x="1122" y="0"/>
                    <a:pt x="1063" y="5"/>
                    <a:pt x="1004" y="14"/>
                  </a:cubicBezTo>
                  <a:cubicBezTo>
                    <a:pt x="396" y="136"/>
                    <a:pt x="1" y="713"/>
                    <a:pt x="122" y="1321"/>
                  </a:cubicBezTo>
                  <a:cubicBezTo>
                    <a:pt x="232" y="1867"/>
                    <a:pt x="708" y="2217"/>
                    <a:pt x="1222" y="2217"/>
                  </a:cubicBezTo>
                  <a:cubicBezTo>
                    <a:pt x="1281" y="2217"/>
                    <a:pt x="1340" y="2212"/>
                    <a:pt x="1399" y="2203"/>
                  </a:cubicBezTo>
                  <a:cubicBezTo>
                    <a:pt x="2007" y="2081"/>
                    <a:pt x="2402" y="1504"/>
                    <a:pt x="2281" y="896"/>
                  </a:cubicBezTo>
                  <a:cubicBezTo>
                    <a:pt x="2171" y="350"/>
                    <a:pt x="1695" y="0"/>
                    <a:pt x="1181"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267000" y="4728725"/>
              <a:ext cx="60050" cy="55450"/>
            </a:xfrm>
            <a:custGeom>
              <a:avLst/>
              <a:gdLst/>
              <a:ahLst/>
              <a:cxnLst/>
              <a:rect l="l" t="t" r="r" b="b"/>
              <a:pathLst>
                <a:path w="2402" h="2218" extrusionOk="0">
                  <a:moveTo>
                    <a:pt x="1180" y="1"/>
                  </a:moveTo>
                  <a:cubicBezTo>
                    <a:pt x="1121" y="1"/>
                    <a:pt x="1062" y="5"/>
                    <a:pt x="1003" y="15"/>
                  </a:cubicBezTo>
                  <a:cubicBezTo>
                    <a:pt x="395" y="136"/>
                    <a:pt x="0" y="714"/>
                    <a:pt x="122" y="1322"/>
                  </a:cubicBezTo>
                  <a:cubicBezTo>
                    <a:pt x="231" y="1867"/>
                    <a:pt x="707" y="2217"/>
                    <a:pt x="1221" y="2217"/>
                  </a:cubicBezTo>
                  <a:cubicBezTo>
                    <a:pt x="1280" y="2217"/>
                    <a:pt x="1339" y="2213"/>
                    <a:pt x="1398" y="2203"/>
                  </a:cubicBezTo>
                  <a:cubicBezTo>
                    <a:pt x="2006" y="2082"/>
                    <a:pt x="2401" y="1504"/>
                    <a:pt x="2280" y="896"/>
                  </a:cubicBezTo>
                  <a:cubicBezTo>
                    <a:pt x="2171" y="351"/>
                    <a:pt x="1694" y="1"/>
                    <a:pt x="1180"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278375" y="4787800"/>
              <a:ext cx="60075" cy="55625"/>
            </a:xfrm>
            <a:custGeom>
              <a:avLst/>
              <a:gdLst/>
              <a:ahLst/>
              <a:cxnLst/>
              <a:rect l="l" t="t" r="r" b="b"/>
              <a:pathLst>
                <a:path w="2403" h="2225" extrusionOk="0">
                  <a:moveTo>
                    <a:pt x="1215" y="1"/>
                  </a:moveTo>
                  <a:cubicBezTo>
                    <a:pt x="1145" y="1"/>
                    <a:pt x="1075" y="8"/>
                    <a:pt x="1004" y="23"/>
                  </a:cubicBezTo>
                  <a:cubicBezTo>
                    <a:pt x="396" y="144"/>
                    <a:pt x="1" y="722"/>
                    <a:pt x="123" y="1330"/>
                  </a:cubicBezTo>
                  <a:cubicBezTo>
                    <a:pt x="232" y="1851"/>
                    <a:pt x="714" y="2224"/>
                    <a:pt x="1232" y="2224"/>
                  </a:cubicBezTo>
                  <a:cubicBezTo>
                    <a:pt x="1288" y="2224"/>
                    <a:pt x="1343" y="2220"/>
                    <a:pt x="1399" y="2211"/>
                  </a:cubicBezTo>
                  <a:cubicBezTo>
                    <a:pt x="2007" y="2090"/>
                    <a:pt x="2402" y="1512"/>
                    <a:pt x="2281" y="904"/>
                  </a:cubicBezTo>
                  <a:cubicBezTo>
                    <a:pt x="2174" y="370"/>
                    <a:pt x="1716"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225200" y="4829600"/>
              <a:ext cx="60050" cy="55075"/>
            </a:xfrm>
            <a:custGeom>
              <a:avLst/>
              <a:gdLst/>
              <a:ahLst/>
              <a:cxnLst/>
              <a:rect l="l" t="t" r="r" b="b"/>
              <a:pathLst>
                <a:path w="2402" h="2203" extrusionOk="0">
                  <a:moveTo>
                    <a:pt x="1224" y="0"/>
                  </a:moveTo>
                  <a:cubicBezTo>
                    <a:pt x="1151" y="0"/>
                    <a:pt x="1078" y="8"/>
                    <a:pt x="1003" y="22"/>
                  </a:cubicBezTo>
                  <a:cubicBezTo>
                    <a:pt x="395" y="144"/>
                    <a:pt x="0" y="722"/>
                    <a:pt x="122" y="1329"/>
                  </a:cubicBezTo>
                  <a:cubicBezTo>
                    <a:pt x="229" y="1836"/>
                    <a:pt x="686" y="2203"/>
                    <a:pt x="1208" y="2203"/>
                  </a:cubicBezTo>
                  <a:cubicBezTo>
                    <a:pt x="1280" y="2203"/>
                    <a:pt x="1354" y="2195"/>
                    <a:pt x="1429" y="2181"/>
                  </a:cubicBezTo>
                  <a:cubicBezTo>
                    <a:pt x="2006" y="2089"/>
                    <a:pt x="2402" y="1512"/>
                    <a:pt x="2280" y="904"/>
                  </a:cubicBezTo>
                  <a:cubicBezTo>
                    <a:pt x="2200" y="370"/>
                    <a:pt x="1745" y="0"/>
                    <a:pt x="1224"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269275" y="5059075"/>
              <a:ext cx="60050" cy="55075"/>
            </a:xfrm>
            <a:custGeom>
              <a:avLst/>
              <a:gdLst/>
              <a:ahLst/>
              <a:cxnLst/>
              <a:rect l="l" t="t" r="r" b="b"/>
              <a:pathLst>
                <a:path w="2402" h="2203" extrusionOk="0">
                  <a:moveTo>
                    <a:pt x="1224" y="1"/>
                  </a:moveTo>
                  <a:cubicBezTo>
                    <a:pt x="1151" y="1"/>
                    <a:pt x="1077" y="8"/>
                    <a:pt x="1003" y="23"/>
                  </a:cubicBezTo>
                  <a:cubicBezTo>
                    <a:pt x="395" y="144"/>
                    <a:pt x="0" y="722"/>
                    <a:pt x="122" y="1330"/>
                  </a:cubicBezTo>
                  <a:cubicBezTo>
                    <a:pt x="228" y="1837"/>
                    <a:pt x="686" y="2203"/>
                    <a:pt x="1208" y="2203"/>
                  </a:cubicBezTo>
                  <a:cubicBezTo>
                    <a:pt x="1280" y="2203"/>
                    <a:pt x="1354" y="2196"/>
                    <a:pt x="1429" y="2181"/>
                  </a:cubicBezTo>
                  <a:cubicBezTo>
                    <a:pt x="2006" y="2090"/>
                    <a:pt x="2401" y="1482"/>
                    <a:pt x="2280" y="904"/>
                  </a:cubicBezTo>
                  <a:cubicBezTo>
                    <a:pt x="2200" y="371"/>
                    <a:pt x="1745" y="1"/>
                    <a:pt x="122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258625" y="5001325"/>
              <a:ext cx="59300" cy="55075"/>
            </a:xfrm>
            <a:custGeom>
              <a:avLst/>
              <a:gdLst/>
              <a:ahLst/>
              <a:cxnLst/>
              <a:rect l="l" t="t" r="r" b="b"/>
              <a:pathLst>
                <a:path w="2372" h="2203" extrusionOk="0">
                  <a:moveTo>
                    <a:pt x="1194" y="1"/>
                  </a:moveTo>
                  <a:cubicBezTo>
                    <a:pt x="1121" y="1"/>
                    <a:pt x="1048" y="8"/>
                    <a:pt x="973" y="23"/>
                  </a:cubicBezTo>
                  <a:cubicBezTo>
                    <a:pt x="396" y="144"/>
                    <a:pt x="1" y="722"/>
                    <a:pt x="92" y="1299"/>
                  </a:cubicBezTo>
                  <a:cubicBezTo>
                    <a:pt x="199" y="1833"/>
                    <a:pt x="657" y="2203"/>
                    <a:pt x="1178" y="2203"/>
                  </a:cubicBezTo>
                  <a:cubicBezTo>
                    <a:pt x="1251" y="2203"/>
                    <a:pt x="1325" y="2196"/>
                    <a:pt x="1399" y="2181"/>
                  </a:cubicBezTo>
                  <a:cubicBezTo>
                    <a:pt x="2007" y="2059"/>
                    <a:pt x="2372" y="1482"/>
                    <a:pt x="2280" y="904"/>
                  </a:cubicBezTo>
                  <a:cubicBezTo>
                    <a:pt x="2174" y="371"/>
                    <a:pt x="1715" y="1"/>
                    <a:pt x="11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247225" y="4944350"/>
              <a:ext cx="60075" cy="55075"/>
            </a:xfrm>
            <a:custGeom>
              <a:avLst/>
              <a:gdLst/>
              <a:ahLst/>
              <a:cxnLst/>
              <a:rect l="l" t="t" r="r" b="b"/>
              <a:pathLst>
                <a:path w="2403" h="2203" extrusionOk="0">
                  <a:moveTo>
                    <a:pt x="1215" y="0"/>
                  </a:moveTo>
                  <a:cubicBezTo>
                    <a:pt x="1145" y="0"/>
                    <a:pt x="1075" y="7"/>
                    <a:pt x="1004" y="22"/>
                  </a:cubicBezTo>
                  <a:cubicBezTo>
                    <a:pt x="396" y="113"/>
                    <a:pt x="1" y="691"/>
                    <a:pt x="122" y="1299"/>
                  </a:cubicBezTo>
                  <a:cubicBezTo>
                    <a:pt x="229" y="1832"/>
                    <a:pt x="687" y="2202"/>
                    <a:pt x="1188" y="2202"/>
                  </a:cubicBezTo>
                  <a:cubicBezTo>
                    <a:pt x="1258" y="2202"/>
                    <a:pt x="1328" y="2195"/>
                    <a:pt x="1399" y="2180"/>
                  </a:cubicBezTo>
                  <a:cubicBezTo>
                    <a:pt x="2007" y="2059"/>
                    <a:pt x="2402" y="1481"/>
                    <a:pt x="2280" y="873"/>
                  </a:cubicBezTo>
                  <a:cubicBezTo>
                    <a:pt x="2174" y="366"/>
                    <a:pt x="1716" y="0"/>
                    <a:pt x="1215"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a:off x="236600" y="4886825"/>
              <a:ext cx="60050" cy="55400"/>
            </a:xfrm>
            <a:custGeom>
              <a:avLst/>
              <a:gdLst/>
              <a:ahLst/>
              <a:cxnLst/>
              <a:rect l="l" t="t" r="r" b="b"/>
              <a:pathLst>
                <a:path w="2402" h="2216" extrusionOk="0">
                  <a:moveTo>
                    <a:pt x="1148" y="0"/>
                  </a:moveTo>
                  <a:cubicBezTo>
                    <a:pt x="1090" y="0"/>
                    <a:pt x="1032" y="4"/>
                    <a:pt x="973" y="13"/>
                  </a:cubicBezTo>
                  <a:cubicBezTo>
                    <a:pt x="395" y="135"/>
                    <a:pt x="0" y="712"/>
                    <a:pt x="122" y="1320"/>
                  </a:cubicBezTo>
                  <a:cubicBezTo>
                    <a:pt x="204" y="1866"/>
                    <a:pt x="677" y="2215"/>
                    <a:pt x="1213" y="2215"/>
                  </a:cubicBezTo>
                  <a:cubicBezTo>
                    <a:pt x="1274" y="2215"/>
                    <a:pt x="1336" y="2211"/>
                    <a:pt x="1398" y="2202"/>
                  </a:cubicBezTo>
                  <a:cubicBezTo>
                    <a:pt x="2006" y="2080"/>
                    <a:pt x="2401" y="1502"/>
                    <a:pt x="2280" y="895"/>
                  </a:cubicBezTo>
                  <a:cubicBezTo>
                    <a:pt x="2170" y="373"/>
                    <a:pt x="1688" y="0"/>
                    <a:pt x="1148"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a:off x="216825" y="4771625"/>
              <a:ext cx="54750" cy="55500"/>
            </a:xfrm>
            <a:custGeom>
              <a:avLst/>
              <a:gdLst/>
              <a:ahLst/>
              <a:cxnLst/>
              <a:rect l="l" t="t" r="r" b="b"/>
              <a:pathLst>
                <a:path w="2190" h="2220" extrusionOk="0">
                  <a:moveTo>
                    <a:pt x="1095" y="1"/>
                  </a:moveTo>
                  <a:cubicBezTo>
                    <a:pt x="487" y="1"/>
                    <a:pt x="1" y="518"/>
                    <a:pt x="1" y="1126"/>
                  </a:cubicBezTo>
                  <a:cubicBezTo>
                    <a:pt x="1" y="1734"/>
                    <a:pt x="487" y="2220"/>
                    <a:pt x="1095" y="2220"/>
                  </a:cubicBezTo>
                  <a:cubicBezTo>
                    <a:pt x="1703" y="2220"/>
                    <a:pt x="2189" y="1734"/>
                    <a:pt x="2189" y="1126"/>
                  </a:cubicBezTo>
                  <a:cubicBezTo>
                    <a:pt x="2189" y="518"/>
                    <a:pt x="1703" y="1"/>
                    <a:pt x="109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1324000" y="4609225"/>
              <a:ext cx="60050" cy="55075"/>
            </a:xfrm>
            <a:custGeom>
              <a:avLst/>
              <a:gdLst/>
              <a:ahLst/>
              <a:cxnLst/>
              <a:rect l="l" t="t" r="r" b="b"/>
              <a:pathLst>
                <a:path w="2402" h="2203" extrusionOk="0">
                  <a:moveTo>
                    <a:pt x="1215" y="1"/>
                  </a:moveTo>
                  <a:cubicBezTo>
                    <a:pt x="1145" y="1"/>
                    <a:pt x="1074" y="8"/>
                    <a:pt x="1004" y="23"/>
                  </a:cubicBezTo>
                  <a:cubicBezTo>
                    <a:pt x="396" y="144"/>
                    <a:pt x="0" y="722"/>
                    <a:pt x="122" y="1299"/>
                  </a:cubicBezTo>
                  <a:cubicBezTo>
                    <a:pt x="229" y="1833"/>
                    <a:pt x="687" y="2203"/>
                    <a:pt x="1188" y="2203"/>
                  </a:cubicBezTo>
                  <a:cubicBezTo>
                    <a:pt x="1258" y="2203"/>
                    <a:pt x="1328" y="2196"/>
                    <a:pt x="1399" y="2181"/>
                  </a:cubicBezTo>
                  <a:cubicBezTo>
                    <a:pt x="2007" y="2059"/>
                    <a:pt x="2402" y="1482"/>
                    <a:pt x="2280" y="904"/>
                  </a:cubicBezTo>
                  <a:cubicBezTo>
                    <a:pt x="2200" y="370"/>
                    <a:pt x="1722" y="1"/>
                    <a:pt x="1215"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1397700" y="4664175"/>
              <a:ext cx="60075" cy="55600"/>
            </a:xfrm>
            <a:custGeom>
              <a:avLst/>
              <a:gdLst/>
              <a:ahLst/>
              <a:cxnLst/>
              <a:rect l="l" t="t" r="r" b="b"/>
              <a:pathLst>
                <a:path w="2403" h="2224" extrusionOk="0">
                  <a:moveTo>
                    <a:pt x="1149" y="0"/>
                  </a:moveTo>
                  <a:cubicBezTo>
                    <a:pt x="1091" y="0"/>
                    <a:pt x="1032" y="4"/>
                    <a:pt x="974" y="13"/>
                  </a:cubicBezTo>
                  <a:cubicBezTo>
                    <a:pt x="396" y="135"/>
                    <a:pt x="1" y="712"/>
                    <a:pt x="122" y="1320"/>
                  </a:cubicBezTo>
                  <a:cubicBezTo>
                    <a:pt x="202" y="1854"/>
                    <a:pt x="657" y="2224"/>
                    <a:pt x="1179" y="2224"/>
                  </a:cubicBezTo>
                  <a:cubicBezTo>
                    <a:pt x="1251" y="2224"/>
                    <a:pt x="1325" y="2217"/>
                    <a:pt x="1399" y="2202"/>
                  </a:cubicBezTo>
                  <a:cubicBezTo>
                    <a:pt x="2007" y="2080"/>
                    <a:pt x="2402" y="1503"/>
                    <a:pt x="2281" y="895"/>
                  </a:cubicBezTo>
                  <a:cubicBezTo>
                    <a:pt x="2171" y="373"/>
                    <a:pt x="1689" y="0"/>
                    <a:pt x="1149"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146925" y="4895450"/>
              <a:ext cx="1197625" cy="291325"/>
            </a:xfrm>
            <a:custGeom>
              <a:avLst/>
              <a:gdLst/>
              <a:ahLst/>
              <a:cxnLst/>
              <a:rect l="l" t="t" r="r" b="b"/>
              <a:pathLst>
                <a:path w="47905" h="11653" extrusionOk="0">
                  <a:moveTo>
                    <a:pt x="47895" y="2220"/>
                  </a:moveTo>
                  <a:lnTo>
                    <a:pt x="47895" y="2220"/>
                  </a:lnTo>
                  <a:cubicBezTo>
                    <a:pt x="47898" y="2220"/>
                    <a:pt x="47901" y="2221"/>
                    <a:pt x="47904" y="2221"/>
                  </a:cubicBezTo>
                  <a:cubicBezTo>
                    <a:pt x="47901" y="2221"/>
                    <a:pt x="47898" y="2220"/>
                    <a:pt x="47895" y="2220"/>
                  </a:cubicBezTo>
                  <a:close/>
                  <a:moveTo>
                    <a:pt x="21257" y="0"/>
                  </a:moveTo>
                  <a:cubicBezTo>
                    <a:pt x="19720" y="0"/>
                    <a:pt x="13145" y="266"/>
                    <a:pt x="7721" y="641"/>
                  </a:cubicBezTo>
                  <a:cubicBezTo>
                    <a:pt x="7144" y="671"/>
                    <a:pt x="6596" y="732"/>
                    <a:pt x="6049" y="762"/>
                  </a:cubicBezTo>
                  <a:cubicBezTo>
                    <a:pt x="5533" y="793"/>
                    <a:pt x="5016" y="854"/>
                    <a:pt x="4560" y="884"/>
                  </a:cubicBezTo>
                  <a:cubicBezTo>
                    <a:pt x="4074" y="914"/>
                    <a:pt x="3618" y="945"/>
                    <a:pt x="3162" y="1005"/>
                  </a:cubicBezTo>
                  <a:cubicBezTo>
                    <a:pt x="2736" y="1036"/>
                    <a:pt x="2341" y="1097"/>
                    <a:pt x="2007" y="1127"/>
                  </a:cubicBezTo>
                  <a:cubicBezTo>
                    <a:pt x="1520" y="1188"/>
                    <a:pt x="1125" y="1249"/>
                    <a:pt x="791" y="1309"/>
                  </a:cubicBezTo>
                  <a:cubicBezTo>
                    <a:pt x="396" y="1370"/>
                    <a:pt x="152" y="1431"/>
                    <a:pt x="61" y="1522"/>
                  </a:cubicBezTo>
                  <a:cubicBezTo>
                    <a:pt x="31" y="1553"/>
                    <a:pt x="1" y="1553"/>
                    <a:pt x="1" y="1583"/>
                  </a:cubicBezTo>
                  <a:cubicBezTo>
                    <a:pt x="61" y="1826"/>
                    <a:pt x="152" y="2069"/>
                    <a:pt x="244" y="2313"/>
                  </a:cubicBezTo>
                  <a:cubicBezTo>
                    <a:pt x="274" y="2434"/>
                    <a:pt x="304" y="2556"/>
                    <a:pt x="335" y="2647"/>
                  </a:cubicBezTo>
                  <a:cubicBezTo>
                    <a:pt x="396" y="2799"/>
                    <a:pt x="456" y="2951"/>
                    <a:pt x="517" y="3072"/>
                  </a:cubicBezTo>
                  <a:cubicBezTo>
                    <a:pt x="517" y="3164"/>
                    <a:pt x="578" y="3255"/>
                    <a:pt x="608" y="3346"/>
                  </a:cubicBezTo>
                  <a:cubicBezTo>
                    <a:pt x="639" y="3407"/>
                    <a:pt x="639" y="3437"/>
                    <a:pt x="669" y="3498"/>
                  </a:cubicBezTo>
                  <a:cubicBezTo>
                    <a:pt x="700" y="3589"/>
                    <a:pt x="760" y="3680"/>
                    <a:pt x="791" y="3741"/>
                  </a:cubicBezTo>
                  <a:cubicBezTo>
                    <a:pt x="821" y="3832"/>
                    <a:pt x="852" y="3893"/>
                    <a:pt x="912" y="3954"/>
                  </a:cubicBezTo>
                  <a:cubicBezTo>
                    <a:pt x="973" y="4106"/>
                    <a:pt x="1034" y="4258"/>
                    <a:pt x="1125" y="4379"/>
                  </a:cubicBezTo>
                  <a:lnTo>
                    <a:pt x="1125" y="4410"/>
                  </a:lnTo>
                  <a:cubicBezTo>
                    <a:pt x="1368" y="4835"/>
                    <a:pt x="1611" y="5230"/>
                    <a:pt x="1915" y="5595"/>
                  </a:cubicBezTo>
                  <a:cubicBezTo>
                    <a:pt x="3192" y="7389"/>
                    <a:pt x="4985" y="8878"/>
                    <a:pt x="6961" y="9911"/>
                  </a:cubicBezTo>
                  <a:cubicBezTo>
                    <a:pt x="9420" y="11199"/>
                    <a:pt x="12480" y="11653"/>
                    <a:pt x="15658" y="11653"/>
                  </a:cubicBezTo>
                  <a:cubicBezTo>
                    <a:pt x="18333" y="11653"/>
                    <a:pt x="21092" y="11331"/>
                    <a:pt x="23648" y="10914"/>
                  </a:cubicBezTo>
                  <a:cubicBezTo>
                    <a:pt x="25229" y="10671"/>
                    <a:pt x="26749" y="10367"/>
                    <a:pt x="28086" y="10094"/>
                  </a:cubicBezTo>
                  <a:cubicBezTo>
                    <a:pt x="30639" y="9577"/>
                    <a:pt x="33162" y="8878"/>
                    <a:pt x="35624" y="8027"/>
                  </a:cubicBezTo>
                  <a:cubicBezTo>
                    <a:pt x="36171" y="7844"/>
                    <a:pt x="36688" y="7662"/>
                    <a:pt x="37205" y="7480"/>
                  </a:cubicBezTo>
                  <a:cubicBezTo>
                    <a:pt x="37691" y="7297"/>
                    <a:pt x="38178" y="7115"/>
                    <a:pt x="38633" y="6902"/>
                  </a:cubicBezTo>
                  <a:cubicBezTo>
                    <a:pt x="39515" y="6568"/>
                    <a:pt x="40366" y="6203"/>
                    <a:pt x="41217" y="5808"/>
                  </a:cubicBezTo>
                  <a:cubicBezTo>
                    <a:pt x="41703" y="5565"/>
                    <a:pt x="42220" y="5322"/>
                    <a:pt x="42706" y="5109"/>
                  </a:cubicBezTo>
                  <a:lnTo>
                    <a:pt x="42706" y="5079"/>
                  </a:lnTo>
                  <a:cubicBezTo>
                    <a:pt x="43010" y="4927"/>
                    <a:pt x="43345" y="4775"/>
                    <a:pt x="43649" y="4623"/>
                  </a:cubicBezTo>
                  <a:cubicBezTo>
                    <a:pt x="43801" y="4531"/>
                    <a:pt x="44013" y="4410"/>
                    <a:pt x="44257" y="4227"/>
                  </a:cubicBezTo>
                  <a:cubicBezTo>
                    <a:pt x="44500" y="4075"/>
                    <a:pt x="44773" y="3893"/>
                    <a:pt x="45077" y="3680"/>
                  </a:cubicBezTo>
                  <a:cubicBezTo>
                    <a:pt x="46086" y="2988"/>
                    <a:pt x="47287" y="2214"/>
                    <a:pt x="47823" y="2214"/>
                  </a:cubicBezTo>
                  <a:cubicBezTo>
                    <a:pt x="47848" y="2214"/>
                    <a:pt x="47872" y="2216"/>
                    <a:pt x="47895" y="2220"/>
                  </a:cubicBezTo>
                  <a:lnTo>
                    <a:pt x="47895" y="2220"/>
                  </a:lnTo>
                  <a:cubicBezTo>
                    <a:pt x="39144" y="701"/>
                    <a:pt x="30302" y="33"/>
                    <a:pt x="21460" y="2"/>
                  </a:cubicBezTo>
                  <a:cubicBezTo>
                    <a:pt x="21407" y="1"/>
                    <a:pt x="21340" y="0"/>
                    <a:pt x="21257" y="0"/>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175050" y="5004925"/>
              <a:ext cx="902000" cy="105800"/>
            </a:xfrm>
            <a:custGeom>
              <a:avLst/>
              <a:gdLst/>
              <a:ahLst/>
              <a:cxnLst/>
              <a:rect l="l" t="t" r="r" b="b"/>
              <a:pathLst>
                <a:path w="36080" h="4232" extrusionOk="0">
                  <a:moveTo>
                    <a:pt x="0" y="0"/>
                  </a:moveTo>
                  <a:lnTo>
                    <a:pt x="0" y="31"/>
                  </a:lnTo>
                  <a:cubicBezTo>
                    <a:pt x="243" y="456"/>
                    <a:pt x="486" y="851"/>
                    <a:pt x="790" y="1216"/>
                  </a:cubicBezTo>
                  <a:cubicBezTo>
                    <a:pt x="5393" y="3620"/>
                    <a:pt x="10383" y="4232"/>
                    <a:pt x="15508" y="4232"/>
                  </a:cubicBezTo>
                  <a:cubicBezTo>
                    <a:pt x="20821" y="4232"/>
                    <a:pt x="26279" y="3574"/>
                    <a:pt x="31604" y="3574"/>
                  </a:cubicBezTo>
                  <a:cubicBezTo>
                    <a:pt x="32574" y="3574"/>
                    <a:pt x="33540" y="3596"/>
                    <a:pt x="34499" y="3648"/>
                  </a:cubicBezTo>
                  <a:cubicBezTo>
                    <a:pt x="35046" y="3465"/>
                    <a:pt x="35563" y="3283"/>
                    <a:pt x="36080" y="3101"/>
                  </a:cubicBezTo>
                  <a:cubicBezTo>
                    <a:pt x="34636" y="2969"/>
                    <a:pt x="33175" y="2918"/>
                    <a:pt x="31703" y="2918"/>
                  </a:cubicBezTo>
                  <a:cubicBezTo>
                    <a:pt x="26370" y="2918"/>
                    <a:pt x="20897" y="3595"/>
                    <a:pt x="15577" y="3595"/>
                  </a:cubicBezTo>
                  <a:cubicBezTo>
                    <a:pt x="10164" y="3595"/>
                    <a:pt x="4910" y="2893"/>
                    <a:pt x="122" y="61"/>
                  </a:cubicBezTo>
                  <a:lnTo>
                    <a:pt x="91" y="61"/>
                  </a:lnTo>
                  <a:cubicBezTo>
                    <a:pt x="61" y="61"/>
                    <a:pt x="31" y="31"/>
                    <a:pt x="0"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163650" y="4982875"/>
              <a:ext cx="1050950" cy="58375"/>
            </a:xfrm>
            <a:custGeom>
              <a:avLst/>
              <a:gdLst/>
              <a:ahLst/>
              <a:cxnLst/>
              <a:rect l="l" t="t" r="r" b="b"/>
              <a:pathLst>
                <a:path w="42038" h="2335" extrusionOk="0">
                  <a:moveTo>
                    <a:pt x="0" y="1"/>
                  </a:moveTo>
                  <a:lnTo>
                    <a:pt x="0" y="1"/>
                  </a:lnTo>
                  <a:cubicBezTo>
                    <a:pt x="31" y="92"/>
                    <a:pt x="91" y="183"/>
                    <a:pt x="122" y="244"/>
                  </a:cubicBezTo>
                  <a:cubicBezTo>
                    <a:pt x="152" y="335"/>
                    <a:pt x="183" y="396"/>
                    <a:pt x="243" y="457"/>
                  </a:cubicBezTo>
                  <a:cubicBezTo>
                    <a:pt x="304" y="609"/>
                    <a:pt x="365" y="761"/>
                    <a:pt x="456" y="882"/>
                  </a:cubicBezTo>
                  <a:lnTo>
                    <a:pt x="456" y="913"/>
                  </a:lnTo>
                  <a:cubicBezTo>
                    <a:pt x="487" y="943"/>
                    <a:pt x="517" y="943"/>
                    <a:pt x="547" y="943"/>
                  </a:cubicBezTo>
                  <a:lnTo>
                    <a:pt x="578" y="943"/>
                  </a:lnTo>
                  <a:cubicBezTo>
                    <a:pt x="1459" y="1217"/>
                    <a:pt x="2371" y="1278"/>
                    <a:pt x="3344" y="1369"/>
                  </a:cubicBezTo>
                  <a:cubicBezTo>
                    <a:pt x="5471" y="1490"/>
                    <a:pt x="7630" y="1612"/>
                    <a:pt x="9788" y="1703"/>
                  </a:cubicBezTo>
                  <a:cubicBezTo>
                    <a:pt x="13921" y="1916"/>
                    <a:pt x="18086" y="2068"/>
                    <a:pt x="22219" y="2159"/>
                  </a:cubicBezTo>
                  <a:cubicBezTo>
                    <a:pt x="26751" y="2272"/>
                    <a:pt x="31282" y="2334"/>
                    <a:pt x="35813" y="2334"/>
                  </a:cubicBezTo>
                  <a:cubicBezTo>
                    <a:pt x="37391" y="2334"/>
                    <a:pt x="38970" y="2327"/>
                    <a:pt x="40548" y="2311"/>
                  </a:cubicBezTo>
                  <a:cubicBezTo>
                    <a:pt x="41034" y="2068"/>
                    <a:pt x="41551" y="1825"/>
                    <a:pt x="42037" y="1612"/>
                  </a:cubicBezTo>
                  <a:lnTo>
                    <a:pt x="42037" y="1612"/>
                  </a:lnTo>
                  <a:cubicBezTo>
                    <a:pt x="39997" y="1631"/>
                    <a:pt x="37960" y="1641"/>
                    <a:pt x="35925" y="1641"/>
                  </a:cubicBezTo>
                  <a:cubicBezTo>
                    <a:pt x="31532" y="1641"/>
                    <a:pt x="27149" y="1594"/>
                    <a:pt x="22767" y="1490"/>
                  </a:cubicBezTo>
                  <a:cubicBezTo>
                    <a:pt x="18754" y="1399"/>
                    <a:pt x="14742" y="1247"/>
                    <a:pt x="10760" y="1065"/>
                  </a:cubicBezTo>
                  <a:cubicBezTo>
                    <a:pt x="8815" y="974"/>
                    <a:pt x="6900" y="882"/>
                    <a:pt x="4985" y="761"/>
                  </a:cubicBezTo>
                  <a:cubicBezTo>
                    <a:pt x="3557" y="670"/>
                    <a:pt x="1946" y="730"/>
                    <a:pt x="608" y="244"/>
                  </a:cubicBezTo>
                  <a:cubicBezTo>
                    <a:pt x="578" y="244"/>
                    <a:pt x="547" y="214"/>
                    <a:pt x="517" y="214"/>
                  </a:cubicBezTo>
                  <a:cubicBezTo>
                    <a:pt x="335" y="153"/>
                    <a:pt x="152" y="62"/>
                    <a:pt x="0"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159850" y="4946725"/>
              <a:ext cx="1114775" cy="54425"/>
            </a:xfrm>
            <a:custGeom>
              <a:avLst/>
              <a:gdLst/>
              <a:ahLst/>
              <a:cxnLst/>
              <a:rect l="l" t="t" r="r" b="b"/>
              <a:pathLst>
                <a:path w="44591" h="2177" extrusionOk="0">
                  <a:moveTo>
                    <a:pt x="21871" y="1"/>
                  </a:moveTo>
                  <a:cubicBezTo>
                    <a:pt x="15266" y="1"/>
                    <a:pt x="8653" y="346"/>
                    <a:pt x="2067" y="869"/>
                  </a:cubicBezTo>
                  <a:cubicBezTo>
                    <a:pt x="1581" y="900"/>
                    <a:pt x="1094" y="930"/>
                    <a:pt x="578" y="991"/>
                  </a:cubicBezTo>
                  <a:lnTo>
                    <a:pt x="426" y="991"/>
                  </a:lnTo>
                  <a:cubicBezTo>
                    <a:pt x="274" y="1021"/>
                    <a:pt x="122" y="1021"/>
                    <a:pt x="0" y="1021"/>
                  </a:cubicBezTo>
                  <a:cubicBezTo>
                    <a:pt x="0" y="1113"/>
                    <a:pt x="61" y="1204"/>
                    <a:pt x="91" y="1295"/>
                  </a:cubicBezTo>
                  <a:lnTo>
                    <a:pt x="31" y="1386"/>
                  </a:lnTo>
                  <a:cubicBezTo>
                    <a:pt x="61" y="1386"/>
                    <a:pt x="122" y="1417"/>
                    <a:pt x="152" y="1447"/>
                  </a:cubicBezTo>
                  <a:cubicBezTo>
                    <a:pt x="183" y="1538"/>
                    <a:pt x="243" y="1599"/>
                    <a:pt x="274" y="1690"/>
                  </a:cubicBezTo>
                  <a:cubicBezTo>
                    <a:pt x="395" y="1690"/>
                    <a:pt x="547" y="1690"/>
                    <a:pt x="669" y="1660"/>
                  </a:cubicBezTo>
                  <a:lnTo>
                    <a:pt x="791" y="1660"/>
                  </a:lnTo>
                  <a:cubicBezTo>
                    <a:pt x="7816" y="1078"/>
                    <a:pt x="14870" y="687"/>
                    <a:pt x="21910" y="687"/>
                  </a:cubicBezTo>
                  <a:cubicBezTo>
                    <a:pt x="29218" y="687"/>
                    <a:pt x="36510" y="1108"/>
                    <a:pt x="43740" y="2176"/>
                  </a:cubicBezTo>
                  <a:cubicBezTo>
                    <a:pt x="43983" y="2024"/>
                    <a:pt x="44256" y="1842"/>
                    <a:pt x="44591" y="1629"/>
                  </a:cubicBezTo>
                  <a:cubicBezTo>
                    <a:pt x="37061" y="458"/>
                    <a:pt x="29471" y="1"/>
                    <a:pt x="21871"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146175" y="4448675"/>
              <a:ext cx="760675" cy="492750"/>
            </a:xfrm>
            <a:custGeom>
              <a:avLst/>
              <a:gdLst/>
              <a:ahLst/>
              <a:cxnLst/>
              <a:rect l="l" t="t" r="r" b="b"/>
              <a:pathLst>
                <a:path w="30427" h="19710" extrusionOk="0">
                  <a:moveTo>
                    <a:pt x="30426" y="1"/>
                  </a:moveTo>
                  <a:lnTo>
                    <a:pt x="30426" y="1"/>
                  </a:lnTo>
                  <a:cubicBezTo>
                    <a:pt x="30153" y="62"/>
                    <a:pt x="29879" y="122"/>
                    <a:pt x="29606" y="183"/>
                  </a:cubicBezTo>
                  <a:cubicBezTo>
                    <a:pt x="29302" y="244"/>
                    <a:pt x="28967" y="335"/>
                    <a:pt x="28633" y="396"/>
                  </a:cubicBezTo>
                  <a:cubicBezTo>
                    <a:pt x="26961" y="730"/>
                    <a:pt x="25289" y="1125"/>
                    <a:pt x="23648" y="1521"/>
                  </a:cubicBezTo>
                  <a:lnTo>
                    <a:pt x="23618" y="1551"/>
                  </a:lnTo>
                  <a:cubicBezTo>
                    <a:pt x="21459" y="2098"/>
                    <a:pt x="19332" y="2706"/>
                    <a:pt x="17265" y="3466"/>
                  </a:cubicBezTo>
                  <a:cubicBezTo>
                    <a:pt x="14347" y="4530"/>
                    <a:pt x="11368" y="5898"/>
                    <a:pt x="8784" y="7691"/>
                  </a:cubicBezTo>
                  <a:cubicBezTo>
                    <a:pt x="7812" y="8329"/>
                    <a:pt x="6930" y="9028"/>
                    <a:pt x="6110" y="9819"/>
                  </a:cubicBezTo>
                  <a:cubicBezTo>
                    <a:pt x="3587" y="12159"/>
                    <a:pt x="608" y="14500"/>
                    <a:pt x="91" y="18147"/>
                  </a:cubicBezTo>
                  <a:cubicBezTo>
                    <a:pt x="31" y="18603"/>
                    <a:pt x="0" y="18937"/>
                    <a:pt x="31" y="19150"/>
                  </a:cubicBezTo>
                  <a:cubicBezTo>
                    <a:pt x="31" y="19241"/>
                    <a:pt x="61" y="19332"/>
                    <a:pt x="91" y="19393"/>
                  </a:cubicBezTo>
                  <a:cubicBezTo>
                    <a:pt x="152" y="19576"/>
                    <a:pt x="304" y="19667"/>
                    <a:pt x="517" y="19697"/>
                  </a:cubicBezTo>
                  <a:cubicBezTo>
                    <a:pt x="579" y="19706"/>
                    <a:pt x="644" y="19710"/>
                    <a:pt x="713" y="19710"/>
                  </a:cubicBezTo>
                  <a:cubicBezTo>
                    <a:pt x="880" y="19710"/>
                    <a:pt x="1071" y="19688"/>
                    <a:pt x="1307" y="19667"/>
                  </a:cubicBezTo>
                  <a:cubicBezTo>
                    <a:pt x="1459" y="19667"/>
                    <a:pt x="1641" y="19636"/>
                    <a:pt x="1824" y="19636"/>
                  </a:cubicBezTo>
                  <a:cubicBezTo>
                    <a:pt x="2006" y="19606"/>
                    <a:pt x="2219" y="19576"/>
                    <a:pt x="2432" y="19545"/>
                  </a:cubicBezTo>
                  <a:cubicBezTo>
                    <a:pt x="2797" y="19515"/>
                    <a:pt x="3161" y="19484"/>
                    <a:pt x="3496" y="19424"/>
                  </a:cubicBezTo>
                  <a:cubicBezTo>
                    <a:pt x="4104" y="19332"/>
                    <a:pt x="4711" y="19241"/>
                    <a:pt x="5319" y="19120"/>
                  </a:cubicBezTo>
                  <a:cubicBezTo>
                    <a:pt x="6140" y="18968"/>
                    <a:pt x="6930" y="18755"/>
                    <a:pt x="7751" y="18512"/>
                  </a:cubicBezTo>
                  <a:cubicBezTo>
                    <a:pt x="11611" y="17357"/>
                    <a:pt x="15137" y="15442"/>
                    <a:pt x="18481" y="12797"/>
                  </a:cubicBezTo>
                  <a:cubicBezTo>
                    <a:pt x="22098" y="9910"/>
                    <a:pt x="25107" y="6566"/>
                    <a:pt x="28025" y="3040"/>
                  </a:cubicBezTo>
                  <a:cubicBezTo>
                    <a:pt x="28299" y="2736"/>
                    <a:pt x="28542" y="2432"/>
                    <a:pt x="28785" y="2129"/>
                  </a:cubicBezTo>
                  <a:cubicBezTo>
                    <a:pt x="28846" y="2068"/>
                    <a:pt x="28906" y="1977"/>
                    <a:pt x="28967" y="1885"/>
                  </a:cubicBezTo>
                  <a:cubicBezTo>
                    <a:pt x="29119" y="1673"/>
                    <a:pt x="29302" y="1369"/>
                    <a:pt x="29514" y="1065"/>
                  </a:cubicBezTo>
                  <a:cubicBezTo>
                    <a:pt x="29849" y="548"/>
                    <a:pt x="30213" y="62"/>
                    <a:pt x="30426" y="1"/>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146925" y="4458550"/>
              <a:ext cx="715075" cy="494725"/>
            </a:xfrm>
            <a:custGeom>
              <a:avLst/>
              <a:gdLst/>
              <a:ahLst/>
              <a:cxnLst/>
              <a:rect l="l" t="t" r="r" b="b"/>
              <a:pathLst>
                <a:path w="28603" h="19789" extrusionOk="0">
                  <a:moveTo>
                    <a:pt x="28603" y="1"/>
                  </a:moveTo>
                  <a:cubicBezTo>
                    <a:pt x="26931" y="335"/>
                    <a:pt x="25259" y="730"/>
                    <a:pt x="23618" y="1126"/>
                  </a:cubicBezTo>
                  <a:lnTo>
                    <a:pt x="23588" y="1156"/>
                  </a:lnTo>
                  <a:cubicBezTo>
                    <a:pt x="14195" y="4895"/>
                    <a:pt x="4985" y="9910"/>
                    <a:pt x="1" y="18755"/>
                  </a:cubicBezTo>
                  <a:cubicBezTo>
                    <a:pt x="1" y="18846"/>
                    <a:pt x="31" y="18937"/>
                    <a:pt x="61" y="18998"/>
                  </a:cubicBezTo>
                  <a:cubicBezTo>
                    <a:pt x="31" y="19029"/>
                    <a:pt x="1" y="19029"/>
                    <a:pt x="1" y="19059"/>
                  </a:cubicBezTo>
                  <a:cubicBezTo>
                    <a:pt x="61" y="19302"/>
                    <a:pt x="152" y="19545"/>
                    <a:pt x="244" y="19789"/>
                  </a:cubicBezTo>
                  <a:cubicBezTo>
                    <a:pt x="304" y="19637"/>
                    <a:pt x="396" y="19454"/>
                    <a:pt x="487" y="19302"/>
                  </a:cubicBezTo>
                  <a:cubicBezTo>
                    <a:pt x="578" y="19120"/>
                    <a:pt x="700" y="18937"/>
                    <a:pt x="791" y="18785"/>
                  </a:cubicBezTo>
                  <a:cubicBezTo>
                    <a:pt x="6596" y="8785"/>
                    <a:pt x="17934" y="3831"/>
                    <a:pt x="28603"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155275" y="4448675"/>
              <a:ext cx="751575" cy="532725"/>
            </a:xfrm>
            <a:custGeom>
              <a:avLst/>
              <a:gdLst/>
              <a:ahLst/>
              <a:cxnLst/>
              <a:rect l="l" t="t" r="r" b="b"/>
              <a:pathLst>
                <a:path w="30063" h="21309" extrusionOk="0">
                  <a:moveTo>
                    <a:pt x="30062" y="1"/>
                  </a:moveTo>
                  <a:lnTo>
                    <a:pt x="30062" y="1"/>
                  </a:lnTo>
                  <a:cubicBezTo>
                    <a:pt x="29789" y="62"/>
                    <a:pt x="29515" y="122"/>
                    <a:pt x="29242" y="183"/>
                  </a:cubicBezTo>
                  <a:cubicBezTo>
                    <a:pt x="19819" y="6080"/>
                    <a:pt x="9971" y="11551"/>
                    <a:pt x="1673" y="18998"/>
                  </a:cubicBezTo>
                  <a:cubicBezTo>
                    <a:pt x="1429" y="19211"/>
                    <a:pt x="1186" y="19424"/>
                    <a:pt x="943" y="19667"/>
                  </a:cubicBezTo>
                  <a:cubicBezTo>
                    <a:pt x="639" y="19940"/>
                    <a:pt x="305" y="20244"/>
                    <a:pt x="1" y="20518"/>
                  </a:cubicBezTo>
                  <a:cubicBezTo>
                    <a:pt x="62" y="20670"/>
                    <a:pt x="122" y="20822"/>
                    <a:pt x="183" y="20943"/>
                  </a:cubicBezTo>
                  <a:cubicBezTo>
                    <a:pt x="183" y="21035"/>
                    <a:pt x="244" y="21126"/>
                    <a:pt x="274" y="21217"/>
                  </a:cubicBezTo>
                  <a:cubicBezTo>
                    <a:pt x="305" y="21187"/>
                    <a:pt x="305" y="21187"/>
                    <a:pt x="335" y="21156"/>
                  </a:cubicBezTo>
                  <a:cubicBezTo>
                    <a:pt x="426" y="21065"/>
                    <a:pt x="518" y="21004"/>
                    <a:pt x="609" y="20913"/>
                  </a:cubicBezTo>
                  <a:cubicBezTo>
                    <a:pt x="1065" y="20457"/>
                    <a:pt x="1581" y="20001"/>
                    <a:pt x="2068" y="19545"/>
                  </a:cubicBezTo>
                  <a:cubicBezTo>
                    <a:pt x="2311" y="19332"/>
                    <a:pt x="2585" y="19089"/>
                    <a:pt x="2828" y="18876"/>
                  </a:cubicBezTo>
                  <a:cubicBezTo>
                    <a:pt x="10822" y="11916"/>
                    <a:pt x="20153" y="6657"/>
                    <a:pt x="29150" y="1065"/>
                  </a:cubicBezTo>
                  <a:cubicBezTo>
                    <a:pt x="29485" y="548"/>
                    <a:pt x="29849" y="62"/>
                    <a:pt x="30062" y="1"/>
                  </a:cubicBezTo>
                  <a:close/>
                  <a:moveTo>
                    <a:pt x="274" y="21217"/>
                  </a:moveTo>
                  <a:lnTo>
                    <a:pt x="274" y="21217"/>
                  </a:lnTo>
                  <a:cubicBezTo>
                    <a:pt x="244" y="21247"/>
                    <a:pt x="214" y="21278"/>
                    <a:pt x="214" y="21308"/>
                  </a:cubicBezTo>
                  <a:lnTo>
                    <a:pt x="274" y="21217"/>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160600" y="4491025"/>
              <a:ext cx="709775" cy="503275"/>
            </a:xfrm>
            <a:custGeom>
              <a:avLst/>
              <a:gdLst/>
              <a:ahLst/>
              <a:cxnLst/>
              <a:rect l="l" t="t" r="r" b="b"/>
              <a:pathLst>
                <a:path w="28391" h="20131" extrusionOk="0">
                  <a:moveTo>
                    <a:pt x="28118" y="1"/>
                  </a:moveTo>
                  <a:cubicBezTo>
                    <a:pt x="28048" y="1"/>
                    <a:pt x="27974" y="31"/>
                    <a:pt x="27904" y="100"/>
                  </a:cubicBezTo>
                  <a:cubicBezTo>
                    <a:pt x="20427" y="6422"/>
                    <a:pt x="12281" y="11863"/>
                    <a:pt x="4013" y="17061"/>
                  </a:cubicBezTo>
                  <a:cubicBezTo>
                    <a:pt x="3648" y="17274"/>
                    <a:pt x="3283" y="17517"/>
                    <a:pt x="2919" y="17730"/>
                  </a:cubicBezTo>
                  <a:cubicBezTo>
                    <a:pt x="2159" y="18216"/>
                    <a:pt x="1338" y="18733"/>
                    <a:pt x="548" y="19219"/>
                  </a:cubicBezTo>
                  <a:cubicBezTo>
                    <a:pt x="396" y="19310"/>
                    <a:pt x="274" y="19371"/>
                    <a:pt x="122" y="19462"/>
                  </a:cubicBezTo>
                  <a:cubicBezTo>
                    <a:pt x="92" y="19493"/>
                    <a:pt x="92" y="19493"/>
                    <a:pt x="61" y="19523"/>
                  </a:cubicBezTo>
                  <a:lnTo>
                    <a:pt x="1" y="19614"/>
                  </a:lnTo>
                  <a:cubicBezTo>
                    <a:pt x="31" y="19614"/>
                    <a:pt x="92" y="19645"/>
                    <a:pt x="122" y="19675"/>
                  </a:cubicBezTo>
                  <a:cubicBezTo>
                    <a:pt x="153" y="19766"/>
                    <a:pt x="213" y="19857"/>
                    <a:pt x="244" y="19918"/>
                  </a:cubicBezTo>
                  <a:cubicBezTo>
                    <a:pt x="274" y="20009"/>
                    <a:pt x="305" y="20070"/>
                    <a:pt x="365" y="20131"/>
                  </a:cubicBezTo>
                  <a:cubicBezTo>
                    <a:pt x="487" y="20070"/>
                    <a:pt x="609" y="19979"/>
                    <a:pt x="730" y="19918"/>
                  </a:cubicBezTo>
                  <a:cubicBezTo>
                    <a:pt x="730" y="19918"/>
                    <a:pt x="761" y="19888"/>
                    <a:pt x="761" y="19888"/>
                  </a:cubicBezTo>
                  <a:cubicBezTo>
                    <a:pt x="1216" y="19614"/>
                    <a:pt x="1612" y="19371"/>
                    <a:pt x="2037" y="19097"/>
                  </a:cubicBezTo>
                  <a:cubicBezTo>
                    <a:pt x="2949" y="18550"/>
                    <a:pt x="3830" y="17973"/>
                    <a:pt x="4742" y="17426"/>
                  </a:cubicBezTo>
                  <a:cubicBezTo>
                    <a:pt x="4986" y="17274"/>
                    <a:pt x="5229" y="17091"/>
                    <a:pt x="5502" y="16939"/>
                  </a:cubicBezTo>
                  <a:cubicBezTo>
                    <a:pt x="13101" y="12137"/>
                    <a:pt x="20548" y="7091"/>
                    <a:pt x="27448" y="1346"/>
                  </a:cubicBezTo>
                  <a:lnTo>
                    <a:pt x="28390" y="191"/>
                  </a:lnTo>
                  <a:cubicBezTo>
                    <a:pt x="28334" y="79"/>
                    <a:pt x="28231" y="1"/>
                    <a:pt x="28118"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0"/>
          <p:cNvGrpSpPr/>
          <p:nvPr/>
        </p:nvGrpSpPr>
        <p:grpSpPr>
          <a:xfrm>
            <a:off x="8601325" y="4389888"/>
            <a:ext cx="423650" cy="419075"/>
            <a:chOff x="2227600" y="2540350"/>
            <a:chExt cx="423650" cy="419075"/>
          </a:xfrm>
        </p:grpSpPr>
        <p:sp>
          <p:nvSpPr>
            <p:cNvPr id="912" name="Google Shape;912;p30"/>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0"/>
          <p:cNvGrpSpPr/>
          <p:nvPr/>
        </p:nvGrpSpPr>
        <p:grpSpPr>
          <a:xfrm>
            <a:off x="8142752" y="271886"/>
            <a:ext cx="655170" cy="633191"/>
            <a:chOff x="2189225" y="3926875"/>
            <a:chExt cx="909200" cy="878700"/>
          </a:xfrm>
        </p:grpSpPr>
        <p:sp>
          <p:nvSpPr>
            <p:cNvPr id="915" name="Google Shape;915;p30"/>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0"/>
          <p:cNvGrpSpPr/>
          <p:nvPr/>
        </p:nvGrpSpPr>
        <p:grpSpPr>
          <a:xfrm>
            <a:off x="3870450" y="4780000"/>
            <a:ext cx="316075" cy="321075"/>
            <a:chOff x="1852325" y="3558000"/>
            <a:chExt cx="316075" cy="321075"/>
          </a:xfrm>
        </p:grpSpPr>
        <p:sp>
          <p:nvSpPr>
            <p:cNvPr id="918" name="Google Shape;918;p30"/>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30"/>
          <p:cNvSpPr/>
          <p:nvPr/>
        </p:nvSpPr>
        <p:spPr>
          <a:xfrm>
            <a:off x="805125" y="24310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30"/>
          <p:cNvGrpSpPr/>
          <p:nvPr/>
        </p:nvGrpSpPr>
        <p:grpSpPr>
          <a:xfrm>
            <a:off x="121700" y="1555788"/>
            <a:ext cx="301075" cy="309500"/>
            <a:chOff x="5315625" y="3532125"/>
            <a:chExt cx="301075" cy="309500"/>
          </a:xfrm>
        </p:grpSpPr>
        <p:sp>
          <p:nvSpPr>
            <p:cNvPr id="922" name="Google Shape;922;p30"/>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30"/>
          <p:cNvSpPr txBox="1">
            <a:spLocks noGrp="1"/>
          </p:cNvSpPr>
          <p:nvPr>
            <p:ph type="title"/>
          </p:nvPr>
        </p:nvSpPr>
        <p:spPr>
          <a:xfrm>
            <a:off x="1013859" y="534275"/>
            <a:ext cx="7116300" cy="68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omine"/>
              <a:buNone/>
              <a:defRPr sz="28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273"/>
        <p:cNvGrpSpPr/>
        <p:nvPr/>
      </p:nvGrpSpPr>
      <p:grpSpPr>
        <a:xfrm>
          <a:off x="0" y="0"/>
          <a:ext cx="0" cy="0"/>
          <a:chOff x="0" y="0"/>
          <a:chExt cx="0" cy="0"/>
        </a:xfrm>
      </p:grpSpPr>
      <p:grpSp>
        <p:nvGrpSpPr>
          <p:cNvPr id="1274" name="Google Shape;1274;p41"/>
          <p:cNvGrpSpPr/>
          <p:nvPr/>
        </p:nvGrpSpPr>
        <p:grpSpPr>
          <a:xfrm>
            <a:off x="451114" y="539505"/>
            <a:ext cx="524219" cy="502609"/>
            <a:chOff x="2330175" y="3414800"/>
            <a:chExt cx="822950" cy="789025"/>
          </a:xfrm>
        </p:grpSpPr>
        <p:sp>
          <p:nvSpPr>
            <p:cNvPr id="1275" name="Google Shape;1275;p41"/>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41"/>
          <p:cNvGrpSpPr/>
          <p:nvPr/>
        </p:nvGrpSpPr>
        <p:grpSpPr>
          <a:xfrm>
            <a:off x="8457155" y="222875"/>
            <a:ext cx="423650" cy="419075"/>
            <a:chOff x="2227600" y="2540350"/>
            <a:chExt cx="423650" cy="419075"/>
          </a:xfrm>
        </p:grpSpPr>
        <p:sp>
          <p:nvSpPr>
            <p:cNvPr id="1278" name="Google Shape;1278;p41"/>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41"/>
          <p:cNvGrpSpPr/>
          <p:nvPr/>
        </p:nvGrpSpPr>
        <p:grpSpPr>
          <a:xfrm>
            <a:off x="8638917" y="2571750"/>
            <a:ext cx="316075" cy="321075"/>
            <a:chOff x="1852325" y="3558000"/>
            <a:chExt cx="316075" cy="321075"/>
          </a:xfrm>
        </p:grpSpPr>
        <p:sp>
          <p:nvSpPr>
            <p:cNvPr id="1281" name="Google Shape;1281;p41"/>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1"/>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41"/>
          <p:cNvSpPr/>
          <p:nvPr/>
        </p:nvSpPr>
        <p:spPr>
          <a:xfrm>
            <a:off x="8488417" y="4410113"/>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41"/>
          <p:cNvGrpSpPr/>
          <p:nvPr/>
        </p:nvGrpSpPr>
        <p:grpSpPr>
          <a:xfrm>
            <a:off x="314917" y="2416988"/>
            <a:ext cx="301075" cy="309500"/>
            <a:chOff x="5315625" y="3532125"/>
            <a:chExt cx="301075" cy="309500"/>
          </a:xfrm>
        </p:grpSpPr>
        <p:sp>
          <p:nvSpPr>
            <p:cNvPr id="1285" name="Google Shape;1285;p41"/>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1"/>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41"/>
          <p:cNvSpPr/>
          <p:nvPr/>
        </p:nvSpPr>
        <p:spPr>
          <a:xfrm>
            <a:off x="655467" y="441427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8" name="Google Shape;1288;p41"/>
          <p:cNvGrpSpPr/>
          <p:nvPr/>
        </p:nvGrpSpPr>
        <p:grpSpPr>
          <a:xfrm>
            <a:off x="3795516" y="3922400"/>
            <a:ext cx="1552977" cy="1221100"/>
            <a:chOff x="7059675" y="2665225"/>
            <a:chExt cx="1690775" cy="1329450"/>
          </a:xfrm>
        </p:grpSpPr>
        <p:sp>
          <p:nvSpPr>
            <p:cNvPr id="1289" name="Google Shape;1289;p41"/>
            <p:cNvSpPr/>
            <p:nvPr/>
          </p:nvSpPr>
          <p:spPr>
            <a:xfrm>
              <a:off x="7280025" y="2890700"/>
              <a:ext cx="1113275" cy="281275"/>
            </a:xfrm>
            <a:custGeom>
              <a:avLst/>
              <a:gdLst/>
              <a:ahLst/>
              <a:cxnLst/>
              <a:rect l="l" t="t" r="r" b="b"/>
              <a:pathLst>
                <a:path w="44531" h="11251" extrusionOk="0">
                  <a:moveTo>
                    <a:pt x="25874" y="1"/>
                  </a:moveTo>
                  <a:cubicBezTo>
                    <a:pt x="24523" y="1"/>
                    <a:pt x="22921" y="273"/>
                    <a:pt x="21065" y="1012"/>
                  </a:cubicBezTo>
                  <a:cubicBezTo>
                    <a:pt x="21065" y="1012"/>
                    <a:pt x="18751" y="196"/>
                    <a:pt x="15911" y="196"/>
                  </a:cubicBezTo>
                  <a:cubicBezTo>
                    <a:pt x="13880" y="196"/>
                    <a:pt x="11581" y="613"/>
                    <a:pt x="9667" y="2045"/>
                  </a:cubicBezTo>
                  <a:cubicBezTo>
                    <a:pt x="9667" y="2045"/>
                    <a:pt x="8820" y="1747"/>
                    <a:pt x="7566" y="1747"/>
                  </a:cubicBezTo>
                  <a:cubicBezTo>
                    <a:pt x="5494" y="1747"/>
                    <a:pt x="2311" y="2561"/>
                    <a:pt x="1" y="6878"/>
                  </a:cubicBezTo>
                  <a:cubicBezTo>
                    <a:pt x="1" y="6878"/>
                    <a:pt x="13434" y="11250"/>
                    <a:pt x="26281" y="11250"/>
                  </a:cubicBezTo>
                  <a:cubicBezTo>
                    <a:pt x="33302" y="11250"/>
                    <a:pt x="40148" y="9944"/>
                    <a:pt x="44531" y="5906"/>
                  </a:cubicBezTo>
                  <a:cubicBezTo>
                    <a:pt x="44531" y="5906"/>
                    <a:pt x="42877" y="1469"/>
                    <a:pt x="36220" y="1469"/>
                  </a:cubicBezTo>
                  <a:cubicBezTo>
                    <a:pt x="34854" y="1469"/>
                    <a:pt x="33277" y="1656"/>
                    <a:pt x="31461" y="2106"/>
                  </a:cubicBezTo>
                  <a:cubicBezTo>
                    <a:pt x="31461" y="2106"/>
                    <a:pt x="29635" y="1"/>
                    <a:pt x="25874" y="1"/>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1"/>
            <p:cNvSpPr/>
            <p:nvPr/>
          </p:nvSpPr>
          <p:spPr>
            <a:xfrm>
              <a:off x="7691900" y="2665225"/>
              <a:ext cx="274350" cy="461750"/>
            </a:xfrm>
            <a:custGeom>
              <a:avLst/>
              <a:gdLst/>
              <a:ahLst/>
              <a:cxnLst/>
              <a:rect l="l" t="t" r="r" b="b"/>
              <a:pathLst>
                <a:path w="10974" h="18470" extrusionOk="0">
                  <a:moveTo>
                    <a:pt x="1855" y="0"/>
                  </a:moveTo>
                  <a:cubicBezTo>
                    <a:pt x="1520" y="0"/>
                    <a:pt x="1155" y="0"/>
                    <a:pt x="882" y="183"/>
                  </a:cubicBezTo>
                  <a:cubicBezTo>
                    <a:pt x="0" y="791"/>
                    <a:pt x="821" y="2341"/>
                    <a:pt x="365" y="3344"/>
                  </a:cubicBezTo>
                  <a:cubicBezTo>
                    <a:pt x="304" y="3496"/>
                    <a:pt x="213" y="3617"/>
                    <a:pt x="213" y="3800"/>
                  </a:cubicBezTo>
                  <a:cubicBezTo>
                    <a:pt x="213" y="4043"/>
                    <a:pt x="487" y="4195"/>
                    <a:pt x="700" y="4286"/>
                  </a:cubicBezTo>
                  <a:cubicBezTo>
                    <a:pt x="2189" y="5076"/>
                    <a:pt x="3131" y="6809"/>
                    <a:pt x="3374" y="8572"/>
                  </a:cubicBezTo>
                  <a:cubicBezTo>
                    <a:pt x="3648" y="10305"/>
                    <a:pt x="3344" y="12098"/>
                    <a:pt x="2918" y="13830"/>
                  </a:cubicBezTo>
                  <a:cubicBezTo>
                    <a:pt x="2766" y="14438"/>
                    <a:pt x="2614" y="15077"/>
                    <a:pt x="2766" y="15685"/>
                  </a:cubicBezTo>
                  <a:cubicBezTo>
                    <a:pt x="2918" y="16262"/>
                    <a:pt x="3314" y="16718"/>
                    <a:pt x="3739" y="17083"/>
                  </a:cubicBezTo>
                  <a:cubicBezTo>
                    <a:pt x="4646" y="17828"/>
                    <a:pt x="6252" y="18469"/>
                    <a:pt x="7706" y="18469"/>
                  </a:cubicBezTo>
                  <a:cubicBezTo>
                    <a:pt x="8981" y="18469"/>
                    <a:pt x="10140" y="17976"/>
                    <a:pt x="10609" y="16627"/>
                  </a:cubicBezTo>
                  <a:cubicBezTo>
                    <a:pt x="10973" y="15624"/>
                    <a:pt x="10548" y="14438"/>
                    <a:pt x="10274" y="13466"/>
                  </a:cubicBezTo>
                  <a:cubicBezTo>
                    <a:pt x="9818" y="11703"/>
                    <a:pt x="9545" y="9970"/>
                    <a:pt x="9271" y="8146"/>
                  </a:cubicBezTo>
                  <a:cubicBezTo>
                    <a:pt x="8906" y="5563"/>
                    <a:pt x="8177" y="2736"/>
                    <a:pt x="6140" y="1247"/>
                  </a:cubicBezTo>
                  <a:cubicBezTo>
                    <a:pt x="4894" y="365"/>
                    <a:pt x="3344" y="92"/>
                    <a:pt x="185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1"/>
            <p:cNvSpPr/>
            <p:nvPr/>
          </p:nvSpPr>
          <p:spPr>
            <a:xfrm>
              <a:off x="7059675" y="2982225"/>
              <a:ext cx="1690775" cy="1012450"/>
            </a:xfrm>
            <a:custGeom>
              <a:avLst/>
              <a:gdLst/>
              <a:ahLst/>
              <a:cxnLst/>
              <a:rect l="l" t="t" r="r" b="b"/>
              <a:pathLst>
                <a:path w="67631" h="40498" extrusionOk="0">
                  <a:moveTo>
                    <a:pt x="24994" y="1"/>
                  </a:moveTo>
                  <a:cubicBezTo>
                    <a:pt x="21862" y="1"/>
                    <a:pt x="19028" y="1059"/>
                    <a:pt x="19028" y="1059"/>
                  </a:cubicBezTo>
                  <a:cubicBezTo>
                    <a:pt x="17093" y="449"/>
                    <a:pt x="15328" y="169"/>
                    <a:pt x="13723" y="169"/>
                  </a:cubicBezTo>
                  <a:cubicBezTo>
                    <a:pt x="5418" y="169"/>
                    <a:pt x="1413" y="7656"/>
                    <a:pt x="547" y="15528"/>
                  </a:cubicBezTo>
                  <a:cubicBezTo>
                    <a:pt x="0" y="20360"/>
                    <a:pt x="669" y="25376"/>
                    <a:pt x="2250" y="28841"/>
                  </a:cubicBezTo>
                  <a:cubicBezTo>
                    <a:pt x="2280" y="28962"/>
                    <a:pt x="2341" y="29054"/>
                    <a:pt x="2401" y="29175"/>
                  </a:cubicBezTo>
                  <a:cubicBezTo>
                    <a:pt x="2888" y="30239"/>
                    <a:pt x="3465" y="31181"/>
                    <a:pt x="4012" y="32002"/>
                  </a:cubicBezTo>
                  <a:cubicBezTo>
                    <a:pt x="5228" y="33674"/>
                    <a:pt x="6535" y="34798"/>
                    <a:pt x="7812" y="35528"/>
                  </a:cubicBezTo>
                  <a:cubicBezTo>
                    <a:pt x="7994" y="35619"/>
                    <a:pt x="8146" y="35710"/>
                    <a:pt x="8329" y="35771"/>
                  </a:cubicBezTo>
                  <a:cubicBezTo>
                    <a:pt x="8420" y="35832"/>
                    <a:pt x="8511" y="35862"/>
                    <a:pt x="8602" y="35893"/>
                  </a:cubicBezTo>
                  <a:cubicBezTo>
                    <a:pt x="8754" y="35984"/>
                    <a:pt x="8906" y="36045"/>
                    <a:pt x="9058" y="36105"/>
                  </a:cubicBezTo>
                  <a:cubicBezTo>
                    <a:pt x="9210" y="36166"/>
                    <a:pt x="9332" y="36197"/>
                    <a:pt x="9484" y="36257"/>
                  </a:cubicBezTo>
                  <a:lnTo>
                    <a:pt x="9514" y="36257"/>
                  </a:lnTo>
                  <a:cubicBezTo>
                    <a:pt x="9666" y="36318"/>
                    <a:pt x="9818" y="36348"/>
                    <a:pt x="9970" y="36409"/>
                  </a:cubicBezTo>
                  <a:lnTo>
                    <a:pt x="10000" y="36409"/>
                  </a:lnTo>
                  <a:cubicBezTo>
                    <a:pt x="10152" y="36440"/>
                    <a:pt x="10304" y="36470"/>
                    <a:pt x="10456" y="36531"/>
                  </a:cubicBezTo>
                  <a:lnTo>
                    <a:pt x="10487" y="36531"/>
                  </a:lnTo>
                  <a:cubicBezTo>
                    <a:pt x="10639" y="36561"/>
                    <a:pt x="10791" y="36592"/>
                    <a:pt x="10973" y="36622"/>
                  </a:cubicBezTo>
                  <a:cubicBezTo>
                    <a:pt x="11095" y="36622"/>
                    <a:pt x="11216" y="36652"/>
                    <a:pt x="11368" y="36652"/>
                  </a:cubicBezTo>
                  <a:cubicBezTo>
                    <a:pt x="11399" y="36683"/>
                    <a:pt x="11429" y="36683"/>
                    <a:pt x="11459" y="36683"/>
                  </a:cubicBezTo>
                  <a:cubicBezTo>
                    <a:pt x="11581" y="36683"/>
                    <a:pt x="11733" y="36713"/>
                    <a:pt x="11885" y="36713"/>
                  </a:cubicBezTo>
                  <a:lnTo>
                    <a:pt x="12037" y="36713"/>
                  </a:lnTo>
                  <a:cubicBezTo>
                    <a:pt x="12189" y="36713"/>
                    <a:pt x="12310" y="36744"/>
                    <a:pt x="12432" y="36744"/>
                  </a:cubicBezTo>
                  <a:cubicBezTo>
                    <a:pt x="12614" y="36744"/>
                    <a:pt x="12797" y="36713"/>
                    <a:pt x="12979" y="36713"/>
                  </a:cubicBezTo>
                  <a:lnTo>
                    <a:pt x="13010" y="36713"/>
                  </a:lnTo>
                  <a:cubicBezTo>
                    <a:pt x="14104" y="36652"/>
                    <a:pt x="14773" y="36409"/>
                    <a:pt x="14773" y="36409"/>
                  </a:cubicBezTo>
                  <a:cubicBezTo>
                    <a:pt x="17572" y="39252"/>
                    <a:pt x="21213" y="39998"/>
                    <a:pt x="24267" y="39998"/>
                  </a:cubicBezTo>
                  <a:cubicBezTo>
                    <a:pt x="27646" y="39998"/>
                    <a:pt x="30305" y="39084"/>
                    <a:pt x="30305" y="39084"/>
                  </a:cubicBezTo>
                  <a:cubicBezTo>
                    <a:pt x="33002" y="40126"/>
                    <a:pt x="35442" y="40497"/>
                    <a:pt x="37549" y="40497"/>
                  </a:cubicBezTo>
                  <a:cubicBezTo>
                    <a:pt x="42755" y="40497"/>
                    <a:pt x="45928" y="38233"/>
                    <a:pt x="45928" y="38233"/>
                  </a:cubicBezTo>
                  <a:cubicBezTo>
                    <a:pt x="47043" y="38540"/>
                    <a:pt x="48157" y="38693"/>
                    <a:pt x="49225" y="38693"/>
                  </a:cubicBezTo>
                  <a:cubicBezTo>
                    <a:pt x="49322" y="38693"/>
                    <a:pt x="49419" y="38691"/>
                    <a:pt x="49515" y="38689"/>
                  </a:cubicBezTo>
                  <a:cubicBezTo>
                    <a:pt x="49606" y="38689"/>
                    <a:pt x="49667" y="38689"/>
                    <a:pt x="49758" y="38659"/>
                  </a:cubicBezTo>
                  <a:lnTo>
                    <a:pt x="49971" y="38659"/>
                  </a:lnTo>
                  <a:cubicBezTo>
                    <a:pt x="50062" y="38659"/>
                    <a:pt x="50153" y="38628"/>
                    <a:pt x="50275" y="38628"/>
                  </a:cubicBezTo>
                  <a:cubicBezTo>
                    <a:pt x="50366" y="38628"/>
                    <a:pt x="50487" y="38598"/>
                    <a:pt x="50609" y="38598"/>
                  </a:cubicBezTo>
                  <a:cubicBezTo>
                    <a:pt x="51095" y="38537"/>
                    <a:pt x="51582" y="38446"/>
                    <a:pt x="52068" y="38294"/>
                  </a:cubicBezTo>
                  <a:cubicBezTo>
                    <a:pt x="52190" y="38263"/>
                    <a:pt x="52311" y="38233"/>
                    <a:pt x="52433" y="38203"/>
                  </a:cubicBezTo>
                  <a:cubicBezTo>
                    <a:pt x="52494" y="38172"/>
                    <a:pt x="52585" y="38172"/>
                    <a:pt x="52646" y="38142"/>
                  </a:cubicBezTo>
                  <a:cubicBezTo>
                    <a:pt x="52798" y="38081"/>
                    <a:pt x="52919" y="38051"/>
                    <a:pt x="53041" y="37990"/>
                  </a:cubicBezTo>
                  <a:cubicBezTo>
                    <a:pt x="53314" y="37899"/>
                    <a:pt x="53557" y="37807"/>
                    <a:pt x="53801" y="37716"/>
                  </a:cubicBezTo>
                  <a:cubicBezTo>
                    <a:pt x="53892" y="37655"/>
                    <a:pt x="53983" y="37625"/>
                    <a:pt x="54074" y="37595"/>
                  </a:cubicBezTo>
                  <a:cubicBezTo>
                    <a:pt x="54105" y="37564"/>
                    <a:pt x="54165" y="37534"/>
                    <a:pt x="54196" y="37534"/>
                  </a:cubicBezTo>
                  <a:cubicBezTo>
                    <a:pt x="54287" y="37473"/>
                    <a:pt x="54378" y="37443"/>
                    <a:pt x="54469" y="37382"/>
                  </a:cubicBezTo>
                  <a:cubicBezTo>
                    <a:pt x="54621" y="37321"/>
                    <a:pt x="54773" y="37230"/>
                    <a:pt x="54925" y="37169"/>
                  </a:cubicBezTo>
                  <a:cubicBezTo>
                    <a:pt x="54986" y="37108"/>
                    <a:pt x="55047" y="37078"/>
                    <a:pt x="55138" y="37048"/>
                  </a:cubicBezTo>
                  <a:cubicBezTo>
                    <a:pt x="55351" y="36926"/>
                    <a:pt x="55564" y="36774"/>
                    <a:pt x="55776" y="36652"/>
                  </a:cubicBezTo>
                  <a:cubicBezTo>
                    <a:pt x="55868" y="36592"/>
                    <a:pt x="55989" y="36531"/>
                    <a:pt x="56080" y="36440"/>
                  </a:cubicBezTo>
                  <a:cubicBezTo>
                    <a:pt x="56202" y="36379"/>
                    <a:pt x="56293" y="36318"/>
                    <a:pt x="56384" y="36227"/>
                  </a:cubicBezTo>
                  <a:cubicBezTo>
                    <a:pt x="56506" y="36166"/>
                    <a:pt x="56597" y="36075"/>
                    <a:pt x="56688" y="36014"/>
                  </a:cubicBezTo>
                  <a:cubicBezTo>
                    <a:pt x="56810" y="35923"/>
                    <a:pt x="56901" y="35862"/>
                    <a:pt x="56992" y="35771"/>
                  </a:cubicBezTo>
                  <a:cubicBezTo>
                    <a:pt x="57205" y="35649"/>
                    <a:pt x="57357" y="35497"/>
                    <a:pt x="57539" y="35345"/>
                  </a:cubicBezTo>
                  <a:cubicBezTo>
                    <a:pt x="57661" y="35224"/>
                    <a:pt x="57782" y="35133"/>
                    <a:pt x="57874" y="35041"/>
                  </a:cubicBezTo>
                  <a:cubicBezTo>
                    <a:pt x="57995" y="34950"/>
                    <a:pt x="58086" y="34859"/>
                    <a:pt x="58178" y="34768"/>
                  </a:cubicBezTo>
                  <a:cubicBezTo>
                    <a:pt x="58360" y="34586"/>
                    <a:pt x="58542" y="34434"/>
                    <a:pt x="58725" y="34251"/>
                  </a:cubicBezTo>
                  <a:cubicBezTo>
                    <a:pt x="58725" y="34221"/>
                    <a:pt x="58725" y="34221"/>
                    <a:pt x="58725" y="34221"/>
                  </a:cubicBezTo>
                  <a:cubicBezTo>
                    <a:pt x="59485" y="33461"/>
                    <a:pt x="60153" y="32640"/>
                    <a:pt x="60792" y="31759"/>
                  </a:cubicBezTo>
                  <a:cubicBezTo>
                    <a:pt x="61035" y="31424"/>
                    <a:pt x="61278" y="31060"/>
                    <a:pt x="61521" y="30695"/>
                  </a:cubicBezTo>
                  <a:cubicBezTo>
                    <a:pt x="61552" y="30634"/>
                    <a:pt x="61612" y="30543"/>
                    <a:pt x="61643" y="30482"/>
                  </a:cubicBezTo>
                  <a:cubicBezTo>
                    <a:pt x="61855" y="30148"/>
                    <a:pt x="62068" y="29813"/>
                    <a:pt x="62251" y="29479"/>
                  </a:cubicBezTo>
                  <a:cubicBezTo>
                    <a:pt x="62281" y="29449"/>
                    <a:pt x="62281" y="29418"/>
                    <a:pt x="62311" y="29388"/>
                  </a:cubicBezTo>
                  <a:cubicBezTo>
                    <a:pt x="67175" y="20664"/>
                    <a:pt x="67631" y="8385"/>
                    <a:pt x="60214" y="3916"/>
                  </a:cubicBezTo>
                  <a:cubicBezTo>
                    <a:pt x="55293" y="973"/>
                    <a:pt x="51498" y="65"/>
                    <a:pt x="48689" y="65"/>
                  </a:cubicBezTo>
                  <a:cubicBezTo>
                    <a:pt x="44158" y="65"/>
                    <a:pt x="42189" y="2427"/>
                    <a:pt x="42189" y="2427"/>
                  </a:cubicBezTo>
                  <a:cubicBezTo>
                    <a:pt x="40805" y="1731"/>
                    <a:pt x="39409" y="1477"/>
                    <a:pt x="38112" y="1477"/>
                  </a:cubicBezTo>
                  <a:cubicBezTo>
                    <a:pt x="34651" y="1477"/>
                    <a:pt x="31885" y="3278"/>
                    <a:pt x="31885" y="3278"/>
                  </a:cubicBezTo>
                  <a:cubicBezTo>
                    <a:pt x="30313" y="708"/>
                    <a:pt x="27554" y="1"/>
                    <a:pt x="24994"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1"/>
            <p:cNvSpPr/>
            <p:nvPr/>
          </p:nvSpPr>
          <p:spPr>
            <a:xfrm>
              <a:off x="8125800" y="3038875"/>
              <a:ext cx="254575" cy="893150"/>
            </a:xfrm>
            <a:custGeom>
              <a:avLst/>
              <a:gdLst/>
              <a:ahLst/>
              <a:cxnLst/>
              <a:rect l="l" t="t" r="r" b="b"/>
              <a:pathLst>
                <a:path w="10183" h="35726" extrusionOk="0">
                  <a:moveTo>
                    <a:pt x="49" y="1"/>
                  </a:moveTo>
                  <a:cubicBezTo>
                    <a:pt x="40" y="1"/>
                    <a:pt x="34" y="3"/>
                    <a:pt x="31" y="9"/>
                  </a:cubicBezTo>
                  <a:cubicBezTo>
                    <a:pt x="0" y="39"/>
                    <a:pt x="365" y="404"/>
                    <a:pt x="1064" y="982"/>
                  </a:cubicBezTo>
                  <a:cubicBezTo>
                    <a:pt x="1399" y="1286"/>
                    <a:pt x="1794" y="1681"/>
                    <a:pt x="2280" y="2137"/>
                  </a:cubicBezTo>
                  <a:cubicBezTo>
                    <a:pt x="2493" y="2350"/>
                    <a:pt x="2736" y="2623"/>
                    <a:pt x="3010" y="2866"/>
                  </a:cubicBezTo>
                  <a:cubicBezTo>
                    <a:pt x="3131" y="3018"/>
                    <a:pt x="3253" y="3140"/>
                    <a:pt x="3405" y="3292"/>
                  </a:cubicBezTo>
                  <a:cubicBezTo>
                    <a:pt x="3526" y="3444"/>
                    <a:pt x="3648" y="3596"/>
                    <a:pt x="3769" y="3748"/>
                  </a:cubicBezTo>
                  <a:cubicBezTo>
                    <a:pt x="4864" y="4994"/>
                    <a:pt x="6019" y="6574"/>
                    <a:pt x="7022" y="8550"/>
                  </a:cubicBezTo>
                  <a:cubicBezTo>
                    <a:pt x="7994" y="10496"/>
                    <a:pt x="8815" y="12836"/>
                    <a:pt x="9210" y="15359"/>
                  </a:cubicBezTo>
                  <a:lnTo>
                    <a:pt x="9210" y="15389"/>
                  </a:lnTo>
                  <a:cubicBezTo>
                    <a:pt x="9271" y="15876"/>
                    <a:pt x="9332" y="16392"/>
                    <a:pt x="9393" y="16909"/>
                  </a:cubicBezTo>
                  <a:cubicBezTo>
                    <a:pt x="9393" y="17426"/>
                    <a:pt x="9453" y="17912"/>
                    <a:pt x="9453" y="18429"/>
                  </a:cubicBezTo>
                  <a:cubicBezTo>
                    <a:pt x="9423" y="19736"/>
                    <a:pt x="9332" y="20982"/>
                    <a:pt x="9119" y="22167"/>
                  </a:cubicBezTo>
                  <a:cubicBezTo>
                    <a:pt x="8906" y="23353"/>
                    <a:pt x="8633" y="24477"/>
                    <a:pt x="8329" y="25541"/>
                  </a:cubicBezTo>
                  <a:cubicBezTo>
                    <a:pt x="7691" y="27639"/>
                    <a:pt x="6900" y="29462"/>
                    <a:pt x="6201" y="30952"/>
                  </a:cubicBezTo>
                  <a:cubicBezTo>
                    <a:pt x="5472" y="32441"/>
                    <a:pt x="4833" y="33627"/>
                    <a:pt x="4408" y="34417"/>
                  </a:cubicBezTo>
                  <a:cubicBezTo>
                    <a:pt x="3982" y="35238"/>
                    <a:pt x="3739" y="35693"/>
                    <a:pt x="3800" y="35724"/>
                  </a:cubicBezTo>
                  <a:cubicBezTo>
                    <a:pt x="3802" y="35725"/>
                    <a:pt x="3805" y="35725"/>
                    <a:pt x="3807" y="35725"/>
                  </a:cubicBezTo>
                  <a:cubicBezTo>
                    <a:pt x="3883" y="35725"/>
                    <a:pt x="4183" y="35332"/>
                    <a:pt x="4681" y="34599"/>
                  </a:cubicBezTo>
                  <a:cubicBezTo>
                    <a:pt x="5198" y="33809"/>
                    <a:pt x="5897" y="32684"/>
                    <a:pt x="6657" y="31195"/>
                  </a:cubicBezTo>
                  <a:cubicBezTo>
                    <a:pt x="7447" y="29706"/>
                    <a:pt x="8268" y="27882"/>
                    <a:pt x="8967" y="25724"/>
                  </a:cubicBezTo>
                  <a:cubicBezTo>
                    <a:pt x="9301" y="24660"/>
                    <a:pt x="9605" y="23505"/>
                    <a:pt x="9818" y="22289"/>
                  </a:cubicBezTo>
                  <a:cubicBezTo>
                    <a:pt x="10061" y="21073"/>
                    <a:pt x="10153" y="19766"/>
                    <a:pt x="10183" y="18429"/>
                  </a:cubicBezTo>
                  <a:cubicBezTo>
                    <a:pt x="10183" y="17912"/>
                    <a:pt x="10153" y="17365"/>
                    <a:pt x="10122" y="16848"/>
                  </a:cubicBezTo>
                  <a:cubicBezTo>
                    <a:pt x="10061" y="16331"/>
                    <a:pt x="10001" y="15784"/>
                    <a:pt x="9940" y="15268"/>
                  </a:cubicBezTo>
                  <a:cubicBezTo>
                    <a:pt x="9514" y="12623"/>
                    <a:pt x="8663" y="10252"/>
                    <a:pt x="7599" y="8246"/>
                  </a:cubicBezTo>
                  <a:cubicBezTo>
                    <a:pt x="6566" y="6240"/>
                    <a:pt x="5320" y="4629"/>
                    <a:pt x="4165" y="3383"/>
                  </a:cubicBezTo>
                  <a:cubicBezTo>
                    <a:pt x="4043" y="3231"/>
                    <a:pt x="3891" y="3079"/>
                    <a:pt x="3769" y="2957"/>
                  </a:cubicBezTo>
                  <a:cubicBezTo>
                    <a:pt x="3617" y="2805"/>
                    <a:pt x="3466" y="2684"/>
                    <a:pt x="3344" y="2532"/>
                  </a:cubicBezTo>
                  <a:cubicBezTo>
                    <a:pt x="3070" y="2289"/>
                    <a:pt x="2827" y="2046"/>
                    <a:pt x="2584" y="1802"/>
                  </a:cubicBezTo>
                  <a:cubicBezTo>
                    <a:pt x="2067" y="1377"/>
                    <a:pt x="1642" y="1012"/>
                    <a:pt x="1247" y="739"/>
                  </a:cubicBezTo>
                  <a:cubicBezTo>
                    <a:pt x="557" y="269"/>
                    <a:pt x="142" y="1"/>
                    <a:pt x="49"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1"/>
            <p:cNvSpPr/>
            <p:nvPr/>
          </p:nvSpPr>
          <p:spPr>
            <a:xfrm>
              <a:off x="7715450" y="3080125"/>
              <a:ext cx="113250" cy="846075"/>
            </a:xfrm>
            <a:custGeom>
              <a:avLst/>
              <a:gdLst/>
              <a:ahLst/>
              <a:cxnLst/>
              <a:rect l="l" t="t" r="r" b="b"/>
              <a:pathLst>
                <a:path w="4530" h="33843" extrusionOk="0">
                  <a:moveTo>
                    <a:pt x="4499" y="0"/>
                  </a:moveTo>
                  <a:lnTo>
                    <a:pt x="4499" y="0"/>
                  </a:lnTo>
                  <a:cubicBezTo>
                    <a:pt x="4439" y="0"/>
                    <a:pt x="4195" y="365"/>
                    <a:pt x="3800" y="1064"/>
                  </a:cubicBezTo>
                  <a:cubicBezTo>
                    <a:pt x="3618" y="1429"/>
                    <a:pt x="3375" y="1885"/>
                    <a:pt x="3162" y="2402"/>
                  </a:cubicBezTo>
                  <a:cubicBezTo>
                    <a:pt x="3040" y="2675"/>
                    <a:pt x="2919" y="2949"/>
                    <a:pt x="2767" y="3253"/>
                  </a:cubicBezTo>
                  <a:cubicBezTo>
                    <a:pt x="2645" y="3557"/>
                    <a:pt x="2524" y="3891"/>
                    <a:pt x="2402" y="4225"/>
                  </a:cubicBezTo>
                  <a:cubicBezTo>
                    <a:pt x="1369" y="6961"/>
                    <a:pt x="274" y="10973"/>
                    <a:pt x="62" y="15624"/>
                  </a:cubicBezTo>
                  <a:cubicBezTo>
                    <a:pt x="31" y="15867"/>
                    <a:pt x="31" y="16080"/>
                    <a:pt x="31" y="16323"/>
                  </a:cubicBezTo>
                  <a:lnTo>
                    <a:pt x="1" y="17022"/>
                  </a:lnTo>
                  <a:cubicBezTo>
                    <a:pt x="1" y="17478"/>
                    <a:pt x="1" y="17934"/>
                    <a:pt x="1" y="18390"/>
                  </a:cubicBezTo>
                  <a:cubicBezTo>
                    <a:pt x="92" y="20730"/>
                    <a:pt x="335" y="22888"/>
                    <a:pt x="700" y="24834"/>
                  </a:cubicBezTo>
                  <a:cubicBezTo>
                    <a:pt x="1095" y="26749"/>
                    <a:pt x="1551" y="28451"/>
                    <a:pt x="2068" y="29849"/>
                  </a:cubicBezTo>
                  <a:cubicBezTo>
                    <a:pt x="2311" y="30548"/>
                    <a:pt x="2524" y="31156"/>
                    <a:pt x="2767" y="31673"/>
                  </a:cubicBezTo>
                  <a:cubicBezTo>
                    <a:pt x="3010" y="32220"/>
                    <a:pt x="3223" y="32676"/>
                    <a:pt x="3375" y="33040"/>
                  </a:cubicBezTo>
                  <a:cubicBezTo>
                    <a:pt x="3587" y="33405"/>
                    <a:pt x="3800" y="33679"/>
                    <a:pt x="4043" y="33770"/>
                  </a:cubicBezTo>
                  <a:cubicBezTo>
                    <a:pt x="4140" y="33825"/>
                    <a:pt x="4217" y="33843"/>
                    <a:pt x="4274" y="33843"/>
                  </a:cubicBezTo>
                  <a:cubicBezTo>
                    <a:pt x="4341" y="33843"/>
                    <a:pt x="4378" y="33817"/>
                    <a:pt x="4378" y="33800"/>
                  </a:cubicBezTo>
                  <a:cubicBezTo>
                    <a:pt x="4378" y="33770"/>
                    <a:pt x="4256" y="33770"/>
                    <a:pt x="4135" y="33648"/>
                  </a:cubicBezTo>
                  <a:cubicBezTo>
                    <a:pt x="3983" y="33527"/>
                    <a:pt x="3800" y="33284"/>
                    <a:pt x="3679" y="32919"/>
                  </a:cubicBezTo>
                  <a:cubicBezTo>
                    <a:pt x="3527" y="32524"/>
                    <a:pt x="3375" y="32068"/>
                    <a:pt x="3192" y="31521"/>
                  </a:cubicBezTo>
                  <a:cubicBezTo>
                    <a:pt x="2980" y="31004"/>
                    <a:pt x="2767" y="30366"/>
                    <a:pt x="2554" y="29666"/>
                  </a:cubicBezTo>
                  <a:cubicBezTo>
                    <a:pt x="2128" y="28299"/>
                    <a:pt x="1733" y="26597"/>
                    <a:pt x="1369" y="24712"/>
                  </a:cubicBezTo>
                  <a:cubicBezTo>
                    <a:pt x="1034" y="22797"/>
                    <a:pt x="791" y="20669"/>
                    <a:pt x="730" y="18390"/>
                  </a:cubicBezTo>
                  <a:cubicBezTo>
                    <a:pt x="730" y="17934"/>
                    <a:pt x="761" y="17478"/>
                    <a:pt x="761" y="17022"/>
                  </a:cubicBezTo>
                  <a:lnTo>
                    <a:pt x="761" y="16353"/>
                  </a:lnTo>
                  <a:cubicBezTo>
                    <a:pt x="761" y="16110"/>
                    <a:pt x="791" y="15897"/>
                    <a:pt x="791" y="15654"/>
                  </a:cubicBezTo>
                  <a:cubicBezTo>
                    <a:pt x="973" y="11095"/>
                    <a:pt x="1976" y="7143"/>
                    <a:pt x="2888" y="4408"/>
                  </a:cubicBezTo>
                  <a:cubicBezTo>
                    <a:pt x="2980" y="4073"/>
                    <a:pt x="3101" y="3739"/>
                    <a:pt x="3223" y="3435"/>
                  </a:cubicBezTo>
                  <a:cubicBezTo>
                    <a:pt x="3344" y="3131"/>
                    <a:pt x="3466" y="2827"/>
                    <a:pt x="3557" y="2584"/>
                  </a:cubicBezTo>
                  <a:cubicBezTo>
                    <a:pt x="3739" y="2037"/>
                    <a:pt x="3952" y="1581"/>
                    <a:pt x="4074" y="1216"/>
                  </a:cubicBezTo>
                  <a:cubicBezTo>
                    <a:pt x="4378" y="456"/>
                    <a:pt x="4530" y="31"/>
                    <a:pt x="4499"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1"/>
            <p:cNvSpPr/>
            <p:nvPr/>
          </p:nvSpPr>
          <p:spPr>
            <a:xfrm>
              <a:off x="7313475" y="3005600"/>
              <a:ext cx="211275" cy="855000"/>
            </a:xfrm>
            <a:custGeom>
              <a:avLst/>
              <a:gdLst/>
              <a:ahLst/>
              <a:cxnLst/>
              <a:rect l="l" t="t" r="r" b="b"/>
              <a:pathLst>
                <a:path w="8451" h="34200" extrusionOk="0">
                  <a:moveTo>
                    <a:pt x="8409" y="0"/>
                  </a:moveTo>
                  <a:cubicBezTo>
                    <a:pt x="8322" y="0"/>
                    <a:pt x="7964" y="276"/>
                    <a:pt x="7387" y="854"/>
                  </a:cubicBezTo>
                  <a:cubicBezTo>
                    <a:pt x="6779" y="1431"/>
                    <a:pt x="5897" y="2313"/>
                    <a:pt x="4925" y="3529"/>
                  </a:cubicBezTo>
                  <a:cubicBezTo>
                    <a:pt x="3952" y="4744"/>
                    <a:pt x="2858" y="6264"/>
                    <a:pt x="1976" y="8149"/>
                  </a:cubicBezTo>
                  <a:cubicBezTo>
                    <a:pt x="1520" y="9091"/>
                    <a:pt x="1125" y="10124"/>
                    <a:pt x="821" y="11249"/>
                  </a:cubicBezTo>
                  <a:cubicBezTo>
                    <a:pt x="517" y="12343"/>
                    <a:pt x="304" y="13529"/>
                    <a:pt x="183" y="14744"/>
                  </a:cubicBezTo>
                  <a:cubicBezTo>
                    <a:pt x="122" y="15231"/>
                    <a:pt x="92" y="15717"/>
                    <a:pt x="61" y="16203"/>
                  </a:cubicBezTo>
                  <a:cubicBezTo>
                    <a:pt x="31" y="16690"/>
                    <a:pt x="31" y="17176"/>
                    <a:pt x="31" y="17662"/>
                  </a:cubicBezTo>
                  <a:cubicBezTo>
                    <a:pt x="0" y="18878"/>
                    <a:pt x="61" y="20064"/>
                    <a:pt x="152" y="21219"/>
                  </a:cubicBezTo>
                  <a:cubicBezTo>
                    <a:pt x="274" y="22343"/>
                    <a:pt x="426" y="23438"/>
                    <a:pt x="608" y="24441"/>
                  </a:cubicBezTo>
                  <a:cubicBezTo>
                    <a:pt x="973" y="26477"/>
                    <a:pt x="1490" y="28271"/>
                    <a:pt x="2007" y="29730"/>
                  </a:cubicBezTo>
                  <a:cubicBezTo>
                    <a:pt x="3021" y="32594"/>
                    <a:pt x="4006" y="34199"/>
                    <a:pt x="4100" y="34199"/>
                  </a:cubicBezTo>
                  <a:cubicBezTo>
                    <a:pt x="4101" y="34199"/>
                    <a:pt x="4103" y="34199"/>
                    <a:pt x="4104" y="34198"/>
                  </a:cubicBezTo>
                  <a:cubicBezTo>
                    <a:pt x="4256" y="34137"/>
                    <a:pt x="3405" y="32465"/>
                    <a:pt x="2493" y="29578"/>
                  </a:cubicBezTo>
                  <a:cubicBezTo>
                    <a:pt x="2037" y="28119"/>
                    <a:pt x="1581" y="26356"/>
                    <a:pt x="1247" y="24319"/>
                  </a:cubicBezTo>
                  <a:cubicBezTo>
                    <a:pt x="1095" y="23316"/>
                    <a:pt x="943" y="22252"/>
                    <a:pt x="851" y="21158"/>
                  </a:cubicBezTo>
                  <a:cubicBezTo>
                    <a:pt x="791" y="20033"/>
                    <a:pt x="730" y="18878"/>
                    <a:pt x="760" y="17662"/>
                  </a:cubicBezTo>
                  <a:cubicBezTo>
                    <a:pt x="760" y="17176"/>
                    <a:pt x="791" y="16720"/>
                    <a:pt x="791" y="16234"/>
                  </a:cubicBezTo>
                  <a:cubicBezTo>
                    <a:pt x="821" y="15778"/>
                    <a:pt x="851" y="15292"/>
                    <a:pt x="912" y="14805"/>
                  </a:cubicBezTo>
                  <a:cubicBezTo>
                    <a:pt x="1125" y="12434"/>
                    <a:pt x="1703" y="10246"/>
                    <a:pt x="2554" y="8422"/>
                  </a:cubicBezTo>
                  <a:cubicBezTo>
                    <a:pt x="3405" y="6598"/>
                    <a:pt x="4438" y="5079"/>
                    <a:pt x="5350" y="3863"/>
                  </a:cubicBezTo>
                  <a:cubicBezTo>
                    <a:pt x="6262" y="2647"/>
                    <a:pt x="7052" y="1705"/>
                    <a:pt x="7599" y="1066"/>
                  </a:cubicBezTo>
                  <a:cubicBezTo>
                    <a:pt x="8146" y="428"/>
                    <a:pt x="8450" y="63"/>
                    <a:pt x="8420" y="3"/>
                  </a:cubicBezTo>
                  <a:cubicBezTo>
                    <a:pt x="8417" y="1"/>
                    <a:pt x="8413" y="0"/>
                    <a:pt x="8409"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295"/>
        <p:cNvGrpSpPr/>
        <p:nvPr/>
      </p:nvGrpSpPr>
      <p:grpSpPr>
        <a:xfrm>
          <a:off x="0" y="0"/>
          <a:ext cx="0" cy="0"/>
          <a:chOff x="0" y="0"/>
          <a:chExt cx="0" cy="0"/>
        </a:xfrm>
      </p:grpSpPr>
      <p:grpSp>
        <p:nvGrpSpPr>
          <p:cNvPr id="1296" name="Google Shape;1296;p42"/>
          <p:cNvGrpSpPr/>
          <p:nvPr/>
        </p:nvGrpSpPr>
        <p:grpSpPr>
          <a:xfrm flipH="1">
            <a:off x="-78203" y="1347258"/>
            <a:ext cx="9300516" cy="4923621"/>
            <a:chOff x="-178300" y="1940300"/>
            <a:chExt cx="7923425" cy="4194600"/>
          </a:xfrm>
        </p:grpSpPr>
        <p:sp>
          <p:nvSpPr>
            <p:cNvPr id="1297" name="Google Shape;1297;p42"/>
            <p:cNvSpPr/>
            <p:nvPr/>
          </p:nvSpPr>
          <p:spPr>
            <a:xfrm>
              <a:off x="-178300" y="4174375"/>
              <a:ext cx="693050" cy="1517500"/>
            </a:xfrm>
            <a:custGeom>
              <a:avLst/>
              <a:gdLst/>
              <a:ahLst/>
              <a:cxnLst/>
              <a:rect l="l" t="t" r="r" b="b"/>
              <a:pathLst>
                <a:path w="27722" h="60700" extrusionOk="0">
                  <a:moveTo>
                    <a:pt x="0" y="0"/>
                  </a:moveTo>
                  <a:lnTo>
                    <a:pt x="0" y="60700"/>
                  </a:lnTo>
                  <a:lnTo>
                    <a:pt x="27721" y="60700"/>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6051300" y="4159175"/>
              <a:ext cx="693025" cy="1655825"/>
            </a:xfrm>
            <a:custGeom>
              <a:avLst/>
              <a:gdLst/>
              <a:ahLst/>
              <a:cxnLst/>
              <a:rect l="l" t="t" r="r" b="b"/>
              <a:pathLst>
                <a:path w="27721" h="66233" extrusionOk="0">
                  <a:moveTo>
                    <a:pt x="0" y="0"/>
                  </a:moveTo>
                  <a:lnTo>
                    <a:pt x="0" y="66232"/>
                  </a:lnTo>
                  <a:lnTo>
                    <a:pt x="27721" y="66232"/>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6561950" y="3513250"/>
              <a:ext cx="1183175" cy="1826800"/>
            </a:xfrm>
            <a:custGeom>
              <a:avLst/>
              <a:gdLst/>
              <a:ahLst/>
              <a:cxnLst/>
              <a:rect l="l" t="t" r="r" b="b"/>
              <a:pathLst>
                <a:path w="47327" h="73072" extrusionOk="0">
                  <a:moveTo>
                    <a:pt x="0" y="1"/>
                  </a:moveTo>
                  <a:lnTo>
                    <a:pt x="0" y="73072"/>
                  </a:lnTo>
                  <a:lnTo>
                    <a:pt x="47326" y="73072"/>
                  </a:lnTo>
                  <a:lnTo>
                    <a:pt x="47326"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2789075" y="3951625"/>
              <a:ext cx="1057800" cy="1703025"/>
            </a:xfrm>
            <a:custGeom>
              <a:avLst/>
              <a:gdLst/>
              <a:ahLst/>
              <a:cxnLst/>
              <a:rect l="l" t="t" r="r" b="b"/>
              <a:pathLst>
                <a:path w="42312" h="68121" extrusionOk="0">
                  <a:moveTo>
                    <a:pt x="21007" y="0"/>
                  </a:moveTo>
                  <a:cubicBezTo>
                    <a:pt x="13997" y="0"/>
                    <a:pt x="6995" y="943"/>
                    <a:pt x="0" y="2861"/>
                  </a:cubicBezTo>
                  <a:lnTo>
                    <a:pt x="0" y="68121"/>
                  </a:lnTo>
                  <a:lnTo>
                    <a:pt x="42311" y="68121"/>
                  </a:lnTo>
                  <a:lnTo>
                    <a:pt x="42311" y="2861"/>
                  </a:lnTo>
                  <a:cubicBezTo>
                    <a:pt x="35202" y="966"/>
                    <a:pt x="28100" y="0"/>
                    <a:pt x="21007" y="0"/>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1653025" y="4503400"/>
              <a:ext cx="1057800" cy="1631500"/>
            </a:xfrm>
            <a:custGeom>
              <a:avLst/>
              <a:gdLst/>
              <a:ahLst/>
              <a:cxnLst/>
              <a:rect l="l" t="t" r="r" b="b"/>
              <a:pathLst>
                <a:path w="42312" h="65260" extrusionOk="0">
                  <a:moveTo>
                    <a:pt x="1" y="0"/>
                  </a:moveTo>
                  <a:lnTo>
                    <a:pt x="1" y="65260"/>
                  </a:lnTo>
                  <a:lnTo>
                    <a:pt x="42312" y="65260"/>
                  </a:lnTo>
                  <a:lnTo>
                    <a:pt x="42312"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1165950" y="3897000"/>
              <a:ext cx="665675" cy="1329075"/>
            </a:xfrm>
            <a:custGeom>
              <a:avLst/>
              <a:gdLst/>
              <a:ahLst/>
              <a:cxnLst/>
              <a:rect l="l" t="t" r="r" b="b"/>
              <a:pathLst>
                <a:path w="26627" h="53163" extrusionOk="0">
                  <a:moveTo>
                    <a:pt x="9848" y="1"/>
                  </a:moveTo>
                  <a:lnTo>
                    <a:pt x="0" y="9332"/>
                  </a:lnTo>
                  <a:lnTo>
                    <a:pt x="1307" y="53163"/>
                  </a:lnTo>
                  <a:lnTo>
                    <a:pt x="26627" y="53163"/>
                  </a:lnTo>
                  <a:lnTo>
                    <a:pt x="26627" y="6870"/>
                  </a:lnTo>
                  <a:lnTo>
                    <a:pt x="9848"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2150000" y="3355200"/>
              <a:ext cx="498525" cy="403525"/>
            </a:xfrm>
            <a:custGeom>
              <a:avLst/>
              <a:gdLst/>
              <a:ahLst/>
              <a:cxnLst/>
              <a:rect l="l" t="t" r="r" b="b"/>
              <a:pathLst>
                <a:path w="19941" h="16141" extrusionOk="0">
                  <a:moveTo>
                    <a:pt x="5046" y="1"/>
                  </a:moveTo>
                  <a:cubicBezTo>
                    <a:pt x="5046" y="1"/>
                    <a:pt x="1" y="6019"/>
                    <a:pt x="1" y="7387"/>
                  </a:cubicBezTo>
                  <a:lnTo>
                    <a:pt x="1" y="16141"/>
                  </a:lnTo>
                  <a:lnTo>
                    <a:pt x="19423" y="16141"/>
                  </a:lnTo>
                  <a:cubicBezTo>
                    <a:pt x="19423" y="16141"/>
                    <a:pt x="19940" y="8055"/>
                    <a:pt x="19423" y="6809"/>
                  </a:cubicBezTo>
                  <a:cubicBezTo>
                    <a:pt x="18937" y="5593"/>
                    <a:pt x="13800" y="1"/>
                    <a:pt x="13800"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2186475" y="3758700"/>
              <a:ext cx="425575" cy="77525"/>
            </a:xfrm>
            <a:custGeom>
              <a:avLst/>
              <a:gdLst/>
              <a:ahLst/>
              <a:cxnLst/>
              <a:rect l="l" t="t" r="r" b="b"/>
              <a:pathLst>
                <a:path w="17023" h="3101" extrusionOk="0">
                  <a:moveTo>
                    <a:pt x="1" y="1"/>
                  </a:moveTo>
                  <a:lnTo>
                    <a:pt x="1" y="3101"/>
                  </a:lnTo>
                  <a:lnTo>
                    <a:pt x="17022" y="3101"/>
                  </a:lnTo>
                  <a:lnTo>
                    <a:pt x="17022"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2334650" y="2330100"/>
              <a:ext cx="91975" cy="1025125"/>
            </a:xfrm>
            <a:custGeom>
              <a:avLst/>
              <a:gdLst/>
              <a:ahLst/>
              <a:cxnLst/>
              <a:rect l="l" t="t" r="r" b="b"/>
              <a:pathLst>
                <a:path w="3679" h="41005" extrusionOk="0">
                  <a:moveTo>
                    <a:pt x="1" y="1"/>
                  </a:moveTo>
                  <a:lnTo>
                    <a:pt x="1" y="41005"/>
                  </a:lnTo>
                  <a:lnTo>
                    <a:pt x="3679" y="41005"/>
                  </a:lnTo>
                  <a:lnTo>
                    <a:pt x="2584"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2351375" y="1940300"/>
              <a:ext cx="29650" cy="424025"/>
            </a:xfrm>
            <a:custGeom>
              <a:avLst/>
              <a:gdLst/>
              <a:ahLst/>
              <a:cxnLst/>
              <a:rect l="l" t="t" r="r" b="b"/>
              <a:pathLst>
                <a:path w="1186" h="16961" extrusionOk="0">
                  <a:moveTo>
                    <a:pt x="0" y="0"/>
                  </a:moveTo>
                  <a:lnTo>
                    <a:pt x="0" y="16961"/>
                  </a:lnTo>
                  <a:lnTo>
                    <a:pt x="1186" y="16961"/>
                  </a:lnTo>
                  <a:lnTo>
                    <a:pt x="852"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2290575" y="2733625"/>
              <a:ext cx="174800" cy="150475"/>
            </a:xfrm>
            <a:custGeom>
              <a:avLst/>
              <a:gdLst/>
              <a:ahLst/>
              <a:cxnLst/>
              <a:rect l="l" t="t" r="r" b="b"/>
              <a:pathLst>
                <a:path w="6992" h="6019" extrusionOk="0">
                  <a:moveTo>
                    <a:pt x="852" y="0"/>
                  </a:moveTo>
                  <a:lnTo>
                    <a:pt x="1" y="3283"/>
                  </a:lnTo>
                  <a:lnTo>
                    <a:pt x="1" y="6018"/>
                  </a:lnTo>
                  <a:lnTo>
                    <a:pt x="6992" y="6018"/>
                  </a:lnTo>
                  <a:lnTo>
                    <a:pt x="6961" y="3009"/>
                  </a:lnTo>
                  <a:lnTo>
                    <a:pt x="6019"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2241950" y="3781500"/>
              <a:ext cx="370100" cy="1912675"/>
            </a:xfrm>
            <a:custGeom>
              <a:avLst/>
              <a:gdLst/>
              <a:ahLst/>
              <a:cxnLst/>
              <a:rect l="l" t="t" r="r" b="b"/>
              <a:pathLst>
                <a:path w="14804" h="76507" extrusionOk="0">
                  <a:moveTo>
                    <a:pt x="2371" y="1"/>
                  </a:moveTo>
                  <a:lnTo>
                    <a:pt x="2280" y="2827"/>
                  </a:lnTo>
                  <a:lnTo>
                    <a:pt x="2007" y="11612"/>
                  </a:lnTo>
                  <a:lnTo>
                    <a:pt x="0" y="76506"/>
                  </a:lnTo>
                  <a:lnTo>
                    <a:pt x="14803" y="76506"/>
                  </a:lnTo>
                  <a:lnTo>
                    <a:pt x="11247" y="14226"/>
                  </a:lnTo>
                  <a:lnTo>
                    <a:pt x="10578" y="2736"/>
                  </a:lnTo>
                  <a:lnTo>
                    <a:pt x="10426"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505600" y="3702475"/>
              <a:ext cx="693050" cy="1517525"/>
            </a:xfrm>
            <a:custGeom>
              <a:avLst/>
              <a:gdLst/>
              <a:ahLst/>
              <a:cxnLst/>
              <a:rect l="l" t="t" r="r" b="b"/>
              <a:pathLst>
                <a:path w="27722" h="60701" extrusionOk="0">
                  <a:moveTo>
                    <a:pt x="0" y="0"/>
                  </a:moveTo>
                  <a:lnTo>
                    <a:pt x="0" y="60700"/>
                  </a:lnTo>
                  <a:lnTo>
                    <a:pt x="27721" y="60700"/>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2785275" y="4426650"/>
              <a:ext cx="693050" cy="793350"/>
            </a:xfrm>
            <a:custGeom>
              <a:avLst/>
              <a:gdLst/>
              <a:ahLst/>
              <a:cxnLst/>
              <a:rect l="l" t="t" r="r" b="b"/>
              <a:pathLst>
                <a:path w="27722" h="31734" extrusionOk="0">
                  <a:moveTo>
                    <a:pt x="0" y="0"/>
                  </a:moveTo>
                  <a:lnTo>
                    <a:pt x="0" y="31733"/>
                  </a:lnTo>
                  <a:lnTo>
                    <a:pt x="27721" y="31733"/>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2729050" y="4359775"/>
              <a:ext cx="805500" cy="110975"/>
            </a:xfrm>
            <a:custGeom>
              <a:avLst/>
              <a:gdLst/>
              <a:ahLst/>
              <a:cxnLst/>
              <a:rect l="l" t="t" r="r" b="b"/>
              <a:pathLst>
                <a:path w="32220" h="4439" extrusionOk="0">
                  <a:moveTo>
                    <a:pt x="1915" y="1"/>
                  </a:moveTo>
                  <a:lnTo>
                    <a:pt x="0" y="2675"/>
                  </a:lnTo>
                  <a:lnTo>
                    <a:pt x="0" y="4438"/>
                  </a:lnTo>
                  <a:lnTo>
                    <a:pt x="32220" y="4438"/>
                  </a:lnTo>
                  <a:lnTo>
                    <a:pt x="32220" y="2675"/>
                  </a:lnTo>
                  <a:lnTo>
                    <a:pt x="30305"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3478300" y="5007200"/>
              <a:ext cx="667975" cy="335900"/>
            </a:xfrm>
            <a:custGeom>
              <a:avLst/>
              <a:gdLst/>
              <a:ahLst/>
              <a:cxnLst/>
              <a:rect l="l" t="t" r="r" b="b"/>
              <a:pathLst>
                <a:path w="26719" h="13436" extrusionOk="0">
                  <a:moveTo>
                    <a:pt x="0" y="1"/>
                  </a:moveTo>
                  <a:lnTo>
                    <a:pt x="0" y="13435"/>
                  </a:lnTo>
                  <a:lnTo>
                    <a:pt x="26718" y="13435"/>
                  </a:lnTo>
                  <a:lnTo>
                    <a:pt x="26718"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4734400" y="3855975"/>
              <a:ext cx="665675" cy="1451400"/>
            </a:xfrm>
            <a:custGeom>
              <a:avLst/>
              <a:gdLst/>
              <a:ahLst/>
              <a:cxnLst/>
              <a:rect l="l" t="t" r="r" b="b"/>
              <a:pathLst>
                <a:path w="26627" h="58056" extrusionOk="0">
                  <a:moveTo>
                    <a:pt x="16779" y="0"/>
                  </a:moveTo>
                  <a:lnTo>
                    <a:pt x="0" y="7508"/>
                  </a:lnTo>
                  <a:lnTo>
                    <a:pt x="0" y="58056"/>
                  </a:lnTo>
                  <a:lnTo>
                    <a:pt x="25320" y="58056"/>
                  </a:lnTo>
                  <a:lnTo>
                    <a:pt x="26627" y="10213"/>
                  </a:lnTo>
                  <a:lnTo>
                    <a:pt x="16779"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5367400" y="3644725"/>
              <a:ext cx="693025" cy="1655050"/>
            </a:xfrm>
            <a:custGeom>
              <a:avLst/>
              <a:gdLst/>
              <a:ahLst/>
              <a:cxnLst/>
              <a:rect l="l" t="t" r="r" b="b"/>
              <a:pathLst>
                <a:path w="27721" h="66202" extrusionOk="0">
                  <a:moveTo>
                    <a:pt x="0" y="0"/>
                  </a:moveTo>
                  <a:lnTo>
                    <a:pt x="0" y="66202"/>
                  </a:lnTo>
                  <a:lnTo>
                    <a:pt x="27721" y="66202"/>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5292925" y="3168275"/>
              <a:ext cx="841225" cy="542575"/>
            </a:xfrm>
            <a:custGeom>
              <a:avLst/>
              <a:gdLst/>
              <a:ahLst/>
              <a:cxnLst/>
              <a:rect l="l" t="t" r="r" b="b"/>
              <a:pathLst>
                <a:path w="33649" h="21703" extrusionOk="0">
                  <a:moveTo>
                    <a:pt x="13374" y="0"/>
                  </a:moveTo>
                  <a:lnTo>
                    <a:pt x="2158" y="16657"/>
                  </a:lnTo>
                  <a:lnTo>
                    <a:pt x="0" y="16657"/>
                  </a:lnTo>
                  <a:lnTo>
                    <a:pt x="0" y="21703"/>
                  </a:lnTo>
                  <a:lnTo>
                    <a:pt x="33648" y="21703"/>
                  </a:lnTo>
                  <a:lnTo>
                    <a:pt x="33648" y="16657"/>
                  </a:lnTo>
                  <a:lnTo>
                    <a:pt x="31490" y="16657"/>
                  </a:lnTo>
                  <a:lnTo>
                    <a:pt x="20305"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5677425" y="2724500"/>
              <a:ext cx="72225" cy="443800"/>
            </a:xfrm>
            <a:custGeom>
              <a:avLst/>
              <a:gdLst/>
              <a:ahLst/>
              <a:cxnLst/>
              <a:rect l="l" t="t" r="r" b="b"/>
              <a:pathLst>
                <a:path w="2889" h="17752" extrusionOk="0">
                  <a:moveTo>
                    <a:pt x="1277" y="0"/>
                  </a:moveTo>
                  <a:lnTo>
                    <a:pt x="0" y="17751"/>
                  </a:lnTo>
                  <a:lnTo>
                    <a:pt x="2888" y="17751"/>
                  </a:lnTo>
                  <a:lnTo>
                    <a:pt x="2007"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4146250" y="4413725"/>
              <a:ext cx="692275" cy="1119350"/>
            </a:xfrm>
            <a:custGeom>
              <a:avLst/>
              <a:gdLst/>
              <a:ahLst/>
              <a:cxnLst/>
              <a:rect l="l" t="t" r="r" b="b"/>
              <a:pathLst>
                <a:path w="27691" h="44774" extrusionOk="0">
                  <a:moveTo>
                    <a:pt x="0" y="1"/>
                  </a:moveTo>
                  <a:lnTo>
                    <a:pt x="0" y="44773"/>
                  </a:lnTo>
                  <a:lnTo>
                    <a:pt x="27691" y="44773"/>
                  </a:lnTo>
                  <a:lnTo>
                    <a:pt x="27691"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42"/>
          <p:cNvGrpSpPr/>
          <p:nvPr/>
        </p:nvGrpSpPr>
        <p:grpSpPr>
          <a:xfrm flipH="1">
            <a:off x="8062698" y="3879643"/>
            <a:ext cx="524219" cy="502609"/>
            <a:chOff x="2330175" y="3414800"/>
            <a:chExt cx="822950" cy="789025"/>
          </a:xfrm>
        </p:grpSpPr>
        <p:sp>
          <p:nvSpPr>
            <p:cNvPr id="1319" name="Google Shape;1319;p42"/>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42"/>
          <p:cNvGrpSpPr/>
          <p:nvPr/>
        </p:nvGrpSpPr>
        <p:grpSpPr>
          <a:xfrm flipH="1">
            <a:off x="470139" y="2624350"/>
            <a:ext cx="423650" cy="419075"/>
            <a:chOff x="2227600" y="2540350"/>
            <a:chExt cx="423650" cy="419075"/>
          </a:xfrm>
        </p:grpSpPr>
        <p:sp>
          <p:nvSpPr>
            <p:cNvPr id="1322" name="Google Shape;1322;p42"/>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2"/>
          <p:cNvGrpSpPr/>
          <p:nvPr/>
        </p:nvGrpSpPr>
        <p:grpSpPr>
          <a:xfrm flipH="1">
            <a:off x="8167830" y="1436411"/>
            <a:ext cx="655170" cy="633191"/>
            <a:chOff x="2189225" y="3926875"/>
            <a:chExt cx="909200" cy="878700"/>
          </a:xfrm>
        </p:grpSpPr>
        <p:sp>
          <p:nvSpPr>
            <p:cNvPr id="1325" name="Google Shape;1325;p42"/>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42"/>
          <p:cNvGrpSpPr/>
          <p:nvPr/>
        </p:nvGrpSpPr>
        <p:grpSpPr>
          <a:xfrm flipH="1">
            <a:off x="4718452" y="135025"/>
            <a:ext cx="316075" cy="321075"/>
            <a:chOff x="1852325" y="3558000"/>
            <a:chExt cx="316075" cy="321075"/>
          </a:xfrm>
        </p:grpSpPr>
        <p:sp>
          <p:nvSpPr>
            <p:cNvPr id="1328" name="Google Shape;1328;p42"/>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0" name="Google Shape;1330;p42"/>
          <p:cNvSpPr/>
          <p:nvPr/>
        </p:nvSpPr>
        <p:spPr>
          <a:xfrm flipH="1">
            <a:off x="532664" y="53950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p3"/>
          <p:cNvGrpSpPr/>
          <p:nvPr/>
        </p:nvGrpSpPr>
        <p:grpSpPr>
          <a:xfrm flipH="1">
            <a:off x="-98604" y="892271"/>
            <a:ext cx="9331728" cy="4296079"/>
            <a:chOff x="238125" y="-1538475"/>
            <a:chExt cx="7124000" cy="3279700"/>
          </a:xfrm>
        </p:grpSpPr>
        <p:sp>
          <p:nvSpPr>
            <p:cNvPr id="51" name="Google Shape;51;p3"/>
            <p:cNvSpPr/>
            <p:nvPr/>
          </p:nvSpPr>
          <p:spPr>
            <a:xfrm>
              <a:off x="238125" y="-1538475"/>
              <a:ext cx="7124000" cy="3279700"/>
            </a:xfrm>
            <a:custGeom>
              <a:avLst/>
              <a:gdLst/>
              <a:ahLst/>
              <a:cxnLst/>
              <a:rect l="l" t="t" r="r" b="b"/>
              <a:pathLst>
                <a:path w="284960" h="131188" extrusionOk="0">
                  <a:moveTo>
                    <a:pt x="284960" y="0"/>
                  </a:moveTo>
                  <a:lnTo>
                    <a:pt x="277300" y="1368"/>
                  </a:lnTo>
                  <a:lnTo>
                    <a:pt x="254473" y="12098"/>
                  </a:lnTo>
                  <a:cubicBezTo>
                    <a:pt x="254473" y="12098"/>
                    <a:pt x="215779" y="38025"/>
                    <a:pt x="210977" y="42797"/>
                  </a:cubicBezTo>
                  <a:cubicBezTo>
                    <a:pt x="206174" y="47569"/>
                    <a:pt x="199761" y="61825"/>
                    <a:pt x="194016" y="68025"/>
                  </a:cubicBezTo>
                  <a:lnTo>
                    <a:pt x="197876" y="70943"/>
                  </a:lnTo>
                  <a:lnTo>
                    <a:pt x="202192" y="91825"/>
                  </a:lnTo>
                  <a:lnTo>
                    <a:pt x="201706" y="91856"/>
                  </a:lnTo>
                  <a:lnTo>
                    <a:pt x="118330" y="96263"/>
                  </a:lnTo>
                  <a:cubicBezTo>
                    <a:pt x="118330" y="96263"/>
                    <a:pt x="98908" y="69515"/>
                    <a:pt x="98908" y="67569"/>
                  </a:cubicBezTo>
                  <a:cubicBezTo>
                    <a:pt x="98908" y="67083"/>
                    <a:pt x="100944" y="64651"/>
                    <a:pt x="104044" y="61308"/>
                  </a:cubicBezTo>
                  <a:cubicBezTo>
                    <a:pt x="102707" y="57387"/>
                    <a:pt x="101491" y="54165"/>
                    <a:pt x="100458" y="53192"/>
                  </a:cubicBezTo>
                  <a:cubicBezTo>
                    <a:pt x="98057" y="50973"/>
                    <a:pt x="77296" y="29271"/>
                    <a:pt x="64986" y="19636"/>
                  </a:cubicBezTo>
                  <a:cubicBezTo>
                    <a:pt x="61430" y="16839"/>
                    <a:pt x="58573" y="15046"/>
                    <a:pt x="57083" y="15046"/>
                  </a:cubicBezTo>
                  <a:cubicBezTo>
                    <a:pt x="50396" y="15046"/>
                    <a:pt x="36627" y="33040"/>
                    <a:pt x="34317" y="34134"/>
                  </a:cubicBezTo>
                  <a:cubicBezTo>
                    <a:pt x="32007" y="35229"/>
                    <a:pt x="0" y="66384"/>
                    <a:pt x="0" y="66384"/>
                  </a:cubicBezTo>
                  <a:lnTo>
                    <a:pt x="0" y="131187"/>
                  </a:lnTo>
                  <a:lnTo>
                    <a:pt x="284960" y="131187"/>
                  </a:lnTo>
                  <a:lnTo>
                    <a:pt x="284960"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710800" y="-5800"/>
              <a:ext cx="2582150" cy="873900"/>
            </a:xfrm>
            <a:custGeom>
              <a:avLst/>
              <a:gdLst/>
              <a:ahLst/>
              <a:cxnLst/>
              <a:rect l="l" t="t" r="r" b="b"/>
              <a:pathLst>
                <a:path w="103286" h="34956" extrusionOk="0">
                  <a:moveTo>
                    <a:pt x="5137" y="1"/>
                  </a:moveTo>
                  <a:cubicBezTo>
                    <a:pt x="2037" y="3344"/>
                    <a:pt x="1" y="5776"/>
                    <a:pt x="1" y="6262"/>
                  </a:cubicBezTo>
                  <a:cubicBezTo>
                    <a:pt x="1" y="8208"/>
                    <a:pt x="19423" y="34956"/>
                    <a:pt x="19423" y="34956"/>
                  </a:cubicBezTo>
                  <a:lnTo>
                    <a:pt x="102799" y="30549"/>
                  </a:lnTo>
                  <a:lnTo>
                    <a:pt x="103285" y="30518"/>
                  </a:lnTo>
                  <a:lnTo>
                    <a:pt x="98969" y="9636"/>
                  </a:lnTo>
                  <a:lnTo>
                    <a:pt x="95109" y="6718"/>
                  </a:lnTo>
                  <a:cubicBezTo>
                    <a:pt x="89364" y="12889"/>
                    <a:pt x="40913" y="31491"/>
                    <a:pt x="40913" y="31491"/>
                  </a:cubicBezTo>
                  <a:cubicBezTo>
                    <a:pt x="40913" y="31491"/>
                    <a:pt x="19788" y="22615"/>
                    <a:pt x="14499" y="20214"/>
                  </a:cubicBezTo>
                  <a:cubicBezTo>
                    <a:pt x="11004" y="18603"/>
                    <a:pt x="7812" y="7873"/>
                    <a:pt x="5137"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rot="-628386">
            <a:off x="7666436" y="4530403"/>
            <a:ext cx="1252201" cy="689044"/>
            <a:chOff x="2022350" y="5047200"/>
            <a:chExt cx="967350" cy="532300"/>
          </a:xfrm>
        </p:grpSpPr>
        <p:sp>
          <p:nvSpPr>
            <p:cNvPr id="54" name="Google Shape;54;p3"/>
            <p:cNvSpPr/>
            <p:nvPr/>
          </p:nvSpPr>
          <p:spPr>
            <a:xfrm>
              <a:off x="2022350" y="5144625"/>
              <a:ext cx="349575" cy="334600"/>
            </a:xfrm>
            <a:custGeom>
              <a:avLst/>
              <a:gdLst/>
              <a:ahLst/>
              <a:cxnLst/>
              <a:rect l="l" t="t" r="r" b="b"/>
              <a:pathLst>
                <a:path w="13983" h="13384" extrusionOk="0">
                  <a:moveTo>
                    <a:pt x="8380" y="0"/>
                  </a:moveTo>
                  <a:cubicBezTo>
                    <a:pt x="8264" y="0"/>
                    <a:pt x="8145" y="11"/>
                    <a:pt x="8025" y="36"/>
                  </a:cubicBezTo>
                  <a:cubicBezTo>
                    <a:pt x="6930" y="248"/>
                    <a:pt x="5654" y="856"/>
                    <a:pt x="4681" y="1403"/>
                  </a:cubicBezTo>
                  <a:cubicBezTo>
                    <a:pt x="3556" y="2011"/>
                    <a:pt x="2523" y="2923"/>
                    <a:pt x="2006" y="4048"/>
                  </a:cubicBezTo>
                  <a:cubicBezTo>
                    <a:pt x="1520" y="5112"/>
                    <a:pt x="1490" y="6267"/>
                    <a:pt x="1186" y="7361"/>
                  </a:cubicBezTo>
                  <a:cubicBezTo>
                    <a:pt x="973" y="8212"/>
                    <a:pt x="395" y="8941"/>
                    <a:pt x="152" y="9793"/>
                  </a:cubicBezTo>
                  <a:cubicBezTo>
                    <a:pt x="91" y="9945"/>
                    <a:pt x="61" y="10066"/>
                    <a:pt x="61" y="10188"/>
                  </a:cubicBezTo>
                  <a:cubicBezTo>
                    <a:pt x="0" y="10279"/>
                    <a:pt x="0" y="10370"/>
                    <a:pt x="61" y="10461"/>
                  </a:cubicBezTo>
                  <a:cubicBezTo>
                    <a:pt x="91" y="10583"/>
                    <a:pt x="182" y="10644"/>
                    <a:pt x="274" y="10674"/>
                  </a:cubicBezTo>
                  <a:cubicBezTo>
                    <a:pt x="365" y="10735"/>
                    <a:pt x="486" y="10796"/>
                    <a:pt x="638" y="10856"/>
                  </a:cubicBezTo>
                  <a:cubicBezTo>
                    <a:pt x="1429" y="11221"/>
                    <a:pt x="2371" y="11252"/>
                    <a:pt x="3161" y="11647"/>
                  </a:cubicBezTo>
                  <a:cubicBezTo>
                    <a:pt x="4164" y="12133"/>
                    <a:pt x="5076" y="12863"/>
                    <a:pt x="6170" y="13197"/>
                  </a:cubicBezTo>
                  <a:cubicBezTo>
                    <a:pt x="6603" y="13327"/>
                    <a:pt x="7051" y="13383"/>
                    <a:pt x="7505" y="13383"/>
                  </a:cubicBezTo>
                  <a:cubicBezTo>
                    <a:pt x="8326" y="13383"/>
                    <a:pt x="9167" y="13197"/>
                    <a:pt x="9970" y="12923"/>
                  </a:cubicBezTo>
                  <a:cubicBezTo>
                    <a:pt x="11003" y="12528"/>
                    <a:pt x="12310" y="11951"/>
                    <a:pt x="13161" y="11282"/>
                  </a:cubicBezTo>
                  <a:cubicBezTo>
                    <a:pt x="13891" y="10704"/>
                    <a:pt x="13982" y="9732"/>
                    <a:pt x="13861" y="8881"/>
                  </a:cubicBezTo>
                  <a:cubicBezTo>
                    <a:pt x="13678" y="7786"/>
                    <a:pt x="13405" y="6662"/>
                    <a:pt x="12645" y="5811"/>
                  </a:cubicBezTo>
                  <a:cubicBezTo>
                    <a:pt x="12402" y="5537"/>
                    <a:pt x="12098" y="5294"/>
                    <a:pt x="11763" y="5112"/>
                  </a:cubicBezTo>
                  <a:cubicBezTo>
                    <a:pt x="11854" y="4747"/>
                    <a:pt x="11854" y="4382"/>
                    <a:pt x="11824" y="4017"/>
                  </a:cubicBezTo>
                  <a:cubicBezTo>
                    <a:pt x="11672" y="2893"/>
                    <a:pt x="11003" y="1920"/>
                    <a:pt x="10274" y="1069"/>
                  </a:cubicBezTo>
                  <a:cubicBezTo>
                    <a:pt x="9799" y="489"/>
                    <a:pt x="9141" y="0"/>
                    <a:pt x="8380"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199400" y="5099825"/>
              <a:ext cx="262950" cy="347025"/>
            </a:xfrm>
            <a:custGeom>
              <a:avLst/>
              <a:gdLst/>
              <a:ahLst/>
              <a:cxnLst/>
              <a:rect l="l" t="t" r="r" b="b"/>
              <a:pathLst>
                <a:path w="10518" h="13881" extrusionOk="0">
                  <a:moveTo>
                    <a:pt x="3616" y="1"/>
                  </a:moveTo>
                  <a:cubicBezTo>
                    <a:pt x="2826" y="1"/>
                    <a:pt x="2043" y="180"/>
                    <a:pt x="1338" y="490"/>
                  </a:cubicBezTo>
                  <a:cubicBezTo>
                    <a:pt x="973" y="673"/>
                    <a:pt x="608" y="885"/>
                    <a:pt x="426" y="1220"/>
                  </a:cubicBezTo>
                  <a:cubicBezTo>
                    <a:pt x="0" y="1980"/>
                    <a:pt x="426" y="3287"/>
                    <a:pt x="608" y="4046"/>
                  </a:cubicBezTo>
                  <a:cubicBezTo>
                    <a:pt x="821" y="5050"/>
                    <a:pt x="1186" y="6053"/>
                    <a:pt x="1581" y="6995"/>
                  </a:cubicBezTo>
                  <a:cubicBezTo>
                    <a:pt x="2402" y="8849"/>
                    <a:pt x="3465" y="10582"/>
                    <a:pt x="4590" y="12253"/>
                  </a:cubicBezTo>
                  <a:cubicBezTo>
                    <a:pt x="4955" y="12800"/>
                    <a:pt x="5502" y="13712"/>
                    <a:pt x="6201" y="13864"/>
                  </a:cubicBezTo>
                  <a:cubicBezTo>
                    <a:pt x="6267" y="13875"/>
                    <a:pt x="6333" y="13880"/>
                    <a:pt x="6401" y="13880"/>
                  </a:cubicBezTo>
                  <a:cubicBezTo>
                    <a:pt x="6707" y="13880"/>
                    <a:pt x="7027" y="13776"/>
                    <a:pt x="7326" y="13651"/>
                  </a:cubicBezTo>
                  <a:cubicBezTo>
                    <a:pt x="8116" y="13287"/>
                    <a:pt x="8785" y="12740"/>
                    <a:pt x="9332" y="12101"/>
                  </a:cubicBezTo>
                  <a:cubicBezTo>
                    <a:pt x="9909" y="11402"/>
                    <a:pt x="10061" y="10855"/>
                    <a:pt x="10244" y="10034"/>
                  </a:cubicBezTo>
                  <a:cubicBezTo>
                    <a:pt x="10426" y="9214"/>
                    <a:pt x="10517" y="8393"/>
                    <a:pt x="10426" y="7572"/>
                  </a:cubicBezTo>
                  <a:cubicBezTo>
                    <a:pt x="10365" y="6782"/>
                    <a:pt x="10335" y="5992"/>
                    <a:pt x="10031" y="5232"/>
                  </a:cubicBezTo>
                  <a:cubicBezTo>
                    <a:pt x="9210" y="3287"/>
                    <a:pt x="7903" y="1706"/>
                    <a:pt x="5958" y="642"/>
                  </a:cubicBezTo>
                  <a:cubicBezTo>
                    <a:pt x="5228" y="247"/>
                    <a:pt x="4681" y="4"/>
                    <a:pt x="3800" y="4"/>
                  </a:cubicBezTo>
                  <a:cubicBezTo>
                    <a:pt x="3738" y="2"/>
                    <a:pt x="3677" y="1"/>
                    <a:pt x="3616"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411400" y="5154450"/>
              <a:ext cx="97300" cy="83900"/>
            </a:xfrm>
            <a:custGeom>
              <a:avLst/>
              <a:gdLst/>
              <a:ahLst/>
              <a:cxnLst/>
              <a:rect l="l" t="t" r="r" b="b"/>
              <a:pathLst>
                <a:path w="3892" h="3356" extrusionOk="0">
                  <a:moveTo>
                    <a:pt x="3690" y="0"/>
                  </a:moveTo>
                  <a:cubicBezTo>
                    <a:pt x="3595" y="0"/>
                    <a:pt x="3478" y="44"/>
                    <a:pt x="3405" y="99"/>
                  </a:cubicBezTo>
                  <a:cubicBezTo>
                    <a:pt x="2736" y="615"/>
                    <a:pt x="2250" y="1254"/>
                    <a:pt x="1672" y="1861"/>
                  </a:cubicBezTo>
                  <a:cubicBezTo>
                    <a:pt x="1460" y="2105"/>
                    <a:pt x="1" y="2925"/>
                    <a:pt x="548" y="3260"/>
                  </a:cubicBezTo>
                  <a:cubicBezTo>
                    <a:pt x="662" y="3325"/>
                    <a:pt x="802" y="3355"/>
                    <a:pt x="945" y="3355"/>
                  </a:cubicBezTo>
                  <a:cubicBezTo>
                    <a:pt x="1069" y="3355"/>
                    <a:pt x="1195" y="3332"/>
                    <a:pt x="1308" y="3290"/>
                  </a:cubicBezTo>
                  <a:cubicBezTo>
                    <a:pt x="1551" y="3199"/>
                    <a:pt x="1733" y="3047"/>
                    <a:pt x="1946" y="2865"/>
                  </a:cubicBezTo>
                  <a:cubicBezTo>
                    <a:pt x="2736" y="2196"/>
                    <a:pt x="3557" y="1284"/>
                    <a:pt x="3831" y="311"/>
                  </a:cubicBezTo>
                  <a:cubicBezTo>
                    <a:pt x="3861" y="220"/>
                    <a:pt x="3891" y="129"/>
                    <a:pt x="3831" y="68"/>
                  </a:cubicBezTo>
                  <a:cubicBezTo>
                    <a:pt x="3806" y="19"/>
                    <a:pt x="3753" y="0"/>
                    <a:pt x="3690"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16575" y="5205700"/>
              <a:ext cx="373125" cy="373800"/>
            </a:xfrm>
            <a:custGeom>
              <a:avLst/>
              <a:gdLst/>
              <a:ahLst/>
              <a:cxnLst/>
              <a:rect l="l" t="t" r="r" b="b"/>
              <a:pathLst>
                <a:path w="14925" h="14952" extrusionOk="0">
                  <a:moveTo>
                    <a:pt x="10328" y="1"/>
                  </a:moveTo>
                  <a:cubicBezTo>
                    <a:pt x="10014" y="1"/>
                    <a:pt x="9697" y="44"/>
                    <a:pt x="9393" y="115"/>
                  </a:cubicBezTo>
                  <a:cubicBezTo>
                    <a:pt x="8207" y="389"/>
                    <a:pt x="6992" y="784"/>
                    <a:pt x="6140" y="1666"/>
                  </a:cubicBezTo>
                  <a:cubicBezTo>
                    <a:pt x="5867" y="1939"/>
                    <a:pt x="5624" y="2304"/>
                    <a:pt x="5472" y="2669"/>
                  </a:cubicBezTo>
                  <a:cubicBezTo>
                    <a:pt x="5294" y="2641"/>
                    <a:pt x="5110" y="2626"/>
                    <a:pt x="4926" y="2626"/>
                  </a:cubicBezTo>
                  <a:cubicBezTo>
                    <a:pt x="4700" y="2626"/>
                    <a:pt x="4473" y="2649"/>
                    <a:pt x="4256" y="2699"/>
                  </a:cubicBezTo>
                  <a:cubicBezTo>
                    <a:pt x="3071" y="2942"/>
                    <a:pt x="2067" y="3763"/>
                    <a:pt x="1216" y="4584"/>
                  </a:cubicBezTo>
                  <a:cubicBezTo>
                    <a:pt x="548" y="5252"/>
                    <a:pt x="1" y="6164"/>
                    <a:pt x="274" y="7137"/>
                  </a:cubicBezTo>
                  <a:cubicBezTo>
                    <a:pt x="578" y="8292"/>
                    <a:pt x="1338" y="9629"/>
                    <a:pt x="2007" y="10632"/>
                  </a:cubicBezTo>
                  <a:cubicBezTo>
                    <a:pt x="2767" y="11787"/>
                    <a:pt x="3830" y="12821"/>
                    <a:pt x="5107" y="13307"/>
                  </a:cubicBezTo>
                  <a:cubicBezTo>
                    <a:pt x="6292" y="13763"/>
                    <a:pt x="7539" y="13672"/>
                    <a:pt x="8755" y="13915"/>
                  </a:cubicBezTo>
                  <a:cubicBezTo>
                    <a:pt x="9697" y="14097"/>
                    <a:pt x="10517" y="14645"/>
                    <a:pt x="11460" y="14857"/>
                  </a:cubicBezTo>
                  <a:cubicBezTo>
                    <a:pt x="11612" y="14888"/>
                    <a:pt x="11764" y="14918"/>
                    <a:pt x="11885" y="14918"/>
                  </a:cubicBezTo>
                  <a:cubicBezTo>
                    <a:pt x="11932" y="14941"/>
                    <a:pt x="11974" y="14951"/>
                    <a:pt x="12013" y="14951"/>
                  </a:cubicBezTo>
                  <a:cubicBezTo>
                    <a:pt x="12077" y="14951"/>
                    <a:pt x="12133" y="14925"/>
                    <a:pt x="12189" y="14888"/>
                  </a:cubicBezTo>
                  <a:cubicBezTo>
                    <a:pt x="12311" y="14857"/>
                    <a:pt x="12372" y="14766"/>
                    <a:pt x="12402" y="14645"/>
                  </a:cubicBezTo>
                  <a:cubicBezTo>
                    <a:pt x="12463" y="14553"/>
                    <a:pt x="12524" y="14401"/>
                    <a:pt x="12554" y="14249"/>
                  </a:cubicBezTo>
                  <a:cubicBezTo>
                    <a:pt x="12888" y="13337"/>
                    <a:pt x="12888" y="12334"/>
                    <a:pt x="13223" y="11453"/>
                  </a:cubicBezTo>
                  <a:cubicBezTo>
                    <a:pt x="13679" y="10298"/>
                    <a:pt x="14408" y="9295"/>
                    <a:pt x="14651" y="8049"/>
                  </a:cubicBezTo>
                  <a:cubicBezTo>
                    <a:pt x="14925" y="6742"/>
                    <a:pt x="14621" y="5283"/>
                    <a:pt x="14043" y="4006"/>
                  </a:cubicBezTo>
                  <a:cubicBezTo>
                    <a:pt x="13557" y="2912"/>
                    <a:pt x="12828" y="1544"/>
                    <a:pt x="12037" y="663"/>
                  </a:cubicBezTo>
                  <a:cubicBezTo>
                    <a:pt x="11571" y="176"/>
                    <a:pt x="10957" y="1"/>
                    <a:pt x="10328"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566425" y="5113350"/>
              <a:ext cx="373125" cy="288625"/>
            </a:xfrm>
            <a:custGeom>
              <a:avLst/>
              <a:gdLst/>
              <a:ahLst/>
              <a:cxnLst/>
              <a:rect l="l" t="t" r="r" b="b"/>
              <a:pathLst>
                <a:path w="14925" h="11545" extrusionOk="0">
                  <a:moveTo>
                    <a:pt x="9016" y="1"/>
                  </a:moveTo>
                  <a:cubicBezTo>
                    <a:pt x="7183" y="1"/>
                    <a:pt x="5475" y="516"/>
                    <a:pt x="3921" y="1439"/>
                  </a:cubicBezTo>
                  <a:cubicBezTo>
                    <a:pt x="3162" y="1894"/>
                    <a:pt x="2645" y="2563"/>
                    <a:pt x="2067" y="3202"/>
                  </a:cubicBezTo>
                  <a:cubicBezTo>
                    <a:pt x="1459" y="3870"/>
                    <a:pt x="973" y="4660"/>
                    <a:pt x="608" y="5481"/>
                  </a:cubicBezTo>
                  <a:cubicBezTo>
                    <a:pt x="244" y="6302"/>
                    <a:pt x="0" y="6910"/>
                    <a:pt x="61" y="7882"/>
                  </a:cubicBezTo>
                  <a:cubicBezTo>
                    <a:pt x="122" y="8794"/>
                    <a:pt x="365" y="9706"/>
                    <a:pt x="821" y="10496"/>
                  </a:cubicBezTo>
                  <a:cubicBezTo>
                    <a:pt x="1034" y="10892"/>
                    <a:pt x="1307" y="11256"/>
                    <a:pt x="1672" y="11439"/>
                  </a:cubicBezTo>
                  <a:cubicBezTo>
                    <a:pt x="1844" y="11514"/>
                    <a:pt x="2039" y="11544"/>
                    <a:pt x="2244" y="11544"/>
                  </a:cubicBezTo>
                  <a:cubicBezTo>
                    <a:pt x="2871" y="11544"/>
                    <a:pt x="3600" y="11257"/>
                    <a:pt x="4104" y="11074"/>
                  </a:cubicBezTo>
                  <a:cubicBezTo>
                    <a:pt x="6171" y="10314"/>
                    <a:pt x="8207" y="9524"/>
                    <a:pt x="10122" y="8430"/>
                  </a:cubicBezTo>
                  <a:cubicBezTo>
                    <a:pt x="11095" y="7882"/>
                    <a:pt x="12037" y="7244"/>
                    <a:pt x="12888" y="6515"/>
                  </a:cubicBezTo>
                  <a:cubicBezTo>
                    <a:pt x="13527" y="5968"/>
                    <a:pt x="14742" y="5116"/>
                    <a:pt x="14864" y="4144"/>
                  </a:cubicBezTo>
                  <a:cubicBezTo>
                    <a:pt x="14925" y="3749"/>
                    <a:pt x="14773" y="3323"/>
                    <a:pt x="14560" y="2958"/>
                  </a:cubicBezTo>
                  <a:cubicBezTo>
                    <a:pt x="14104" y="2138"/>
                    <a:pt x="13466" y="1439"/>
                    <a:pt x="12736" y="922"/>
                  </a:cubicBezTo>
                  <a:cubicBezTo>
                    <a:pt x="11946" y="344"/>
                    <a:pt x="11308" y="223"/>
                    <a:pt x="10426" y="101"/>
                  </a:cubicBezTo>
                  <a:cubicBezTo>
                    <a:pt x="9948" y="34"/>
                    <a:pt x="9478" y="1"/>
                    <a:pt x="9016"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250" y="5047200"/>
              <a:ext cx="49975" cy="122725"/>
            </a:xfrm>
            <a:custGeom>
              <a:avLst/>
              <a:gdLst/>
              <a:ahLst/>
              <a:cxnLst/>
              <a:rect l="l" t="t" r="r" b="b"/>
              <a:pathLst>
                <a:path w="1999" h="4909" extrusionOk="0">
                  <a:moveTo>
                    <a:pt x="601" y="1"/>
                  </a:moveTo>
                  <a:cubicBezTo>
                    <a:pt x="583" y="1"/>
                    <a:pt x="566" y="4"/>
                    <a:pt x="548" y="12"/>
                  </a:cubicBezTo>
                  <a:cubicBezTo>
                    <a:pt x="457" y="42"/>
                    <a:pt x="396" y="133"/>
                    <a:pt x="365" y="194"/>
                  </a:cubicBezTo>
                  <a:cubicBezTo>
                    <a:pt x="1" y="1258"/>
                    <a:pt x="122" y="2565"/>
                    <a:pt x="365" y="3689"/>
                  </a:cubicBezTo>
                  <a:cubicBezTo>
                    <a:pt x="426" y="3963"/>
                    <a:pt x="517" y="4237"/>
                    <a:pt x="669" y="4449"/>
                  </a:cubicBezTo>
                  <a:cubicBezTo>
                    <a:pt x="821" y="4692"/>
                    <a:pt x="1064" y="4905"/>
                    <a:pt x="1308" y="4905"/>
                  </a:cubicBezTo>
                  <a:cubicBezTo>
                    <a:pt x="1327" y="4908"/>
                    <a:pt x="1345" y="4909"/>
                    <a:pt x="1362" y="4909"/>
                  </a:cubicBezTo>
                  <a:cubicBezTo>
                    <a:pt x="1999" y="4909"/>
                    <a:pt x="1307" y="3315"/>
                    <a:pt x="1277" y="2960"/>
                  </a:cubicBezTo>
                  <a:cubicBezTo>
                    <a:pt x="1156" y="2078"/>
                    <a:pt x="1156" y="1197"/>
                    <a:pt x="882" y="346"/>
                  </a:cubicBezTo>
                  <a:cubicBezTo>
                    <a:pt x="828" y="185"/>
                    <a:pt x="728" y="1"/>
                    <a:pt x="601"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3"/>
          <p:cNvGrpSpPr/>
          <p:nvPr/>
        </p:nvGrpSpPr>
        <p:grpSpPr>
          <a:xfrm flipH="1">
            <a:off x="4309884" y="4682368"/>
            <a:ext cx="524219" cy="502609"/>
            <a:chOff x="2330175" y="3414800"/>
            <a:chExt cx="822950" cy="789025"/>
          </a:xfrm>
        </p:grpSpPr>
        <p:sp>
          <p:nvSpPr>
            <p:cNvPr id="61" name="Google Shape;61;p3"/>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flipH="1">
            <a:off x="125225" y="2496025"/>
            <a:ext cx="423650" cy="419075"/>
            <a:chOff x="2227600" y="2540350"/>
            <a:chExt cx="423650" cy="419075"/>
          </a:xfrm>
        </p:grpSpPr>
        <p:sp>
          <p:nvSpPr>
            <p:cNvPr id="64" name="Google Shape;64;p3"/>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flipH="1">
            <a:off x="6245166" y="115823"/>
            <a:ext cx="655170" cy="633191"/>
            <a:chOff x="2189225" y="3926875"/>
            <a:chExt cx="909200" cy="878700"/>
          </a:xfrm>
        </p:grpSpPr>
        <p:sp>
          <p:nvSpPr>
            <p:cNvPr id="67" name="Google Shape;67;p3"/>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flipH="1">
            <a:off x="8553200" y="2201288"/>
            <a:ext cx="301075" cy="370286"/>
            <a:chOff x="5315625" y="3532125"/>
            <a:chExt cx="301075" cy="309500"/>
          </a:xfrm>
        </p:grpSpPr>
        <p:sp>
          <p:nvSpPr>
            <p:cNvPr id="70" name="Google Shape;70;p3"/>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3"/>
          <p:cNvSpPr/>
          <p:nvPr/>
        </p:nvSpPr>
        <p:spPr>
          <a:xfrm flipH="1">
            <a:off x="965225" y="441427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2096052" y="20110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txBox="1">
            <a:spLocks noGrp="1"/>
          </p:cNvSpPr>
          <p:nvPr>
            <p:ph type="title"/>
          </p:nvPr>
        </p:nvSpPr>
        <p:spPr>
          <a:xfrm>
            <a:off x="1715000" y="2361450"/>
            <a:ext cx="5714100" cy="10599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5" name="Google Shape;75;p3"/>
          <p:cNvSpPr txBox="1">
            <a:spLocks noGrp="1"/>
          </p:cNvSpPr>
          <p:nvPr>
            <p:ph type="title" idx="2" hasCustomPrompt="1"/>
          </p:nvPr>
        </p:nvSpPr>
        <p:spPr>
          <a:xfrm>
            <a:off x="3328250" y="1243175"/>
            <a:ext cx="2487600" cy="105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6" name="Google Shape;76;p3"/>
          <p:cNvSpPr txBox="1">
            <a:spLocks noGrp="1"/>
          </p:cNvSpPr>
          <p:nvPr>
            <p:ph type="subTitle" idx="1"/>
          </p:nvPr>
        </p:nvSpPr>
        <p:spPr>
          <a:xfrm>
            <a:off x="1715000" y="3479725"/>
            <a:ext cx="5714100" cy="42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7"/>
        <p:cNvGrpSpPr/>
        <p:nvPr/>
      </p:nvGrpSpPr>
      <p:grpSpPr>
        <a:xfrm>
          <a:off x="0" y="0"/>
          <a:ext cx="0" cy="0"/>
          <a:chOff x="0" y="0"/>
          <a:chExt cx="0" cy="0"/>
        </a:xfrm>
      </p:grpSpPr>
      <p:grpSp>
        <p:nvGrpSpPr>
          <p:cNvPr id="238" name="Google Shape;238;p5"/>
          <p:cNvGrpSpPr/>
          <p:nvPr/>
        </p:nvGrpSpPr>
        <p:grpSpPr>
          <a:xfrm flipH="1">
            <a:off x="451110" y="482280"/>
            <a:ext cx="524219" cy="502609"/>
            <a:chOff x="2330175" y="3414800"/>
            <a:chExt cx="822950" cy="789025"/>
          </a:xfrm>
        </p:grpSpPr>
        <p:sp>
          <p:nvSpPr>
            <p:cNvPr id="239" name="Google Shape;239;p5"/>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5"/>
          <p:cNvGrpSpPr/>
          <p:nvPr/>
        </p:nvGrpSpPr>
        <p:grpSpPr>
          <a:xfrm flipH="1">
            <a:off x="8130155" y="482286"/>
            <a:ext cx="655170" cy="633191"/>
            <a:chOff x="2189225" y="3926875"/>
            <a:chExt cx="909200" cy="878700"/>
          </a:xfrm>
        </p:grpSpPr>
        <p:sp>
          <p:nvSpPr>
            <p:cNvPr id="242" name="Google Shape;242;p5"/>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5"/>
          <p:cNvGrpSpPr/>
          <p:nvPr/>
        </p:nvGrpSpPr>
        <p:grpSpPr>
          <a:xfrm flipH="1">
            <a:off x="293302" y="4330238"/>
            <a:ext cx="301075" cy="309500"/>
            <a:chOff x="5315625" y="3532125"/>
            <a:chExt cx="301075" cy="309500"/>
          </a:xfrm>
        </p:grpSpPr>
        <p:sp>
          <p:nvSpPr>
            <p:cNvPr id="245" name="Google Shape;245;p5"/>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5"/>
          <p:cNvSpPr/>
          <p:nvPr/>
        </p:nvSpPr>
        <p:spPr>
          <a:xfrm flipH="1">
            <a:off x="8571277" y="441427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5"/>
          <p:cNvGrpSpPr/>
          <p:nvPr/>
        </p:nvGrpSpPr>
        <p:grpSpPr>
          <a:xfrm>
            <a:off x="4279727" y="4529036"/>
            <a:ext cx="606190" cy="633218"/>
            <a:chOff x="6407675" y="4418300"/>
            <a:chExt cx="380725" cy="397700"/>
          </a:xfrm>
        </p:grpSpPr>
        <p:sp>
          <p:nvSpPr>
            <p:cNvPr id="249" name="Google Shape;249;p5"/>
            <p:cNvSpPr/>
            <p:nvPr/>
          </p:nvSpPr>
          <p:spPr>
            <a:xfrm>
              <a:off x="6407675" y="4504925"/>
              <a:ext cx="341975" cy="311075"/>
            </a:xfrm>
            <a:custGeom>
              <a:avLst/>
              <a:gdLst/>
              <a:ahLst/>
              <a:cxnLst/>
              <a:rect l="l" t="t" r="r" b="b"/>
              <a:pathLst>
                <a:path w="13679" h="12443" extrusionOk="0">
                  <a:moveTo>
                    <a:pt x="10457" y="0"/>
                  </a:moveTo>
                  <a:lnTo>
                    <a:pt x="3952" y="304"/>
                  </a:lnTo>
                  <a:cubicBezTo>
                    <a:pt x="1" y="4073"/>
                    <a:pt x="1916" y="7903"/>
                    <a:pt x="1916" y="7903"/>
                  </a:cubicBezTo>
                  <a:lnTo>
                    <a:pt x="2919" y="9727"/>
                  </a:lnTo>
                  <a:cubicBezTo>
                    <a:pt x="3010" y="9939"/>
                    <a:pt x="3071" y="10183"/>
                    <a:pt x="3071" y="10426"/>
                  </a:cubicBezTo>
                  <a:lnTo>
                    <a:pt x="3040" y="11064"/>
                  </a:lnTo>
                  <a:cubicBezTo>
                    <a:pt x="3010" y="11550"/>
                    <a:pt x="3283" y="12037"/>
                    <a:pt x="3709" y="12280"/>
                  </a:cubicBezTo>
                  <a:cubicBezTo>
                    <a:pt x="3912" y="12388"/>
                    <a:pt x="4132" y="12442"/>
                    <a:pt x="4350" y="12442"/>
                  </a:cubicBezTo>
                  <a:cubicBezTo>
                    <a:pt x="4621" y="12442"/>
                    <a:pt x="4888" y="12358"/>
                    <a:pt x="5107" y="12189"/>
                  </a:cubicBezTo>
                  <a:lnTo>
                    <a:pt x="5624" y="11824"/>
                  </a:lnTo>
                  <a:cubicBezTo>
                    <a:pt x="5837" y="11672"/>
                    <a:pt x="6049" y="11581"/>
                    <a:pt x="6293" y="11581"/>
                  </a:cubicBezTo>
                  <a:lnTo>
                    <a:pt x="8390" y="11429"/>
                  </a:lnTo>
                  <a:cubicBezTo>
                    <a:pt x="8390" y="11429"/>
                    <a:pt x="12615" y="11003"/>
                    <a:pt x="13679" y="5623"/>
                  </a:cubicBezTo>
                  <a:lnTo>
                    <a:pt x="10457" y="0"/>
                  </a:ln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6469225" y="4449350"/>
              <a:ext cx="319175" cy="235500"/>
            </a:xfrm>
            <a:custGeom>
              <a:avLst/>
              <a:gdLst/>
              <a:ahLst/>
              <a:cxnLst/>
              <a:rect l="l" t="t" r="r" b="b"/>
              <a:pathLst>
                <a:path w="12767" h="9420" extrusionOk="0">
                  <a:moveTo>
                    <a:pt x="5743" y="1"/>
                  </a:moveTo>
                  <a:cubicBezTo>
                    <a:pt x="3730" y="1"/>
                    <a:pt x="1718" y="924"/>
                    <a:pt x="274" y="2588"/>
                  </a:cubicBezTo>
                  <a:cubicBezTo>
                    <a:pt x="1" y="2922"/>
                    <a:pt x="92" y="3469"/>
                    <a:pt x="487" y="3682"/>
                  </a:cubicBezTo>
                  <a:lnTo>
                    <a:pt x="10791" y="9336"/>
                  </a:lnTo>
                  <a:cubicBezTo>
                    <a:pt x="10897" y="9393"/>
                    <a:pt x="11012" y="9419"/>
                    <a:pt x="11125" y="9419"/>
                  </a:cubicBezTo>
                  <a:cubicBezTo>
                    <a:pt x="11435" y="9419"/>
                    <a:pt x="11736" y="9222"/>
                    <a:pt x="11825" y="8910"/>
                  </a:cubicBezTo>
                  <a:cubicBezTo>
                    <a:pt x="12767" y="5719"/>
                    <a:pt x="11582" y="2314"/>
                    <a:pt x="8785" y="764"/>
                  </a:cubicBezTo>
                  <a:cubicBezTo>
                    <a:pt x="7823" y="247"/>
                    <a:pt x="6783" y="1"/>
                    <a:pt x="5743" y="1"/>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6673650" y="4418300"/>
              <a:ext cx="94250" cy="63075"/>
            </a:xfrm>
            <a:custGeom>
              <a:avLst/>
              <a:gdLst/>
              <a:ahLst/>
              <a:cxnLst/>
              <a:rect l="l" t="t" r="r" b="b"/>
              <a:pathLst>
                <a:path w="3770" h="2523" extrusionOk="0">
                  <a:moveTo>
                    <a:pt x="3496" y="0"/>
                  </a:moveTo>
                  <a:cubicBezTo>
                    <a:pt x="942" y="182"/>
                    <a:pt x="0" y="2310"/>
                    <a:pt x="0" y="2310"/>
                  </a:cubicBezTo>
                  <a:lnTo>
                    <a:pt x="183" y="2523"/>
                  </a:lnTo>
                  <a:cubicBezTo>
                    <a:pt x="711" y="879"/>
                    <a:pt x="3563" y="851"/>
                    <a:pt x="3759" y="851"/>
                  </a:cubicBezTo>
                  <a:cubicBezTo>
                    <a:pt x="3766" y="851"/>
                    <a:pt x="3769" y="851"/>
                    <a:pt x="3769" y="851"/>
                  </a:cubicBezTo>
                  <a:lnTo>
                    <a:pt x="3496" y="0"/>
                  </a:ln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5"/>
          <p:cNvSpPr txBox="1">
            <a:spLocks noGrp="1"/>
          </p:cNvSpPr>
          <p:nvPr>
            <p:ph type="subTitle" idx="1"/>
          </p:nvPr>
        </p:nvSpPr>
        <p:spPr>
          <a:xfrm>
            <a:off x="741888" y="1756425"/>
            <a:ext cx="3672000" cy="234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3" name="Google Shape;253;p5"/>
          <p:cNvSpPr txBox="1">
            <a:spLocks noGrp="1"/>
          </p:cNvSpPr>
          <p:nvPr>
            <p:ph type="subTitle" idx="2"/>
          </p:nvPr>
        </p:nvSpPr>
        <p:spPr>
          <a:xfrm>
            <a:off x="4730118" y="1756425"/>
            <a:ext cx="3672000" cy="234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4" name="Google Shape;254;p5"/>
          <p:cNvSpPr txBox="1">
            <a:spLocks noGrp="1"/>
          </p:cNvSpPr>
          <p:nvPr>
            <p:ph type="title"/>
          </p:nvPr>
        </p:nvSpPr>
        <p:spPr>
          <a:xfrm>
            <a:off x="1013859" y="534288"/>
            <a:ext cx="7116300" cy="68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omine"/>
              <a:buNone/>
              <a:defRPr sz="28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7"/>
        <p:cNvGrpSpPr/>
        <p:nvPr/>
      </p:nvGrpSpPr>
      <p:grpSpPr>
        <a:xfrm>
          <a:off x="0" y="0"/>
          <a:ext cx="0" cy="0"/>
          <a:chOff x="0" y="0"/>
          <a:chExt cx="0" cy="0"/>
        </a:xfrm>
      </p:grpSpPr>
      <p:grpSp>
        <p:nvGrpSpPr>
          <p:cNvPr id="268" name="Google Shape;268;p7"/>
          <p:cNvGrpSpPr/>
          <p:nvPr/>
        </p:nvGrpSpPr>
        <p:grpSpPr>
          <a:xfrm>
            <a:off x="4306950" y="4497238"/>
            <a:ext cx="423650" cy="419075"/>
            <a:chOff x="2227600" y="2540350"/>
            <a:chExt cx="423650" cy="419075"/>
          </a:xfrm>
        </p:grpSpPr>
        <p:sp>
          <p:nvSpPr>
            <p:cNvPr id="269" name="Google Shape;269;p7"/>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7"/>
          <p:cNvGrpSpPr/>
          <p:nvPr/>
        </p:nvGrpSpPr>
        <p:grpSpPr>
          <a:xfrm>
            <a:off x="489050" y="4599425"/>
            <a:ext cx="316075" cy="321075"/>
            <a:chOff x="1852325" y="3558000"/>
            <a:chExt cx="316075" cy="321075"/>
          </a:xfrm>
        </p:grpSpPr>
        <p:sp>
          <p:nvSpPr>
            <p:cNvPr id="272" name="Google Shape;272;p7"/>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7"/>
          <p:cNvSpPr/>
          <p:nvPr/>
        </p:nvSpPr>
        <p:spPr>
          <a:xfrm>
            <a:off x="268325" y="48320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4306950" y="312213"/>
            <a:ext cx="301075" cy="309500"/>
            <a:chOff x="5315625" y="3532125"/>
            <a:chExt cx="301075" cy="309500"/>
          </a:xfrm>
        </p:grpSpPr>
        <p:sp>
          <p:nvSpPr>
            <p:cNvPr id="276" name="Google Shape;276;p7"/>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7"/>
          <p:cNvSpPr txBox="1">
            <a:spLocks noGrp="1"/>
          </p:cNvSpPr>
          <p:nvPr>
            <p:ph type="title"/>
          </p:nvPr>
        </p:nvSpPr>
        <p:spPr>
          <a:xfrm>
            <a:off x="719000" y="621725"/>
            <a:ext cx="3726000" cy="11160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300"/>
              <a:buFont typeface="Domine"/>
              <a:buNone/>
              <a:defRPr sz="28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sp>
        <p:nvSpPr>
          <p:cNvPr id="279" name="Google Shape;279;p7"/>
          <p:cNvSpPr txBox="1">
            <a:spLocks noGrp="1"/>
          </p:cNvSpPr>
          <p:nvPr>
            <p:ph type="body" idx="1"/>
          </p:nvPr>
        </p:nvSpPr>
        <p:spPr>
          <a:xfrm>
            <a:off x="718995" y="1948350"/>
            <a:ext cx="3726000" cy="238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Font typeface="Domine"/>
              <a:buChar char="●"/>
              <a:defRPr>
                <a:solidFill>
                  <a:schemeClr val="dk1"/>
                </a:solidFill>
              </a:defRPr>
            </a:lvl1pPr>
            <a:lvl2pPr marL="914400" lvl="1"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2pPr>
            <a:lvl3pPr marL="1371600" lvl="2"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3pPr>
            <a:lvl4pPr marL="1828800" lvl="3"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4pPr>
            <a:lvl5pPr marL="2286000" lvl="4"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5pPr>
            <a:lvl6pPr marL="2743200" lvl="5"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6pPr>
            <a:lvl7pPr marL="3200400" lvl="6"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7pPr>
            <a:lvl8pPr marL="3657600" lvl="7"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8pPr>
            <a:lvl9pPr marL="4114800" lvl="8" indent="-317500" rtl="0">
              <a:lnSpc>
                <a:spcPct val="100000"/>
              </a:lnSpc>
              <a:spcBef>
                <a:spcPts val="0"/>
              </a:spcBef>
              <a:spcAft>
                <a:spcPts val="0"/>
              </a:spcAft>
              <a:buClr>
                <a:schemeClr val="dk1"/>
              </a:buClr>
              <a:buSzPts val="1400"/>
              <a:buFont typeface="Domine"/>
              <a:buChar char="■"/>
              <a:defRPr>
                <a:solidFill>
                  <a:schemeClr val="dk1"/>
                </a:solidFill>
                <a:latin typeface="Domine"/>
                <a:ea typeface="Domine"/>
                <a:cs typeface="Domine"/>
                <a:sym typeface="Domine"/>
              </a:defRPr>
            </a:lvl9pPr>
          </a:lstStyle>
          <a:p>
            <a:endParaRPr/>
          </a:p>
        </p:txBody>
      </p:sp>
      <p:sp>
        <p:nvSpPr>
          <p:cNvPr id="280" name="Google Shape;280;p7"/>
          <p:cNvSpPr>
            <a:spLocks noGrp="1"/>
          </p:cNvSpPr>
          <p:nvPr>
            <p:ph type="pic" idx="2"/>
          </p:nvPr>
        </p:nvSpPr>
        <p:spPr>
          <a:xfrm>
            <a:off x="4915018" y="813750"/>
            <a:ext cx="3516000" cy="3516000"/>
          </a:xfrm>
          <a:prstGeom prst="roundRect">
            <a:avLst>
              <a:gd name="adj" fmla="val 16667"/>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1722900" y="1318500"/>
            <a:ext cx="5698200" cy="250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283" name="Google Shape;283;p8"/>
          <p:cNvGrpSpPr/>
          <p:nvPr/>
        </p:nvGrpSpPr>
        <p:grpSpPr>
          <a:xfrm>
            <a:off x="-28110" y="1347258"/>
            <a:ext cx="9200204" cy="4923621"/>
            <a:chOff x="1623315" y="1347258"/>
            <a:chExt cx="9200204" cy="4923621"/>
          </a:xfrm>
        </p:grpSpPr>
        <p:sp>
          <p:nvSpPr>
            <p:cNvPr id="284" name="Google Shape;284;p8"/>
            <p:cNvSpPr/>
            <p:nvPr/>
          </p:nvSpPr>
          <p:spPr>
            <a:xfrm>
              <a:off x="4275622" y="3969615"/>
              <a:ext cx="813502" cy="1781242"/>
            </a:xfrm>
            <a:custGeom>
              <a:avLst/>
              <a:gdLst/>
              <a:ahLst/>
              <a:cxnLst/>
              <a:rect l="l" t="t" r="r" b="b"/>
              <a:pathLst>
                <a:path w="27722" h="60700" extrusionOk="0">
                  <a:moveTo>
                    <a:pt x="0" y="0"/>
                  </a:moveTo>
                  <a:lnTo>
                    <a:pt x="0" y="60700"/>
                  </a:lnTo>
                  <a:lnTo>
                    <a:pt x="27721" y="60700"/>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7758727" y="3708151"/>
              <a:ext cx="1241646" cy="1999011"/>
            </a:xfrm>
            <a:custGeom>
              <a:avLst/>
              <a:gdLst/>
              <a:ahLst/>
              <a:cxnLst/>
              <a:rect l="l" t="t" r="r" b="b"/>
              <a:pathLst>
                <a:path w="42312" h="68121" extrusionOk="0">
                  <a:moveTo>
                    <a:pt x="21007" y="0"/>
                  </a:moveTo>
                  <a:cubicBezTo>
                    <a:pt x="13997" y="0"/>
                    <a:pt x="6995" y="943"/>
                    <a:pt x="0" y="2861"/>
                  </a:cubicBezTo>
                  <a:lnTo>
                    <a:pt x="0" y="68121"/>
                  </a:lnTo>
                  <a:lnTo>
                    <a:pt x="42311" y="68121"/>
                  </a:lnTo>
                  <a:lnTo>
                    <a:pt x="42311" y="2861"/>
                  </a:lnTo>
                  <a:cubicBezTo>
                    <a:pt x="35202" y="966"/>
                    <a:pt x="28100" y="0"/>
                    <a:pt x="21007" y="0"/>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425232" y="4355825"/>
              <a:ext cx="1241646" cy="1915055"/>
            </a:xfrm>
            <a:custGeom>
              <a:avLst/>
              <a:gdLst/>
              <a:ahLst/>
              <a:cxnLst/>
              <a:rect l="l" t="t" r="r" b="b"/>
              <a:pathLst>
                <a:path w="42312" h="65260" extrusionOk="0">
                  <a:moveTo>
                    <a:pt x="1" y="0"/>
                  </a:moveTo>
                  <a:lnTo>
                    <a:pt x="1" y="65260"/>
                  </a:lnTo>
                  <a:lnTo>
                    <a:pt x="42312" y="65260"/>
                  </a:lnTo>
                  <a:lnTo>
                    <a:pt x="42312"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5853503" y="3644033"/>
              <a:ext cx="781369" cy="1560068"/>
            </a:xfrm>
            <a:custGeom>
              <a:avLst/>
              <a:gdLst/>
              <a:ahLst/>
              <a:cxnLst/>
              <a:rect l="l" t="t" r="r" b="b"/>
              <a:pathLst>
                <a:path w="26627" h="53163" extrusionOk="0">
                  <a:moveTo>
                    <a:pt x="9848" y="1"/>
                  </a:moveTo>
                  <a:lnTo>
                    <a:pt x="0" y="9332"/>
                  </a:lnTo>
                  <a:lnTo>
                    <a:pt x="1307" y="53163"/>
                  </a:lnTo>
                  <a:lnTo>
                    <a:pt x="26627" y="53163"/>
                  </a:lnTo>
                  <a:lnTo>
                    <a:pt x="26627" y="6870"/>
                  </a:lnTo>
                  <a:lnTo>
                    <a:pt x="9848"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7008581" y="3008068"/>
              <a:ext cx="585169" cy="473658"/>
            </a:xfrm>
            <a:custGeom>
              <a:avLst/>
              <a:gdLst/>
              <a:ahLst/>
              <a:cxnLst/>
              <a:rect l="l" t="t" r="r" b="b"/>
              <a:pathLst>
                <a:path w="19941" h="16141" extrusionOk="0">
                  <a:moveTo>
                    <a:pt x="5046" y="1"/>
                  </a:moveTo>
                  <a:cubicBezTo>
                    <a:pt x="5046" y="1"/>
                    <a:pt x="1" y="6019"/>
                    <a:pt x="1" y="7387"/>
                  </a:cubicBezTo>
                  <a:lnTo>
                    <a:pt x="1" y="16141"/>
                  </a:lnTo>
                  <a:lnTo>
                    <a:pt x="19423" y="16141"/>
                  </a:lnTo>
                  <a:cubicBezTo>
                    <a:pt x="19423" y="16141"/>
                    <a:pt x="19940" y="8055"/>
                    <a:pt x="19423" y="6809"/>
                  </a:cubicBezTo>
                  <a:cubicBezTo>
                    <a:pt x="18937" y="5593"/>
                    <a:pt x="13800" y="1"/>
                    <a:pt x="13800"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7051395" y="3481696"/>
              <a:ext cx="499540" cy="90999"/>
            </a:xfrm>
            <a:custGeom>
              <a:avLst/>
              <a:gdLst/>
              <a:ahLst/>
              <a:cxnLst/>
              <a:rect l="l" t="t" r="r" b="b"/>
              <a:pathLst>
                <a:path w="17023" h="3101" extrusionOk="0">
                  <a:moveTo>
                    <a:pt x="1" y="1"/>
                  </a:moveTo>
                  <a:lnTo>
                    <a:pt x="1" y="3101"/>
                  </a:lnTo>
                  <a:lnTo>
                    <a:pt x="17022" y="3101"/>
                  </a:lnTo>
                  <a:lnTo>
                    <a:pt x="17022"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7225323" y="1804805"/>
              <a:ext cx="107960" cy="1203292"/>
            </a:xfrm>
            <a:custGeom>
              <a:avLst/>
              <a:gdLst/>
              <a:ahLst/>
              <a:cxnLst/>
              <a:rect l="l" t="t" r="r" b="b"/>
              <a:pathLst>
                <a:path w="3679" h="41005" extrusionOk="0">
                  <a:moveTo>
                    <a:pt x="1" y="1"/>
                  </a:moveTo>
                  <a:lnTo>
                    <a:pt x="1" y="41005"/>
                  </a:lnTo>
                  <a:lnTo>
                    <a:pt x="3679" y="41005"/>
                  </a:lnTo>
                  <a:lnTo>
                    <a:pt x="2584"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7173588" y="2278463"/>
              <a:ext cx="205180" cy="176628"/>
            </a:xfrm>
            <a:custGeom>
              <a:avLst/>
              <a:gdLst/>
              <a:ahLst/>
              <a:cxnLst/>
              <a:rect l="l" t="t" r="r" b="b"/>
              <a:pathLst>
                <a:path w="6992" h="6019" extrusionOk="0">
                  <a:moveTo>
                    <a:pt x="852" y="0"/>
                  </a:moveTo>
                  <a:lnTo>
                    <a:pt x="1" y="3283"/>
                  </a:lnTo>
                  <a:lnTo>
                    <a:pt x="1" y="6018"/>
                  </a:lnTo>
                  <a:lnTo>
                    <a:pt x="6992" y="6018"/>
                  </a:lnTo>
                  <a:lnTo>
                    <a:pt x="6961" y="3009"/>
                  </a:lnTo>
                  <a:lnTo>
                    <a:pt x="6019"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7116512" y="3508459"/>
              <a:ext cx="434423" cy="2245098"/>
            </a:xfrm>
            <a:custGeom>
              <a:avLst/>
              <a:gdLst/>
              <a:ahLst/>
              <a:cxnLst/>
              <a:rect l="l" t="t" r="r" b="b"/>
              <a:pathLst>
                <a:path w="14804" h="76507" extrusionOk="0">
                  <a:moveTo>
                    <a:pt x="2371" y="1"/>
                  </a:moveTo>
                  <a:lnTo>
                    <a:pt x="2280" y="2827"/>
                  </a:lnTo>
                  <a:lnTo>
                    <a:pt x="2007" y="11612"/>
                  </a:lnTo>
                  <a:lnTo>
                    <a:pt x="0" y="76506"/>
                  </a:lnTo>
                  <a:lnTo>
                    <a:pt x="14803" y="76506"/>
                  </a:lnTo>
                  <a:lnTo>
                    <a:pt x="11247" y="14226"/>
                  </a:lnTo>
                  <a:lnTo>
                    <a:pt x="10578" y="2736"/>
                  </a:lnTo>
                  <a:lnTo>
                    <a:pt x="10426"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5078384" y="3415699"/>
              <a:ext cx="813502" cy="1781271"/>
            </a:xfrm>
            <a:custGeom>
              <a:avLst/>
              <a:gdLst/>
              <a:ahLst/>
              <a:cxnLst/>
              <a:rect l="l" t="t" r="r" b="b"/>
              <a:pathLst>
                <a:path w="27722" h="60701" extrusionOk="0">
                  <a:moveTo>
                    <a:pt x="0" y="0"/>
                  </a:moveTo>
                  <a:lnTo>
                    <a:pt x="0" y="60700"/>
                  </a:lnTo>
                  <a:lnTo>
                    <a:pt x="27721" y="60700"/>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7754267" y="4265736"/>
              <a:ext cx="813502" cy="931234"/>
            </a:xfrm>
            <a:custGeom>
              <a:avLst/>
              <a:gdLst/>
              <a:ahLst/>
              <a:cxnLst/>
              <a:rect l="l" t="t" r="r" b="b"/>
              <a:pathLst>
                <a:path w="27722" h="31734" extrusionOk="0">
                  <a:moveTo>
                    <a:pt x="0" y="0"/>
                  </a:moveTo>
                  <a:lnTo>
                    <a:pt x="0" y="31733"/>
                  </a:lnTo>
                  <a:lnTo>
                    <a:pt x="27721" y="31733"/>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7688270" y="4187238"/>
              <a:ext cx="945496" cy="130262"/>
            </a:xfrm>
            <a:custGeom>
              <a:avLst/>
              <a:gdLst/>
              <a:ahLst/>
              <a:cxnLst/>
              <a:rect l="l" t="t" r="r" b="b"/>
              <a:pathLst>
                <a:path w="32220" h="4439" extrusionOk="0">
                  <a:moveTo>
                    <a:pt x="1915" y="1"/>
                  </a:moveTo>
                  <a:lnTo>
                    <a:pt x="0" y="2675"/>
                  </a:lnTo>
                  <a:lnTo>
                    <a:pt x="0" y="4438"/>
                  </a:lnTo>
                  <a:lnTo>
                    <a:pt x="32220" y="4438"/>
                  </a:lnTo>
                  <a:lnTo>
                    <a:pt x="32220" y="2675"/>
                  </a:lnTo>
                  <a:lnTo>
                    <a:pt x="30305"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8567739" y="4947185"/>
              <a:ext cx="784069" cy="394279"/>
            </a:xfrm>
            <a:custGeom>
              <a:avLst/>
              <a:gdLst/>
              <a:ahLst/>
              <a:cxnLst/>
              <a:rect l="l" t="t" r="r" b="b"/>
              <a:pathLst>
                <a:path w="26719" h="13436" extrusionOk="0">
                  <a:moveTo>
                    <a:pt x="0" y="1"/>
                  </a:moveTo>
                  <a:lnTo>
                    <a:pt x="0" y="13435"/>
                  </a:lnTo>
                  <a:lnTo>
                    <a:pt x="26718" y="13435"/>
                  </a:lnTo>
                  <a:lnTo>
                    <a:pt x="26718"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10042150" y="3595877"/>
              <a:ext cx="781369" cy="1703653"/>
            </a:xfrm>
            <a:custGeom>
              <a:avLst/>
              <a:gdLst/>
              <a:ahLst/>
              <a:cxnLst/>
              <a:rect l="l" t="t" r="r" b="b"/>
              <a:pathLst>
                <a:path w="26627" h="58056" extrusionOk="0">
                  <a:moveTo>
                    <a:pt x="16779" y="0"/>
                  </a:moveTo>
                  <a:lnTo>
                    <a:pt x="0" y="7508"/>
                  </a:lnTo>
                  <a:lnTo>
                    <a:pt x="0" y="58056"/>
                  </a:lnTo>
                  <a:lnTo>
                    <a:pt x="25320" y="58056"/>
                  </a:lnTo>
                  <a:lnTo>
                    <a:pt x="26627" y="10213"/>
                  </a:lnTo>
                  <a:lnTo>
                    <a:pt x="16779"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9351779" y="4250564"/>
              <a:ext cx="812592" cy="1313893"/>
            </a:xfrm>
            <a:custGeom>
              <a:avLst/>
              <a:gdLst/>
              <a:ahLst/>
              <a:cxnLst/>
              <a:rect l="l" t="t" r="r" b="b"/>
              <a:pathLst>
                <a:path w="27691" h="44774" extrusionOk="0">
                  <a:moveTo>
                    <a:pt x="0" y="1"/>
                  </a:moveTo>
                  <a:lnTo>
                    <a:pt x="0" y="44773"/>
                  </a:lnTo>
                  <a:lnTo>
                    <a:pt x="27691" y="44773"/>
                  </a:lnTo>
                  <a:lnTo>
                    <a:pt x="27691"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2426077" y="3854999"/>
              <a:ext cx="813473" cy="1943607"/>
            </a:xfrm>
            <a:custGeom>
              <a:avLst/>
              <a:gdLst/>
              <a:ahLst/>
              <a:cxnLst/>
              <a:rect l="l" t="t" r="r" b="b"/>
              <a:pathLst>
                <a:path w="27721" h="66233" extrusionOk="0">
                  <a:moveTo>
                    <a:pt x="0" y="0"/>
                  </a:moveTo>
                  <a:lnTo>
                    <a:pt x="0" y="66232"/>
                  </a:lnTo>
                  <a:lnTo>
                    <a:pt x="27721" y="66232"/>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025478" y="3096812"/>
              <a:ext cx="1388811" cy="2144298"/>
            </a:xfrm>
            <a:custGeom>
              <a:avLst/>
              <a:gdLst/>
              <a:ahLst/>
              <a:cxnLst/>
              <a:rect l="l" t="t" r="r" b="b"/>
              <a:pathLst>
                <a:path w="47327" h="73072" extrusionOk="0">
                  <a:moveTo>
                    <a:pt x="0" y="1"/>
                  </a:moveTo>
                  <a:lnTo>
                    <a:pt x="0" y="73072"/>
                  </a:lnTo>
                  <a:lnTo>
                    <a:pt x="47326" y="73072"/>
                  </a:lnTo>
                  <a:lnTo>
                    <a:pt x="47326" y="1"/>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623315" y="3251137"/>
              <a:ext cx="813473" cy="1942698"/>
            </a:xfrm>
            <a:custGeom>
              <a:avLst/>
              <a:gdLst/>
              <a:ahLst/>
              <a:cxnLst/>
              <a:rect l="l" t="t" r="r" b="b"/>
              <a:pathLst>
                <a:path w="27721" h="66202" extrusionOk="0">
                  <a:moveTo>
                    <a:pt x="0" y="0"/>
                  </a:moveTo>
                  <a:lnTo>
                    <a:pt x="0" y="66202"/>
                  </a:lnTo>
                  <a:lnTo>
                    <a:pt x="27721" y="66202"/>
                  </a:lnTo>
                  <a:lnTo>
                    <a:pt x="27721"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243304" y="1347258"/>
              <a:ext cx="34803" cy="497721"/>
            </a:xfrm>
            <a:custGeom>
              <a:avLst/>
              <a:gdLst/>
              <a:ahLst/>
              <a:cxnLst/>
              <a:rect l="l" t="t" r="r" b="b"/>
              <a:pathLst>
                <a:path w="1186" h="16961" extrusionOk="0">
                  <a:moveTo>
                    <a:pt x="0" y="0"/>
                  </a:moveTo>
                  <a:lnTo>
                    <a:pt x="0" y="16961"/>
                  </a:lnTo>
                  <a:lnTo>
                    <a:pt x="1186" y="16961"/>
                  </a:lnTo>
                  <a:lnTo>
                    <a:pt x="852"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8"/>
          <p:cNvGrpSpPr/>
          <p:nvPr/>
        </p:nvGrpSpPr>
        <p:grpSpPr>
          <a:xfrm>
            <a:off x="-146286" y="3293371"/>
            <a:ext cx="580691" cy="1896579"/>
            <a:chOff x="7981475" y="3828675"/>
            <a:chExt cx="363250" cy="1186400"/>
          </a:xfrm>
        </p:grpSpPr>
        <p:sp>
          <p:nvSpPr>
            <p:cNvPr id="304" name="Google Shape;304;p8"/>
            <p:cNvSpPr/>
            <p:nvPr/>
          </p:nvSpPr>
          <p:spPr>
            <a:xfrm>
              <a:off x="8010350" y="4900325"/>
              <a:ext cx="305500" cy="114750"/>
            </a:xfrm>
            <a:custGeom>
              <a:avLst/>
              <a:gdLst/>
              <a:ahLst/>
              <a:cxnLst/>
              <a:rect l="l" t="t" r="r" b="b"/>
              <a:pathLst>
                <a:path w="12220" h="4590" extrusionOk="0">
                  <a:moveTo>
                    <a:pt x="6110" y="0"/>
                  </a:moveTo>
                  <a:cubicBezTo>
                    <a:pt x="6110" y="0"/>
                    <a:pt x="1642" y="30"/>
                    <a:pt x="61" y="3587"/>
                  </a:cubicBezTo>
                  <a:cubicBezTo>
                    <a:pt x="61" y="3617"/>
                    <a:pt x="31" y="3678"/>
                    <a:pt x="31" y="3708"/>
                  </a:cubicBezTo>
                  <a:lnTo>
                    <a:pt x="0" y="3769"/>
                  </a:lnTo>
                  <a:cubicBezTo>
                    <a:pt x="0" y="4073"/>
                    <a:pt x="2736" y="4590"/>
                    <a:pt x="6110" y="4590"/>
                  </a:cubicBezTo>
                  <a:cubicBezTo>
                    <a:pt x="9484" y="4590"/>
                    <a:pt x="12219" y="4073"/>
                    <a:pt x="12219" y="3769"/>
                  </a:cubicBezTo>
                  <a:cubicBezTo>
                    <a:pt x="12189" y="3708"/>
                    <a:pt x="12189" y="3647"/>
                    <a:pt x="12158" y="3587"/>
                  </a:cubicBezTo>
                  <a:cubicBezTo>
                    <a:pt x="10578" y="30"/>
                    <a:pt x="6110" y="0"/>
                    <a:pt x="6110"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8101525" y="4777200"/>
              <a:ext cx="123125" cy="123125"/>
            </a:xfrm>
            <a:custGeom>
              <a:avLst/>
              <a:gdLst/>
              <a:ahLst/>
              <a:cxnLst/>
              <a:rect l="l" t="t" r="r" b="b"/>
              <a:pathLst>
                <a:path w="4925" h="4925" extrusionOk="0">
                  <a:moveTo>
                    <a:pt x="2463" y="1"/>
                  </a:moveTo>
                  <a:cubicBezTo>
                    <a:pt x="1095" y="1"/>
                    <a:pt x="1" y="1126"/>
                    <a:pt x="1" y="2463"/>
                  </a:cubicBezTo>
                  <a:cubicBezTo>
                    <a:pt x="1" y="3831"/>
                    <a:pt x="1095" y="4925"/>
                    <a:pt x="2463" y="4925"/>
                  </a:cubicBezTo>
                  <a:cubicBezTo>
                    <a:pt x="3830" y="4925"/>
                    <a:pt x="4925" y="3831"/>
                    <a:pt x="4925" y="2463"/>
                  </a:cubicBezTo>
                  <a:cubicBezTo>
                    <a:pt x="4925" y="1126"/>
                    <a:pt x="3830" y="1"/>
                    <a:pt x="2463"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8062775" y="4007450"/>
              <a:ext cx="200625" cy="718125"/>
            </a:xfrm>
            <a:custGeom>
              <a:avLst/>
              <a:gdLst/>
              <a:ahLst/>
              <a:cxnLst/>
              <a:rect l="l" t="t" r="r" b="b"/>
              <a:pathLst>
                <a:path w="8025" h="28725" extrusionOk="0">
                  <a:moveTo>
                    <a:pt x="1368" y="0"/>
                  </a:moveTo>
                  <a:lnTo>
                    <a:pt x="0" y="28724"/>
                  </a:lnTo>
                  <a:lnTo>
                    <a:pt x="8025" y="28724"/>
                  </a:lnTo>
                  <a:lnTo>
                    <a:pt x="66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8096975" y="3993000"/>
              <a:ext cx="132250" cy="28900"/>
            </a:xfrm>
            <a:custGeom>
              <a:avLst/>
              <a:gdLst/>
              <a:ahLst/>
              <a:cxnLst/>
              <a:rect l="l" t="t" r="r" b="b"/>
              <a:pathLst>
                <a:path w="5290" h="1156" extrusionOk="0">
                  <a:moveTo>
                    <a:pt x="2645" y="1"/>
                  </a:moveTo>
                  <a:cubicBezTo>
                    <a:pt x="1186" y="1"/>
                    <a:pt x="0" y="274"/>
                    <a:pt x="0" y="578"/>
                  </a:cubicBezTo>
                  <a:cubicBezTo>
                    <a:pt x="0" y="913"/>
                    <a:pt x="1186" y="1156"/>
                    <a:pt x="2645" y="1156"/>
                  </a:cubicBezTo>
                  <a:cubicBezTo>
                    <a:pt x="4104" y="1156"/>
                    <a:pt x="5289" y="913"/>
                    <a:pt x="5289" y="578"/>
                  </a:cubicBezTo>
                  <a:cubicBezTo>
                    <a:pt x="5289" y="274"/>
                    <a:pt x="4104" y="1"/>
                    <a:pt x="2645"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8120525" y="3828675"/>
              <a:ext cx="85125" cy="144025"/>
            </a:xfrm>
            <a:custGeom>
              <a:avLst/>
              <a:gdLst/>
              <a:ahLst/>
              <a:cxnLst/>
              <a:rect l="l" t="t" r="r" b="b"/>
              <a:pathLst>
                <a:path w="3405" h="5761" extrusionOk="0">
                  <a:moveTo>
                    <a:pt x="1736" y="0"/>
                  </a:moveTo>
                  <a:cubicBezTo>
                    <a:pt x="1725" y="0"/>
                    <a:pt x="1714" y="3"/>
                    <a:pt x="1703" y="8"/>
                  </a:cubicBezTo>
                  <a:cubicBezTo>
                    <a:pt x="1672" y="8"/>
                    <a:pt x="1642" y="39"/>
                    <a:pt x="1611" y="69"/>
                  </a:cubicBezTo>
                  <a:cubicBezTo>
                    <a:pt x="1034" y="768"/>
                    <a:pt x="578" y="1558"/>
                    <a:pt x="274" y="2409"/>
                  </a:cubicBezTo>
                  <a:cubicBezTo>
                    <a:pt x="153" y="2774"/>
                    <a:pt x="1" y="3261"/>
                    <a:pt x="31" y="3656"/>
                  </a:cubicBezTo>
                  <a:cubicBezTo>
                    <a:pt x="153" y="4416"/>
                    <a:pt x="548" y="5084"/>
                    <a:pt x="1156" y="5540"/>
                  </a:cubicBezTo>
                  <a:cubicBezTo>
                    <a:pt x="1308" y="5631"/>
                    <a:pt x="1460" y="5753"/>
                    <a:pt x="1672" y="5753"/>
                  </a:cubicBezTo>
                  <a:cubicBezTo>
                    <a:pt x="1699" y="5758"/>
                    <a:pt x="1727" y="5761"/>
                    <a:pt x="1756" y="5761"/>
                  </a:cubicBezTo>
                  <a:cubicBezTo>
                    <a:pt x="1888" y="5761"/>
                    <a:pt x="2034" y="5706"/>
                    <a:pt x="2159" y="5631"/>
                  </a:cubicBezTo>
                  <a:cubicBezTo>
                    <a:pt x="2888" y="5206"/>
                    <a:pt x="3222" y="4385"/>
                    <a:pt x="3344" y="3565"/>
                  </a:cubicBezTo>
                  <a:cubicBezTo>
                    <a:pt x="3405" y="3109"/>
                    <a:pt x="3374" y="2744"/>
                    <a:pt x="3222" y="2288"/>
                  </a:cubicBezTo>
                  <a:cubicBezTo>
                    <a:pt x="3070" y="1832"/>
                    <a:pt x="2827" y="1406"/>
                    <a:pt x="2554" y="981"/>
                  </a:cubicBezTo>
                  <a:cubicBezTo>
                    <a:pt x="2341" y="677"/>
                    <a:pt x="2128" y="373"/>
                    <a:pt x="1885" y="99"/>
                  </a:cubicBezTo>
                  <a:cubicBezTo>
                    <a:pt x="1835" y="50"/>
                    <a:pt x="1786" y="0"/>
                    <a:pt x="1736"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8140275" y="3877500"/>
              <a:ext cx="45625" cy="76025"/>
            </a:xfrm>
            <a:custGeom>
              <a:avLst/>
              <a:gdLst/>
              <a:ahLst/>
              <a:cxnLst/>
              <a:rect l="l" t="t" r="r" b="b"/>
              <a:pathLst>
                <a:path w="1825" h="3041" extrusionOk="0">
                  <a:moveTo>
                    <a:pt x="913" y="1"/>
                  </a:moveTo>
                  <a:cubicBezTo>
                    <a:pt x="882" y="1"/>
                    <a:pt x="882" y="31"/>
                    <a:pt x="852" y="31"/>
                  </a:cubicBezTo>
                  <a:cubicBezTo>
                    <a:pt x="548" y="396"/>
                    <a:pt x="305" y="821"/>
                    <a:pt x="153" y="1277"/>
                  </a:cubicBezTo>
                  <a:cubicBezTo>
                    <a:pt x="92" y="1460"/>
                    <a:pt x="1" y="1703"/>
                    <a:pt x="31" y="1915"/>
                  </a:cubicBezTo>
                  <a:cubicBezTo>
                    <a:pt x="92" y="2341"/>
                    <a:pt x="305" y="2675"/>
                    <a:pt x="639" y="2919"/>
                  </a:cubicBezTo>
                  <a:cubicBezTo>
                    <a:pt x="700" y="2979"/>
                    <a:pt x="791" y="3040"/>
                    <a:pt x="882" y="3040"/>
                  </a:cubicBezTo>
                  <a:cubicBezTo>
                    <a:pt x="973" y="3040"/>
                    <a:pt x="1065" y="3010"/>
                    <a:pt x="1156" y="2979"/>
                  </a:cubicBezTo>
                  <a:cubicBezTo>
                    <a:pt x="1551" y="2736"/>
                    <a:pt x="1733" y="2311"/>
                    <a:pt x="1764" y="1885"/>
                  </a:cubicBezTo>
                  <a:cubicBezTo>
                    <a:pt x="1825" y="1642"/>
                    <a:pt x="1794" y="1460"/>
                    <a:pt x="1703" y="1216"/>
                  </a:cubicBezTo>
                  <a:cubicBezTo>
                    <a:pt x="1642" y="973"/>
                    <a:pt x="1490" y="730"/>
                    <a:pt x="1369" y="517"/>
                  </a:cubicBezTo>
                  <a:cubicBezTo>
                    <a:pt x="1247" y="365"/>
                    <a:pt x="1125" y="213"/>
                    <a:pt x="1004" y="61"/>
                  </a:cubicBezTo>
                  <a:cubicBezTo>
                    <a:pt x="973" y="31"/>
                    <a:pt x="943" y="1"/>
                    <a:pt x="91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7981475" y="4640425"/>
              <a:ext cx="363250" cy="145925"/>
            </a:xfrm>
            <a:custGeom>
              <a:avLst/>
              <a:gdLst/>
              <a:ahLst/>
              <a:cxnLst/>
              <a:rect l="l" t="t" r="r" b="b"/>
              <a:pathLst>
                <a:path w="14530" h="5837" extrusionOk="0">
                  <a:moveTo>
                    <a:pt x="1003" y="1"/>
                  </a:moveTo>
                  <a:cubicBezTo>
                    <a:pt x="456" y="1"/>
                    <a:pt x="0" y="457"/>
                    <a:pt x="0" y="1004"/>
                  </a:cubicBezTo>
                  <a:lnTo>
                    <a:pt x="213" y="1521"/>
                  </a:lnTo>
                  <a:cubicBezTo>
                    <a:pt x="213" y="1581"/>
                    <a:pt x="243" y="1642"/>
                    <a:pt x="243" y="1672"/>
                  </a:cubicBezTo>
                  <a:cubicBezTo>
                    <a:pt x="243" y="1672"/>
                    <a:pt x="243" y="1703"/>
                    <a:pt x="274" y="1703"/>
                  </a:cubicBezTo>
                  <a:cubicBezTo>
                    <a:pt x="2097" y="5776"/>
                    <a:pt x="7265" y="5837"/>
                    <a:pt x="7265" y="5837"/>
                  </a:cubicBezTo>
                  <a:cubicBezTo>
                    <a:pt x="7265" y="5837"/>
                    <a:pt x="12462" y="5776"/>
                    <a:pt x="14286" y="1672"/>
                  </a:cubicBezTo>
                  <a:cubicBezTo>
                    <a:pt x="14377" y="1460"/>
                    <a:pt x="14468" y="1247"/>
                    <a:pt x="14529" y="1004"/>
                  </a:cubicBezTo>
                  <a:cubicBezTo>
                    <a:pt x="14529" y="457"/>
                    <a:pt x="14104" y="1"/>
                    <a:pt x="13526" y="1"/>
                  </a:cubicBezTo>
                  <a:cubicBezTo>
                    <a:pt x="13222" y="1"/>
                    <a:pt x="12918" y="153"/>
                    <a:pt x="12766" y="396"/>
                  </a:cubicBezTo>
                  <a:cubicBezTo>
                    <a:pt x="12554" y="153"/>
                    <a:pt x="12280" y="1"/>
                    <a:pt x="11976" y="1"/>
                  </a:cubicBezTo>
                  <a:cubicBezTo>
                    <a:pt x="11642" y="1"/>
                    <a:pt x="11368" y="153"/>
                    <a:pt x="11186" y="396"/>
                  </a:cubicBezTo>
                  <a:cubicBezTo>
                    <a:pt x="11003" y="153"/>
                    <a:pt x="10730" y="1"/>
                    <a:pt x="10395" y="1"/>
                  </a:cubicBezTo>
                  <a:cubicBezTo>
                    <a:pt x="10091" y="1"/>
                    <a:pt x="9788" y="153"/>
                    <a:pt x="9605" y="396"/>
                  </a:cubicBezTo>
                  <a:cubicBezTo>
                    <a:pt x="9423" y="153"/>
                    <a:pt x="9149" y="1"/>
                    <a:pt x="8845" y="1"/>
                  </a:cubicBezTo>
                  <a:cubicBezTo>
                    <a:pt x="8511" y="1"/>
                    <a:pt x="8237" y="153"/>
                    <a:pt x="8055" y="396"/>
                  </a:cubicBezTo>
                  <a:cubicBezTo>
                    <a:pt x="7873" y="153"/>
                    <a:pt x="7599" y="1"/>
                    <a:pt x="7265" y="1"/>
                  </a:cubicBezTo>
                  <a:cubicBezTo>
                    <a:pt x="6961" y="1"/>
                    <a:pt x="6657" y="153"/>
                    <a:pt x="6474" y="396"/>
                  </a:cubicBezTo>
                  <a:cubicBezTo>
                    <a:pt x="6292" y="153"/>
                    <a:pt x="6018" y="1"/>
                    <a:pt x="5715" y="1"/>
                  </a:cubicBezTo>
                  <a:cubicBezTo>
                    <a:pt x="5380" y="1"/>
                    <a:pt x="5107" y="153"/>
                    <a:pt x="4924" y="396"/>
                  </a:cubicBezTo>
                  <a:cubicBezTo>
                    <a:pt x="4742" y="153"/>
                    <a:pt x="4468" y="1"/>
                    <a:pt x="4134" y="1"/>
                  </a:cubicBezTo>
                  <a:cubicBezTo>
                    <a:pt x="3830" y="1"/>
                    <a:pt x="3526" y="153"/>
                    <a:pt x="3344" y="396"/>
                  </a:cubicBezTo>
                  <a:cubicBezTo>
                    <a:pt x="3161" y="153"/>
                    <a:pt x="2888" y="1"/>
                    <a:pt x="2584" y="1"/>
                  </a:cubicBezTo>
                  <a:cubicBezTo>
                    <a:pt x="2249" y="1"/>
                    <a:pt x="1976" y="153"/>
                    <a:pt x="1793" y="396"/>
                  </a:cubicBezTo>
                  <a:cubicBezTo>
                    <a:pt x="1611" y="153"/>
                    <a:pt x="1338" y="1"/>
                    <a:pt x="1003"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8"/>
          <p:cNvGrpSpPr/>
          <p:nvPr/>
        </p:nvGrpSpPr>
        <p:grpSpPr>
          <a:xfrm>
            <a:off x="2544797" y="4306330"/>
            <a:ext cx="524219" cy="502609"/>
            <a:chOff x="2330175" y="3414800"/>
            <a:chExt cx="822950" cy="789025"/>
          </a:xfrm>
        </p:grpSpPr>
        <p:sp>
          <p:nvSpPr>
            <p:cNvPr id="312" name="Google Shape;312;p8"/>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a:off x="6730400" y="4389875"/>
            <a:ext cx="423650" cy="419075"/>
            <a:chOff x="2227600" y="2540350"/>
            <a:chExt cx="423650" cy="419075"/>
          </a:xfrm>
        </p:grpSpPr>
        <p:sp>
          <p:nvSpPr>
            <p:cNvPr id="315" name="Google Shape;315;p8"/>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8"/>
          <p:cNvGrpSpPr/>
          <p:nvPr/>
        </p:nvGrpSpPr>
        <p:grpSpPr>
          <a:xfrm>
            <a:off x="475477" y="418561"/>
            <a:ext cx="655170" cy="633191"/>
            <a:chOff x="2189225" y="3926875"/>
            <a:chExt cx="909200" cy="878700"/>
          </a:xfrm>
        </p:grpSpPr>
        <p:sp>
          <p:nvSpPr>
            <p:cNvPr id="318" name="Google Shape;318;p8"/>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8"/>
          <p:cNvGrpSpPr/>
          <p:nvPr/>
        </p:nvGrpSpPr>
        <p:grpSpPr>
          <a:xfrm>
            <a:off x="4402625" y="378963"/>
            <a:ext cx="316075" cy="321075"/>
            <a:chOff x="1852325" y="3558000"/>
            <a:chExt cx="316075" cy="321075"/>
          </a:xfrm>
        </p:grpSpPr>
        <p:sp>
          <p:nvSpPr>
            <p:cNvPr id="321" name="Google Shape;321;p8"/>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8"/>
          <p:cNvSpPr/>
          <p:nvPr/>
        </p:nvSpPr>
        <p:spPr>
          <a:xfrm>
            <a:off x="8321938" y="274532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7"/>
        <p:cNvGrpSpPr/>
        <p:nvPr/>
      </p:nvGrpSpPr>
      <p:grpSpPr>
        <a:xfrm>
          <a:off x="0" y="0"/>
          <a:ext cx="0" cy="0"/>
          <a:chOff x="0" y="0"/>
          <a:chExt cx="0" cy="0"/>
        </a:xfrm>
      </p:grpSpPr>
      <p:grpSp>
        <p:nvGrpSpPr>
          <p:cNvPr id="348" name="Google Shape;348;p11"/>
          <p:cNvGrpSpPr/>
          <p:nvPr/>
        </p:nvGrpSpPr>
        <p:grpSpPr>
          <a:xfrm>
            <a:off x="-98604" y="892271"/>
            <a:ext cx="9331728" cy="4296079"/>
            <a:chOff x="238125" y="-1538475"/>
            <a:chExt cx="7124000" cy="3279700"/>
          </a:xfrm>
        </p:grpSpPr>
        <p:sp>
          <p:nvSpPr>
            <p:cNvPr id="349" name="Google Shape;349;p11"/>
            <p:cNvSpPr/>
            <p:nvPr/>
          </p:nvSpPr>
          <p:spPr>
            <a:xfrm>
              <a:off x="2839225" y="-809650"/>
              <a:ext cx="2249300" cy="1591125"/>
            </a:xfrm>
            <a:custGeom>
              <a:avLst/>
              <a:gdLst/>
              <a:ahLst/>
              <a:cxnLst/>
              <a:rect l="l" t="t" r="r" b="b"/>
              <a:pathLst>
                <a:path w="89972" h="63645" extrusionOk="0">
                  <a:moveTo>
                    <a:pt x="43347" y="0"/>
                  </a:moveTo>
                  <a:cubicBezTo>
                    <a:pt x="39619" y="0"/>
                    <a:pt x="30925" y="3755"/>
                    <a:pt x="28694" y="4373"/>
                  </a:cubicBezTo>
                  <a:cubicBezTo>
                    <a:pt x="26810" y="4890"/>
                    <a:pt x="8998" y="22428"/>
                    <a:pt x="0" y="32155"/>
                  </a:cubicBezTo>
                  <a:cubicBezTo>
                    <a:pt x="2675" y="40027"/>
                    <a:pt x="5867" y="50757"/>
                    <a:pt x="9362" y="52368"/>
                  </a:cubicBezTo>
                  <a:cubicBezTo>
                    <a:pt x="14651" y="54769"/>
                    <a:pt x="35776" y="63645"/>
                    <a:pt x="35776" y="63645"/>
                  </a:cubicBezTo>
                  <a:cubicBezTo>
                    <a:pt x="35776" y="63645"/>
                    <a:pt x="84227" y="45043"/>
                    <a:pt x="89972" y="38872"/>
                  </a:cubicBezTo>
                  <a:lnTo>
                    <a:pt x="63619" y="18963"/>
                  </a:lnTo>
                  <a:cubicBezTo>
                    <a:pt x="63619" y="18963"/>
                    <a:pt x="47479" y="1942"/>
                    <a:pt x="44652" y="270"/>
                  </a:cubicBezTo>
                  <a:cubicBezTo>
                    <a:pt x="44591" y="240"/>
                    <a:pt x="44561" y="240"/>
                    <a:pt x="44530" y="209"/>
                  </a:cubicBezTo>
                  <a:cubicBezTo>
                    <a:pt x="44238" y="65"/>
                    <a:pt x="43835" y="0"/>
                    <a:pt x="43347" y="0"/>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238125" y="-1538475"/>
              <a:ext cx="7124000" cy="3279700"/>
            </a:xfrm>
            <a:custGeom>
              <a:avLst/>
              <a:gdLst/>
              <a:ahLst/>
              <a:cxnLst/>
              <a:rect l="l" t="t" r="r" b="b"/>
              <a:pathLst>
                <a:path w="284960" h="131188" extrusionOk="0">
                  <a:moveTo>
                    <a:pt x="284960" y="0"/>
                  </a:moveTo>
                  <a:lnTo>
                    <a:pt x="277300" y="1368"/>
                  </a:lnTo>
                  <a:lnTo>
                    <a:pt x="254473" y="12098"/>
                  </a:lnTo>
                  <a:cubicBezTo>
                    <a:pt x="254473" y="12098"/>
                    <a:pt x="215779" y="38025"/>
                    <a:pt x="210977" y="42797"/>
                  </a:cubicBezTo>
                  <a:cubicBezTo>
                    <a:pt x="206174" y="47569"/>
                    <a:pt x="199761" y="61825"/>
                    <a:pt x="194016" y="68025"/>
                  </a:cubicBezTo>
                  <a:lnTo>
                    <a:pt x="197876" y="70943"/>
                  </a:lnTo>
                  <a:lnTo>
                    <a:pt x="202192" y="91825"/>
                  </a:lnTo>
                  <a:lnTo>
                    <a:pt x="201706" y="91856"/>
                  </a:lnTo>
                  <a:lnTo>
                    <a:pt x="118330" y="96263"/>
                  </a:lnTo>
                  <a:cubicBezTo>
                    <a:pt x="118330" y="96263"/>
                    <a:pt x="98908" y="69515"/>
                    <a:pt x="98908" y="67569"/>
                  </a:cubicBezTo>
                  <a:cubicBezTo>
                    <a:pt x="98908" y="67083"/>
                    <a:pt x="100944" y="64651"/>
                    <a:pt x="104044" y="61308"/>
                  </a:cubicBezTo>
                  <a:cubicBezTo>
                    <a:pt x="102707" y="57387"/>
                    <a:pt x="101491" y="54165"/>
                    <a:pt x="100458" y="53192"/>
                  </a:cubicBezTo>
                  <a:cubicBezTo>
                    <a:pt x="98057" y="50973"/>
                    <a:pt x="77296" y="29271"/>
                    <a:pt x="64986" y="19636"/>
                  </a:cubicBezTo>
                  <a:cubicBezTo>
                    <a:pt x="61430" y="16839"/>
                    <a:pt x="58573" y="15046"/>
                    <a:pt x="57083" y="15046"/>
                  </a:cubicBezTo>
                  <a:cubicBezTo>
                    <a:pt x="50396" y="15046"/>
                    <a:pt x="36627" y="33040"/>
                    <a:pt x="34317" y="34134"/>
                  </a:cubicBezTo>
                  <a:cubicBezTo>
                    <a:pt x="32007" y="35229"/>
                    <a:pt x="0" y="66384"/>
                    <a:pt x="0" y="66384"/>
                  </a:cubicBezTo>
                  <a:lnTo>
                    <a:pt x="0" y="131187"/>
                  </a:lnTo>
                  <a:lnTo>
                    <a:pt x="284960" y="131187"/>
                  </a:lnTo>
                  <a:lnTo>
                    <a:pt x="284960"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2710800" y="-5800"/>
              <a:ext cx="2582150" cy="873900"/>
            </a:xfrm>
            <a:custGeom>
              <a:avLst/>
              <a:gdLst/>
              <a:ahLst/>
              <a:cxnLst/>
              <a:rect l="l" t="t" r="r" b="b"/>
              <a:pathLst>
                <a:path w="103286" h="34956" extrusionOk="0">
                  <a:moveTo>
                    <a:pt x="5137" y="1"/>
                  </a:moveTo>
                  <a:cubicBezTo>
                    <a:pt x="2037" y="3344"/>
                    <a:pt x="1" y="5776"/>
                    <a:pt x="1" y="6262"/>
                  </a:cubicBezTo>
                  <a:cubicBezTo>
                    <a:pt x="1" y="8208"/>
                    <a:pt x="19423" y="34956"/>
                    <a:pt x="19423" y="34956"/>
                  </a:cubicBezTo>
                  <a:lnTo>
                    <a:pt x="102799" y="30549"/>
                  </a:lnTo>
                  <a:lnTo>
                    <a:pt x="103285" y="30518"/>
                  </a:lnTo>
                  <a:lnTo>
                    <a:pt x="98969" y="9636"/>
                  </a:lnTo>
                  <a:lnTo>
                    <a:pt x="95109" y="6718"/>
                  </a:lnTo>
                  <a:cubicBezTo>
                    <a:pt x="89364" y="12889"/>
                    <a:pt x="40913" y="31491"/>
                    <a:pt x="40913" y="31491"/>
                  </a:cubicBezTo>
                  <a:cubicBezTo>
                    <a:pt x="40913" y="31491"/>
                    <a:pt x="19788" y="22615"/>
                    <a:pt x="14499" y="20214"/>
                  </a:cubicBezTo>
                  <a:cubicBezTo>
                    <a:pt x="11004" y="18603"/>
                    <a:pt x="7812" y="7873"/>
                    <a:pt x="5137"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1"/>
          <p:cNvGrpSpPr/>
          <p:nvPr/>
        </p:nvGrpSpPr>
        <p:grpSpPr>
          <a:xfrm flipH="1">
            <a:off x="5925423" y="4348118"/>
            <a:ext cx="524219" cy="502609"/>
            <a:chOff x="2330175" y="3414800"/>
            <a:chExt cx="822950" cy="789025"/>
          </a:xfrm>
        </p:grpSpPr>
        <p:sp>
          <p:nvSpPr>
            <p:cNvPr id="353" name="Google Shape;353;p11"/>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1"/>
          <p:cNvGrpSpPr/>
          <p:nvPr/>
        </p:nvGrpSpPr>
        <p:grpSpPr>
          <a:xfrm flipH="1">
            <a:off x="4872477" y="341500"/>
            <a:ext cx="423650" cy="419075"/>
            <a:chOff x="2227600" y="2540350"/>
            <a:chExt cx="423650" cy="419075"/>
          </a:xfrm>
        </p:grpSpPr>
        <p:sp>
          <p:nvSpPr>
            <p:cNvPr id="356" name="Google Shape;356;p11"/>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11"/>
          <p:cNvGrpSpPr/>
          <p:nvPr/>
        </p:nvGrpSpPr>
        <p:grpSpPr>
          <a:xfrm flipH="1">
            <a:off x="8186805" y="3013486"/>
            <a:ext cx="655170" cy="633191"/>
            <a:chOff x="2189225" y="3926875"/>
            <a:chExt cx="909200" cy="878700"/>
          </a:xfrm>
        </p:grpSpPr>
        <p:sp>
          <p:nvSpPr>
            <p:cNvPr id="359" name="Google Shape;359;p11"/>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11"/>
          <p:cNvGrpSpPr/>
          <p:nvPr/>
        </p:nvGrpSpPr>
        <p:grpSpPr>
          <a:xfrm flipH="1">
            <a:off x="8186802" y="539488"/>
            <a:ext cx="316075" cy="321075"/>
            <a:chOff x="1852325" y="3558000"/>
            <a:chExt cx="316075" cy="321075"/>
          </a:xfrm>
        </p:grpSpPr>
        <p:sp>
          <p:nvSpPr>
            <p:cNvPr id="362" name="Google Shape;362;p11"/>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1"/>
          <p:cNvSpPr/>
          <p:nvPr/>
        </p:nvSpPr>
        <p:spPr>
          <a:xfrm flipH="1">
            <a:off x="352102" y="290475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flipH="1">
            <a:off x="2783602" y="4348125"/>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757575" y="1458575"/>
            <a:ext cx="5628600" cy="15549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9600"/>
              <a:buNone/>
              <a:defRPr sz="8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757575" y="3184525"/>
            <a:ext cx="5628600" cy="50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69"/>
        <p:cNvGrpSpPr/>
        <p:nvPr/>
      </p:nvGrpSpPr>
      <p:grpSpPr>
        <a:xfrm>
          <a:off x="0" y="0"/>
          <a:ext cx="0" cy="0"/>
          <a:chOff x="0" y="0"/>
          <a:chExt cx="0" cy="0"/>
        </a:xfrm>
      </p:grpSpPr>
      <p:sp>
        <p:nvSpPr>
          <p:cNvPr id="370" name="Google Shape;370;p13"/>
          <p:cNvSpPr txBox="1">
            <a:spLocks noGrp="1"/>
          </p:cNvSpPr>
          <p:nvPr>
            <p:ph type="title" hasCustomPrompt="1"/>
          </p:nvPr>
        </p:nvSpPr>
        <p:spPr>
          <a:xfrm>
            <a:off x="1845650" y="1628825"/>
            <a:ext cx="985200" cy="51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7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1" name="Google Shape;371;p13"/>
          <p:cNvSpPr txBox="1">
            <a:spLocks noGrp="1"/>
          </p:cNvSpPr>
          <p:nvPr>
            <p:ph type="subTitle" idx="1"/>
          </p:nvPr>
        </p:nvSpPr>
        <p:spPr>
          <a:xfrm>
            <a:off x="2830987" y="1856425"/>
            <a:ext cx="4467300" cy="349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subTitle" idx="2"/>
          </p:nvPr>
        </p:nvSpPr>
        <p:spPr>
          <a:xfrm>
            <a:off x="2830950" y="1494925"/>
            <a:ext cx="4467300" cy="51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lt1"/>
                </a:solidFill>
                <a:latin typeface="Poppins"/>
                <a:ea typeface="Poppins"/>
                <a:cs typeface="Poppins"/>
                <a:sym typeface="Poppin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3" name="Google Shape;373;p13"/>
          <p:cNvSpPr txBox="1">
            <a:spLocks noGrp="1"/>
          </p:cNvSpPr>
          <p:nvPr>
            <p:ph type="title" idx="3" hasCustomPrompt="1"/>
          </p:nvPr>
        </p:nvSpPr>
        <p:spPr>
          <a:xfrm>
            <a:off x="1845650" y="2432825"/>
            <a:ext cx="985200" cy="51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7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4" name="Google Shape;374;p13"/>
          <p:cNvSpPr txBox="1">
            <a:spLocks noGrp="1"/>
          </p:cNvSpPr>
          <p:nvPr>
            <p:ph type="subTitle" idx="4"/>
          </p:nvPr>
        </p:nvSpPr>
        <p:spPr>
          <a:xfrm>
            <a:off x="2831042" y="2660425"/>
            <a:ext cx="4467300" cy="349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5"/>
          </p:nvPr>
        </p:nvSpPr>
        <p:spPr>
          <a:xfrm>
            <a:off x="2831005" y="2298925"/>
            <a:ext cx="4467300" cy="51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lt1"/>
                </a:solidFill>
                <a:latin typeface="Poppins"/>
                <a:ea typeface="Poppins"/>
                <a:cs typeface="Poppins"/>
                <a:sym typeface="Poppin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6" name="Google Shape;376;p13"/>
          <p:cNvSpPr txBox="1">
            <a:spLocks noGrp="1"/>
          </p:cNvSpPr>
          <p:nvPr>
            <p:ph type="title" idx="6" hasCustomPrompt="1"/>
          </p:nvPr>
        </p:nvSpPr>
        <p:spPr>
          <a:xfrm>
            <a:off x="1845650" y="3218325"/>
            <a:ext cx="985200" cy="51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7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subTitle" idx="7"/>
          </p:nvPr>
        </p:nvSpPr>
        <p:spPr>
          <a:xfrm>
            <a:off x="2830995" y="3445925"/>
            <a:ext cx="4467300" cy="349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8" name="Google Shape;378;p13"/>
          <p:cNvSpPr txBox="1">
            <a:spLocks noGrp="1"/>
          </p:cNvSpPr>
          <p:nvPr>
            <p:ph type="subTitle" idx="8"/>
          </p:nvPr>
        </p:nvSpPr>
        <p:spPr>
          <a:xfrm>
            <a:off x="2830969" y="3084425"/>
            <a:ext cx="4467300" cy="51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lt1"/>
                </a:solidFill>
                <a:latin typeface="Poppins"/>
                <a:ea typeface="Poppins"/>
                <a:cs typeface="Poppins"/>
                <a:sym typeface="Poppin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9" name="Google Shape;379;p13"/>
          <p:cNvSpPr txBox="1">
            <a:spLocks noGrp="1"/>
          </p:cNvSpPr>
          <p:nvPr>
            <p:ph type="title" idx="9" hasCustomPrompt="1"/>
          </p:nvPr>
        </p:nvSpPr>
        <p:spPr>
          <a:xfrm>
            <a:off x="1845650" y="4022325"/>
            <a:ext cx="985200" cy="51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7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0" name="Google Shape;380;p13"/>
          <p:cNvSpPr txBox="1">
            <a:spLocks noGrp="1"/>
          </p:cNvSpPr>
          <p:nvPr>
            <p:ph type="subTitle" idx="13"/>
          </p:nvPr>
        </p:nvSpPr>
        <p:spPr>
          <a:xfrm>
            <a:off x="2830995" y="4249925"/>
            <a:ext cx="4467300" cy="349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81" name="Google Shape;381;p13"/>
          <p:cNvSpPr txBox="1">
            <a:spLocks noGrp="1"/>
          </p:cNvSpPr>
          <p:nvPr>
            <p:ph type="subTitle" idx="14"/>
          </p:nvPr>
        </p:nvSpPr>
        <p:spPr>
          <a:xfrm>
            <a:off x="2830969" y="3888425"/>
            <a:ext cx="4467300" cy="51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lt1"/>
                </a:solidFill>
                <a:latin typeface="Poppins"/>
                <a:ea typeface="Poppins"/>
                <a:cs typeface="Poppins"/>
                <a:sym typeface="Poppins"/>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82" name="Google Shape;382;p13"/>
          <p:cNvSpPr txBox="1">
            <a:spLocks noGrp="1"/>
          </p:cNvSpPr>
          <p:nvPr>
            <p:ph type="title" idx="15"/>
          </p:nvPr>
        </p:nvSpPr>
        <p:spPr>
          <a:xfrm>
            <a:off x="1013859" y="534275"/>
            <a:ext cx="7116300" cy="68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omine"/>
              <a:buNone/>
              <a:defRPr sz="2800">
                <a:solidFill>
                  <a:schemeClr val="dk1"/>
                </a:solidFill>
              </a:defRPr>
            </a:lvl1pPr>
            <a:lvl2pPr lvl="1"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2pPr>
            <a:lvl3pPr lvl="2"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3pPr>
            <a:lvl4pPr lvl="3"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4pPr>
            <a:lvl5pPr lvl="4"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5pPr>
            <a:lvl6pPr lvl="5"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6pPr>
            <a:lvl7pPr lvl="6"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7pPr>
            <a:lvl8pPr lvl="7"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8pPr>
            <a:lvl9pPr lvl="8" rtl="0">
              <a:spcBef>
                <a:spcPts val="0"/>
              </a:spcBef>
              <a:spcAft>
                <a:spcPts val="0"/>
              </a:spcAft>
              <a:buClr>
                <a:schemeClr val="dk1"/>
              </a:buClr>
              <a:buSzPts val="3300"/>
              <a:buFont typeface="Domine"/>
              <a:buNone/>
              <a:defRPr sz="3300" b="1">
                <a:solidFill>
                  <a:schemeClr val="dk1"/>
                </a:solidFill>
                <a:latin typeface="Domine"/>
                <a:ea typeface="Domine"/>
                <a:cs typeface="Domine"/>
                <a:sym typeface="Domine"/>
              </a:defRPr>
            </a:lvl9pPr>
          </a:lstStyle>
          <a:p>
            <a:endParaRPr/>
          </a:p>
        </p:txBody>
      </p:sp>
      <p:grpSp>
        <p:nvGrpSpPr>
          <p:cNvPr id="383" name="Google Shape;383;p13"/>
          <p:cNvGrpSpPr/>
          <p:nvPr/>
        </p:nvGrpSpPr>
        <p:grpSpPr>
          <a:xfrm>
            <a:off x="385660" y="4173368"/>
            <a:ext cx="524219" cy="502609"/>
            <a:chOff x="2330175" y="3414800"/>
            <a:chExt cx="822950" cy="789025"/>
          </a:xfrm>
        </p:grpSpPr>
        <p:sp>
          <p:nvSpPr>
            <p:cNvPr id="384" name="Google Shape;384;p13"/>
            <p:cNvSpPr/>
            <p:nvPr/>
          </p:nvSpPr>
          <p:spPr>
            <a:xfrm>
              <a:off x="2330175" y="3414800"/>
              <a:ext cx="822950" cy="789025"/>
            </a:xfrm>
            <a:custGeom>
              <a:avLst/>
              <a:gdLst/>
              <a:ahLst/>
              <a:cxnLst/>
              <a:rect l="l" t="t" r="r" b="b"/>
              <a:pathLst>
                <a:path w="32918" h="31561" extrusionOk="0">
                  <a:moveTo>
                    <a:pt x="13013" y="0"/>
                  </a:moveTo>
                  <a:cubicBezTo>
                    <a:pt x="12703" y="0"/>
                    <a:pt x="12543" y="524"/>
                    <a:pt x="12543" y="524"/>
                  </a:cubicBezTo>
                  <a:lnTo>
                    <a:pt x="10841" y="4394"/>
                  </a:lnTo>
                  <a:cubicBezTo>
                    <a:pt x="10841" y="4394"/>
                    <a:pt x="3673" y="659"/>
                    <a:pt x="2502" y="659"/>
                  </a:cubicBezTo>
                  <a:cubicBezTo>
                    <a:pt x="2440" y="659"/>
                    <a:pt x="2395" y="670"/>
                    <a:pt x="2369" y="691"/>
                  </a:cubicBezTo>
                  <a:cubicBezTo>
                    <a:pt x="1835" y="1091"/>
                    <a:pt x="5204" y="9631"/>
                    <a:pt x="5204" y="9631"/>
                  </a:cubicBezTo>
                  <a:lnTo>
                    <a:pt x="1201" y="10999"/>
                  </a:lnTo>
                  <a:cubicBezTo>
                    <a:pt x="1201" y="10999"/>
                    <a:pt x="0" y="11265"/>
                    <a:pt x="1168" y="12066"/>
                  </a:cubicBezTo>
                  <a:cubicBezTo>
                    <a:pt x="2335" y="12867"/>
                    <a:pt x="11508" y="18104"/>
                    <a:pt x="11342" y="18537"/>
                  </a:cubicBezTo>
                  <a:cubicBezTo>
                    <a:pt x="11321" y="18599"/>
                    <a:pt x="11177" y="18625"/>
                    <a:pt x="10948" y="18625"/>
                  </a:cubicBezTo>
                  <a:cubicBezTo>
                    <a:pt x="9687" y="18625"/>
                    <a:pt x="5835" y="17837"/>
                    <a:pt x="5638" y="17837"/>
                  </a:cubicBezTo>
                  <a:cubicBezTo>
                    <a:pt x="4870" y="17903"/>
                    <a:pt x="6672" y="19938"/>
                    <a:pt x="6805" y="20672"/>
                  </a:cubicBezTo>
                  <a:cubicBezTo>
                    <a:pt x="6939" y="21406"/>
                    <a:pt x="2269" y="24008"/>
                    <a:pt x="1968" y="24275"/>
                  </a:cubicBezTo>
                  <a:cubicBezTo>
                    <a:pt x="1668" y="24542"/>
                    <a:pt x="5904" y="26309"/>
                    <a:pt x="6205" y="26643"/>
                  </a:cubicBezTo>
                  <a:cubicBezTo>
                    <a:pt x="6505" y="26943"/>
                    <a:pt x="5471" y="31280"/>
                    <a:pt x="5271" y="31547"/>
                  </a:cubicBezTo>
                  <a:cubicBezTo>
                    <a:pt x="5264" y="31556"/>
                    <a:pt x="5270" y="31561"/>
                    <a:pt x="5288" y="31561"/>
                  </a:cubicBezTo>
                  <a:cubicBezTo>
                    <a:pt x="5787" y="31561"/>
                    <a:pt x="15296" y="28210"/>
                    <a:pt x="15778" y="28177"/>
                  </a:cubicBezTo>
                  <a:cubicBezTo>
                    <a:pt x="15782" y="28177"/>
                    <a:pt x="15786" y="28177"/>
                    <a:pt x="15790" y="28177"/>
                  </a:cubicBezTo>
                  <a:cubicBezTo>
                    <a:pt x="16307" y="28177"/>
                    <a:pt x="18080" y="30246"/>
                    <a:pt x="18080" y="30246"/>
                  </a:cubicBezTo>
                  <a:lnTo>
                    <a:pt x="21215" y="23841"/>
                  </a:lnTo>
                  <a:lnTo>
                    <a:pt x="26686" y="30613"/>
                  </a:lnTo>
                  <a:lnTo>
                    <a:pt x="30222" y="27210"/>
                  </a:lnTo>
                  <a:lnTo>
                    <a:pt x="23751" y="21473"/>
                  </a:lnTo>
                  <a:lnTo>
                    <a:pt x="30389" y="18871"/>
                  </a:lnTo>
                  <a:cubicBezTo>
                    <a:pt x="30389" y="18871"/>
                    <a:pt x="28421" y="16903"/>
                    <a:pt x="28487" y="16402"/>
                  </a:cubicBezTo>
                  <a:cubicBezTo>
                    <a:pt x="28586" y="15906"/>
                    <a:pt x="32917" y="6193"/>
                    <a:pt x="32697" y="6193"/>
                  </a:cubicBezTo>
                  <a:cubicBezTo>
                    <a:pt x="32695" y="6193"/>
                    <a:pt x="32693" y="6194"/>
                    <a:pt x="32690" y="6195"/>
                  </a:cubicBezTo>
                  <a:cubicBezTo>
                    <a:pt x="32474" y="6330"/>
                    <a:pt x="29530" y="6818"/>
                    <a:pt x="28270" y="6818"/>
                  </a:cubicBezTo>
                  <a:cubicBezTo>
                    <a:pt x="27978" y="6818"/>
                    <a:pt x="27777" y="6792"/>
                    <a:pt x="27720" y="6729"/>
                  </a:cubicBezTo>
                  <a:cubicBezTo>
                    <a:pt x="27429" y="6437"/>
                    <a:pt x="26101" y="2314"/>
                    <a:pt x="25748" y="2314"/>
                  </a:cubicBezTo>
                  <a:cubicBezTo>
                    <a:pt x="25737" y="2314"/>
                    <a:pt x="25727" y="2318"/>
                    <a:pt x="25719" y="2326"/>
                  </a:cubicBezTo>
                  <a:cubicBezTo>
                    <a:pt x="25425" y="2586"/>
                    <a:pt x="21915" y="6669"/>
                    <a:pt x="21070" y="6669"/>
                  </a:cubicBezTo>
                  <a:cubicBezTo>
                    <a:pt x="21050" y="6669"/>
                    <a:pt x="21032" y="6667"/>
                    <a:pt x="21015" y="6662"/>
                  </a:cubicBezTo>
                  <a:cubicBezTo>
                    <a:pt x="20449" y="6500"/>
                    <a:pt x="19405" y="6165"/>
                    <a:pt x="19041" y="6165"/>
                  </a:cubicBezTo>
                  <a:cubicBezTo>
                    <a:pt x="18955" y="6165"/>
                    <a:pt x="18907" y="6184"/>
                    <a:pt x="18914" y="6228"/>
                  </a:cubicBezTo>
                  <a:cubicBezTo>
                    <a:pt x="18947" y="6462"/>
                    <a:pt x="19648" y="11099"/>
                    <a:pt x="19247" y="11232"/>
                  </a:cubicBezTo>
                  <a:cubicBezTo>
                    <a:pt x="19244" y="11233"/>
                    <a:pt x="19241" y="11233"/>
                    <a:pt x="19238" y="11233"/>
                  </a:cubicBezTo>
                  <a:cubicBezTo>
                    <a:pt x="18751" y="11233"/>
                    <a:pt x="14306" y="1816"/>
                    <a:pt x="13610" y="558"/>
                  </a:cubicBezTo>
                  <a:cubicBezTo>
                    <a:pt x="13372" y="139"/>
                    <a:pt x="13173" y="0"/>
                    <a:pt x="1301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2386500" y="3435975"/>
              <a:ext cx="608575" cy="674025"/>
            </a:xfrm>
            <a:custGeom>
              <a:avLst/>
              <a:gdLst/>
              <a:ahLst/>
              <a:cxnLst/>
              <a:rect l="l" t="t" r="r" b="b"/>
              <a:pathLst>
                <a:path w="24343" h="26961" extrusionOk="0">
                  <a:moveTo>
                    <a:pt x="465" y="0"/>
                  </a:moveTo>
                  <a:cubicBezTo>
                    <a:pt x="196" y="0"/>
                    <a:pt x="0" y="409"/>
                    <a:pt x="282" y="578"/>
                  </a:cubicBezTo>
                  <a:cubicBezTo>
                    <a:pt x="3818" y="2913"/>
                    <a:pt x="5620" y="6816"/>
                    <a:pt x="8388" y="9885"/>
                  </a:cubicBezTo>
                  <a:cubicBezTo>
                    <a:pt x="8622" y="10118"/>
                    <a:pt x="8855" y="10352"/>
                    <a:pt x="9089" y="10585"/>
                  </a:cubicBezTo>
                  <a:cubicBezTo>
                    <a:pt x="8920" y="10589"/>
                    <a:pt x="8752" y="10590"/>
                    <a:pt x="8584" y="10590"/>
                  </a:cubicBezTo>
                  <a:cubicBezTo>
                    <a:pt x="7090" y="10590"/>
                    <a:pt x="5618" y="10458"/>
                    <a:pt x="4118" y="10218"/>
                  </a:cubicBezTo>
                  <a:cubicBezTo>
                    <a:pt x="4109" y="10217"/>
                    <a:pt x="4099" y="10217"/>
                    <a:pt x="4089" y="10217"/>
                  </a:cubicBezTo>
                  <a:cubicBezTo>
                    <a:pt x="3750" y="10217"/>
                    <a:pt x="3729" y="10787"/>
                    <a:pt x="4118" y="10852"/>
                  </a:cubicBezTo>
                  <a:cubicBezTo>
                    <a:pt x="5701" y="11116"/>
                    <a:pt x="7284" y="11225"/>
                    <a:pt x="8889" y="11225"/>
                  </a:cubicBezTo>
                  <a:cubicBezTo>
                    <a:pt x="9111" y="11225"/>
                    <a:pt x="9333" y="11223"/>
                    <a:pt x="9556" y="11219"/>
                  </a:cubicBezTo>
                  <a:cubicBezTo>
                    <a:pt x="9589" y="11219"/>
                    <a:pt x="9656" y="11219"/>
                    <a:pt x="9689" y="11186"/>
                  </a:cubicBezTo>
                  <a:cubicBezTo>
                    <a:pt x="12091" y="13521"/>
                    <a:pt x="14793" y="15555"/>
                    <a:pt x="16561" y="18457"/>
                  </a:cubicBezTo>
                  <a:cubicBezTo>
                    <a:pt x="10990" y="20059"/>
                    <a:pt x="7754" y="20993"/>
                    <a:pt x="2184" y="22560"/>
                  </a:cubicBezTo>
                  <a:cubicBezTo>
                    <a:pt x="1842" y="22685"/>
                    <a:pt x="1732" y="23271"/>
                    <a:pt x="2041" y="23271"/>
                  </a:cubicBezTo>
                  <a:cubicBezTo>
                    <a:pt x="2064" y="23271"/>
                    <a:pt x="2089" y="23268"/>
                    <a:pt x="2117" y="23261"/>
                  </a:cubicBezTo>
                  <a:lnTo>
                    <a:pt x="7321" y="21760"/>
                  </a:lnTo>
                  <a:lnTo>
                    <a:pt x="7321" y="21760"/>
                  </a:lnTo>
                  <a:cubicBezTo>
                    <a:pt x="6453" y="23428"/>
                    <a:pt x="5386" y="24995"/>
                    <a:pt x="4118" y="26396"/>
                  </a:cubicBezTo>
                  <a:cubicBezTo>
                    <a:pt x="3912" y="26629"/>
                    <a:pt x="4124" y="26960"/>
                    <a:pt x="4355" y="26960"/>
                  </a:cubicBezTo>
                  <a:cubicBezTo>
                    <a:pt x="4422" y="26960"/>
                    <a:pt x="4492" y="26932"/>
                    <a:pt x="4552" y="26863"/>
                  </a:cubicBezTo>
                  <a:cubicBezTo>
                    <a:pt x="5986" y="25262"/>
                    <a:pt x="7154" y="23528"/>
                    <a:pt x="8121" y="21593"/>
                  </a:cubicBezTo>
                  <a:cubicBezTo>
                    <a:pt x="8121" y="21560"/>
                    <a:pt x="8121" y="21560"/>
                    <a:pt x="8121" y="21526"/>
                  </a:cubicBezTo>
                  <a:lnTo>
                    <a:pt x="11524" y="20559"/>
                  </a:lnTo>
                  <a:lnTo>
                    <a:pt x="11524" y="20559"/>
                  </a:lnTo>
                  <a:cubicBezTo>
                    <a:pt x="11257" y="21827"/>
                    <a:pt x="10823" y="23061"/>
                    <a:pt x="10223" y="24228"/>
                  </a:cubicBezTo>
                  <a:cubicBezTo>
                    <a:pt x="10081" y="24464"/>
                    <a:pt x="10307" y="24700"/>
                    <a:pt x="10522" y="24700"/>
                  </a:cubicBezTo>
                  <a:cubicBezTo>
                    <a:pt x="10611" y="24700"/>
                    <a:pt x="10698" y="24660"/>
                    <a:pt x="10757" y="24562"/>
                  </a:cubicBezTo>
                  <a:cubicBezTo>
                    <a:pt x="11424" y="23228"/>
                    <a:pt x="11924" y="21827"/>
                    <a:pt x="12224" y="20392"/>
                  </a:cubicBezTo>
                  <a:cubicBezTo>
                    <a:pt x="12224" y="20359"/>
                    <a:pt x="12224" y="20359"/>
                    <a:pt x="12224" y="20359"/>
                  </a:cubicBezTo>
                  <a:lnTo>
                    <a:pt x="16794" y="19058"/>
                  </a:lnTo>
                  <a:cubicBezTo>
                    <a:pt x="17161" y="19625"/>
                    <a:pt x="17762" y="19825"/>
                    <a:pt x="18362" y="20159"/>
                  </a:cubicBezTo>
                  <a:cubicBezTo>
                    <a:pt x="19196" y="20692"/>
                    <a:pt x="19463" y="21860"/>
                    <a:pt x="20263" y="22494"/>
                  </a:cubicBezTo>
                  <a:cubicBezTo>
                    <a:pt x="20321" y="22545"/>
                    <a:pt x="20379" y="22566"/>
                    <a:pt x="20434" y="22566"/>
                  </a:cubicBezTo>
                  <a:cubicBezTo>
                    <a:pt x="20668" y="22566"/>
                    <a:pt x="20840" y="22176"/>
                    <a:pt x="20597" y="21960"/>
                  </a:cubicBezTo>
                  <a:cubicBezTo>
                    <a:pt x="19863" y="21393"/>
                    <a:pt x="19730" y="20459"/>
                    <a:pt x="19062" y="19892"/>
                  </a:cubicBezTo>
                  <a:cubicBezTo>
                    <a:pt x="18595" y="19492"/>
                    <a:pt x="17928" y="19358"/>
                    <a:pt x="17495" y="18958"/>
                  </a:cubicBezTo>
                  <a:cubicBezTo>
                    <a:pt x="17528" y="18924"/>
                    <a:pt x="17561" y="18891"/>
                    <a:pt x="17595" y="18858"/>
                  </a:cubicBezTo>
                  <a:cubicBezTo>
                    <a:pt x="19096" y="16790"/>
                    <a:pt x="20463" y="14621"/>
                    <a:pt x="21598" y="12353"/>
                  </a:cubicBezTo>
                  <a:cubicBezTo>
                    <a:pt x="21798" y="11953"/>
                    <a:pt x="21998" y="11553"/>
                    <a:pt x="22198" y="11152"/>
                  </a:cubicBezTo>
                  <a:lnTo>
                    <a:pt x="22265" y="11152"/>
                  </a:lnTo>
                  <a:cubicBezTo>
                    <a:pt x="22999" y="10952"/>
                    <a:pt x="23499" y="10385"/>
                    <a:pt x="24099" y="9985"/>
                  </a:cubicBezTo>
                  <a:cubicBezTo>
                    <a:pt x="24342" y="9796"/>
                    <a:pt x="24127" y="9454"/>
                    <a:pt x="23859" y="9454"/>
                  </a:cubicBezTo>
                  <a:cubicBezTo>
                    <a:pt x="23796" y="9454"/>
                    <a:pt x="23729" y="9473"/>
                    <a:pt x="23666" y="9518"/>
                  </a:cubicBezTo>
                  <a:cubicBezTo>
                    <a:pt x="23299" y="9785"/>
                    <a:pt x="22965" y="10118"/>
                    <a:pt x="22565" y="10352"/>
                  </a:cubicBezTo>
                  <a:cubicBezTo>
                    <a:pt x="23065" y="9218"/>
                    <a:pt x="23466" y="8050"/>
                    <a:pt x="23432" y="6816"/>
                  </a:cubicBezTo>
                  <a:cubicBezTo>
                    <a:pt x="23432" y="6616"/>
                    <a:pt x="23274" y="6516"/>
                    <a:pt x="23120" y="6516"/>
                  </a:cubicBezTo>
                  <a:cubicBezTo>
                    <a:pt x="22965" y="6516"/>
                    <a:pt x="22815" y="6616"/>
                    <a:pt x="22832" y="6816"/>
                  </a:cubicBezTo>
                  <a:cubicBezTo>
                    <a:pt x="22832" y="9017"/>
                    <a:pt x="21531" y="11186"/>
                    <a:pt x="20530" y="13054"/>
                  </a:cubicBezTo>
                  <a:cubicBezTo>
                    <a:pt x="20297" y="13487"/>
                    <a:pt x="20063" y="13921"/>
                    <a:pt x="19830" y="14321"/>
                  </a:cubicBezTo>
                  <a:cubicBezTo>
                    <a:pt x="19763" y="13320"/>
                    <a:pt x="19396" y="12353"/>
                    <a:pt x="18996" y="11386"/>
                  </a:cubicBezTo>
                  <a:cubicBezTo>
                    <a:pt x="18953" y="11268"/>
                    <a:pt x="18865" y="11219"/>
                    <a:pt x="18771" y="11219"/>
                  </a:cubicBezTo>
                  <a:cubicBezTo>
                    <a:pt x="18574" y="11219"/>
                    <a:pt x="18349" y="11437"/>
                    <a:pt x="18462" y="11686"/>
                  </a:cubicBezTo>
                  <a:cubicBezTo>
                    <a:pt x="18896" y="12753"/>
                    <a:pt x="19296" y="13854"/>
                    <a:pt x="19196" y="15055"/>
                  </a:cubicBezTo>
                  <a:cubicBezTo>
                    <a:pt x="19196" y="15155"/>
                    <a:pt x="19196" y="15222"/>
                    <a:pt x="19263" y="15255"/>
                  </a:cubicBezTo>
                  <a:cubicBezTo>
                    <a:pt x="18595" y="16323"/>
                    <a:pt x="17928" y="17323"/>
                    <a:pt x="17194" y="18324"/>
                  </a:cubicBezTo>
                  <a:cubicBezTo>
                    <a:pt x="15860" y="16022"/>
                    <a:pt x="13925" y="14254"/>
                    <a:pt x="11991" y="12487"/>
                  </a:cubicBezTo>
                  <a:cubicBezTo>
                    <a:pt x="12424" y="10919"/>
                    <a:pt x="12524" y="9318"/>
                    <a:pt x="12324" y="7716"/>
                  </a:cubicBezTo>
                  <a:cubicBezTo>
                    <a:pt x="12310" y="7549"/>
                    <a:pt x="12191" y="7475"/>
                    <a:pt x="12062" y="7475"/>
                  </a:cubicBezTo>
                  <a:cubicBezTo>
                    <a:pt x="11883" y="7475"/>
                    <a:pt x="11685" y="7617"/>
                    <a:pt x="11724" y="7850"/>
                  </a:cubicBezTo>
                  <a:cubicBezTo>
                    <a:pt x="11891" y="9251"/>
                    <a:pt x="11791" y="10652"/>
                    <a:pt x="11457" y="12020"/>
                  </a:cubicBezTo>
                  <a:cubicBezTo>
                    <a:pt x="10556" y="11186"/>
                    <a:pt x="9689" y="10352"/>
                    <a:pt x="8855" y="9451"/>
                  </a:cubicBezTo>
                  <a:cubicBezTo>
                    <a:pt x="6053" y="6349"/>
                    <a:pt x="4219" y="2413"/>
                    <a:pt x="616" y="44"/>
                  </a:cubicBezTo>
                  <a:cubicBezTo>
                    <a:pt x="565" y="14"/>
                    <a:pt x="514" y="0"/>
                    <a:pt x="46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3"/>
          <p:cNvGrpSpPr/>
          <p:nvPr/>
        </p:nvGrpSpPr>
        <p:grpSpPr>
          <a:xfrm>
            <a:off x="7683650" y="222875"/>
            <a:ext cx="423650" cy="419075"/>
            <a:chOff x="2227600" y="2540350"/>
            <a:chExt cx="423650" cy="419075"/>
          </a:xfrm>
        </p:grpSpPr>
        <p:sp>
          <p:nvSpPr>
            <p:cNvPr id="387" name="Google Shape;387;p13"/>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3"/>
          <p:cNvGrpSpPr/>
          <p:nvPr/>
        </p:nvGrpSpPr>
        <p:grpSpPr>
          <a:xfrm>
            <a:off x="385639" y="345311"/>
            <a:ext cx="655170" cy="633191"/>
            <a:chOff x="2189225" y="3926875"/>
            <a:chExt cx="909200" cy="878700"/>
          </a:xfrm>
        </p:grpSpPr>
        <p:sp>
          <p:nvSpPr>
            <p:cNvPr id="390" name="Google Shape;390;p13"/>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13"/>
          <p:cNvGrpSpPr/>
          <p:nvPr/>
        </p:nvGrpSpPr>
        <p:grpSpPr>
          <a:xfrm>
            <a:off x="239375" y="2452175"/>
            <a:ext cx="301075" cy="309500"/>
            <a:chOff x="5315625" y="3532125"/>
            <a:chExt cx="301075" cy="309500"/>
          </a:xfrm>
        </p:grpSpPr>
        <p:sp>
          <p:nvSpPr>
            <p:cNvPr id="393" name="Google Shape;393;p13"/>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13"/>
          <p:cNvSpPr/>
          <p:nvPr/>
        </p:nvSpPr>
        <p:spPr>
          <a:xfrm>
            <a:off x="8539900" y="1045400"/>
            <a:ext cx="315250" cy="370300"/>
          </a:xfrm>
          <a:custGeom>
            <a:avLst/>
            <a:gdLst/>
            <a:ahLst/>
            <a:cxnLst/>
            <a:rect l="l" t="t" r="r" b="b"/>
            <a:pathLst>
              <a:path w="12610" h="14812" extrusionOk="0">
                <a:moveTo>
                  <a:pt x="4571" y="1"/>
                </a:moveTo>
                <a:lnTo>
                  <a:pt x="5738" y="6606"/>
                </a:lnTo>
                <a:lnTo>
                  <a:pt x="1035" y="3837"/>
                </a:lnTo>
                <a:lnTo>
                  <a:pt x="1" y="7773"/>
                </a:lnTo>
                <a:lnTo>
                  <a:pt x="4938" y="8240"/>
                </a:lnTo>
                <a:lnTo>
                  <a:pt x="1" y="11276"/>
                </a:lnTo>
                <a:lnTo>
                  <a:pt x="1936" y="14078"/>
                </a:lnTo>
                <a:lnTo>
                  <a:pt x="5738" y="10475"/>
                </a:lnTo>
                <a:lnTo>
                  <a:pt x="7673" y="14812"/>
                </a:lnTo>
                <a:lnTo>
                  <a:pt x="11242" y="14078"/>
                </a:lnTo>
                <a:lnTo>
                  <a:pt x="7039" y="8874"/>
                </a:lnTo>
                <a:lnTo>
                  <a:pt x="12610" y="10642"/>
                </a:lnTo>
                <a:lnTo>
                  <a:pt x="12610" y="6606"/>
                </a:lnTo>
                <a:lnTo>
                  <a:pt x="7039" y="6906"/>
                </a:lnTo>
                <a:lnTo>
                  <a:pt x="9041" y="1"/>
                </a:ln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3"/>
          <p:cNvGrpSpPr/>
          <p:nvPr/>
        </p:nvGrpSpPr>
        <p:grpSpPr>
          <a:xfrm>
            <a:off x="8788547" y="3739118"/>
            <a:ext cx="581930" cy="1455325"/>
            <a:chOff x="8393325" y="4233125"/>
            <a:chExt cx="364025" cy="910375"/>
          </a:xfrm>
        </p:grpSpPr>
        <p:sp>
          <p:nvSpPr>
            <p:cNvPr id="397" name="Google Shape;397;p13"/>
            <p:cNvSpPr/>
            <p:nvPr/>
          </p:nvSpPr>
          <p:spPr>
            <a:xfrm>
              <a:off x="8489825" y="4819775"/>
              <a:ext cx="171000" cy="243950"/>
            </a:xfrm>
            <a:custGeom>
              <a:avLst/>
              <a:gdLst/>
              <a:ahLst/>
              <a:cxnLst/>
              <a:rect l="l" t="t" r="r" b="b"/>
              <a:pathLst>
                <a:path w="6840" h="9758" extrusionOk="0">
                  <a:moveTo>
                    <a:pt x="1" y="486"/>
                  </a:moveTo>
                  <a:cubicBezTo>
                    <a:pt x="2" y="487"/>
                    <a:pt x="3" y="488"/>
                    <a:pt x="4" y="489"/>
                  </a:cubicBezTo>
                  <a:lnTo>
                    <a:pt x="4" y="489"/>
                  </a:lnTo>
                  <a:cubicBezTo>
                    <a:pt x="3" y="488"/>
                    <a:pt x="2" y="487"/>
                    <a:pt x="1" y="486"/>
                  </a:cubicBezTo>
                  <a:close/>
                  <a:moveTo>
                    <a:pt x="6840" y="486"/>
                  </a:moveTo>
                  <a:cubicBezTo>
                    <a:pt x="6839" y="487"/>
                    <a:pt x="6838" y="488"/>
                    <a:pt x="6837" y="489"/>
                  </a:cubicBezTo>
                  <a:lnTo>
                    <a:pt x="6837" y="489"/>
                  </a:lnTo>
                  <a:cubicBezTo>
                    <a:pt x="6838" y="488"/>
                    <a:pt x="6839" y="487"/>
                    <a:pt x="6840" y="486"/>
                  </a:cubicBezTo>
                  <a:close/>
                  <a:moveTo>
                    <a:pt x="3284" y="0"/>
                  </a:moveTo>
                  <a:cubicBezTo>
                    <a:pt x="2797" y="30"/>
                    <a:pt x="2311" y="152"/>
                    <a:pt x="1825" y="213"/>
                  </a:cubicBezTo>
                  <a:cubicBezTo>
                    <a:pt x="1490" y="243"/>
                    <a:pt x="1186" y="304"/>
                    <a:pt x="882" y="334"/>
                  </a:cubicBezTo>
                  <a:cubicBezTo>
                    <a:pt x="760" y="359"/>
                    <a:pt x="345" y="520"/>
                    <a:pt x="123" y="520"/>
                  </a:cubicBezTo>
                  <a:cubicBezTo>
                    <a:pt x="70" y="520"/>
                    <a:pt x="28" y="511"/>
                    <a:pt x="4" y="489"/>
                  </a:cubicBezTo>
                  <a:lnTo>
                    <a:pt x="4" y="489"/>
                  </a:lnTo>
                  <a:cubicBezTo>
                    <a:pt x="1096" y="1523"/>
                    <a:pt x="1612" y="3254"/>
                    <a:pt x="1581" y="5046"/>
                  </a:cubicBezTo>
                  <a:cubicBezTo>
                    <a:pt x="1551" y="6383"/>
                    <a:pt x="1186" y="7690"/>
                    <a:pt x="609" y="8754"/>
                  </a:cubicBezTo>
                  <a:cubicBezTo>
                    <a:pt x="427" y="9057"/>
                    <a:pt x="215" y="9360"/>
                    <a:pt x="93" y="9753"/>
                  </a:cubicBezTo>
                  <a:lnTo>
                    <a:pt x="93" y="9753"/>
                  </a:lnTo>
                  <a:cubicBezTo>
                    <a:pt x="155" y="9605"/>
                    <a:pt x="2039" y="9605"/>
                    <a:pt x="2281" y="9575"/>
                  </a:cubicBezTo>
                  <a:cubicBezTo>
                    <a:pt x="2645" y="9483"/>
                    <a:pt x="3040" y="9423"/>
                    <a:pt x="3405" y="9392"/>
                  </a:cubicBezTo>
                  <a:cubicBezTo>
                    <a:pt x="3800" y="9423"/>
                    <a:pt x="4195" y="9483"/>
                    <a:pt x="4560" y="9575"/>
                  </a:cubicBezTo>
                  <a:cubicBezTo>
                    <a:pt x="4801" y="9605"/>
                    <a:pt x="6685" y="9605"/>
                    <a:pt x="6747" y="9753"/>
                  </a:cubicBezTo>
                  <a:lnTo>
                    <a:pt x="6747" y="9753"/>
                  </a:lnTo>
                  <a:cubicBezTo>
                    <a:pt x="6626" y="9360"/>
                    <a:pt x="6414" y="9057"/>
                    <a:pt x="6232" y="8754"/>
                  </a:cubicBezTo>
                  <a:cubicBezTo>
                    <a:pt x="5624" y="7690"/>
                    <a:pt x="5290" y="6383"/>
                    <a:pt x="5259" y="5046"/>
                  </a:cubicBezTo>
                  <a:cubicBezTo>
                    <a:pt x="5229" y="3254"/>
                    <a:pt x="5745" y="1523"/>
                    <a:pt x="6837" y="489"/>
                  </a:cubicBezTo>
                  <a:lnTo>
                    <a:pt x="6837" y="489"/>
                  </a:lnTo>
                  <a:cubicBezTo>
                    <a:pt x="6812" y="511"/>
                    <a:pt x="6771" y="520"/>
                    <a:pt x="6718" y="520"/>
                  </a:cubicBezTo>
                  <a:cubicBezTo>
                    <a:pt x="6496" y="520"/>
                    <a:pt x="6080" y="359"/>
                    <a:pt x="5958" y="334"/>
                  </a:cubicBezTo>
                  <a:cubicBezTo>
                    <a:pt x="5654" y="304"/>
                    <a:pt x="5350" y="243"/>
                    <a:pt x="5016" y="213"/>
                  </a:cubicBezTo>
                  <a:cubicBezTo>
                    <a:pt x="4530" y="152"/>
                    <a:pt x="4043" y="30"/>
                    <a:pt x="3557" y="0"/>
                  </a:cubicBezTo>
                  <a:close/>
                  <a:moveTo>
                    <a:pt x="93" y="9753"/>
                  </a:moveTo>
                  <a:cubicBezTo>
                    <a:pt x="93" y="9754"/>
                    <a:pt x="92" y="9756"/>
                    <a:pt x="92" y="9757"/>
                  </a:cubicBezTo>
                  <a:cubicBezTo>
                    <a:pt x="92" y="9756"/>
                    <a:pt x="93" y="9754"/>
                    <a:pt x="93" y="9753"/>
                  </a:cubicBezTo>
                  <a:close/>
                  <a:moveTo>
                    <a:pt x="6747" y="9753"/>
                  </a:moveTo>
                  <a:cubicBezTo>
                    <a:pt x="6748" y="9754"/>
                    <a:pt x="6748" y="9756"/>
                    <a:pt x="6749" y="9757"/>
                  </a:cubicBezTo>
                  <a:cubicBezTo>
                    <a:pt x="6748" y="9756"/>
                    <a:pt x="6748" y="9754"/>
                    <a:pt x="6747" y="9753"/>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8422200" y="5028725"/>
              <a:ext cx="306275" cy="114775"/>
            </a:xfrm>
            <a:custGeom>
              <a:avLst/>
              <a:gdLst/>
              <a:ahLst/>
              <a:cxnLst/>
              <a:rect l="l" t="t" r="r" b="b"/>
              <a:pathLst>
                <a:path w="12251" h="4591" extrusionOk="0">
                  <a:moveTo>
                    <a:pt x="6110" y="1"/>
                  </a:moveTo>
                  <a:cubicBezTo>
                    <a:pt x="6110" y="1"/>
                    <a:pt x="1672" y="31"/>
                    <a:pt x="92" y="3557"/>
                  </a:cubicBezTo>
                  <a:cubicBezTo>
                    <a:pt x="92" y="3557"/>
                    <a:pt x="61" y="3557"/>
                    <a:pt x="92" y="3588"/>
                  </a:cubicBezTo>
                  <a:cubicBezTo>
                    <a:pt x="61" y="3618"/>
                    <a:pt x="31" y="3648"/>
                    <a:pt x="31" y="3709"/>
                  </a:cubicBezTo>
                  <a:lnTo>
                    <a:pt x="1" y="3740"/>
                  </a:lnTo>
                  <a:cubicBezTo>
                    <a:pt x="1" y="4043"/>
                    <a:pt x="2736" y="4591"/>
                    <a:pt x="6110" y="4591"/>
                  </a:cubicBezTo>
                  <a:cubicBezTo>
                    <a:pt x="9514" y="4591"/>
                    <a:pt x="12250" y="4043"/>
                    <a:pt x="12250" y="3740"/>
                  </a:cubicBezTo>
                  <a:cubicBezTo>
                    <a:pt x="12220" y="3679"/>
                    <a:pt x="12189" y="3618"/>
                    <a:pt x="12159" y="3588"/>
                  </a:cubicBezTo>
                  <a:cubicBezTo>
                    <a:pt x="10609" y="31"/>
                    <a:pt x="6110" y="1"/>
                    <a:pt x="61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8465525" y="4412475"/>
              <a:ext cx="219625" cy="397425"/>
            </a:xfrm>
            <a:custGeom>
              <a:avLst/>
              <a:gdLst/>
              <a:ahLst/>
              <a:cxnLst/>
              <a:rect l="l" t="t" r="r" b="b"/>
              <a:pathLst>
                <a:path w="8785" h="15897" extrusionOk="0">
                  <a:moveTo>
                    <a:pt x="0" y="0"/>
                  </a:moveTo>
                  <a:lnTo>
                    <a:pt x="0" y="15897"/>
                  </a:lnTo>
                  <a:lnTo>
                    <a:pt x="8785" y="15897"/>
                  </a:lnTo>
                  <a:lnTo>
                    <a:pt x="8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8465525" y="4398025"/>
              <a:ext cx="219625" cy="28900"/>
            </a:xfrm>
            <a:custGeom>
              <a:avLst/>
              <a:gdLst/>
              <a:ahLst/>
              <a:cxnLst/>
              <a:rect l="l" t="t" r="r" b="b"/>
              <a:pathLst>
                <a:path w="8785" h="1156" extrusionOk="0">
                  <a:moveTo>
                    <a:pt x="4377" y="1"/>
                  </a:moveTo>
                  <a:cubicBezTo>
                    <a:pt x="1976" y="1"/>
                    <a:pt x="0" y="244"/>
                    <a:pt x="0" y="578"/>
                  </a:cubicBezTo>
                  <a:cubicBezTo>
                    <a:pt x="0" y="882"/>
                    <a:pt x="1976" y="1156"/>
                    <a:pt x="4377" y="1156"/>
                  </a:cubicBezTo>
                  <a:cubicBezTo>
                    <a:pt x="6809" y="1156"/>
                    <a:pt x="8785" y="882"/>
                    <a:pt x="8785" y="578"/>
                  </a:cubicBezTo>
                  <a:cubicBezTo>
                    <a:pt x="8785" y="244"/>
                    <a:pt x="6809" y="1"/>
                    <a:pt x="4377"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8532375" y="4233125"/>
              <a:ext cx="85150" cy="144400"/>
            </a:xfrm>
            <a:custGeom>
              <a:avLst/>
              <a:gdLst/>
              <a:ahLst/>
              <a:cxnLst/>
              <a:rect l="l" t="t" r="r" b="b"/>
              <a:pathLst>
                <a:path w="3406" h="5776" extrusionOk="0">
                  <a:moveTo>
                    <a:pt x="1734" y="1"/>
                  </a:moveTo>
                  <a:cubicBezTo>
                    <a:pt x="1673" y="31"/>
                    <a:pt x="1642" y="61"/>
                    <a:pt x="1642" y="92"/>
                  </a:cubicBezTo>
                  <a:cubicBezTo>
                    <a:pt x="1034" y="761"/>
                    <a:pt x="579" y="1551"/>
                    <a:pt x="275" y="2432"/>
                  </a:cubicBezTo>
                  <a:cubicBezTo>
                    <a:pt x="153" y="2797"/>
                    <a:pt x="1" y="3253"/>
                    <a:pt x="62" y="3679"/>
                  </a:cubicBezTo>
                  <a:cubicBezTo>
                    <a:pt x="153" y="4438"/>
                    <a:pt x="548" y="5107"/>
                    <a:pt x="1186" y="5533"/>
                  </a:cubicBezTo>
                  <a:cubicBezTo>
                    <a:pt x="1308" y="5654"/>
                    <a:pt x="1490" y="5745"/>
                    <a:pt x="1673" y="5776"/>
                  </a:cubicBezTo>
                  <a:cubicBezTo>
                    <a:pt x="1855" y="5776"/>
                    <a:pt x="2007" y="5715"/>
                    <a:pt x="2159" y="5654"/>
                  </a:cubicBezTo>
                  <a:cubicBezTo>
                    <a:pt x="2919" y="5229"/>
                    <a:pt x="3253" y="4378"/>
                    <a:pt x="3345" y="3587"/>
                  </a:cubicBezTo>
                  <a:cubicBezTo>
                    <a:pt x="3405" y="3131"/>
                    <a:pt x="3405" y="2736"/>
                    <a:pt x="3253" y="2311"/>
                  </a:cubicBezTo>
                  <a:cubicBezTo>
                    <a:pt x="3071" y="1855"/>
                    <a:pt x="2828" y="1399"/>
                    <a:pt x="2554" y="1004"/>
                  </a:cubicBezTo>
                  <a:cubicBezTo>
                    <a:pt x="2341" y="700"/>
                    <a:pt x="2129" y="396"/>
                    <a:pt x="1886" y="122"/>
                  </a:cubicBezTo>
                  <a:cubicBezTo>
                    <a:pt x="1855" y="61"/>
                    <a:pt x="1794" y="1"/>
                    <a:pt x="1734"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52900" y="4282525"/>
              <a:ext cx="44875" cy="76000"/>
            </a:xfrm>
            <a:custGeom>
              <a:avLst/>
              <a:gdLst/>
              <a:ahLst/>
              <a:cxnLst/>
              <a:rect l="l" t="t" r="r" b="b"/>
              <a:pathLst>
                <a:path w="1795" h="3040" extrusionOk="0">
                  <a:moveTo>
                    <a:pt x="882" y="0"/>
                  </a:moveTo>
                  <a:cubicBezTo>
                    <a:pt x="882" y="0"/>
                    <a:pt x="852" y="31"/>
                    <a:pt x="852" y="31"/>
                  </a:cubicBezTo>
                  <a:cubicBezTo>
                    <a:pt x="548" y="396"/>
                    <a:pt x="305" y="821"/>
                    <a:pt x="153" y="1247"/>
                  </a:cubicBezTo>
                  <a:cubicBezTo>
                    <a:pt x="61" y="1459"/>
                    <a:pt x="1" y="1703"/>
                    <a:pt x="31" y="1915"/>
                  </a:cubicBezTo>
                  <a:cubicBezTo>
                    <a:pt x="61" y="2310"/>
                    <a:pt x="274" y="2675"/>
                    <a:pt x="609" y="2888"/>
                  </a:cubicBezTo>
                  <a:cubicBezTo>
                    <a:pt x="700" y="2949"/>
                    <a:pt x="761" y="3010"/>
                    <a:pt x="882" y="3040"/>
                  </a:cubicBezTo>
                  <a:cubicBezTo>
                    <a:pt x="973" y="3040"/>
                    <a:pt x="1065" y="3010"/>
                    <a:pt x="1125" y="2949"/>
                  </a:cubicBezTo>
                  <a:cubicBezTo>
                    <a:pt x="1520" y="2736"/>
                    <a:pt x="1703" y="2310"/>
                    <a:pt x="1764" y="1885"/>
                  </a:cubicBezTo>
                  <a:cubicBezTo>
                    <a:pt x="1794" y="1642"/>
                    <a:pt x="1764" y="1429"/>
                    <a:pt x="1703" y="1216"/>
                  </a:cubicBezTo>
                  <a:cubicBezTo>
                    <a:pt x="1612" y="943"/>
                    <a:pt x="1490" y="730"/>
                    <a:pt x="1338" y="517"/>
                  </a:cubicBezTo>
                  <a:cubicBezTo>
                    <a:pt x="1217" y="365"/>
                    <a:pt x="1125" y="183"/>
                    <a:pt x="973" y="61"/>
                  </a:cubicBezTo>
                  <a:cubicBezTo>
                    <a:pt x="973" y="31"/>
                    <a:pt x="943" y="0"/>
                    <a:pt x="882"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8393325" y="4724775"/>
              <a:ext cx="364025" cy="145175"/>
            </a:xfrm>
            <a:custGeom>
              <a:avLst/>
              <a:gdLst/>
              <a:ahLst/>
              <a:cxnLst/>
              <a:rect l="l" t="t" r="r" b="b"/>
              <a:pathLst>
                <a:path w="14561" h="5807" extrusionOk="0">
                  <a:moveTo>
                    <a:pt x="1004" y="1"/>
                  </a:moveTo>
                  <a:cubicBezTo>
                    <a:pt x="457" y="1"/>
                    <a:pt x="1" y="457"/>
                    <a:pt x="1" y="1004"/>
                  </a:cubicBezTo>
                  <a:lnTo>
                    <a:pt x="213" y="1520"/>
                  </a:lnTo>
                  <a:cubicBezTo>
                    <a:pt x="244" y="1581"/>
                    <a:pt x="244" y="1642"/>
                    <a:pt x="274" y="1672"/>
                  </a:cubicBezTo>
                  <a:cubicBezTo>
                    <a:pt x="274" y="1672"/>
                    <a:pt x="274" y="1703"/>
                    <a:pt x="274" y="1703"/>
                  </a:cubicBezTo>
                  <a:cubicBezTo>
                    <a:pt x="2098" y="5776"/>
                    <a:pt x="7265" y="5806"/>
                    <a:pt x="7265" y="5806"/>
                  </a:cubicBezTo>
                  <a:cubicBezTo>
                    <a:pt x="7265" y="5806"/>
                    <a:pt x="12463" y="5776"/>
                    <a:pt x="14287" y="1672"/>
                  </a:cubicBezTo>
                  <a:cubicBezTo>
                    <a:pt x="14378" y="1460"/>
                    <a:pt x="14469" y="1247"/>
                    <a:pt x="14560" y="1004"/>
                  </a:cubicBezTo>
                  <a:cubicBezTo>
                    <a:pt x="14560" y="457"/>
                    <a:pt x="14104" y="1"/>
                    <a:pt x="13527" y="1"/>
                  </a:cubicBezTo>
                  <a:cubicBezTo>
                    <a:pt x="13223" y="1"/>
                    <a:pt x="12949" y="153"/>
                    <a:pt x="12767" y="396"/>
                  </a:cubicBezTo>
                  <a:cubicBezTo>
                    <a:pt x="12584" y="153"/>
                    <a:pt x="12311" y="1"/>
                    <a:pt x="11976" y="1"/>
                  </a:cubicBezTo>
                  <a:cubicBezTo>
                    <a:pt x="11673" y="1"/>
                    <a:pt x="11369" y="153"/>
                    <a:pt x="11186" y="396"/>
                  </a:cubicBezTo>
                  <a:cubicBezTo>
                    <a:pt x="11004" y="153"/>
                    <a:pt x="10730" y="1"/>
                    <a:pt x="10426" y="1"/>
                  </a:cubicBezTo>
                  <a:cubicBezTo>
                    <a:pt x="10092" y="1"/>
                    <a:pt x="9818" y="153"/>
                    <a:pt x="9636" y="396"/>
                  </a:cubicBezTo>
                  <a:cubicBezTo>
                    <a:pt x="9454" y="153"/>
                    <a:pt x="9150" y="1"/>
                    <a:pt x="8846" y="1"/>
                  </a:cubicBezTo>
                  <a:cubicBezTo>
                    <a:pt x="8542" y="1"/>
                    <a:pt x="8238" y="153"/>
                    <a:pt x="8055" y="396"/>
                  </a:cubicBezTo>
                  <a:cubicBezTo>
                    <a:pt x="7873" y="153"/>
                    <a:pt x="7600" y="1"/>
                    <a:pt x="7265" y="1"/>
                  </a:cubicBezTo>
                  <a:cubicBezTo>
                    <a:pt x="6961" y="1"/>
                    <a:pt x="6688" y="153"/>
                    <a:pt x="6505" y="396"/>
                  </a:cubicBezTo>
                  <a:cubicBezTo>
                    <a:pt x="6323" y="153"/>
                    <a:pt x="6019" y="1"/>
                    <a:pt x="5715" y="1"/>
                  </a:cubicBezTo>
                  <a:cubicBezTo>
                    <a:pt x="5381" y="1"/>
                    <a:pt x="5107" y="153"/>
                    <a:pt x="4925" y="396"/>
                  </a:cubicBezTo>
                  <a:cubicBezTo>
                    <a:pt x="4742" y="153"/>
                    <a:pt x="4469" y="1"/>
                    <a:pt x="4134" y="1"/>
                  </a:cubicBezTo>
                  <a:cubicBezTo>
                    <a:pt x="3830" y="1"/>
                    <a:pt x="3557" y="153"/>
                    <a:pt x="3375" y="396"/>
                  </a:cubicBezTo>
                  <a:cubicBezTo>
                    <a:pt x="3192" y="153"/>
                    <a:pt x="2888" y="1"/>
                    <a:pt x="2584" y="1"/>
                  </a:cubicBezTo>
                  <a:cubicBezTo>
                    <a:pt x="2250" y="1"/>
                    <a:pt x="1976" y="153"/>
                    <a:pt x="1794" y="396"/>
                  </a:cubicBezTo>
                  <a:cubicBezTo>
                    <a:pt x="1612" y="153"/>
                    <a:pt x="1338" y="1"/>
                    <a:pt x="1004"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4"/>
        <p:cNvGrpSpPr/>
        <p:nvPr/>
      </p:nvGrpSpPr>
      <p:grpSpPr>
        <a:xfrm>
          <a:off x="0" y="0"/>
          <a:ext cx="0" cy="0"/>
          <a:chOff x="0" y="0"/>
          <a:chExt cx="0" cy="0"/>
        </a:xfrm>
      </p:grpSpPr>
      <p:sp>
        <p:nvSpPr>
          <p:cNvPr id="405" name="Google Shape;405;p14"/>
          <p:cNvSpPr txBox="1">
            <a:spLocks noGrp="1"/>
          </p:cNvSpPr>
          <p:nvPr>
            <p:ph type="subTitle" idx="1"/>
          </p:nvPr>
        </p:nvSpPr>
        <p:spPr>
          <a:xfrm>
            <a:off x="1365750" y="1380475"/>
            <a:ext cx="5216100" cy="151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406" name="Google Shape;406;p14"/>
          <p:cNvSpPr txBox="1">
            <a:spLocks noGrp="1"/>
          </p:cNvSpPr>
          <p:nvPr>
            <p:ph type="subTitle" idx="2"/>
          </p:nvPr>
        </p:nvSpPr>
        <p:spPr>
          <a:xfrm>
            <a:off x="1365750" y="3043800"/>
            <a:ext cx="5216100" cy="513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solidFill>
                  <a:schemeClr val="l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407" name="Google Shape;407;p14"/>
          <p:cNvGrpSpPr/>
          <p:nvPr/>
        </p:nvGrpSpPr>
        <p:grpSpPr>
          <a:xfrm>
            <a:off x="-98604" y="892271"/>
            <a:ext cx="9331728" cy="4296079"/>
            <a:chOff x="238125" y="-1538475"/>
            <a:chExt cx="7124000" cy="3279700"/>
          </a:xfrm>
        </p:grpSpPr>
        <p:sp>
          <p:nvSpPr>
            <p:cNvPr id="408" name="Google Shape;408;p14"/>
            <p:cNvSpPr/>
            <p:nvPr/>
          </p:nvSpPr>
          <p:spPr>
            <a:xfrm>
              <a:off x="3130087" y="-111581"/>
              <a:ext cx="2249300" cy="1591125"/>
            </a:xfrm>
            <a:custGeom>
              <a:avLst/>
              <a:gdLst/>
              <a:ahLst/>
              <a:cxnLst/>
              <a:rect l="l" t="t" r="r" b="b"/>
              <a:pathLst>
                <a:path w="89972" h="63645" extrusionOk="0">
                  <a:moveTo>
                    <a:pt x="43347" y="0"/>
                  </a:moveTo>
                  <a:cubicBezTo>
                    <a:pt x="39619" y="0"/>
                    <a:pt x="30925" y="3755"/>
                    <a:pt x="28694" y="4373"/>
                  </a:cubicBezTo>
                  <a:cubicBezTo>
                    <a:pt x="26810" y="4890"/>
                    <a:pt x="8998" y="22428"/>
                    <a:pt x="0" y="32155"/>
                  </a:cubicBezTo>
                  <a:cubicBezTo>
                    <a:pt x="2675" y="40027"/>
                    <a:pt x="5867" y="50757"/>
                    <a:pt x="9362" y="52368"/>
                  </a:cubicBezTo>
                  <a:cubicBezTo>
                    <a:pt x="14651" y="54769"/>
                    <a:pt x="35776" y="63645"/>
                    <a:pt x="35776" y="63645"/>
                  </a:cubicBezTo>
                  <a:cubicBezTo>
                    <a:pt x="35776" y="63645"/>
                    <a:pt x="84227" y="45043"/>
                    <a:pt x="89972" y="38872"/>
                  </a:cubicBezTo>
                  <a:lnTo>
                    <a:pt x="63619" y="18963"/>
                  </a:lnTo>
                  <a:cubicBezTo>
                    <a:pt x="63619" y="18963"/>
                    <a:pt x="47479" y="1942"/>
                    <a:pt x="44652" y="270"/>
                  </a:cubicBezTo>
                  <a:cubicBezTo>
                    <a:pt x="44591" y="240"/>
                    <a:pt x="44561" y="240"/>
                    <a:pt x="44530" y="209"/>
                  </a:cubicBezTo>
                  <a:cubicBezTo>
                    <a:pt x="44238" y="65"/>
                    <a:pt x="43835" y="0"/>
                    <a:pt x="43347" y="0"/>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238125" y="-1538475"/>
              <a:ext cx="7124000" cy="3279700"/>
            </a:xfrm>
            <a:custGeom>
              <a:avLst/>
              <a:gdLst/>
              <a:ahLst/>
              <a:cxnLst/>
              <a:rect l="l" t="t" r="r" b="b"/>
              <a:pathLst>
                <a:path w="284960" h="131188" extrusionOk="0">
                  <a:moveTo>
                    <a:pt x="284960" y="0"/>
                  </a:moveTo>
                  <a:lnTo>
                    <a:pt x="277300" y="1368"/>
                  </a:lnTo>
                  <a:lnTo>
                    <a:pt x="254473" y="12098"/>
                  </a:lnTo>
                  <a:cubicBezTo>
                    <a:pt x="254473" y="12098"/>
                    <a:pt x="215779" y="38025"/>
                    <a:pt x="210977" y="42797"/>
                  </a:cubicBezTo>
                  <a:cubicBezTo>
                    <a:pt x="206174" y="47569"/>
                    <a:pt x="199761" y="61825"/>
                    <a:pt x="194016" y="68025"/>
                  </a:cubicBezTo>
                  <a:lnTo>
                    <a:pt x="197876" y="70943"/>
                  </a:lnTo>
                  <a:lnTo>
                    <a:pt x="202192" y="91825"/>
                  </a:lnTo>
                  <a:lnTo>
                    <a:pt x="201706" y="91856"/>
                  </a:lnTo>
                  <a:lnTo>
                    <a:pt x="118330" y="96263"/>
                  </a:lnTo>
                  <a:cubicBezTo>
                    <a:pt x="118330" y="96263"/>
                    <a:pt x="98908" y="69515"/>
                    <a:pt x="98908" y="67569"/>
                  </a:cubicBezTo>
                  <a:cubicBezTo>
                    <a:pt x="98908" y="67083"/>
                    <a:pt x="100944" y="64651"/>
                    <a:pt x="104044" y="61308"/>
                  </a:cubicBezTo>
                  <a:cubicBezTo>
                    <a:pt x="102707" y="57387"/>
                    <a:pt x="101491" y="54165"/>
                    <a:pt x="100458" y="53192"/>
                  </a:cubicBezTo>
                  <a:cubicBezTo>
                    <a:pt x="98057" y="50973"/>
                    <a:pt x="77296" y="29271"/>
                    <a:pt x="64986" y="19636"/>
                  </a:cubicBezTo>
                  <a:cubicBezTo>
                    <a:pt x="61430" y="16839"/>
                    <a:pt x="58573" y="15046"/>
                    <a:pt x="57083" y="15046"/>
                  </a:cubicBezTo>
                  <a:cubicBezTo>
                    <a:pt x="50396" y="15046"/>
                    <a:pt x="36627" y="33040"/>
                    <a:pt x="34317" y="34134"/>
                  </a:cubicBezTo>
                  <a:cubicBezTo>
                    <a:pt x="32007" y="35229"/>
                    <a:pt x="0" y="66384"/>
                    <a:pt x="0" y="66384"/>
                  </a:cubicBezTo>
                  <a:lnTo>
                    <a:pt x="0" y="131187"/>
                  </a:lnTo>
                  <a:lnTo>
                    <a:pt x="284960" y="131187"/>
                  </a:lnTo>
                  <a:lnTo>
                    <a:pt x="284960" y="0"/>
                  </a:ln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2710800" y="-5800"/>
              <a:ext cx="2582150" cy="873900"/>
            </a:xfrm>
            <a:custGeom>
              <a:avLst/>
              <a:gdLst/>
              <a:ahLst/>
              <a:cxnLst/>
              <a:rect l="l" t="t" r="r" b="b"/>
              <a:pathLst>
                <a:path w="103286" h="34956" extrusionOk="0">
                  <a:moveTo>
                    <a:pt x="5137" y="1"/>
                  </a:moveTo>
                  <a:cubicBezTo>
                    <a:pt x="2037" y="3344"/>
                    <a:pt x="1" y="5776"/>
                    <a:pt x="1" y="6262"/>
                  </a:cubicBezTo>
                  <a:cubicBezTo>
                    <a:pt x="1" y="8208"/>
                    <a:pt x="19423" y="34956"/>
                    <a:pt x="19423" y="34956"/>
                  </a:cubicBezTo>
                  <a:lnTo>
                    <a:pt x="102799" y="30549"/>
                  </a:lnTo>
                  <a:lnTo>
                    <a:pt x="103285" y="30518"/>
                  </a:lnTo>
                  <a:lnTo>
                    <a:pt x="98969" y="9636"/>
                  </a:lnTo>
                  <a:lnTo>
                    <a:pt x="95109" y="6718"/>
                  </a:lnTo>
                  <a:cubicBezTo>
                    <a:pt x="89364" y="12889"/>
                    <a:pt x="40913" y="31491"/>
                    <a:pt x="40913" y="31491"/>
                  </a:cubicBezTo>
                  <a:cubicBezTo>
                    <a:pt x="40913" y="31491"/>
                    <a:pt x="19788" y="22615"/>
                    <a:pt x="14499" y="20214"/>
                  </a:cubicBezTo>
                  <a:cubicBezTo>
                    <a:pt x="11004" y="18603"/>
                    <a:pt x="7812" y="7873"/>
                    <a:pt x="5137" y="1"/>
                  </a:cubicBezTo>
                  <a:close/>
                </a:path>
              </a:pathLst>
            </a:custGeom>
            <a:solidFill>
              <a:srgbClr val="F9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4"/>
          <p:cNvGrpSpPr/>
          <p:nvPr/>
        </p:nvGrpSpPr>
        <p:grpSpPr>
          <a:xfrm flipH="1">
            <a:off x="5916721" y="329950"/>
            <a:ext cx="423650" cy="419075"/>
            <a:chOff x="2227600" y="2540350"/>
            <a:chExt cx="423650" cy="419075"/>
          </a:xfrm>
        </p:grpSpPr>
        <p:sp>
          <p:nvSpPr>
            <p:cNvPr id="412" name="Google Shape;412;p14"/>
            <p:cNvSpPr/>
            <p:nvPr/>
          </p:nvSpPr>
          <p:spPr>
            <a:xfrm>
              <a:off x="2227600" y="2540350"/>
              <a:ext cx="423650" cy="419075"/>
            </a:xfrm>
            <a:custGeom>
              <a:avLst/>
              <a:gdLst/>
              <a:ahLst/>
              <a:cxnLst/>
              <a:rect l="l" t="t" r="r" b="b"/>
              <a:pathLst>
                <a:path w="16946" h="16763" extrusionOk="0">
                  <a:moveTo>
                    <a:pt x="4916" y="0"/>
                  </a:moveTo>
                  <a:cubicBezTo>
                    <a:pt x="4712" y="0"/>
                    <a:pt x="3628" y="1850"/>
                    <a:pt x="3436" y="1978"/>
                  </a:cubicBezTo>
                  <a:cubicBezTo>
                    <a:pt x="3424" y="1988"/>
                    <a:pt x="3401" y="1993"/>
                    <a:pt x="3369" y="1993"/>
                  </a:cubicBezTo>
                  <a:cubicBezTo>
                    <a:pt x="2970" y="1993"/>
                    <a:pt x="1158" y="1268"/>
                    <a:pt x="1034" y="1144"/>
                  </a:cubicBezTo>
                  <a:cubicBezTo>
                    <a:pt x="1033" y="1143"/>
                    <a:pt x="1033" y="1143"/>
                    <a:pt x="1032" y="1143"/>
                  </a:cubicBezTo>
                  <a:cubicBezTo>
                    <a:pt x="954" y="1143"/>
                    <a:pt x="2035" y="6450"/>
                    <a:pt x="2002" y="6682"/>
                  </a:cubicBezTo>
                  <a:cubicBezTo>
                    <a:pt x="2002" y="6949"/>
                    <a:pt x="801" y="7682"/>
                    <a:pt x="801" y="7682"/>
                  </a:cubicBezTo>
                  <a:lnTo>
                    <a:pt x="3803" y="9717"/>
                  </a:lnTo>
                  <a:lnTo>
                    <a:pt x="0" y="12019"/>
                  </a:lnTo>
                  <a:lnTo>
                    <a:pt x="1468" y="14020"/>
                  </a:lnTo>
                  <a:lnTo>
                    <a:pt x="4804" y="11185"/>
                  </a:lnTo>
                  <a:lnTo>
                    <a:pt x="5671" y="14721"/>
                  </a:lnTo>
                  <a:cubicBezTo>
                    <a:pt x="5671" y="14721"/>
                    <a:pt x="6692" y="13917"/>
                    <a:pt x="7006" y="13917"/>
                  </a:cubicBezTo>
                  <a:cubicBezTo>
                    <a:pt x="7018" y="13917"/>
                    <a:pt x="7029" y="13918"/>
                    <a:pt x="7039" y="13920"/>
                  </a:cubicBezTo>
                  <a:cubicBezTo>
                    <a:pt x="7266" y="13985"/>
                    <a:pt x="11688" y="16762"/>
                    <a:pt x="11870" y="16762"/>
                  </a:cubicBezTo>
                  <a:cubicBezTo>
                    <a:pt x="11876" y="16762"/>
                    <a:pt x="11877" y="16760"/>
                    <a:pt x="11875" y="16756"/>
                  </a:cubicBezTo>
                  <a:cubicBezTo>
                    <a:pt x="11809" y="16589"/>
                    <a:pt x="11775" y="14354"/>
                    <a:pt x="11942" y="14220"/>
                  </a:cubicBezTo>
                  <a:cubicBezTo>
                    <a:pt x="12142" y="14087"/>
                    <a:pt x="14444" y="13687"/>
                    <a:pt x="14311" y="13520"/>
                  </a:cubicBezTo>
                  <a:cubicBezTo>
                    <a:pt x="14210" y="13353"/>
                    <a:pt x="12309" y="11185"/>
                    <a:pt x="12476" y="10851"/>
                  </a:cubicBezTo>
                  <a:cubicBezTo>
                    <a:pt x="12609" y="10484"/>
                    <a:pt x="12943" y="9817"/>
                    <a:pt x="12843" y="9817"/>
                  </a:cubicBezTo>
                  <a:cubicBezTo>
                    <a:pt x="12813" y="9817"/>
                    <a:pt x="12671" y="9819"/>
                    <a:pt x="12469" y="9819"/>
                  </a:cubicBezTo>
                  <a:cubicBezTo>
                    <a:pt x="11759" y="9819"/>
                    <a:pt x="10300" y="9799"/>
                    <a:pt x="10274" y="9617"/>
                  </a:cubicBezTo>
                  <a:cubicBezTo>
                    <a:pt x="10241" y="9417"/>
                    <a:pt x="15378" y="7782"/>
                    <a:pt x="16045" y="7516"/>
                  </a:cubicBezTo>
                  <a:cubicBezTo>
                    <a:pt x="16712" y="7249"/>
                    <a:pt x="16145" y="7015"/>
                    <a:pt x="16145" y="7015"/>
                  </a:cubicBezTo>
                  <a:lnTo>
                    <a:pt x="14311" y="5881"/>
                  </a:lnTo>
                  <a:cubicBezTo>
                    <a:pt x="14311" y="5881"/>
                    <a:pt x="16946" y="2178"/>
                    <a:pt x="16779" y="1878"/>
                  </a:cubicBezTo>
                  <a:cubicBezTo>
                    <a:pt x="16759" y="1842"/>
                    <a:pt x="16676" y="1826"/>
                    <a:pt x="16546" y="1826"/>
                  </a:cubicBezTo>
                  <a:cubicBezTo>
                    <a:pt x="15589" y="1826"/>
                    <a:pt x="12076" y="2679"/>
                    <a:pt x="12076" y="2679"/>
                  </a:cubicBezTo>
                  <a:lnTo>
                    <a:pt x="11675" y="544"/>
                  </a:lnTo>
                  <a:cubicBezTo>
                    <a:pt x="11675" y="544"/>
                    <a:pt x="11643" y="241"/>
                    <a:pt x="11470" y="241"/>
                  </a:cubicBezTo>
                  <a:cubicBezTo>
                    <a:pt x="11392" y="241"/>
                    <a:pt x="11286" y="302"/>
                    <a:pt x="11142" y="477"/>
                  </a:cubicBezTo>
                  <a:cubicBezTo>
                    <a:pt x="10647" y="1005"/>
                    <a:pt x="7448" y="5149"/>
                    <a:pt x="7180" y="5149"/>
                  </a:cubicBezTo>
                  <a:cubicBezTo>
                    <a:pt x="7177" y="5149"/>
                    <a:pt x="7174" y="5148"/>
                    <a:pt x="7172" y="5147"/>
                  </a:cubicBezTo>
                  <a:cubicBezTo>
                    <a:pt x="6972" y="5014"/>
                    <a:pt x="7906" y="2412"/>
                    <a:pt x="7906" y="2312"/>
                  </a:cubicBezTo>
                  <a:cubicBezTo>
                    <a:pt x="7913" y="2229"/>
                    <a:pt x="7868" y="2196"/>
                    <a:pt x="7790" y="2196"/>
                  </a:cubicBezTo>
                  <a:cubicBezTo>
                    <a:pt x="7490" y="2196"/>
                    <a:pt x="6696" y="2679"/>
                    <a:pt x="6405" y="2679"/>
                  </a:cubicBezTo>
                  <a:cubicBezTo>
                    <a:pt x="6402" y="2679"/>
                    <a:pt x="6400" y="2679"/>
                    <a:pt x="6398" y="2679"/>
                  </a:cubicBezTo>
                  <a:cubicBezTo>
                    <a:pt x="6025" y="2679"/>
                    <a:pt x="5037" y="176"/>
                    <a:pt x="4937" y="10"/>
                  </a:cubicBezTo>
                  <a:cubicBezTo>
                    <a:pt x="4932" y="4"/>
                    <a:pt x="4925" y="0"/>
                    <a:pt x="4916"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2296825" y="2567900"/>
              <a:ext cx="349375" cy="305050"/>
            </a:xfrm>
            <a:custGeom>
              <a:avLst/>
              <a:gdLst/>
              <a:ahLst/>
              <a:cxnLst/>
              <a:rect l="l" t="t" r="r" b="b"/>
              <a:pathLst>
                <a:path w="13975" h="12202" extrusionOk="0">
                  <a:moveTo>
                    <a:pt x="2187" y="0"/>
                  </a:moveTo>
                  <a:cubicBezTo>
                    <a:pt x="2129" y="0"/>
                    <a:pt x="2089" y="33"/>
                    <a:pt x="2101" y="109"/>
                  </a:cubicBezTo>
                  <a:lnTo>
                    <a:pt x="2468" y="2844"/>
                  </a:lnTo>
                  <a:cubicBezTo>
                    <a:pt x="1701" y="2311"/>
                    <a:pt x="967" y="1644"/>
                    <a:pt x="367" y="910"/>
                  </a:cubicBezTo>
                  <a:cubicBezTo>
                    <a:pt x="333" y="876"/>
                    <a:pt x="290" y="861"/>
                    <a:pt x="248" y="861"/>
                  </a:cubicBezTo>
                  <a:cubicBezTo>
                    <a:pt x="123" y="861"/>
                    <a:pt x="1" y="986"/>
                    <a:pt x="100" y="1110"/>
                  </a:cubicBezTo>
                  <a:cubicBezTo>
                    <a:pt x="801" y="1944"/>
                    <a:pt x="1601" y="2644"/>
                    <a:pt x="2502" y="3278"/>
                  </a:cubicBezTo>
                  <a:lnTo>
                    <a:pt x="2535" y="3278"/>
                  </a:lnTo>
                  <a:lnTo>
                    <a:pt x="2769" y="5046"/>
                  </a:lnTo>
                  <a:cubicBezTo>
                    <a:pt x="2168" y="4846"/>
                    <a:pt x="1568" y="4512"/>
                    <a:pt x="1034" y="4145"/>
                  </a:cubicBezTo>
                  <a:cubicBezTo>
                    <a:pt x="1002" y="4120"/>
                    <a:pt x="968" y="4109"/>
                    <a:pt x="937" y="4109"/>
                  </a:cubicBezTo>
                  <a:cubicBezTo>
                    <a:pt x="804" y="4109"/>
                    <a:pt x="699" y="4298"/>
                    <a:pt x="834" y="4379"/>
                  </a:cubicBezTo>
                  <a:cubicBezTo>
                    <a:pt x="1434" y="4812"/>
                    <a:pt x="2101" y="5179"/>
                    <a:pt x="2835" y="5413"/>
                  </a:cubicBezTo>
                  <a:lnTo>
                    <a:pt x="3169" y="7815"/>
                  </a:lnTo>
                  <a:cubicBezTo>
                    <a:pt x="2869" y="7981"/>
                    <a:pt x="2735" y="8248"/>
                    <a:pt x="2502" y="8515"/>
                  </a:cubicBezTo>
                  <a:cubicBezTo>
                    <a:pt x="2168" y="8915"/>
                    <a:pt x="1568" y="8949"/>
                    <a:pt x="1201" y="9316"/>
                  </a:cubicBezTo>
                  <a:cubicBezTo>
                    <a:pt x="1073" y="9418"/>
                    <a:pt x="1200" y="9560"/>
                    <a:pt x="1327" y="9560"/>
                  </a:cubicBezTo>
                  <a:cubicBezTo>
                    <a:pt x="1365" y="9560"/>
                    <a:pt x="1403" y="9547"/>
                    <a:pt x="1434" y="9516"/>
                  </a:cubicBezTo>
                  <a:cubicBezTo>
                    <a:pt x="1768" y="9216"/>
                    <a:pt x="2235" y="9216"/>
                    <a:pt x="2602" y="8882"/>
                  </a:cubicBezTo>
                  <a:cubicBezTo>
                    <a:pt x="2835" y="8682"/>
                    <a:pt x="2935" y="8382"/>
                    <a:pt x="3169" y="8182"/>
                  </a:cubicBezTo>
                  <a:cubicBezTo>
                    <a:pt x="3169" y="8182"/>
                    <a:pt x="3202" y="8215"/>
                    <a:pt x="3202" y="8215"/>
                  </a:cubicBezTo>
                  <a:cubicBezTo>
                    <a:pt x="4136" y="9149"/>
                    <a:pt x="5137" y="9983"/>
                    <a:pt x="6204" y="10717"/>
                  </a:cubicBezTo>
                  <a:cubicBezTo>
                    <a:pt x="6405" y="10850"/>
                    <a:pt x="6571" y="10950"/>
                    <a:pt x="6771" y="11084"/>
                  </a:cubicBezTo>
                  <a:cubicBezTo>
                    <a:pt x="6771" y="11117"/>
                    <a:pt x="6771" y="11117"/>
                    <a:pt x="6771" y="11117"/>
                  </a:cubicBezTo>
                  <a:cubicBezTo>
                    <a:pt x="6805" y="11517"/>
                    <a:pt x="7072" y="11784"/>
                    <a:pt x="7238" y="12118"/>
                  </a:cubicBezTo>
                  <a:cubicBezTo>
                    <a:pt x="7268" y="12177"/>
                    <a:pt x="7310" y="12201"/>
                    <a:pt x="7352" y="12201"/>
                  </a:cubicBezTo>
                  <a:cubicBezTo>
                    <a:pt x="7451" y="12201"/>
                    <a:pt x="7552" y="12068"/>
                    <a:pt x="7505" y="11951"/>
                  </a:cubicBezTo>
                  <a:cubicBezTo>
                    <a:pt x="7372" y="11751"/>
                    <a:pt x="7238" y="11551"/>
                    <a:pt x="7138" y="11351"/>
                  </a:cubicBezTo>
                  <a:lnTo>
                    <a:pt x="7138" y="11351"/>
                  </a:lnTo>
                  <a:cubicBezTo>
                    <a:pt x="7672" y="11684"/>
                    <a:pt x="8239" y="11951"/>
                    <a:pt x="8873" y="12018"/>
                  </a:cubicBezTo>
                  <a:cubicBezTo>
                    <a:pt x="8882" y="12019"/>
                    <a:pt x="8892" y="12020"/>
                    <a:pt x="8900" y="12020"/>
                  </a:cubicBezTo>
                  <a:cubicBezTo>
                    <a:pt x="9076" y="12020"/>
                    <a:pt x="9097" y="11717"/>
                    <a:pt x="8906" y="11717"/>
                  </a:cubicBezTo>
                  <a:cubicBezTo>
                    <a:pt x="7806" y="11551"/>
                    <a:pt x="6805" y="10750"/>
                    <a:pt x="5938" y="10116"/>
                  </a:cubicBezTo>
                  <a:cubicBezTo>
                    <a:pt x="5737" y="9983"/>
                    <a:pt x="5537" y="9816"/>
                    <a:pt x="5337" y="9683"/>
                  </a:cubicBezTo>
                  <a:lnTo>
                    <a:pt x="5337" y="9683"/>
                  </a:lnTo>
                  <a:cubicBezTo>
                    <a:pt x="5390" y="9686"/>
                    <a:pt x="5443" y="9688"/>
                    <a:pt x="5497" y="9688"/>
                  </a:cubicBezTo>
                  <a:cubicBezTo>
                    <a:pt x="5950" y="9688"/>
                    <a:pt x="6424" y="9568"/>
                    <a:pt x="6872" y="9449"/>
                  </a:cubicBezTo>
                  <a:cubicBezTo>
                    <a:pt x="7061" y="9418"/>
                    <a:pt x="6981" y="9146"/>
                    <a:pt x="6802" y="9146"/>
                  </a:cubicBezTo>
                  <a:cubicBezTo>
                    <a:pt x="6792" y="9146"/>
                    <a:pt x="6782" y="9147"/>
                    <a:pt x="6771" y="9149"/>
                  </a:cubicBezTo>
                  <a:cubicBezTo>
                    <a:pt x="6343" y="9268"/>
                    <a:pt x="5931" y="9370"/>
                    <a:pt x="5512" y="9370"/>
                  </a:cubicBezTo>
                  <a:cubicBezTo>
                    <a:pt x="5344" y="9370"/>
                    <a:pt x="5175" y="9354"/>
                    <a:pt x="5004" y="9316"/>
                  </a:cubicBezTo>
                  <a:cubicBezTo>
                    <a:pt x="4992" y="9305"/>
                    <a:pt x="4981" y="9301"/>
                    <a:pt x="4970" y="9301"/>
                  </a:cubicBezTo>
                  <a:cubicBezTo>
                    <a:pt x="4948" y="9301"/>
                    <a:pt x="4926" y="9316"/>
                    <a:pt x="4903" y="9316"/>
                  </a:cubicBezTo>
                  <a:cubicBezTo>
                    <a:pt x="4436" y="8915"/>
                    <a:pt x="3969" y="8515"/>
                    <a:pt x="3502" y="8081"/>
                  </a:cubicBezTo>
                  <a:cubicBezTo>
                    <a:pt x="4770" y="7548"/>
                    <a:pt x="5771" y="6714"/>
                    <a:pt x="6805" y="5847"/>
                  </a:cubicBezTo>
                  <a:cubicBezTo>
                    <a:pt x="7572" y="6180"/>
                    <a:pt x="8373" y="6347"/>
                    <a:pt x="9207" y="6347"/>
                  </a:cubicBezTo>
                  <a:cubicBezTo>
                    <a:pt x="9407" y="6347"/>
                    <a:pt x="9373" y="6047"/>
                    <a:pt x="9173" y="6047"/>
                  </a:cubicBezTo>
                  <a:cubicBezTo>
                    <a:pt x="8439" y="6047"/>
                    <a:pt x="7739" y="5880"/>
                    <a:pt x="7105" y="5613"/>
                  </a:cubicBezTo>
                  <a:cubicBezTo>
                    <a:pt x="7572" y="5213"/>
                    <a:pt x="8039" y="4846"/>
                    <a:pt x="8573" y="4479"/>
                  </a:cubicBezTo>
                  <a:cubicBezTo>
                    <a:pt x="10341" y="3278"/>
                    <a:pt x="12442" y="2644"/>
                    <a:pt x="13877" y="1010"/>
                  </a:cubicBezTo>
                  <a:cubicBezTo>
                    <a:pt x="13974" y="887"/>
                    <a:pt x="13857" y="747"/>
                    <a:pt x="13734" y="747"/>
                  </a:cubicBezTo>
                  <a:cubicBezTo>
                    <a:pt x="13690" y="747"/>
                    <a:pt x="13645" y="765"/>
                    <a:pt x="13610" y="810"/>
                  </a:cubicBezTo>
                  <a:cubicBezTo>
                    <a:pt x="12209" y="2411"/>
                    <a:pt x="10107" y="3045"/>
                    <a:pt x="8373" y="4245"/>
                  </a:cubicBezTo>
                  <a:cubicBezTo>
                    <a:pt x="8239" y="4312"/>
                    <a:pt x="8106" y="4412"/>
                    <a:pt x="7972" y="4512"/>
                  </a:cubicBezTo>
                  <a:cubicBezTo>
                    <a:pt x="8072" y="3678"/>
                    <a:pt x="8239" y="2878"/>
                    <a:pt x="8506" y="2044"/>
                  </a:cubicBezTo>
                  <a:cubicBezTo>
                    <a:pt x="8544" y="1949"/>
                    <a:pt x="8453" y="1887"/>
                    <a:pt x="8355" y="1887"/>
                  </a:cubicBezTo>
                  <a:cubicBezTo>
                    <a:pt x="8281" y="1887"/>
                    <a:pt x="8201" y="1924"/>
                    <a:pt x="8172" y="2010"/>
                  </a:cubicBezTo>
                  <a:cubicBezTo>
                    <a:pt x="7906" y="2878"/>
                    <a:pt x="7739" y="3812"/>
                    <a:pt x="7605" y="4712"/>
                  </a:cubicBezTo>
                  <a:cubicBezTo>
                    <a:pt x="7605" y="4746"/>
                    <a:pt x="7605" y="4779"/>
                    <a:pt x="7639" y="4779"/>
                  </a:cubicBezTo>
                  <a:cubicBezTo>
                    <a:pt x="6271" y="5847"/>
                    <a:pt x="5070" y="7047"/>
                    <a:pt x="3469" y="7748"/>
                  </a:cubicBezTo>
                  <a:cubicBezTo>
                    <a:pt x="3069" y="4812"/>
                    <a:pt x="2835" y="3111"/>
                    <a:pt x="2435" y="209"/>
                  </a:cubicBezTo>
                  <a:cubicBezTo>
                    <a:pt x="2414" y="85"/>
                    <a:pt x="2279" y="0"/>
                    <a:pt x="218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14"/>
          <p:cNvGrpSpPr/>
          <p:nvPr/>
        </p:nvGrpSpPr>
        <p:grpSpPr>
          <a:xfrm flipH="1">
            <a:off x="297600" y="3901061"/>
            <a:ext cx="655170" cy="633191"/>
            <a:chOff x="2189225" y="3926875"/>
            <a:chExt cx="909200" cy="878700"/>
          </a:xfrm>
        </p:grpSpPr>
        <p:sp>
          <p:nvSpPr>
            <p:cNvPr id="415" name="Google Shape;415;p14"/>
            <p:cNvSpPr/>
            <p:nvPr/>
          </p:nvSpPr>
          <p:spPr>
            <a:xfrm>
              <a:off x="2189225" y="3926875"/>
              <a:ext cx="909200" cy="878700"/>
            </a:xfrm>
            <a:custGeom>
              <a:avLst/>
              <a:gdLst/>
              <a:ahLst/>
              <a:cxnLst/>
              <a:rect l="l" t="t" r="r" b="b"/>
              <a:pathLst>
                <a:path w="36368" h="35148" extrusionOk="0">
                  <a:moveTo>
                    <a:pt x="3798" y="1"/>
                  </a:moveTo>
                  <a:cubicBezTo>
                    <a:pt x="3757" y="1"/>
                    <a:pt x="3725" y="8"/>
                    <a:pt x="3704" y="22"/>
                  </a:cubicBezTo>
                  <a:cubicBezTo>
                    <a:pt x="3070" y="423"/>
                    <a:pt x="5838" y="10063"/>
                    <a:pt x="5838" y="10063"/>
                  </a:cubicBezTo>
                  <a:lnTo>
                    <a:pt x="1335" y="11164"/>
                  </a:lnTo>
                  <a:cubicBezTo>
                    <a:pt x="1335" y="11164"/>
                    <a:pt x="1" y="11330"/>
                    <a:pt x="1202" y="12298"/>
                  </a:cubicBezTo>
                  <a:cubicBezTo>
                    <a:pt x="2403" y="13298"/>
                    <a:pt x="11843" y="19970"/>
                    <a:pt x="11609" y="20404"/>
                  </a:cubicBezTo>
                  <a:cubicBezTo>
                    <a:pt x="11587" y="20451"/>
                    <a:pt x="11500" y="20472"/>
                    <a:pt x="11361" y="20472"/>
                  </a:cubicBezTo>
                  <a:cubicBezTo>
                    <a:pt x="10228" y="20472"/>
                    <a:pt x="5676" y="19069"/>
                    <a:pt x="5438" y="19069"/>
                  </a:cubicBezTo>
                  <a:cubicBezTo>
                    <a:pt x="4638" y="19069"/>
                    <a:pt x="6372" y="21471"/>
                    <a:pt x="6439" y="22272"/>
                  </a:cubicBezTo>
                  <a:cubicBezTo>
                    <a:pt x="6506" y="23072"/>
                    <a:pt x="1135" y="25441"/>
                    <a:pt x="801" y="25707"/>
                  </a:cubicBezTo>
                  <a:cubicBezTo>
                    <a:pt x="468" y="25974"/>
                    <a:pt x="4871" y="28309"/>
                    <a:pt x="5171" y="28710"/>
                  </a:cubicBezTo>
                  <a:cubicBezTo>
                    <a:pt x="5471" y="29076"/>
                    <a:pt x="3870" y="33680"/>
                    <a:pt x="3637" y="33947"/>
                  </a:cubicBezTo>
                  <a:cubicBezTo>
                    <a:pt x="3626" y="33958"/>
                    <a:pt x="3639" y="33964"/>
                    <a:pt x="3673" y="33964"/>
                  </a:cubicBezTo>
                  <a:cubicBezTo>
                    <a:pt x="4402" y="33964"/>
                    <a:pt x="14903" y="31345"/>
                    <a:pt x="15445" y="31345"/>
                  </a:cubicBezTo>
                  <a:cubicBezTo>
                    <a:pt x="16012" y="31378"/>
                    <a:pt x="17714" y="33880"/>
                    <a:pt x="17714" y="33880"/>
                  </a:cubicBezTo>
                  <a:lnTo>
                    <a:pt x="21816" y="27208"/>
                  </a:lnTo>
                  <a:lnTo>
                    <a:pt x="27087" y="35147"/>
                  </a:lnTo>
                  <a:lnTo>
                    <a:pt x="31257" y="31812"/>
                  </a:lnTo>
                  <a:lnTo>
                    <a:pt x="24819" y="24873"/>
                  </a:lnTo>
                  <a:lnTo>
                    <a:pt x="32324" y="22739"/>
                  </a:lnTo>
                  <a:cubicBezTo>
                    <a:pt x="32324" y="22739"/>
                    <a:pt x="30389" y="20404"/>
                    <a:pt x="30523" y="19870"/>
                  </a:cubicBezTo>
                  <a:cubicBezTo>
                    <a:pt x="30655" y="19340"/>
                    <a:pt x="36368" y="9160"/>
                    <a:pt x="36166" y="9160"/>
                  </a:cubicBezTo>
                  <a:cubicBezTo>
                    <a:pt x="36164" y="9160"/>
                    <a:pt x="36162" y="9161"/>
                    <a:pt x="36160" y="9162"/>
                  </a:cubicBezTo>
                  <a:cubicBezTo>
                    <a:pt x="35942" y="9271"/>
                    <a:pt x="33807" y="9437"/>
                    <a:pt x="32266" y="9437"/>
                  </a:cubicBezTo>
                  <a:cubicBezTo>
                    <a:pt x="31446" y="9437"/>
                    <a:pt x="30794" y="9390"/>
                    <a:pt x="30689" y="9262"/>
                  </a:cubicBezTo>
                  <a:cubicBezTo>
                    <a:pt x="30397" y="8873"/>
                    <a:pt x="29347" y="4248"/>
                    <a:pt x="28983" y="4248"/>
                  </a:cubicBezTo>
                  <a:cubicBezTo>
                    <a:pt x="28973" y="4248"/>
                    <a:pt x="28964" y="4252"/>
                    <a:pt x="28955" y="4259"/>
                  </a:cubicBezTo>
                  <a:cubicBezTo>
                    <a:pt x="28631" y="4517"/>
                    <a:pt x="24420" y="8507"/>
                    <a:pt x="23465" y="8507"/>
                  </a:cubicBezTo>
                  <a:cubicBezTo>
                    <a:pt x="23434" y="8507"/>
                    <a:pt x="23408" y="8503"/>
                    <a:pt x="23384" y="8495"/>
                  </a:cubicBezTo>
                  <a:cubicBezTo>
                    <a:pt x="22740" y="8243"/>
                    <a:pt x="21580" y="7733"/>
                    <a:pt x="21223" y="7733"/>
                  </a:cubicBezTo>
                  <a:cubicBezTo>
                    <a:pt x="21155" y="7733"/>
                    <a:pt x="21116" y="7752"/>
                    <a:pt x="21116" y="7795"/>
                  </a:cubicBezTo>
                  <a:cubicBezTo>
                    <a:pt x="21149" y="8028"/>
                    <a:pt x="21450" y="13198"/>
                    <a:pt x="20949" y="13298"/>
                  </a:cubicBezTo>
                  <a:cubicBezTo>
                    <a:pt x="20948" y="13299"/>
                    <a:pt x="20946" y="13299"/>
                    <a:pt x="20945" y="13299"/>
                  </a:cubicBezTo>
                  <a:cubicBezTo>
                    <a:pt x="20458" y="13299"/>
                    <a:pt x="16544" y="2486"/>
                    <a:pt x="15912" y="1090"/>
                  </a:cubicBezTo>
                  <a:cubicBezTo>
                    <a:pt x="15692" y="563"/>
                    <a:pt x="15484" y="396"/>
                    <a:pt x="15311" y="396"/>
                  </a:cubicBezTo>
                  <a:cubicBezTo>
                    <a:pt x="15012" y="396"/>
                    <a:pt x="14811" y="890"/>
                    <a:pt x="14811" y="890"/>
                  </a:cubicBezTo>
                  <a:lnTo>
                    <a:pt x="12543" y="4959"/>
                  </a:lnTo>
                  <a:cubicBezTo>
                    <a:pt x="12543" y="4959"/>
                    <a:pt x="4889" y="1"/>
                    <a:pt x="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2264850" y="3933175"/>
              <a:ext cx="651025" cy="744525"/>
            </a:xfrm>
            <a:custGeom>
              <a:avLst/>
              <a:gdLst/>
              <a:ahLst/>
              <a:cxnLst/>
              <a:rect l="l" t="t" r="r" b="b"/>
              <a:pathLst>
                <a:path w="26041" h="29781" extrusionOk="0">
                  <a:moveTo>
                    <a:pt x="994" y="1"/>
                  </a:moveTo>
                  <a:cubicBezTo>
                    <a:pt x="724" y="1"/>
                    <a:pt x="506" y="419"/>
                    <a:pt x="779" y="638"/>
                  </a:cubicBezTo>
                  <a:cubicBezTo>
                    <a:pt x="4381" y="3540"/>
                    <a:pt x="5949" y="7943"/>
                    <a:pt x="8651" y="11579"/>
                  </a:cubicBezTo>
                  <a:cubicBezTo>
                    <a:pt x="8851" y="11879"/>
                    <a:pt x="9085" y="12146"/>
                    <a:pt x="9318" y="12446"/>
                  </a:cubicBezTo>
                  <a:cubicBezTo>
                    <a:pt x="7483" y="12279"/>
                    <a:pt x="5715" y="11979"/>
                    <a:pt x="3948" y="11512"/>
                  </a:cubicBezTo>
                  <a:cubicBezTo>
                    <a:pt x="3919" y="11505"/>
                    <a:pt x="3892" y="11502"/>
                    <a:pt x="3866" y="11502"/>
                  </a:cubicBezTo>
                  <a:cubicBezTo>
                    <a:pt x="3507" y="11502"/>
                    <a:pt x="3476" y="12119"/>
                    <a:pt x="3881" y="12213"/>
                  </a:cubicBezTo>
                  <a:cubicBezTo>
                    <a:pt x="5816" y="12713"/>
                    <a:pt x="7750" y="13013"/>
                    <a:pt x="9752" y="13180"/>
                  </a:cubicBezTo>
                  <a:cubicBezTo>
                    <a:pt x="9818" y="13180"/>
                    <a:pt x="9852" y="13147"/>
                    <a:pt x="9885" y="13147"/>
                  </a:cubicBezTo>
                  <a:cubicBezTo>
                    <a:pt x="12287" y="15949"/>
                    <a:pt x="15022" y="18417"/>
                    <a:pt x="16623" y="21786"/>
                  </a:cubicBezTo>
                  <a:cubicBezTo>
                    <a:pt x="10419" y="22954"/>
                    <a:pt x="6783" y="23621"/>
                    <a:pt x="545" y="24755"/>
                  </a:cubicBezTo>
                  <a:cubicBezTo>
                    <a:pt x="170" y="24849"/>
                    <a:pt x="0" y="25498"/>
                    <a:pt x="336" y="25498"/>
                  </a:cubicBezTo>
                  <a:cubicBezTo>
                    <a:pt x="359" y="25498"/>
                    <a:pt x="384" y="25495"/>
                    <a:pt x="412" y="25489"/>
                  </a:cubicBezTo>
                  <a:lnTo>
                    <a:pt x="6249" y="24421"/>
                  </a:lnTo>
                  <a:lnTo>
                    <a:pt x="6249" y="24421"/>
                  </a:lnTo>
                  <a:cubicBezTo>
                    <a:pt x="5115" y="26156"/>
                    <a:pt x="3814" y="27724"/>
                    <a:pt x="2280" y="29158"/>
                  </a:cubicBezTo>
                  <a:cubicBezTo>
                    <a:pt x="2015" y="29396"/>
                    <a:pt x="2212" y="29780"/>
                    <a:pt x="2471" y="29780"/>
                  </a:cubicBezTo>
                  <a:cubicBezTo>
                    <a:pt x="2539" y="29780"/>
                    <a:pt x="2611" y="29754"/>
                    <a:pt x="2680" y="29692"/>
                  </a:cubicBezTo>
                  <a:cubicBezTo>
                    <a:pt x="4415" y="28091"/>
                    <a:pt x="5882" y="26323"/>
                    <a:pt x="7116" y="24321"/>
                  </a:cubicBezTo>
                  <a:cubicBezTo>
                    <a:pt x="7116" y="24288"/>
                    <a:pt x="7116" y="24255"/>
                    <a:pt x="7150" y="24255"/>
                  </a:cubicBezTo>
                  <a:lnTo>
                    <a:pt x="10953" y="23521"/>
                  </a:lnTo>
                  <a:lnTo>
                    <a:pt x="10953" y="23521"/>
                  </a:lnTo>
                  <a:cubicBezTo>
                    <a:pt x="10519" y="24888"/>
                    <a:pt x="9918" y="26189"/>
                    <a:pt x="9151" y="27390"/>
                  </a:cubicBezTo>
                  <a:cubicBezTo>
                    <a:pt x="8960" y="27653"/>
                    <a:pt x="9197" y="27950"/>
                    <a:pt x="9433" y="27950"/>
                  </a:cubicBezTo>
                  <a:cubicBezTo>
                    <a:pt x="9526" y="27950"/>
                    <a:pt x="9619" y="27904"/>
                    <a:pt x="9685" y="27790"/>
                  </a:cubicBezTo>
                  <a:cubicBezTo>
                    <a:pt x="10552" y="26423"/>
                    <a:pt x="11253" y="24988"/>
                    <a:pt x="11720" y="23421"/>
                  </a:cubicBezTo>
                  <a:cubicBezTo>
                    <a:pt x="11720" y="23421"/>
                    <a:pt x="11720" y="23387"/>
                    <a:pt x="11720" y="23387"/>
                  </a:cubicBezTo>
                  <a:lnTo>
                    <a:pt x="16823" y="22453"/>
                  </a:lnTo>
                  <a:cubicBezTo>
                    <a:pt x="17190" y="23087"/>
                    <a:pt x="17791" y="23354"/>
                    <a:pt x="18425" y="23821"/>
                  </a:cubicBezTo>
                  <a:cubicBezTo>
                    <a:pt x="19292" y="24488"/>
                    <a:pt x="19425" y="25756"/>
                    <a:pt x="20259" y="26556"/>
                  </a:cubicBezTo>
                  <a:cubicBezTo>
                    <a:pt x="20321" y="26618"/>
                    <a:pt x="20390" y="26645"/>
                    <a:pt x="20455" y="26645"/>
                  </a:cubicBezTo>
                  <a:cubicBezTo>
                    <a:pt x="20706" y="26645"/>
                    <a:pt x="20924" y="26260"/>
                    <a:pt x="20659" y="26022"/>
                  </a:cubicBezTo>
                  <a:cubicBezTo>
                    <a:pt x="19959" y="25322"/>
                    <a:pt x="19892" y="24288"/>
                    <a:pt x="19192" y="23587"/>
                  </a:cubicBezTo>
                  <a:cubicBezTo>
                    <a:pt x="18725" y="23120"/>
                    <a:pt x="18058" y="22887"/>
                    <a:pt x="17624" y="22420"/>
                  </a:cubicBezTo>
                  <a:cubicBezTo>
                    <a:pt x="17657" y="22386"/>
                    <a:pt x="17691" y="22353"/>
                    <a:pt x="17724" y="22320"/>
                  </a:cubicBezTo>
                  <a:cubicBezTo>
                    <a:pt x="19559" y="20218"/>
                    <a:pt x="21260" y="18017"/>
                    <a:pt x="22761" y="15648"/>
                  </a:cubicBezTo>
                  <a:cubicBezTo>
                    <a:pt x="23028" y="15248"/>
                    <a:pt x="23295" y="14814"/>
                    <a:pt x="23528" y="14414"/>
                  </a:cubicBezTo>
                  <a:lnTo>
                    <a:pt x="23628" y="14414"/>
                  </a:lnTo>
                  <a:cubicBezTo>
                    <a:pt x="24429" y="14281"/>
                    <a:pt x="25029" y="13714"/>
                    <a:pt x="25730" y="13313"/>
                  </a:cubicBezTo>
                  <a:cubicBezTo>
                    <a:pt x="26041" y="13116"/>
                    <a:pt x="25777" y="12702"/>
                    <a:pt x="25466" y="12702"/>
                  </a:cubicBezTo>
                  <a:cubicBezTo>
                    <a:pt x="25410" y="12702"/>
                    <a:pt x="25352" y="12716"/>
                    <a:pt x="25296" y="12746"/>
                  </a:cubicBezTo>
                  <a:cubicBezTo>
                    <a:pt x="24862" y="13013"/>
                    <a:pt x="24496" y="13347"/>
                    <a:pt x="24029" y="13580"/>
                  </a:cubicBezTo>
                  <a:cubicBezTo>
                    <a:pt x="24696" y="12379"/>
                    <a:pt x="25229" y="11145"/>
                    <a:pt x="25329" y="9811"/>
                  </a:cubicBezTo>
                  <a:cubicBezTo>
                    <a:pt x="25348" y="9569"/>
                    <a:pt x="25149" y="9431"/>
                    <a:pt x="24964" y="9431"/>
                  </a:cubicBezTo>
                  <a:cubicBezTo>
                    <a:pt x="24816" y="9431"/>
                    <a:pt x="24677" y="9519"/>
                    <a:pt x="24662" y="9711"/>
                  </a:cubicBezTo>
                  <a:cubicBezTo>
                    <a:pt x="24462" y="12146"/>
                    <a:pt x="22828" y="14347"/>
                    <a:pt x="21527" y="16315"/>
                  </a:cubicBezTo>
                  <a:cubicBezTo>
                    <a:pt x="21227" y="16749"/>
                    <a:pt x="20926" y="17183"/>
                    <a:pt x="20626" y="17616"/>
                  </a:cubicBezTo>
                  <a:cubicBezTo>
                    <a:pt x="20659" y="16482"/>
                    <a:pt x="20359" y="15415"/>
                    <a:pt x="20026" y="14347"/>
                  </a:cubicBezTo>
                  <a:cubicBezTo>
                    <a:pt x="19977" y="14190"/>
                    <a:pt x="19863" y="14125"/>
                    <a:pt x="19743" y="14125"/>
                  </a:cubicBezTo>
                  <a:cubicBezTo>
                    <a:pt x="19533" y="14125"/>
                    <a:pt x="19307" y="14326"/>
                    <a:pt x="19392" y="14581"/>
                  </a:cubicBezTo>
                  <a:cubicBezTo>
                    <a:pt x="19759" y="15815"/>
                    <a:pt x="20092" y="17049"/>
                    <a:pt x="19859" y="18350"/>
                  </a:cubicBezTo>
                  <a:cubicBezTo>
                    <a:pt x="19826" y="18450"/>
                    <a:pt x="19859" y="18517"/>
                    <a:pt x="19892" y="18584"/>
                  </a:cubicBezTo>
                  <a:cubicBezTo>
                    <a:pt x="19092" y="19651"/>
                    <a:pt x="18224" y="20685"/>
                    <a:pt x="17357" y="21719"/>
                  </a:cubicBezTo>
                  <a:cubicBezTo>
                    <a:pt x="16123" y="19051"/>
                    <a:pt x="14188" y="16916"/>
                    <a:pt x="12253" y="14781"/>
                  </a:cubicBezTo>
                  <a:cubicBezTo>
                    <a:pt x="12887" y="13147"/>
                    <a:pt x="13187" y="11412"/>
                    <a:pt x="13154" y="9644"/>
                  </a:cubicBezTo>
                  <a:cubicBezTo>
                    <a:pt x="13139" y="9432"/>
                    <a:pt x="12993" y="9337"/>
                    <a:pt x="12838" y="9337"/>
                  </a:cubicBezTo>
                  <a:cubicBezTo>
                    <a:pt x="12652" y="9337"/>
                    <a:pt x="12454" y="9474"/>
                    <a:pt x="12454" y="9711"/>
                  </a:cubicBezTo>
                  <a:cubicBezTo>
                    <a:pt x="12487" y="11245"/>
                    <a:pt x="12253" y="12780"/>
                    <a:pt x="11753" y="14214"/>
                  </a:cubicBezTo>
                  <a:cubicBezTo>
                    <a:pt x="10852" y="13213"/>
                    <a:pt x="9985" y="12213"/>
                    <a:pt x="9185" y="11178"/>
                  </a:cubicBezTo>
                  <a:cubicBezTo>
                    <a:pt x="6449" y="7476"/>
                    <a:pt x="4848" y="3039"/>
                    <a:pt x="1179" y="71"/>
                  </a:cubicBezTo>
                  <a:cubicBezTo>
                    <a:pt x="1118" y="22"/>
                    <a:pt x="1055" y="1"/>
                    <a:pt x="994" y="1"/>
                  </a:cubicBezTo>
                  <a:close/>
                </a:path>
              </a:pathLst>
            </a:custGeom>
            <a:solidFill>
              <a:srgbClr val="E2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4"/>
          <p:cNvGrpSpPr/>
          <p:nvPr/>
        </p:nvGrpSpPr>
        <p:grpSpPr>
          <a:xfrm flipH="1">
            <a:off x="7246071" y="4607575"/>
            <a:ext cx="316075" cy="321075"/>
            <a:chOff x="1852325" y="3558000"/>
            <a:chExt cx="316075" cy="321075"/>
          </a:xfrm>
        </p:grpSpPr>
        <p:sp>
          <p:nvSpPr>
            <p:cNvPr id="418" name="Google Shape;418;p14"/>
            <p:cNvSpPr/>
            <p:nvPr/>
          </p:nvSpPr>
          <p:spPr>
            <a:xfrm>
              <a:off x="1852325" y="3558000"/>
              <a:ext cx="316075" cy="321075"/>
            </a:xfrm>
            <a:custGeom>
              <a:avLst/>
              <a:gdLst/>
              <a:ahLst/>
              <a:cxnLst/>
              <a:rect l="l" t="t" r="r" b="b"/>
              <a:pathLst>
                <a:path w="12643" h="12843" extrusionOk="0">
                  <a:moveTo>
                    <a:pt x="6205" y="0"/>
                  </a:moveTo>
                  <a:cubicBezTo>
                    <a:pt x="6005" y="0"/>
                    <a:pt x="4937" y="2869"/>
                    <a:pt x="4937" y="2869"/>
                  </a:cubicBezTo>
                  <a:lnTo>
                    <a:pt x="3637" y="2302"/>
                  </a:lnTo>
                  <a:cubicBezTo>
                    <a:pt x="3637" y="2302"/>
                    <a:pt x="3558" y="2259"/>
                    <a:pt x="3487" y="2259"/>
                  </a:cubicBezTo>
                  <a:cubicBezTo>
                    <a:pt x="3404" y="2259"/>
                    <a:pt x="3331" y="2317"/>
                    <a:pt x="3403" y="2569"/>
                  </a:cubicBezTo>
                  <a:cubicBezTo>
                    <a:pt x="3503" y="3036"/>
                    <a:pt x="4637" y="6371"/>
                    <a:pt x="4504" y="6438"/>
                  </a:cubicBezTo>
                  <a:cubicBezTo>
                    <a:pt x="4501" y="6439"/>
                    <a:pt x="4497" y="6440"/>
                    <a:pt x="4494" y="6440"/>
                  </a:cubicBezTo>
                  <a:cubicBezTo>
                    <a:pt x="4323" y="6440"/>
                    <a:pt x="3301" y="5036"/>
                    <a:pt x="3236" y="5004"/>
                  </a:cubicBezTo>
                  <a:cubicBezTo>
                    <a:pt x="3219" y="4990"/>
                    <a:pt x="3204" y="4983"/>
                    <a:pt x="3190" y="4983"/>
                  </a:cubicBezTo>
                  <a:cubicBezTo>
                    <a:pt x="3035" y="4983"/>
                    <a:pt x="3025" y="5757"/>
                    <a:pt x="2903" y="5971"/>
                  </a:cubicBezTo>
                  <a:cubicBezTo>
                    <a:pt x="2874" y="6014"/>
                    <a:pt x="2772" y="6031"/>
                    <a:pt x="2628" y="6031"/>
                  </a:cubicBezTo>
                  <a:cubicBezTo>
                    <a:pt x="2099" y="6031"/>
                    <a:pt x="1006" y="5804"/>
                    <a:pt x="901" y="5804"/>
                  </a:cubicBezTo>
                  <a:cubicBezTo>
                    <a:pt x="768" y="5804"/>
                    <a:pt x="1435" y="7172"/>
                    <a:pt x="1435" y="7305"/>
                  </a:cubicBezTo>
                  <a:cubicBezTo>
                    <a:pt x="1435" y="7472"/>
                    <a:pt x="201" y="8306"/>
                    <a:pt x="101" y="8339"/>
                  </a:cubicBezTo>
                  <a:cubicBezTo>
                    <a:pt x="1" y="8339"/>
                    <a:pt x="3336" y="9707"/>
                    <a:pt x="3470" y="9807"/>
                  </a:cubicBezTo>
                  <a:cubicBezTo>
                    <a:pt x="3603" y="9907"/>
                    <a:pt x="3570" y="10841"/>
                    <a:pt x="3570" y="10841"/>
                  </a:cubicBezTo>
                  <a:lnTo>
                    <a:pt x="5771" y="9941"/>
                  </a:lnTo>
                  <a:lnTo>
                    <a:pt x="5638" y="12843"/>
                  </a:lnTo>
                  <a:lnTo>
                    <a:pt x="7272" y="12776"/>
                  </a:lnTo>
                  <a:lnTo>
                    <a:pt x="6939" y="9907"/>
                  </a:lnTo>
                  <a:lnTo>
                    <a:pt x="9174" y="10741"/>
                  </a:lnTo>
                  <a:cubicBezTo>
                    <a:pt x="9174" y="10741"/>
                    <a:pt x="9107" y="9807"/>
                    <a:pt x="9241" y="9707"/>
                  </a:cubicBezTo>
                  <a:cubicBezTo>
                    <a:pt x="9374" y="9607"/>
                    <a:pt x="12643" y="8106"/>
                    <a:pt x="12543" y="8106"/>
                  </a:cubicBezTo>
                  <a:cubicBezTo>
                    <a:pt x="12443" y="8073"/>
                    <a:pt x="11175" y="7272"/>
                    <a:pt x="11175" y="7139"/>
                  </a:cubicBezTo>
                  <a:cubicBezTo>
                    <a:pt x="11175" y="6972"/>
                    <a:pt x="11809" y="5604"/>
                    <a:pt x="11676" y="5604"/>
                  </a:cubicBezTo>
                  <a:cubicBezTo>
                    <a:pt x="11582" y="5604"/>
                    <a:pt x="10639" y="5718"/>
                    <a:pt x="10035" y="5718"/>
                  </a:cubicBezTo>
                  <a:cubicBezTo>
                    <a:pt x="9777" y="5718"/>
                    <a:pt x="9581" y="5697"/>
                    <a:pt x="9541" y="5637"/>
                  </a:cubicBezTo>
                  <a:cubicBezTo>
                    <a:pt x="9412" y="5445"/>
                    <a:pt x="9160" y="5035"/>
                    <a:pt x="9112" y="5035"/>
                  </a:cubicBezTo>
                  <a:cubicBezTo>
                    <a:pt x="9110" y="5035"/>
                    <a:pt x="9108" y="5036"/>
                    <a:pt x="9107" y="5037"/>
                  </a:cubicBezTo>
                  <a:cubicBezTo>
                    <a:pt x="9075" y="5102"/>
                    <a:pt x="8248" y="6374"/>
                    <a:pt x="8084" y="6374"/>
                  </a:cubicBezTo>
                  <a:cubicBezTo>
                    <a:pt x="8080" y="6374"/>
                    <a:pt x="8076" y="6373"/>
                    <a:pt x="8073" y="6371"/>
                  </a:cubicBezTo>
                  <a:cubicBezTo>
                    <a:pt x="7940" y="6305"/>
                    <a:pt x="8940" y="2935"/>
                    <a:pt x="9040" y="2468"/>
                  </a:cubicBezTo>
                  <a:cubicBezTo>
                    <a:pt x="9090" y="2235"/>
                    <a:pt x="9032" y="2177"/>
                    <a:pt x="8961" y="2177"/>
                  </a:cubicBezTo>
                  <a:cubicBezTo>
                    <a:pt x="8890" y="2177"/>
                    <a:pt x="8807" y="2235"/>
                    <a:pt x="8807" y="2235"/>
                  </a:cubicBezTo>
                  <a:lnTo>
                    <a:pt x="7506" y="2802"/>
                  </a:lnTo>
                  <a:cubicBezTo>
                    <a:pt x="7506" y="2802"/>
                    <a:pt x="6439" y="33"/>
                    <a:pt x="620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1882375" y="3560700"/>
              <a:ext cx="233700" cy="251825"/>
            </a:xfrm>
            <a:custGeom>
              <a:avLst/>
              <a:gdLst/>
              <a:ahLst/>
              <a:cxnLst/>
              <a:rect l="l" t="t" r="r" b="b"/>
              <a:pathLst>
                <a:path w="9348" h="10073" extrusionOk="0">
                  <a:moveTo>
                    <a:pt x="5010" y="1"/>
                  </a:moveTo>
                  <a:cubicBezTo>
                    <a:pt x="4948" y="1"/>
                    <a:pt x="4883" y="45"/>
                    <a:pt x="4903" y="126"/>
                  </a:cubicBezTo>
                  <a:cubicBezTo>
                    <a:pt x="5270" y="1493"/>
                    <a:pt x="4836" y="2861"/>
                    <a:pt x="4836" y="4229"/>
                  </a:cubicBezTo>
                  <a:cubicBezTo>
                    <a:pt x="4870" y="4329"/>
                    <a:pt x="4870" y="4462"/>
                    <a:pt x="4870" y="4562"/>
                  </a:cubicBezTo>
                  <a:cubicBezTo>
                    <a:pt x="4436" y="4195"/>
                    <a:pt x="4069" y="3795"/>
                    <a:pt x="3702" y="3395"/>
                  </a:cubicBezTo>
                  <a:cubicBezTo>
                    <a:pt x="3684" y="3359"/>
                    <a:pt x="3660" y="3345"/>
                    <a:pt x="3635" y="3345"/>
                  </a:cubicBezTo>
                  <a:cubicBezTo>
                    <a:pt x="3566" y="3345"/>
                    <a:pt x="3495" y="3454"/>
                    <a:pt x="3569" y="3528"/>
                  </a:cubicBezTo>
                  <a:cubicBezTo>
                    <a:pt x="3969" y="3995"/>
                    <a:pt x="4369" y="4429"/>
                    <a:pt x="4836" y="4829"/>
                  </a:cubicBezTo>
                  <a:cubicBezTo>
                    <a:pt x="4870" y="4829"/>
                    <a:pt x="4870" y="4829"/>
                    <a:pt x="4870" y="4862"/>
                  </a:cubicBezTo>
                  <a:cubicBezTo>
                    <a:pt x="4970" y="5963"/>
                    <a:pt x="5203" y="7064"/>
                    <a:pt x="4970" y="8165"/>
                  </a:cubicBezTo>
                  <a:cubicBezTo>
                    <a:pt x="3235" y="7331"/>
                    <a:pt x="2234" y="6864"/>
                    <a:pt x="500" y="6030"/>
                  </a:cubicBezTo>
                  <a:cubicBezTo>
                    <a:pt x="474" y="6017"/>
                    <a:pt x="448" y="6012"/>
                    <a:pt x="422" y="6012"/>
                  </a:cubicBezTo>
                  <a:cubicBezTo>
                    <a:pt x="314" y="6012"/>
                    <a:pt x="225" y="6109"/>
                    <a:pt x="333" y="6163"/>
                  </a:cubicBezTo>
                  <a:lnTo>
                    <a:pt x="1968" y="6964"/>
                  </a:lnTo>
                  <a:cubicBezTo>
                    <a:pt x="1367" y="7164"/>
                    <a:pt x="767" y="7331"/>
                    <a:pt x="133" y="7397"/>
                  </a:cubicBezTo>
                  <a:cubicBezTo>
                    <a:pt x="10" y="7428"/>
                    <a:pt x="0" y="7601"/>
                    <a:pt x="105" y="7601"/>
                  </a:cubicBezTo>
                  <a:cubicBezTo>
                    <a:pt x="113" y="7601"/>
                    <a:pt x="123" y="7600"/>
                    <a:pt x="133" y="7598"/>
                  </a:cubicBezTo>
                  <a:cubicBezTo>
                    <a:pt x="833" y="7531"/>
                    <a:pt x="1534" y="7364"/>
                    <a:pt x="2168" y="7097"/>
                  </a:cubicBezTo>
                  <a:cubicBezTo>
                    <a:pt x="2201" y="7097"/>
                    <a:pt x="2201" y="7064"/>
                    <a:pt x="2201" y="7064"/>
                  </a:cubicBezTo>
                  <a:lnTo>
                    <a:pt x="3268" y="7598"/>
                  </a:lnTo>
                  <a:cubicBezTo>
                    <a:pt x="2902" y="7831"/>
                    <a:pt x="2535" y="8065"/>
                    <a:pt x="2134" y="8198"/>
                  </a:cubicBezTo>
                  <a:cubicBezTo>
                    <a:pt x="2020" y="8255"/>
                    <a:pt x="2053" y="8412"/>
                    <a:pt x="2149" y="8412"/>
                  </a:cubicBezTo>
                  <a:cubicBezTo>
                    <a:pt x="2165" y="8412"/>
                    <a:pt x="2182" y="8407"/>
                    <a:pt x="2201" y="8398"/>
                  </a:cubicBezTo>
                  <a:cubicBezTo>
                    <a:pt x="2635" y="8231"/>
                    <a:pt x="3068" y="7998"/>
                    <a:pt x="3469" y="7698"/>
                  </a:cubicBezTo>
                  <a:lnTo>
                    <a:pt x="4903" y="8365"/>
                  </a:lnTo>
                  <a:cubicBezTo>
                    <a:pt x="4870" y="8598"/>
                    <a:pt x="4970" y="8765"/>
                    <a:pt x="5036" y="8999"/>
                  </a:cubicBezTo>
                  <a:cubicBezTo>
                    <a:pt x="5136" y="9332"/>
                    <a:pt x="4936" y="9666"/>
                    <a:pt x="5003" y="9999"/>
                  </a:cubicBezTo>
                  <a:cubicBezTo>
                    <a:pt x="5016" y="10050"/>
                    <a:pt x="5053" y="10072"/>
                    <a:pt x="5092" y="10072"/>
                  </a:cubicBezTo>
                  <a:cubicBezTo>
                    <a:pt x="5155" y="10072"/>
                    <a:pt x="5224" y="10015"/>
                    <a:pt x="5203" y="9933"/>
                  </a:cubicBezTo>
                  <a:cubicBezTo>
                    <a:pt x="5170" y="9632"/>
                    <a:pt x="5337" y="9399"/>
                    <a:pt x="5270" y="9099"/>
                  </a:cubicBezTo>
                  <a:cubicBezTo>
                    <a:pt x="5270" y="8899"/>
                    <a:pt x="5136" y="8698"/>
                    <a:pt x="5103" y="8498"/>
                  </a:cubicBezTo>
                  <a:lnTo>
                    <a:pt x="5136" y="8498"/>
                  </a:lnTo>
                  <a:cubicBezTo>
                    <a:pt x="5970" y="8331"/>
                    <a:pt x="6804" y="8098"/>
                    <a:pt x="7605" y="7764"/>
                  </a:cubicBezTo>
                  <a:cubicBezTo>
                    <a:pt x="7738" y="7731"/>
                    <a:pt x="7872" y="7664"/>
                    <a:pt x="8005" y="7598"/>
                  </a:cubicBezTo>
                  <a:cubicBezTo>
                    <a:pt x="8005" y="7631"/>
                    <a:pt x="8005" y="7631"/>
                    <a:pt x="8039" y="7631"/>
                  </a:cubicBezTo>
                  <a:cubicBezTo>
                    <a:pt x="8239" y="7731"/>
                    <a:pt x="8506" y="7698"/>
                    <a:pt x="8739" y="7731"/>
                  </a:cubicBezTo>
                  <a:cubicBezTo>
                    <a:pt x="8872" y="7731"/>
                    <a:pt x="8872" y="7531"/>
                    <a:pt x="8739" y="7531"/>
                  </a:cubicBezTo>
                  <a:cubicBezTo>
                    <a:pt x="8656" y="7514"/>
                    <a:pt x="8581" y="7514"/>
                    <a:pt x="8506" y="7514"/>
                  </a:cubicBezTo>
                  <a:cubicBezTo>
                    <a:pt x="8430" y="7514"/>
                    <a:pt x="8355" y="7514"/>
                    <a:pt x="8272" y="7498"/>
                  </a:cubicBezTo>
                  <a:cubicBezTo>
                    <a:pt x="8639" y="7331"/>
                    <a:pt x="9006" y="7131"/>
                    <a:pt x="9273" y="6797"/>
                  </a:cubicBezTo>
                  <a:cubicBezTo>
                    <a:pt x="9348" y="6722"/>
                    <a:pt x="9273" y="6628"/>
                    <a:pt x="9188" y="6628"/>
                  </a:cubicBezTo>
                  <a:cubicBezTo>
                    <a:pt x="9160" y="6628"/>
                    <a:pt x="9131" y="6639"/>
                    <a:pt x="9106" y="6664"/>
                  </a:cubicBezTo>
                  <a:cubicBezTo>
                    <a:pt x="8639" y="7231"/>
                    <a:pt x="7838" y="7464"/>
                    <a:pt x="7171" y="7698"/>
                  </a:cubicBezTo>
                  <a:cubicBezTo>
                    <a:pt x="7004" y="7764"/>
                    <a:pt x="6871" y="7831"/>
                    <a:pt x="6704" y="7864"/>
                  </a:cubicBezTo>
                  <a:cubicBezTo>
                    <a:pt x="6904" y="7598"/>
                    <a:pt x="7038" y="7297"/>
                    <a:pt x="7138" y="6964"/>
                  </a:cubicBezTo>
                  <a:cubicBezTo>
                    <a:pt x="7178" y="6883"/>
                    <a:pt x="7121" y="6839"/>
                    <a:pt x="7054" y="6839"/>
                  </a:cubicBezTo>
                  <a:cubicBezTo>
                    <a:pt x="7011" y="6839"/>
                    <a:pt x="6964" y="6858"/>
                    <a:pt x="6938" y="6897"/>
                  </a:cubicBezTo>
                  <a:cubicBezTo>
                    <a:pt x="6804" y="7264"/>
                    <a:pt x="6671" y="7631"/>
                    <a:pt x="6404" y="7898"/>
                  </a:cubicBezTo>
                  <a:cubicBezTo>
                    <a:pt x="6371" y="7931"/>
                    <a:pt x="6371" y="7965"/>
                    <a:pt x="6371" y="7965"/>
                  </a:cubicBezTo>
                  <a:cubicBezTo>
                    <a:pt x="5970" y="8098"/>
                    <a:pt x="5570" y="8198"/>
                    <a:pt x="5170" y="8298"/>
                  </a:cubicBezTo>
                  <a:cubicBezTo>
                    <a:pt x="5337" y="7431"/>
                    <a:pt x="5270" y="6530"/>
                    <a:pt x="5170" y="5663"/>
                  </a:cubicBezTo>
                  <a:cubicBezTo>
                    <a:pt x="5603" y="5396"/>
                    <a:pt x="6004" y="4996"/>
                    <a:pt x="6304" y="4562"/>
                  </a:cubicBezTo>
                  <a:cubicBezTo>
                    <a:pt x="6351" y="4491"/>
                    <a:pt x="6282" y="4421"/>
                    <a:pt x="6213" y="4421"/>
                  </a:cubicBezTo>
                  <a:cubicBezTo>
                    <a:pt x="6185" y="4421"/>
                    <a:pt x="6157" y="4433"/>
                    <a:pt x="6137" y="4462"/>
                  </a:cubicBezTo>
                  <a:cubicBezTo>
                    <a:pt x="5870" y="4862"/>
                    <a:pt x="5537" y="5163"/>
                    <a:pt x="5136" y="5429"/>
                  </a:cubicBezTo>
                  <a:cubicBezTo>
                    <a:pt x="5103" y="5029"/>
                    <a:pt x="5070" y="4629"/>
                    <a:pt x="5070" y="4229"/>
                  </a:cubicBezTo>
                  <a:cubicBezTo>
                    <a:pt x="5036" y="2827"/>
                    <a:pt x="5470" y="1460"/>
                    <a:pt x="5103" y="59"/>
                  </a:cubicBezTo>
                  <a:cubicBezTo>
                    <a:pt x="5090" y="19"/>
                    <a:pt x="5051" y="1"/>
                    <a:pt x="50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14"/>
          <p:cNvSpPr/>
          <p:nvPr/>
        </p:nvSpPr>
        <p:spPr>
          <a:xfrm flipH="1">
            <a:off x="8661271" y="2767850"/>
            <a:ext cx="361125" cy="378625"/>
          </a:xfrm>
          <a:custGeom>
            <a:avLst/>
            <a:gdLst/>
            <a:ahLst/>
            <a:cxnLst/>
            <a:rect l="l" t="t" r="r" b="b"/>
            <a:pathLst>
              <a:path w="14445" h="15145" extrusionOk="0">
                <a:moveTo>
                  <a:pt x="3303" y="0"/>
                </a:moveTo>
                <a:lnTo>
                  <a:pt x="0" y="3002"/>
                </a:lnTo>
                <a:lnTo>
                  <a:pt x="5338" y="7105"/>
                </a:lnTo>
                <a:lnTo>
                  <a:pt x="0" y="8240"/>
                </a:lnTo>
                <a:lnTo>
                  <a:pt x="1902" y="11842"/>
                </a:lnTo>
                <a:lnTo>
                  <a:pt x="5838" y="8840"/>
                </a:lnTo>
                <a:lnTo>
                  <a:pt x="5838" y="8840"/>
                </a:lnTo>
                <a:lnTo>
                  <a:pt x="4270" y="14411"/>
                </a:lnTo>
                <a:lnTo>
                  <a:pt x="7606" y="15144"/>
                </a:lnTo>
                <a:lnTo>
                  <a:pt x="7939" y="9941"/>
                </a:lnTo>
                <a:lnTo>
                  <a:pt x="12343" y="11809"/>
                </a:lnTo>
                <a:lnTo>
                  <a:pt x="14444" y="8873"/>
                </a:lnTo>
                <a:lnTo>
                  <a:pt x="7806" y="7873"/>
                </a:lnTo>
                <a:lnTo>
                  <a:pt x="13110" y="5404"/>
                </a:lnTo>
                <a:lnTo>
                  <a:pt x="10375" y="2435"/>
                </a:lnTo>
                <a:lnTo>
                  <a:pt x="6505" y="6438"/>
                </a:lnTo>
                <a:lnTo>
                  <a:pt x="3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14"/>
          <p:cNvGrpSpPr/>
          <p:nvPr/>
        </p:nvGrpSpPr>
        <p:grpSpPr>
          <a:xfrm flipH="1">
            <a:off x="2652646" y="329938"/>
            <a:ext cx="301075" cy="309500"/>
            <a:chOff x="5315625" y="3532125"/>
            <a:chExt cx="301075" cy="309500"/>
          </a:xfrm>
        </p:grpSpPr>
        <p:sp>
          <p:nvSpPr>
            <p:cNvPr id="422" name="Google Shape;422;p14"/>
            <p:cNvSpPr/>
            <p:nvPr/>
          </p:nvSpPr>
          <p:spPr>
            <a:xfrm>
              <a:off x="5315625" y="3532125"/>
              <a:ext cx="301075" cy="309500"/>
            </a:xfrm>
            <a:custGeom>
              <a:avLst/>
              <a:gdLst/>
              <a:ahLst/>
              <a:cxnLst/>
              <a:rect l="l" t="t" r="r" b="b"/>
              <a:pathLst>
                <a:path w="12043" h="12380" extrusionOk="0">
                  <a:moveTo>
                    <a:pt x="6639" y="1"/>
                  </a:moveTo>
                  <a:lnTo>
                    <a:pt x="6005" y="2803"/>
                  </a:lnTo>
                  <a:lnTo>
                    <a:pt x="4204" y="1269"/>
                  </a:lnTo>
                  <a:cubicBezTo>
                    <a:pt x="4204" y="1269"/>
                    <a:pt x="3937" y="2169"/>
                    <a:pt x="3770" y="2236"/>
                  </a:cubicBezTo>
                  <a:cubicBezTo>
                    <a:pt x="3637" y="2269"/>
                    <a:pt x="34" y="2603"/>
                    <a:pt x="134" y="2636"/>
                  </a:cubicBezTo>
                  <a:cubicBezTo>
                    <a:pt x="234" y="2703"/>
                    <a:pt x="1135" y="3870"/>
                    <a:pt x="1068" y="4004"/>
                  </a:cubicBezTo>
                  <a:cubicBezTo>
                    <a:pt x="1035" y="4137"/>
                    <a:pt x="1" y="5238"/>
                    <a:pt x="134" y="5305"/>
                  </a:cubicBezTo>
                  <a:cubicBezTo>
                    <a:pt x="234" y="5338"/>
                    <a:pt x="2069" y="5738"/>
                    <a:pt x="2136" y="5972"/>
                  </a:cubicBezTo>
                  <a:cubicBezTo>
                    <a:pt x="2200" y="6198"/>
                    <a:pt x="2296" y="6674"/>
                    <a:pt x="2332" y="6674"/>
                  </a:cubicBezTo>
                  <a:cubicBezTo>
                    <a:pt x="2334" y="6674"/>
                    <a:pt x="2335" y="6674"/>
                    <a:pt x="2336" y="6672"/>
                  </a:cubicBezTo>
                  <a:cubicBezTo>
                    <a:pt x="2399" y="6609"/>
                    <a:pt x="3549" y="5731"/>
                    <a:pt x="3747" y="5731"/>
                  </a:cubicBezTo>
                  <a:cubicBezTo>
                    <a:pt x="3758" y="5731"/>
                    <a:pt x="3765" y="5734"/>
                    <a:pt x="3770" y="5738"/>
                  </a:cubicBezTo>
                  <a:cubicBezTo>
                    <a:pt x="3870" y="5872"/>
                    <a:pt x="1802" y="8707"/>
                    <a:pt x="1569" y="9108"/>
                  </a:cubicBezTo>
                  <a:cubicBezTo>
                    <a:pt x="1368" y="9408"/>
                    <a:pt x="1544" y="9445"/>
                    <a:pt x="1644" y="9445"/>
                  </a:cubicBezTo>
                  <a:cubicBezTo>
                    <a:pt x="1677" y="9445"/>
                    <a:pt x="1702" y="9441"/>
                    <a:pt x="1702" y="9441"/>
                  </a:cubicBezTo>
                  <a:lnTo>
                    <a:pt x="3103" y="9308"/>
                  </a:lnTo>
                  <a:cubicBezTo>
                    <a:pt x="3103" y="9308"/>
                    <a:pt x="3170" y="12276"/>
                    <a:pt x="3403" y="12377"/>
                  </a:cubicBezTo>
                  <a:cubicBezTo>
                    <a:pt x="3407" y="12379"/>
                    <a:pt x="3412" y="12380"/>
                    <a:pt x="3418" y="12380"/>
                  </a:cubicBezTo>
                  <a:cubicBezTo>
                    <a:pt x="3683" y="12380"/>
                    <a:pt x="5538" y="10108"/>
                    <a:pt x="5538" y="10108"/>
                  </a:cubicBezTo>
                  <a:lnTo>
                    <a:pt x="6606" y="11042"/>
                  </a:lnTo>
                  <a:cubicBezTo>
                    <a:pt x="6606" y="11042"/>
                    <a:pt x="6698" y="11158"/>
                    <a:pt x="6781" y="11158"/>
                  </a:cubicBezTo>
                  <a:cubicBezTo>
                    <a:pt x="6839" y="11158"/>
                    <a:pt x="6892" y="11101"/>
                    <a:pt x="6906" y="10909"/>
                  </a:cubicBezTo>
                  <a:cubicBezTo>
                    <a:pt x="6939" y="10408"/>
                    <a:pt x="7006" y="6906"/>
                    <a:pt x="7139" y="6873"/>
                  </a:cubicBezTo>
                  <a:cubicBezTo>
                    <a:pt x="7306" y="6873"/>
                    <a:pt x="7840" y="8607"/>
                    <a:pt x="7873" y="8674"/>
                  </a:cubicBezTo>
                  <a:cubicBezTo>
                    <a:pt x="7887" y="8695"/>
                    <a:pt x="7903" y="8705"/>
                    <a:pt x="7921" y="8705"/>
                  </a:cubicBezTo>
                  <a:cubicBezTo>
                    <a:pt x="8069" y="8705"/>
                    <a:pt x="8328" y="8022"/>
                    <a:pt x="8507" y="7873"/>
                  </a:cubicBezTo>
                  <a:cubicBezTo>
                    <a:pt x="8523" y="7860"/>
                    <a:pt x="8548" y="7853"/>
                    <a:pt x="8581" y="7853"/>
                  </a:cubicBezTo>
                  <a:cubicBezTo>
                    <a:pt x="8943" y="7853"/>
                    <a:pt x="10219" y="8646"/>
                    <a:pt x="10342" y="8707"/>
                  </a:cubicBezTo>
                  <a:cubicBezTo>
                    <a:pt x="10343" y="8708"/>
                    <a:pt x="10344" y="8708"/>
                    <a:pt x="10346" y="8708"/>
                  </a:cubicBezTo>
                  <a:cubicBezTo>
                    <a:pt x="10471" y="8708"/>
                    <a:pt x="10309" y="7238"/>
                    <a:pt x="10342" y="7073"/>
                  </a:cubicBezTo>
                  <a:cubicBezTo>
                    <a:pt x="10408" y="6939"/>
                    <a:pt x="11809" y="6572"/>
                    <a:pt x="11943" y="6572"/>
                  </a:cubicBezTo>
                  <a:cubicBezTo>
                    <a:pt x="12043" y="6572"/>
                    <a:pt x="9341" y="4171"/>
                    <a:pt x="9241" y="4037"/>
                  </a:cubicBezTo>
                  <a:cubicBezTo>
                    <a:pt x="9174" y="3904"/>
                    <a:pt x="9508" y="3037"/>
                    <a:pt x="9508" y="3036"/>
                  </a:cubicBezTo>
                  <a:lnTo>
                    <a:pt x="9508" y="3036"/>
                  </a:lnTo>
                  <a:lnTo>
                    <a:pt x="7106" y="3170"/>
                  </a:lnTo>
                  <a:lnTo>
                    <a:pt x="8207" y="468"/>
                  </a:lnTo>
                  <a:lnTo>
                    <a:pt x="6639"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5355175" y="3600825"/>
              <a:ext cx="227925" cy="238675"/>
            </a:xfrm>
            <a:custGeom>
              <a:avLst/>
              <a:gdLst/>
              <a:ahLst/>
              <a:cxnLst/>
              <a:rect l="l" t="t" r="r" b="b"/>
              <a:pathLst>
                <a:path w="9117" h="9547" extrusionOk="0">
                  <a:moveTo>
                    <a:pt x="5091" y="0"/>
                  </a:moveTo>
                  <a:cubicBezTo>
                    <a:pt x="5041" y="0"/>
                    <a:pt x="4990" y="26"/>
                    <a:pt x="4990" y="88"/>
                  </a:cubicBezTo>
                  <a:cubicBezTo>
                    <a:pt x="4923" y="389"/>
                    <a:pt x="4690" y="589"/>
                    <a:pt x="4623" y="889"/>
                  </a:cubicBezTo>
                  <a:cubicBezTo>
                    <a:pt x="4590" y="1089"/>
                    <a:pt x="4657" y="1289"/>
                    <a:pt x="4590" y="1489"/>
                  </a:cubicBezTo>
                  <a:cubicBezTo>
                    <a:pt x="4590" y="1489"/>
                    <a:pt x="4557" y="1456"/>
                    <a:pt x="4557" y="1456"/>
                  </a:cubicBezTo>
                  <a:cubicBezTo>
                    <a:pt x="3931" y="1381"/>
                    <a:pt x="3287" y="1343"/>
                    <a:pt x="2652" y="1343"/>
                  </a:cubicBezTo>
                  <a:cubicBezTo>
                    <a:pt x="2440" y="1343"/>
                    <a:pt x="2230" y="1348"/>
                    <a:pt x="2021" y="1356"/>
                  </a:cubicBezTo>
                  <a:lnTo>
                    <a:pt x="1554" y="1356"/>
                  </a:lnTo>
                  <a:cubicBezTo>
                    <a:pt x="1388" y="1156"/>
                    <a:pt x="1121" y="1122"/>
                    <a:pt x="921" y="989"/>
                  </a:cubicBezTo>
                  <a:cubicBezTo>
                    <a:pt x="910" y="986"/>
                    <a:pt x="901" y="985"/>
                    <a:pt x="891" y="985"/>
                  </a:cubicBezTo>
                  <a:cubicBezTo>
                    <a:pt x="778" y="985"/>
                    <a:pt x="731" y="1158"/>
                    <a:pt x="854" y="1189"/>
                  </a:cubicBezTo>
                  <a:cubicBezTo>
                    <a:pt x="987" y="1256"/>
                    <a:pt x="1154" y="1289"/>
                    <a:pt x="1254" y="1389"/>
                  </a:cubicBezTo>
                  <a:cubicBezTo>
                    <a:pt x="854" y="1423"/>
                    <a:pt x="454" y="1489"/>
                    <a:pt x="87" y="1690"/>
                  </a:cubicBezTo>
                  <a:cubicBezTo>
                    <a:pt x="1" y="1747"/>
                    <a:pt x="63" y="1903"/>
                    <a:pt x="145" y="1903"/>
                  </a:cubicBezTo>
                  <a:cubicBezTo>
                    <a:pt x="159" y="1903"/>
                    <a:pt x="173" y="1899"/>
                    <a:pt x="187" y="1890"/>
                  </a:cubicBezTo>
                  <a:cubicBezTo>
                    <a:pt x="723" y="1579"/>
                    <a:pt x="1427" y="1555"/>
                    <a:pt x="2055" y="1555"/>
                  </a:cubicBezTo>
                  <a:cubicBezTo>
                    <a:pt x="2169" y="1555"/>
                    <a:pt x="2281" y="1556"/>
                    <a:pt x="2388" y="1556"/>
                  </a:cubicBezTo>
                  <a:lnTo>
                    <a:pt x="2855" y="1556"/>
                  </a:lnTo>
                  <a:cubicBezTo>
                    <a:pt x="2588" y="1723"/>
                    <a:pt x="2355" y="1990"/>
                    <a:pt x="2155" y="2257"/>
                  </a:cubicBezTo>
                  <a:cubicBezTo>
                    <a:pt x="2085" y="2327"/>
                    <a:pt x="2145" y="2413"/>
                    <a:pt x="2222" y="2413"/>
                  </a:cubicBezTo>
                  <a:cubicBezTo>
                    <a:pt x="2255" y="2413"/>
                    <a:pt x="2292" y="2397"/>
                    <a:pt x="2322" y="2357"/>
                  </a:cubicBezTo>
                  <a:cubicBezTo>
                    <a:pt x="2555" y="2056"/>
                    <a:pt x="2822" y="1756"/>
                    <a:pt x="3189" y="1623"/>
                  </a:cubicBezTo>
                  <a:cubicBezTo>
                    <a:pt x="3222" y="1589"/>
                    <a:pt x="3222" y="1589"/>
                    <a:pt x="3222" y="1556"/>
                  </a:cubicBezTo>
                  <a:cubicBezTo>
                    <a:pt x="3656" y="1589"/>
                    <a:pt x="4056" y="1623"/>
                    <a:pt x="4456" y="1656"/>
                  </a:cubicBezTo>
                  <a:cubicBezTo>
                    <a:pt x="3989" y="2423"/>
                    <a:pt x="3789" y="3291"/>
                    <a:pt x="3589" y="4125"/>
                  </a:cubicBezTo>
                  <a:cubicBezTo>
                    <a:pt x="3055" y="4258"/>
                    <a:pt x="2588" y="4492"/>
                    <a:pt x="2155" y="4792"/>
                  </a:cubicBezTo>
                  <a:cubicBezTo>
                    <a:pt x="2043" y="4848"/>
                    <a:pt x="2142" y="4974"/>
                    <a:pt x="2236" y="4974"/>
                  </a:cubicBezTo>
                  <a:cubicBezTo>
                    <a:pt x="2254" y="4974"/>
                    <a:pt x="2272" y="4969"/>
                    <a:pt x="2288" y="4959"/>
                  </a:cubicBezTo>
                  <a:cubicBezTo>
                    <a:pt x="2655" y="4692"/>
                    <a:pt x="3089" y="4492"/>
                    <a:pt x="3522" y="4358"/>
                  </a:cubicBezTo>
                  <a:lnTo>
                    <a:pt x="3522" y="4358"/>
                  </a:lnTo>
                  <a:cubicBezTo>
                    <a:pt x="3456" y="4758"/>
                    <a:pt x="3356" y="5159"/>
                    <a:pt x="3222" y="5526"/>
                  </a:cubicBezTo>
                  <a:cubicBezTo>
                    <a:pt x="2755" y="6860"/>
                    <a:pt x="1921" y="8027"/>
                    <a:pt x="1788" y="9428"/>
                  </a:cubicBezTo>
                  <a:cubicBezTo>
                    <a:pt x="1788" y="9503"/>
                    <a:pt x="1851" y="9547"/>
                    <a:pt x="1906" y="9547"/>
                  </a:cubicBezTo>
                  <a:cubicBezTo>
                    <a:pt x="1950" y="9547"/>
                    <a:pt x="1988" y="9520"/>
                    <a:pt x="1988" y="9462"/>
                  </a:cubicBezTo>
                  <a:cubicBezTo>
                    <a:pt x="2121" y="8061"/>
                    <a:pt x="2955" y="6893"/>
                    <a:pt x="3422" y="5592"/>
                  </a:cubicBezTo>
                  <a:cubicBezTo>
                    <a:pt x="3456" y="5492"/>
                    <a:pt x="3489" y="5392"/>
                    <a:pt x="3522" y="5292"/>
                  </a:cubicBezTo>
                  <a:cubicBezTo>
                    <a:pt x="3789" y="5759"/>
                    <a:pt x="4023" y="6259"/>
                    <a:pt x="4190" y="6793"/>
                  </a:cubicBezTo>
                  <a:cubicBezTo>
                    <a:pt x="4212" y="6827"/>
                    <a:pt x="4245" y="6841"/>
                    <a:pt x="4279" y="6841"/>
                  </a:cubicBezTo>
                  <a:cubicBezTo>
                    <a:pt x="4345" y="6841"/>
                    <a:pt x="4412" y="6782"/>
                    <a:pt x="4390" y="6693"/>
                  </a:cubicBezTo>
                  <a:cubicBezTo>
                    <a:pt x="4190" y="6126"/>
                    <a:pt x="3923" y="5559"/>
                    <a:pt x="3623" y="5025"/>
                  </a:cubicBezTo>
                  <a:lnTo>
                    <a:pt x="3589" y="5025"/>
                  </a:lnTo>
                  <a:cubicBezTo>
                    <a:pt x="3889" y="3924"/>
                    <a:pt x="4023" y="2824"/>
                    <a:pt x="4623" y="1823"/>
                  </a:cubicBezTo>
                  <a:cubicBezTo>
                    <a:pt x="5958" y="3191"/>
                    <a:pt x="6758" y="3991"/>
                    <a:pt x="8126" y="5359"/>
                  </a:cubicBezTo>
                  <a:cubicBezTo>
                    <a:pt x="8149" y="5394"/>
                    <a:pt x="8193" y="5408"/>
                    <a:pt x="8235" y="5408"/>
                  </a:cubicBezTo>
                  <a:cubicBezTo>
                    <a:pt x="8315" y="5408"/>
                    <a:pt x="8391" y="5357"/>
                    <a:pt x="8326" y="5292"/>
                  </a:cubicBezTo>
                  <a:lnTo>
                    <a:pt x="7058" y="3991"/>
                  </a:lnTo>
                  <a:cubicBezTo>
                    <a:pt x="7692" y="3991"/>
                    <a:pt x="8293" y="4058"/>
                    <a:pt x="8926" y="4191"/>
                  </a:cubicBezTo>
                  <a:cubicBezTo>
                    <a:pt x="8937" y="4194"/>
                    <a:pt x="8946" y="4195"/>
                    <a:pt x="8956" y="4195"/>
                  </a:cubicBezTo>
                  <a:cubicBezTo>
                    <a:pt x="9069" y="4195"/>
                    <a:pt x="9116" y="4022"/>
                    <a:pt x="8993" y="3991"/>
                  </a:cubicBezTo>
                  <a:cubicBezTo>
                    <a:pt x="8409" y="3852"/>
                    <a:pt x="7826" y="3783"/>
                    <a:pt x="7242" y="3783"/>
                  </a:cubicBezTo>
                  <a:cubicBezTo>
                    <a:pt x="7125" y="3783"/>
                    <a:pt x="7008" y="3785"/>
                    <a:pt x="6892" y="3791"/>
                  </a:cubicBezTo>
                  <a:lnTo>
                    <a:pt x="6858" y="3791"/>
                  </a:lnTo>
                  <a:lnTo>
                    <a:pt x="6024" y="2957"/>
                  </a:lnTo>
                  <a:cubicBezTo>
                    <a:pt x="6425" y="2857"/>
                    <a:pt x="6858" y="2757"/>
                    <a:pt x="7292" y="2757"/>
                  </a:cubicBezTo>
                  <a:cubicBezTo>
                    <a:pt x="7425" y="2757"/>
                    <a:pt x="7459" y="2557"/>
                    <a:pt x="7325" y="2557"/>
                  </a:cubicBezTo>
                  <a:cubicBezTo>
                    <a:pt x="6825" y="2557"/>
                    <a:pt x="6324" y="2657"/>
                    <a:pt x="5857" y="2790"/>
                  </a:cubicBezTo>
                  <a:lnTo>
                    <a:pt x="4723" y="1690"/>
                  </a:lnTo>
                  <a:cubicBezTo>
                    <a:pt x="4823" y="1456"/>
                    <a:pt x="4790" y="1256"/>
                    <a:pt x="4823" y="1022"/>
                  </a:cubicBezTo>
                  <a:cubicBezTo>
                    <a:pt x="4823" y="689"/>
                    <a:pt x="5124" y="455"/>
                    <a:pt x="5190" y="88"/>
                  </a:cubicBezTo>
                  <a:cubicBezTo>
                    <a:pt x="5208" y="35"/>
                    <a:pt x="5150" y="0"/>
                    <a:pt x="5091"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5"/>
            </a:gs>
            <a:gs pos="100000">
              <a:schemeClr val="accent4"/>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1pPr>
            <a:lvl2pPr lvl="1"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2pPr>
            <a:lvl3pPr lvl="2"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3pPr>
            <a:lvl4pPr lvl="3"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4pPr>
            <a:lvl5pPr lvl="4"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5pPr>
            <a:lvl6pPr lvl="5"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6pPr>
            <a:lvl7pPr lvl="6"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7pPr>
            <a:lvl8pPr lvl="7"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8pPr>
            <a:lvl9pPr lvl="8" algn="ctr" rtl="0">
              <a:spcBef>
                <a:spcPts val="0"/>
              </a:spcBef>
              <a:spcAft>
                <a:spcPts val="0"/>
              </a:spcAft>
              <a:buClr>
                <a:schemeClr val="dk1"/>
              </a:buClr>
              <a:buSzPts val="3300"/>
              <a:buFont typeface="Poppins SemiBold"/>
              <a:buNone/>
              <a:defRPr sz="3300">
                <a:solidFill>
                  <a:schemeClr val="dk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715100" y="1220800"/>
            <a:ext cx="7713900" cy="3387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7" r:id="rId6"/>
    <p:sldLayoutId id="2147483658" r:id="rId7"/>
    <p:sldLayoutId id="2147483659" r:id="rId8"/>
    <p:sldLayoutId id="2147483660" r:id="rId9"/>
    <p:sldLayoutId id="2147483661" r:id="rId10"/>
    <p:sldLayoutId id="2147483666" r:id="rId11"/>
    <p:sldLayoutId id="2147483671" r:id="rId12"/>
    <p:sldLayoutId id="2147483674" r:id="rId13"/>
    <p:sldLayoutId id="2147483676" r:id="rId14"/>
    <p:sldLayoutId id="2147483687" r:id="rId15"/>
    <p:sldLayoutId id="214748368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pos="2880">
          <p15:clr>
            <a:srgbClr val="E46962"/>
          </p15:clr>
        </p15:guide>
        <p15:guide id="3" pos="449">
          <p15:clr>
            <a:srgbClr val="E46962"/>
          </p15:clr>
        </p15:guide>
        <p15:guide id="4" pos="5311">
          <p15:clr>
            <a:srgbClr val="E46962"/>
          </p15:clr>
        </p15:guide>
        <p15:guide id="5" orient="horz" pos="340">
          <p15:clr>
            <a:srgbClr val="E46962"/>
          </p15:clr>
        </p15:guide>
        <p15:guide id="6" orient="horz" pos="2897">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4"/>
            </a:gs>
          </a:gsLst>
          <a:path path="circle">
            <a:fillToRect l="50000" t="50000" r="50000" b="50000"/>
          </a:path>
          <a:tileRect/>
        </a:gradFill>
        <a:effectLst/>
      </p:bgPr>
    </p:bg>
    <p:spTree>
      <p:nvGrpSpPr>
        <p:cNvPr id="1" name="Shape 1340"/>
        <p:cNvGrpSpPr/>
        <p:nvPr/>
      </p:nvGrpSpPr>
      <p:grpSpPr>
        <a:xfrm>
          <a:off x="0" y="0"/>
          <a:ext cx="0" cy="0"/>
          <a:chOff x="0" y="0"/>
          <a:chExt cx="0" cy="0"/>
        </a:xfrm>
      </p:grpSpPr>
      <p:grpSp>
        <p:nvGrpSpPr>
          <p:cNvPr id="1343" name="Google Shape;1343;p46"/>
          <p:cNvGrpSpPr/>
          <p:nvPr/>
        </p:nvGrpSpPr>
        <p:grpSpPr>
          <a:xfrm>
            <a:off x="3" y="11"/>
            <a:ext cx="2163457" cy="1470332"/>
            <a:chOff x="1019225" y="163900"/>
            <a:chExt cx="1673725" cy="1137500"/>
          </a:xfrm>
        </p:grpSpPr>
        <p:sp>
          <p:nvSpPr>
            <p:cNvPr id="1344" name="Google Shape;1344;p46"/>
            <p:cNvSpPr/>
            <p:nvPr/>
          </p:nvSpPr>
          <p:spPr>
            <a:xfrm>
              <a:off x="1019225" y="190575"/>
              <a:ext cx="1474425" cy="765575"/>
            </a:xfrm>
            <a:custGeom>
              <a:avLst/>
              <a:gdLst/>
              <a:ahLst/>
              <a:cxnLst/>
              <a:rect l="l" t="t" r="r" b="b"/>
              <a:pathLst>
                <a:path w="58977" h="30623" fill="none" extrusionOk="0">
                  <a:moveTo>
                    <a:pt x="1" y="30222"/>
                  </a:moveTo>
                  <a:cubicBezTo>
                    <a:pt x="1102" y="30623"/>
                    <a:pt x="31990" y="28621"/>
                    <a:pt x="58976" y="1"/>
                  </a:cubicBezTo>
                </a:path>
              </a:pathLst>
            </a:custGeom>
            <a:noFill/>
            <a:ln w="31700" cap="flat" cmpd="sng">
              <a:solidFill>
                <a:srgbClr val="631E1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6"/>
            <p:cNvSpPr/>
            <p:nvPr/>
          </p:nvSpPr>
          <p:spPr>
            <a:xfrm>
              <a:off x="1029250" y="896925"/>
              <a:ext cx="340250" cy="404475"/>
            </a:xfrm>
            <a:custGeom>
              <a:avLst/>
              <a:gdLst/>
              <a:ahLst/>
              <a:cxnLst/>
              <a:rect l="l" t="t" r="r" b="b"/>
              <a:pathLst>
                <a:path w="13610" h="16179" extrusionOk="0">
                  <a:moveTo>
                    <a:pt x="13610" y="0"/>
                  </a:moveTo>
                  <a:cubicBezTo>
                    <a:pt x="13610" y="0"/>
                    <a:pt x="5782" y="2007"/>
                    <a:pt x="1052" y="2007"/>
                  </a:cubicBezTo>
                  <a:cubicBezTo>
                    <a:pt x="681" y="2007"/>
                    <a:pt x="328" y="1995"/>
                    <a:pt x="0" y="1968"/>
                  </a:cubicBezTo>
                  <a:lnTo>
                    <a:pt x="0" y="1968"/>
                  </a:lnTo>
                  <a:cubicBezTo>
                    <a:pt x="0" y="1968"/>
                    <a:pt x="6872" y="16112"/>
                    <a:pt x="7139" y="16178"/>
                  </a:cubicBezTo>
                  <a:cubicBezTo>
                    <a:pt x="7139" y="16179"/>
                    <a:pt x="7140" y="16179"/>
                    <a:pt x="7140" y="16179"/>
                  </a:cubicBezTo>
                  <a:cubicBezTo>
                    <a:pt x="7431" y="16179"/>
                    <a:pt x="13610" y="0"/>
                    <a:pt x="13610"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6"/>
            <p:cNvSpPr/>
            <p:nvPr/>
          </p:nvSpPr>
          <p:spPr>
            <a:xfrm>
              <a:off x="1125975" y="1006825"/>
              <a:ext cx="145125" cy="148025"/>
            </a:xfrm>
            <a:custGeom>
              <a:avLst/>
              <a:gdLst/>
              <a:ahLst/>
              <a:cxnLst/>
              <a:rect l="l" t="t" r="r" b="b"/>
              <a:pathLst>
                <a:path w="5805" h="5921" extrusionOk="0">
                  <a:moveTo>
                    <a:pt x="2578" y="1"/>
                  </a:moveTo>
                  <a:cubicBezTo>
                    <a:pt x="2574" y="1"/>
                    <a:pt x="2571" y="3"/>
                    <a:pt x="2569" y="7"/>
                  </a:cubicBezTo>
                  <a:lnTo>
                    <a:pt x="2502" y="7"/>
                  </a:lnTo>
                  <a:cubicBezTo>
                    <a:pt x="2501" y="3"/>
                    <a:pt x="2499" y="1"/>
                    <a:pt x="2496" y="1"/>
                  </a:cubicBezTo>
                  <a:cubicBezTo>
                    <a:pt x="2424" y="1"/>
                    <a:pt x="1902" y="1108"/>
                    <a:pt x="1902" y="1108"/>
                  </a:cubicBezTo>
                  <a:cubicBezTo>
                    <a:pt x="1902" y="1108"/>
                    <a:pt x="1694" y="1123"/>
                    <a:pt x="1516" y="1123"/>
                  </a:cubicBezTo>
                  <a:cubicBezTo>
                    <a:pt x="1427" y="1123"/>
                    <a:pt x="1346" y="1119"/>
                    <a:pt x="1301" y="1108"/>
                  </a:cubicBezTo>
                  <a:cubicBezTo>
                    <a:pt x="1299" y="1107"/>
                    <a:pt x="1296" y="1106"/>
                    <a:pt x="1294" y="1106"/>
                  </a:cubicBezTo>
                  <a:cubicBezTo>
                    <a:pt x="1193" y="1106"/>
                    <a:pt x="1768" y="2576"/>
                    <a:pt x="1768" y="2576"/>
                  </a:cubicBezTo>
                  <a:lnTo>
                    <a:pt x="1101" y="2009"/>
                  </a:lnTo>
                  <a:lnTo>
                    <a:pt x="734" y="2542"/>
                  </a:lnTo>
                  <a:cubicBezTo>
                    <a:pt x="734" y="2542"/>
                    <a:pt x="234" y="2442"/>
                    <a:pt x="134" y="2442"/>
                  </a:cubicBezTo>
                  <a:cubicBezTo>
                    <a:pt x="1" y="2476"/>
                    <a:pt x="468" y="3276"/>
                    <a:pt x="468" y="3276"/>
                  </a:cubicBezTo>
                  <a:lnTo>
                    <a:pt x="1" y="3810"/>
                  </a:lnTo>
                  <a:lnTo>
                    <a:pt x="1635" y="4811"/>
                  </a:lnTo>
                  <a:lnTo>
                    <a:pt x="1268" y="5144"/>
                  </a:lnTo>
                  <a:lnTo>
                    <a:pt x="2302" y="4711"/>
                  </a:lnTo>
                  <a:lnTo>
                    <a:pt x="2969" y="4644"/>
                  </a:lnTo>
                  <a:cubicBezTo>
                    <a:pt x="2969" y="5078"/>
                    <a:pt x="3003" y="5878"/>
                    <a:pt x="3036" y="5912"/>
                  </a:cubicBezTo>
                  <a:cubicBezTo>
                    <a:pt x="3049" y="5918"/>
                    <a:pt x="3068" y="5921"/>
                    <a:pt x="3089" y="5921"/>
                  </a:cubicBezTo>
                  <a:cubicBezTo>
                    <a:pt x="3175" y="5921"/>
                    <a:pt x="3303" y="5878"/>
                    <a:pt x="3303" y="5878"/>
                  </a:cubicBezTo>
                  <a:lnTo>
                    <a:pt x="3103" y="4644"/>
                  </a:lnTo>
                  <a:lnTo>
                    <a:pt x="3770" y="4577"/>
                  </a:lnTo>
                  <a:lnTo>
                    <a:pt x="4871" y="4744"/>
                  </a:lnTo>
                  <a:lnTo>
                    <a:pt x="4437" y="4477"/>
                  </a:lnTo>
                  <a:lnTo>
                    <a:pt x="5805" y="3176"/>
                  </a:lnTo>
                  <a:lnTo>
                    <a:pt x="5271" y="2776"/>
                  </a:lnTo>
                  <a:cubicBezTo>
                    <a:pt x="5271" y="2776"/>
                    <a:pt x="5538" y="1875"/>
                    <a:pt x="5404" y="1875"/>
                  </a:cubicBezTo>
                  <a:cubicBezTo>
                    <a:pt x="5304" y="1909"/>
                    <a:pt x="4837" y="2075"/>
                    <a:pt x="4837" y="2075"/>
                  </a:cubicBezTo>
                  <a:lnTo>
                    <a:pt x="4337" y="1642"/>
                  </a:lnTo>
                  <a:lnTo>
                    <a:pt x="3837" y="2342"/>
                  </a:lnTo>
                  <a:cubicBezTo>
                    <a:pt x="3837" y="2342"/>
                    <a:pt x="4061" y="806"/>
                    <a:pt x="3976" y="806"/>
                  </a:cubicBezTo>
                  <a:cubicBezTo>
                    <a:pt x="3974" y="806"/>
                    <a:pt x="3972" y="807"/>
                    <a:pt x="3970" y="808"/>
                  </a:cubicBezTo>
                  <a:cubicBezTo>
                    <a:pt x="3870" y="875"/>
                    <a:pt x="3370" y="941"/>
                    <a:pt x="3370" y="941"/>
                  </a:cubicBezTo>
                  <a:cubicBezTo>
                    <a:pt x="3370" y="941"/>
                    <a:pt x="2672" y="1"/>
                    <a:pt x="2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6"/>
            <p:cNvSpPr/>
            <p:nvPr/>
          </p:nvSpPr>
          <p:spPr>
            <a:xfrm>
              <a:off x="1925725" y="447425"/>
              <a:ext cx="336925" cy="432025"/>
            </a:xfrm>
            <a:custGeom>
              <a:avLst/>
              <a:gdLst/>
              <a:ahLst/>
              <a:cxnLst/>
              <a:rect l="l" t="t" r="r" b="b"/>
              <a:pathLst>
                <a:path w="13477" h="17281" extrusionOk="0">
                  <a:moveTo>
                    <a:pt x="10874" y="1"/>
                  </a:moveTo>
                  <a:cubicBezTo>
                    <a:pt x="10874" y="1"/>
                    <a:pt x="4103" y="6539"/>
                    <a:pt x="0" y="8440"/>
                  </a:cubicBezTo>
                  <a:cubicBezTo>
                    <a:pt x="0" y="8440"/>
                    <a:pt x="12799" y="17281"/>
                    <a:pt x="13204" y="17281"/>
                  </a:cubicBezTo>
                  <a:cubicBezTo>
                    <a:pt x="13206" y="17281"/>
                    <a:pt x="13208" y="17280"/>
                    <a:pt x="13209" y="17280"/>
                  </a:cubicBezTo>
                  <a:cubicBezTo>
                    <a:pt x="13476" y="17213"/>
                    <a:pt x="10874" y="1"/>
                    <a:pt x="10874"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2069975" y="631425"/>
              <a:ext cx="135975" cy="127925"/>
            </a:xfrm>
            <a:custGeom>
              <a:avLst/>
              <a:gdLst/>
              <a:ahLst/>
              <a:cxnLst/>
              <a:rect l="l" t="t" r="r" b="b"/>
              <a:pathLst>
                <a:path w="5439" h="5117" extrusionOk="0">
                  <a:moveTo>
                    <a:pt x="1026" y="0"/>
                  </a:moveTo>
                  <a:cubicBezTo>
                    <a:pt x="1010" y="0"/>
                    <a:pt x="1002" y="4"/>
                    <a:pt x="1002" y="13"/>
                  </a:cubicBezTo>
                  <a:lnTo>
                    <a:pt x="968" y="46"/>
                  </a:lnTo>
                  <a:cubicBezTo>
                    <a:pt x="967" y="46"/>
                    <a:pt x="966" y="45"/>
                    <a:pt x="966" y="45"/>
                  </a:cubicBezTo>
                  <a:cubicBezTo>
                    <a:pt x="904" y="45"/>
                    <a:pt x="1002" y="1314"/>
                    <a:pt x="1002" y="1314"/>
                  </a:cubicBezTo>
                  <a:cubicBezTo>
                    <a:pt x="1002" y="1314"/>
                    <a:pt x="601" y="1547"/>
                    <a:pt x="468" y="1580"/>
                  </a:cubicBezTo>
                  <a:cubicBezTo>
                    <a:pt x="334" y="1614"/>
                    <a:pt x="1602" y="2648"/>
                    <a:pt x="1602" y="2648"/>
                  </a:cubicBezTo>
                  <a:lnTo>
                    <a:pt x="735" y="2481"/>
                  </a:lnTo>
                  <a:lnTo>
                    <a:pt x="668" y="3115"/>
                  </a:lnTo>
                  <a:cubicBezTo>
                    <a:pt x="668" y="3115"/>
                    <a:pt x="201" y="3282"/>
                    <a:pt x="101" y="3348"/>
                  </a:cubicBezTo>
                  <a:cubicBezTo>
                    <a:pt x="1" y="3415"/>
                    <a:pt x="801" y="3915"/>
                    <a:pt x="801" y="3915"/>
                  </a:cubicBezTo>
                  <a:lnTo>
                    <a:pt x="668" y="4583"/>
                  </a:lnTo>
                  <a:lnTo>
                    <a:pt x="2569" y="4649"/>
                  </a:lnTo>
                  <a:lnTo>
                    <a:pt x="2403" y="5116"/>
                  </a:lnTo>
                  <a:lnTo>
                    <a:pt x="3103" y="4249"/>
                  </a:lnTo>
                  <a:lnTo>
                    <a:pt x="3670" y="3849"/>
                  </a:lnTo>
                  <a:cubicBezTo>
                    <a:pt x="3904" y="4249"/>
                    <a:pt x="4304" y="4916"/>
                    <a:pt x="4337" y="4916"/>
                  </a:cubicBezTo>
                  <a:cubicBezTo>
                    <a:pt x="4343" y="4919"/>
                    <a:pt x="4350" y="4921"/>
                    <a:pt x="4358" y="4921"/>
                  </a:cubicBezTo>
                  <a:cubicBezTo>
                    <a:pt x="4433" y="4921"/>
                    <a:pt x="4571" y="4783"/>
                    <a:pt x="4571" y="4783"/>
                  </a:cubicBezTo>
                  <a:lnTo>
                    <a:pt x="3770" y="3782"/>
                  </a:lnTo>
                  <a:lnTo>
                    <a:pt x="4304" y="3382"/>
                  </a:lnTo>
                  <a:lnTo>
                    <a:pt x="5371" y="3015"/>
                  </a:lnTo>
                  <a:lnTo>
                    <a:pt x="4871" y="3015"/>
                  </a:lnTo>
                  <a:lnTo>
                    <a:pt x="5438" y="1180"/>
                  </a:lnTo>
                  <a:lnTo>
                    <a:pt x="4738" y="1080"/>
                  </a:lnTo>
                  <a:cubicBezTo>
                    <a:pt x="4738" y="1080"/>
                    <a:pt x="4551" y="243"/>
                    <a:pt x="4448" y="243"/>
                  </a:cubicBezTo>
                  <a:cubicBezTo>
                    <a:pt x="4445" y="243"/>
                    <a:pt x="4441" y="244"/>
                    <a:pt x="4437" y="246"/>
                  </a:cubicBezTo>
                  <a:cubicBezTo>
                    <a:pt x="4337" y="313"/>
                    <a:pt x="4037" y="713"/>
                    <a:pt x="4037" y="713"/>
                  </a:cubicBezTo>
                  <a:lnTo>
                    <a:pt x="3403" y="580"/>
                  </a:lnTo>
                  <a:lnTo>
                    <a:pt x="3270" y="1447"/>
                  </a:lnTo>
                  <a:cubicBezTo>
                    <a:pt x="3270" y="1447"/>
                    <a:pt x="2738" y="8"/>
                    <a:pt x="2644" y="8"/>
                  </a:cubicBezTo>
                  <a:cubicBezTo>
                    <a:pt x="2641" y="8"/>
                    <a:pt x="2638" y="9"/>
                    <a:pt x="2636" y="13"/>
                  </a:cubicBezTo>
                  <a:cubicBezTo>
                    <a:pt x="2569" y="146"/>
                    <a:pt x="2202" y="446"/>
                    <a:pt x="2202" y="446"/>
                  </a:cubicBezTo>
                  <a:cubicBezTo>
                    <a:pt x="2202" y="446"/>
                    <a:pt x="1199"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2265125" y="163900"/>
              <a:ext cx="427825" cy="348900"/>
            </a:xfrm>
            <a:custGeom>
              <a:avLst/>
              <a:gdLst/>
              <a:ahLst/>
              <a:cxnLst/>
              <a:rect l="l" t="t" r="r" b="b"/>
              <a:pathLst>
                <a:path w="17113" h="13956" extrusionOk="0">
                  <a:moveTo>
                    <a:pt x="9307" y="0"/>
                  </a:moveTo>
                  <a:cubicBezTo>
                    <a:pt x="7072" y="3936"/>
                    <a:pt x="0" y="10107"/>
                    <a:pt x="0" y="10107"/>
                  </a:cubicBezTo>
                  <a:cubicBezTo>
                    <a:pt x="0" y="10107"/>
                    <a:pt x="15864" y="13956"/>
                    <a:pt x="16954" y="13956"/>
                  </a:cubicBezTo>
                  <a:cubicBezTo>
                    <a:pt x="16990" y="13956"/>
                    <a:pt x="17009" y="13952"/>
                    <a:pt x="17013" y="13944"/>
                  </a:cubicBezTo>
                  <a:cubicBezTo>
                    <a:pt x="17113" y="13677"/>
                    <a:pt x="9307" y="0"/>
                    <a:pt x="930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2451100" y="315450"/>
              <a:ext cx="130100" cy="130325"/>
            </a:xfrm>
            <a:custGeom>
              <a:avLst/>
              <a:gdLst/>
              <a:ahLst/>
              <a:cxnLst/>
              <a:rect l="l" t="t" r="r" b="b"/>
              <a:pathLst>
                <a:path w="5204" h="5213" extrusionOk="0">
                  <a:moveTo>
                    <a:pt x="3656" y="1"/>
                  </a:moveTo>
                  <a:cubicBezTo>
                    <a:pt x="3648" y="1"/>
                    <a:pt x="3642" y="4"/>
                    <a:pt x="3636" y="9"/>
                  </a:cubicBezTo>
                  <a:cubicBezTo>
                    <a:pt x="3569" y="109"/>
                    <a:pt x="3369" y="543"/>
                    <a:pt x="3369" y="543"/>
                  </a:cubicBezTo>
                  <a:lnTo>
                    <a:pt x="2702" y="576"/>
                  </a:lnTo>
                  <a:lnTo>
                    <a:pt x="2802" y="1444"/>
                  </a:lnTo>
                  <a:cubicBezTo>
                    <a:pt x="2802" y="1444"/>
                    <a:pt x="1983" y="200"/>
                    <a:pt x="1878" y="200"/>
                  </a:cubicBezTo>
                  <a:cubicBezTo>
                    <a:pt x="1873" y="200"/>
                    <a:pt x="1870" y="203"/>
                    <a:pt x="1868" y="209"/>
                  </a:cubicBezTo>
                  <a:cubicBezTo>
                    <a:pt x="1835" y="343"/>
                    <a:pt x="1534" y="710"/>
                    <a:pt x="1534" y="710"/>
                  </a:cubicBezTo>
                  <a:cubicBezTo>
                    <a:pt x="1534" y="710"/>
                    <a:pt x="579" y="563"/>
                    <a:pt x="327" y="563"/>
                  </a:cubicBezTo>
                  <a:cubicBezTo>
                    <a:pt x="285" y="563"/>
                    <a:pt x="262" y="567"/>
                    <a:pt x="267" y="576"/>
                  </a:cubicBezTo>
                  <a:lnTo>
                    <a:pt x="234" y="610"/>
                  </a:lnTo>
                  <a:cubicBezTo>
                    <a:pt x="167" y="610"/>
                    <a:pt x="567" y="1844"/>
                    <a:pt x="567" y="1844"/>
                  </a:cubicBezTo>
                  <a:cubicBezTo>
                    <a:pt x="567" y="1844"/>
                    <a:pt x="234" y="2177"/>
                    <a:pt x="100" y="2244"/>
                  </a:cubicBezTo>
                  <a:cubicBezTo>
                    <a:pt x="0" y="2311"/>
                    <a:pt x="1468" y="3011"/>
                    <a:pt x="1468" y="3011"/>
                  </a:cubicBezTo>
                  <a:lnTo>
                    <a:pt x="600" y="3045"/>
                  </a:lnTo>
                  <a:lnTo>
                    <a:pt x="667" y="3679"/>
                  </a:lnTo>
                  <a:cubicBezTo>
                    <a:pt x="667" y="3679"/>
                    <a:pt x="267" y="3945"/>
                    <a:pt x="200" y="4045"/>
                  </a:cubicBezTo>
                  <a:cubicBezTo>
                    <a:pt x="100" y="4146"/>
                    <a:pt x="1001" y="4412"/>
                    <a:pt x="1001" y="4412"/>
                  </a:cubicBezTo>
                  <a:lnTo>
                    <a:pt x="1034" y="5113"/>
                  </a:lnTo>
                  <a:lnTo>
                    <a:pt x="2902" y="4713"/>
                  </a:lnTo>
                  <a:lnTo>
                    <a:pt x="2835" y="5213"/>
                  </a:lnTo>
                  <a:lnTo>
                    <a:pt x="3336" y="4212"/>
                  </a:lnTo>
                  <a:lnTo>
                    <a:pt x="3769" y="3712"/>
                  </a:lnTo>
                  <a:lnTo>
                    <a:pt x="4670" y="4546"/>
                  </a:lnTo>
                  <a:cubicBezTo>
                    <a:pt x="4670" y="4546"/>
                    <a:pt x="4870" y="4446"/>
                    <a:pt x="4837" y="4379"/>
                  </a:cubicBezTo>
                  <a:cubicBezTo>
                    <a:pt x="4837" y="4312"/>
                    <a:pt x="4203" y="3845"/>
                    <a:pt x="3836" y="3612"/>
                  </a:cubicBezTo>
                  <a:lnTo>
                    <a:pt x="4270" y="3078"/>
                  </a:lnTo>
                  <a:lnTo>
                    <a:pt x="5204" y="2444"/>
                  </a:lnTo>
                  <a:lnTo>
                    <a:pt x="4737" y="2578"/>
                  </a:lnTo>
                  <a:lnTo>
                    <a:pt x="4837" y="676"/>
                  </a:lnTo>
                  <a:lnTo>
                    <a:pt x="4136" y="743"/>
                  </a:lnTo>
                  <a:cubicBezTo>
                    <a:pt x="4136" y="743"/>
                    <a:pt x="3780" y="1"/>
                    <a:pt x="3656"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1442875" y="741800"/>
              <a:ext cx="346925" cy="397050"/>
            </a:xfrm>
            <a:custGeom>
              <a:avLst/>
              <a:gdLst/>
              <a:ahLst/>
              <a:cxnLst/>
              <a:rect l="l" t="t" r="r" b="b"/>
              <a:pathLst>
                <a:path w="13877" h="15882" extrusionOk="0">
                  <a:moveTo>
                    <a:pt x="12776" y="1"/>
                  </a:moveTo>
                  <a:cubicBezTo>
                    <a:pt x="9040" y="2569"/>
                    <a:pt x="0" y="5071"/>
                    <a:pt x="0" y="5071"/>
                  </a:cubicBezTo>
                  <a:cubicBezTo>
                    <a:pt x="0" y="5071"/>
                    <a:pt x="13202" y="15881"/>
                    <a:pt x="13667" y="15881"/>
                  </a:cubicBezTo>
                  <a:cubicBezTo>
                    <a:pt x="13671" y="15881"/>
                    <a:pt x="13675" y="15881"/>
                    <a:pt x="13677" y="15879"/>
                  </a:cubicBezTo>
                  <a:cubicBezTo>
                    <a:pt x="13877" y="15712"/>
                    <a:pt x="12776" y="1"/>
                    <a:pt x="12776"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1612150" y="874175"/>
              <a:ext cx="144300" cy="137025"/>
            </a:xfrm>
            <a:custGeom>
              <a:avLst/>
              <a:gdLst/>
              <a:ahLst/>
              <a:cxnLst/>
              <a:rect l="l" t="t" r="r" b="b"/>
              <a:pathLst>
                <a:path w="5772" h="5481" extrusionOk="0">
                  <a:moveTo>
                    <a:pt x="1687" y="0"/>
                  </a:moveTo>
                  <a:cubicBezTo>
                    <a:pt x="1677" y="0"/>
                    <a:pt x="1671" y="3"/>
                    <a:pt x="1669" y="10"/>
                  </a:cubicBezTo>
                  <a:lnTo>
                    <a:pt x="1635" y="10"/>
                  </a:lnTo>
                  <a:cubicBezTo>
                    <a:pt x="1634" y="8"/>
                    <a:pt x="1632" y="7"/>
                    <a:pt x="1630" y="7"/>
                  </a:cubicBezTo>
                  <a:cubicBezTo>
                    <a:pt x="1560" y="7"/>
                    <a:pt x="1402" y="1244"/>
                    <a:pt x="1402" y="1244"/>
                  </a:cubicBezTo>
                  <a:cubicBezTo>
                    <a:pt x="1402" y="1244"/>
                    <a:pt x="968" y="1411"/>
                    <a:pt x="835" y="1411"/>
                  </a:cubicBezTo>
                  <a:cubicBezTo>
                    <a:pt x="701" y="1411"/>
                    <a:pt x="1735" y="2678"/>
                    <a:pt x="1735" y="2678"/>
                  </a:cubicBezTo>
                  <a:lnTo>
                    <a:pt x="901" y="2345"/>
                  </a:lnTo>
                  <a:lnTo>
                    <a:pt x="701" y="2945"/>
                  </a:lnTo>
                  <a:cubicBezTo>
                    <a:pt x="701" y="2945"/>
                    <a:pt x="201" y="3045"/>
                    <a:pt x="101" y="3078"/>
                  </a:cubicBezTo>
                  <a:cubicBezTo>
                    <a:pt x="1" y="3112"/>
                    <a:pt x="668" y="3779"/>
                    <a:pt x="668" y="3779"/>
                  </a:cubicBezTo>
                  <a:lnTo>
                    <a:pt x="401" y="4413"/>
                  </a:lnTo>
                  <a:lnTo>
                    <a:pt x="2236" y="4846"/>
                  </a:lnTo>
                  <a:lnTo>
                    <a:pt x="2002" y="5280"/>
                  </a:lnTo>
                  <a:lnTo>
                    <a:pt x="2869" y="4579"/>
                  </a:lnTo>
                  <a:lnTo>
                    <a:pt x="3470" y="4313"/>
                  </a:lnTo>
                  <a:lnTo>
                    <a:pt x="3937" y="5480"/>
                  </a:lnTo>
                  <a:cubicBezTo>
                    <a:pt x="3937" y="5480"/>
                    <a:pt x="4137" y="5447"/>
                    <a:pt x="4170" y="5380"/>
                  </a:cubicBezTo>
                  <a:cubicBezTo>
                    <a:pt x="4170" y="5347"/>
                    <a:pt x="3803" y="4646"/>
                    <a:pt x="3603" y="4246"/>
                  </a:cubicBezTo>
                  <a:lnTo>
                    <a:pt x="4204" y="3979"/>
                  </a:lnTo>
                  <a:lnTo>
                    <a:pt x="5338" y="3812"/>
                  </a:lnTo>
                  <a:lnTo>
                    <a:pt x="4838" y="3712"/>
                  </a:lnTo>
                  <a:lnTo>
                    <a:pt x="5772" y="2044"/>
                  </a:lnTo>
                  <a:lnTo>
                    <a:pt x="5104" y="1811"/>
                  </a:lnTo>
                  <a:cubicBezTo>
                    <a:pt x="5104" y="1811"/>
                    <a:pt x="5073" y="940"/>
                    <a:pt x="4981" y="940"/>
                  </a:cubicBezTo>
                  <a:cubicBezTo>
                    <a:pt x="4978" y="940"/>
                    <a:pt x="4974" y="941"/>
                    <a:pt x="4971" y="944"/>
                  </a:cubicBezTo>
                  <a:cubicBezTo>
                    <a:pt x="4871" y="977"/>
                    <a:pt x="4471" y="1310"/>
                    <a:pt x="4471" y="1310"/>
                  </a:cubicBezTo>
                  <a:lnTo>
                    <a:pt x="3904" y="1044"/>
                  </a:lnTo>
                  <a:lnTo>
                    <a:pt x="3603" y="1878"/>
                  </a:lnTo>
                  <a:cubicBezTo>
                    <a:pt x="3603" y="1878"/>
                    <a:pt x="3383" y="339"/>
                    <a:pt x="3279" y="339"/>
                  </a:cubicBezTo>
                  <a:cubicBezTo>
                    <a:pt x="3276" y="339"/>
                    <a:pt x="3273" y="340"/>
                    <a:pt x="3270" y="343"/>
                  </a:cubicBezTo>
                  <a:cubicBezTo>
                    <a:pt x="3170" y="443"/>
                    <a:pt x="2769" y="643"/>
                    <a:pt x="2769" y="643"/>
                  </a:cubicBezTo>
                  <a:cubicBezTo>
                    <a:pt x="2769" y="643"/>
                    <a:pt x="1834" y="0"/>
                    <a:pt x="1687"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6"/>
          <p:cNvGrpSpPr/>
          <p:nvPr/>
        </p:nvGrpSpPr>
        <p:grpSpPr>
          <a:xfrm>
            <a:off x="6957888" y="-8090"/>
            <a:ext cx="2186110" cy="1486522"/>
            <a:chOff x="4834450" y="61325"/>
            <a:chExt cx="1691250" cy="1150025"/>
          </a:xfrm>
        </p:grpSpPr>
        <p:sp>
          <p:nvSpPr>
            <p:cNvPr id="1354" name="Google Shape;1354;p46"/>
            <p:cNvSpPr/>
            <p:nvPr/>
          </p:nvSpPr>
          <p:spPr>
            <a:xfrm>
              <a:off x="5036275" y="88850"/>
              <a:ext cx="1489425" cy="773075"/>
            </a:xfrm>
            <a:custGeom>
              <a:avLst/>
              <a:gdLst/>
              <a:ahLst/>
              <a:cxnLst/>
              <a:rect l="l" t="t" r="r" b="b"/>
              <a:pathLst>
                <a:path w="59577" h="30923" fill="none" extrusionOk="0">
                  <a:moveTo>
                    <a:pt x="59576" y="30522"/>
                  </a:moveTo>
                  <a:cubicBezTo>
                    <a:pt x="58475" y="30922"/>
                    <a:pt x="27253" y="28887"/>
                    <a:pt x="0" y="0"/>
                  </a:cubicBezTo>
                </a:path>
              </a:pathLst>
            </a:custGeom>
            <a:noFill/>
            <a:ln w="31700" cap="flat" cmpd="sng">
              <a:solidFill>
                <a:srgbClr val="631E1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6172075" y="801850"/>
              <a:ext cx="344450" cy="409500"/>
            </a:xfrm>
            <a:custGeom>
              <a:avLst/>
              <a:gdLst/>
              <a:ahLst/>
              <a:cxnLst/>
              <a:rect l="l" t="t" r="r" b="b"/>
              <a:pathLst>
                <a:path w="13778" h="16380" extrusionOk="0">
                  <a:moveTo>
                    <a:pt x="1" y="0"/>
                  </a:moveTo>
                  <a:lnTo>
                    <a:pt x="1" y="0"/>
                  </a:lnTo>
                  <a:cubicBezTo>
                    <a:pt x="1" y="1"/>
                    <a:pt x="6246" y="16379"/>
                    <a:pt x="6537" y="16379"/>
                  </a:cubicBezTo>
                  <a:cubicBezTo>
                    <a:pt x="6538" y="16379"/>
                    <a:pt x="6538" y="16379"/>
                    <a:pt x="6539" y="16379"/>
                  </a:cubicBezTo>
                  <a:cubicBezTo>
                    <a:pt x="6839" y="16312"/>
                    <a:pt x="13777" y="2002"/>
                    <a:pt x="13777" y="2002"/>
                  </a:cubicBezTo>
                  <a:lnTo>
                    <a:pt x="13777" y="2002"/>
                  </a:lnTo>
                  <a:cubicBezTo>
                    <a:pt x="13449" y="2028"/>
                    <a:pt x="13096" y="2041"/>
                    <a:pt x="12725" y="2041"/>
                  </a:cubicBezTo>
                  <a:cubicBezTo>
                    <a:pt x="7931" y="2041"/>
                    <a:pt x="1" y="1"/>
                    <a:pt x="1"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6271325" y="913425"/>
              <a:ext cx="146775" cy="149700"/>
            </a:xfrm>
            <a:custGeom>
              <a:avLst/>
              <a:gdLst/>
              <a:ahLst/>
              <a:cxnLst/>
              <a:rect l="l" t="t" r="r" b="b"/>
              <a:pathLst>
                <a:path w="5871" h="5988" extrusionOk="0">
                  <a:moveTo>
                    <a:pt x="3289" y="1"/>
                  </a:moveTo>
                  <a:cubicBezTo>
                    <a:pt x="3169" y="1"/>
                    <a:pt x="2469" y="975"/>
                    <a:pt x="2469" y="975"/>
                  </a:cubicBezTo>
                  <a:cubicBezTo>
                    <a:pt x="2469" y="975"/>
                    <a:pt x="1968" y="875"/>
                    <a:pt x="1868" y="808"/>
                  </a:cubicBezTo>
                  <a:cubicBezTo>
                    <a:pt x="1865" y="807"/>
                    <a:pt x="1863" y="806"/>
                    <a:pt x="1861" y="806"/>
                  </a:cubicBezTo>
                  <a:cubicBezTo>
                    <a:pt x="1745" y="806"/>
                    <a:pt x="2002" y="2376"/>
                    <a:pt x="2002" y="2376"/>
                  </a:cubicBezTo>
                  <a:lnTo>
                    <a:pt x="1468" y="1675"/>
                  </a:lnTo>
                  <a:lnTo>
                    <a:pt x="1001" y="2109"/>
                  </a:lnTo>
                  <a:cubicBezTo>
                    <a:pt x="1001" y="2109"/>
                    <a:pt x="534" y="1909"/>
                    <a:pt x="400" y="1909"/>
                  </a:cubicBezTo>
                  <a:cubicBezTo>
                    <a:pt x="267" y="1909"/>
                    <a:pt x="534" y="2809"/>
                    <a:pt x="534" y="2809"/>
                  </a:cubicBezTo>
                  <a:lnTo>
                    <a:pt x="0" y="3210"/>
                  </a:lnTo>
                  <a:lnTo>
                    <a:pt x="1401" y="4544"/>
                  </a:lnTo>
                  <a:lnTo>
                    <a:pt x="934" y="4777"/>
                  </a:lnTo>
                  <a:lnTo>
                    <a:pt x="934" y="4777"/>
                  </a:lnTo>
                  <a:lnTo>
                    <a:pt x="2068" y="4611"/>
                  </a:lnTo>
                  <a:lnTo>
                    <a:pt x="2735" y="4677"/>
                  </a:lnTo>
                  <a:lnTo>
                    <a:pt x="2535" y="5945"/>
                  </a:lnTo>
                  <a:cubicBezTo>
                    <a:pt x="2535" y="5945"/>
                    <a:pt x="2663" y="5988"/>
                    <a:pt x="2749" y="5988"/>
                  </a:cubicBezTo>
                  <a:cubicBezTo>
                    <a:pt x="2770" y="5988"/>
                    <a:pt x="2789" y="5985"/>
                    <a:pt x="2802" y="5978"/>
                  </a:cubicBezTo>
                  <a:cubicBezTo>
                    <a:pt x="2836" y="5945"/>
                    <a:pt x="2869" y="5144"/>
                    <a:pt x="2869" y="4711"/>
                  </a:cubicBezTo>
                  <a:lnTo>
                    <a:pt x="3536" y="4777"/>
                  </a:lnTo>
                  <a:lnTo>
                    <a:pt x="4603" y="5178"/>
                  </a:lnTo>
                  <a:lnTo>
                    <a:pt x="4237" y="4844"/>
                  </a:lnTo>
                  <a:lnTo>
                    <a:pt x="5871" y="3843"/>
                  </a:lnTo>
                  <a:lnTo>
                    <a:pt x="5404" y="3310"/>
                  </a:lnTo>
                  <a:cubicBezTo>
                    <a:pt x="5404" y="3310"/>
                    <a:pt x="5871" y="2509"/>
                    <a:pt x="5738" y="2476"/>
                  </a:cubicBezTo>
                  <a:cubicBezTo>
                    <a:pt x="5638" y="2476"/>
                    <a:pt x="5137" y="2542"/>
                    <a:pt x="5137" y="2542"/>
                  </a:cubicBezTo>
                  <a:lnTo>
                    <a:pt x="4737" y="2009"/>
                  </a:lnTo>
                  <a:lnTo>
                    <a:pt x="4070" y="2609"/>
                  </a:lnTo>
                  <a:cubicBezTo>
                    <a:pt x="4070" y="2609"/>
                    <a:pt x="4657" y="1108"/>
                    <a:pt x="4541" y="1108"/>
                  </a:cubicBezTo>
                  <a:cubicBezTo>
                    <a:pt x="4540" y="1108"/>
                    <a:pt x="4538" y="1108"/>
                    <a:pt x="4537" y="1108"/>
                  </a:cubicBezTo>
                  <a:cubicBezTo>
                    <a:pt x="4503" y="1119"/>
                    <a:pt x="4426" y="1123"/>
                    <a:pt x="4337" y="1123"/>
                  </a:cubicBezTo>
                  <a:cubicBezTo>
                    <a:pt x="4159" y="1123"/>
                    <a:pt x="3936" y="1108"/>
                    <a:pt x="3936" y="1108"/>
                  </a:cubicBezTo>
                  <a:cubicBezTo>
                    <a:pt x="3936" y="1108"/>
                    <a:pt x="3414" y="1"/>
                    <a:pt x="3342" y="1"/>
                  </a:cubicBezTo>
                  <a:cubicBezTo>
                    <a:pt x="3339" y="1"/>
                    <a:pt x="3337" y="3"/>
                    <a:pt x="3336" y="7"/>
                  </a:cubicBezTo>
                  <a:lnTo>
                    <a:pt x="3303" y="7"/>
                  </a:lnTo>
                  <a:cubicBezTo>
                    <a:pt x="3300" y="3"/>
                    <a:pt x="3295" y="1"/>
                    <a:pt x="3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5269775" y="348200"/>
              <a:ext cx="340250" cy="437000"/>
            </a:xfrm>
            <a:custGeom>
              <a:avLst/>
              <a:gdLst/>
              <a:ahLst/>
              <a:cxnLst/>
              <a:rect l="l" t="t" r="r" b="b"/>
              <a:pathLst>
                <a:path w="13610" h="17480" extrusionOk="0">
                  <a:moveTo>
                    <a:pt x="2635" y="0"/>
                  </a:moveTo>
                  <a:cubicBezTo>
                    <a:pt x="2635" y="0"/>
                    <a:pt x="0" y="17379"/>
                    <a:pt x="267" y="17479"/>
                  </a:cubicBezTo>
                  <a:cubicBezTo>
                    <a:pt x="268" y="17480"/>
                    <a:pt x="269" y="17480"/>
                    <a:pt x="271" y="17480"/>
                  </a:cubicBezTo>
                  <a:cubicBezTo>
                    <a:pt x="630" y="17480"/>
                    <a:pt x="13610" y="8506"/>
                    <a:pt x="13610" y="8506"/>
                  </a:cubicBezTo>
                  <a:cubicBezTo>
                    <a:pt x="9474" y="6572"/>
                    <a:pt x="2635" y="0"/>
                    <a:pt x="263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5326475" y="533850"/>
              <a:ext cx="137625" cy="129600"/>
            </a:xfrm>
            <a:custGeom>
              <a:avLst/>
              <a:gdLst/>
              <a:ahLst/>
              <a:cxnLst/>
              <a:rect l="l" t="t" r="r" b="b"/>
              <a:pathLst>
                <a:path w="5505" h="5184" extrusionOk="0">
                  <a:moveTo>
                    <a:pt x="4453" y="0"/>
                  </a:moveTo>
                  <a:cubicBezTo>
                    <a:pt x="4301" y="0"/>
                    <a:pt x="3269" y="446"/>
                    <a:pt x="3269" y="446"/>
                  </a:cubicBezTo>
                  <a:cubicBezTo>
                    <a:pt x="3269" y="446"/>
                    <a:pt x="2903" y="146"/>
                    <a:pt x="2836" y="46"/>
                  </a:cubicBezTo>
                  <a:cubicBezTo>
                    <a:pt x="2833" y="41"/>
                    <a:pt x="2830" y="38"/>
                    <a:pt x="2825" y="38"/>
                  </a:cubicBezTo>
                  <a:cubicBezTo>
                    <a:pt x="2724" y="38"/>
                    <a:pt x="2202" y="1481"/>
                    <a:pt x="2202" y="1481"/>
                  </a:cubicBezTo>
                  <a:lnTo>
                    <a:pt x="2069" y="580"/>
                  </a:lnTo>
                  <a:lnTo>
                    <a:pt x="1435" y="713"/>
                  </a:lnTo>
                  <a:cubicBezTo>
                    <a:pt x="1435" y="713"/>
                    <a:pt x="1135" y="346"/>
                    <a:pt x="1035" y="280"/>
                  </a:cubicBezTo>
                  <a:cubicBezTo>
                    <a:pt x="1029" y="275"/>
                    <a:pt x="1024" y="272"/>
                    <a:pt x="1018" y="272"/>
                  </a:cubicBezTo>
                  <a:cubicBezTo>
                    <a:pt x="911" y="272"/>
                    <a:pt x="701" y="1114"/>
                    <a:pt x="701" y="1114"/>
                  </a:cubicBezTo>
                  <a:lnTo>
                    <a:pt x="0" y="1214"/>
                  </a:lnTo>
                  <a:lnTo>
                    <a:pt x="568" y="3048"/>
                  </a:lnTo>
                  <a:lnTo>
                    <a:pt x="67" y="3048"/>
                  </a:lnTo>
                  <a:lnTo>
                    <a:pt x="1135" y="3449"/>
                  </a:lnTo>
                  <a:lnTo>
                    <a:pt x="1668" y="3816"/>
                  </a:lnTo>
                  <a:lnTo>
                    <a:pt x="901" y="4816"/>
                  </a:lnTo>
                  <a:cubicBezTo>
                    <a:pt x="901" y="4816"/>
                    <a:pt x="1035" y="4983"/>
                    <a:pt x="1101" y="4983"/>
                  </a:cubicBezTo>
                  <a:cubicBezTo>
                    <a:pt x="1168" y="4950"/>
                    <a:pt x="1568" y="4283"/>
                    <a:pt x="1802" y="3916"/>
                  </a:cubicBezTo>
                  <a:lnTo>
                    <a:pt x="2335" y="4316"/>
                  </a:lnTo>
                  <a:lnTo>
                    <a:pt x="3069" y="5183"/>
                  </a:lnTo>
                  <a:lnTo>
                    <a:pt x="2903" y="4716"/>
                  </a:lnTo>
                  <a:lnTo>
                    <a:pt x="4837" y="4649"/>
                  </a:lnTo>
                  <a:lnTo>
                    <a:pt x="4704" y="3949"/>
                  </a:lnTo>
                  <a:cubicBezTo>
                    <a:pt x="4704" y="3949"/>
                    <a:pt x="5504" y="3482"/>
                    <a:pt x="5404" y="3382"/>
                  </a:cubicBezTo>
                  <a:cubicBezTo>
                    <a:pt x="5304" y="3315"/>
                    <a:pt x="4804" y="3148"/>
                    <a:pt x="4804" y="3148"/>
                  </a:cubicBezTo>
                  <a:lnTo>
                    <a:pt x="4737" y="2515"/>
                  </a:lnTo>
                  <a:lnTo>
                    <a:pt x="3870" y="2681"/>
                  </a:lnTo>
                  <a:cubicBezTo>
                    <a:pt x="3870" y="2681"/>
                    <a:pt x="5171" y="1647"/>
                    <a:pt x="5037" y="1614"/>
                  </a:cubicBezTo>
                  <a:cubicBezTo>
                    <a:pt x="4904" y="1581"/>
                    <a:pt x="4504" y="1314"/>
                    <a:pt x="4504" y="1314"/>
                  </a:cubicBezTo>
                  <a:cubicBezTo>
                    <a:pt x="4504" y="1314"/>
                    <a:pt x="4601" y="46"/>
                    <a:pt x="4507" y="46"/>
                  </a:cubicBezTo>
                  <a:lnTo>
                    <a:pt x="4507" y="46"/>
                  </a:lnTo>
                  <a:cubicBezTo>
                    <a:pt x="4506" y="46"/>
                    <a:pt x="4505" y="46"/>
                    <a:pt x="4504" y="46"/>
                  </a:cubicBezTo>
                  <a:lnTo>
                    <a:pt x="4470" y="13"/>
                  </a:lnTo>
                  <a:cubicBezTo>
                    <a:pt x="4473" y="4"/>
                    <a:pt x="4467" y="0"/>
                    <a:pt x="4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4834450" y="61325"/>
              <a:ext cx="432850" cy="352250"/>
            </a:xfrm>
            <a:custGeom>
              <a:avLst/>
              <a:gdLst/>
              <a:ahLst/>
              <a:cxnLst/>
              <a:rect l="l" t="t" r="r" b="b"/>
              <a:pathLst>
                <a:path w="17314" h="14090" extrusionOk="0">
                  <a:moveTo>
                    <a:pt x="7873" y="0"/>
                  </a:moveTo>
                  <a:cubicBezTo>
                    <a:pt x="7873" y="0"/>
                    <a:pt x="1" y="13810"/>
                    <a:pt x="101" y="14077"/>
                  </a:cubicBezTo>
                  <a:cubicBezTo>
                    <a:pt x="104" y="14085"/>
                    <a:pt x="124" y="14089"/>
                    <a:pt x="159" y="14089"/>
                  </a:cubicBezTo>
                  <a:cubicBezTo>
                    <a:pt x="1254" y="14089"/>
                    <a:pt x="17313" y="10208"/>
                    <a:pt x="17313" y="10208"/>
                  </a:cubicBezTo>
                  <a:cubicBezTo>
                    <a:pt x="17313" y="10208"/>
                    <a:pt x="10141" y="3970"/>
                    <a:pt x="787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6"/>
            <p:cNvSpPr/>
            <p:nvPr/>
          </p:nvSpPr>
          <p:spPr>
            <a:xfrm>
              <a:off x="4947025" y="214550"/>
              <a:ext cx="131800" cy="132000"/>
            </a:xfrm>
            <a:custGeom>
              <a:avLst/>
              <a:gdLst/>
              <a:ahLst/>
              <a:cxnLst/>
              <a:rect l="l" t="t" r="r" b="b"/>
              <a:pathLst>
                <a:path w="5272" h="5280" extrusionOk="0">
                  <a:moveTo>
                    <a:pt x="1555" y="1"/>
                  </a:moveTo>
                  <a:cubicBezTo>
                    <a:pt x="1460" y="1"/>
                    <a:pt x="1102" y="776"/>
                    <a:pt x="1102" y="776"/>
                  </a:cubicBezTo>
                  <a:lnTo>
                    <a:pt x="401" y="676"/>
                  </a:lnTo>
                  <a:lnTo>
                    <a:pt x="501" y="2611"/>
                  </a:lnTo>
                  <a:lnTo>
                    <a:pt x="1" y="2477"/>
                  </a:lnTo>
                  <a:lnTo>
                    <a:pt x="935" y="3111"/>
                  </a:lnTo>
                  <a:lnTo>
                    <a:pt x="1369" y="3645"/>
                  </a:lnTo>
                  <a:cubicBezTo>
                    <a:pt x="1035" y="3912"/>
                    <a:pt x="401" y="4379"/>
                    <a:pt x="368" y="4412"/>
                  </a:cubicBezTo>
                  <a:cubicBezTo>
                    <a:pt x="368" y="4479"/>
                    <a:pt x="535" y="4612"/>
                    <a:pt x="535" y="4612"/>
                  </a:cubicBezTo>
                  <a:lnTo>
                    <a:pt x="1469" y="3745"/>
                  </a:lnTo>
                  <a:lnTo>
                    <a:pt x="1902" y="4245"/>
                  </a:lnTo>
                  <a:lnTo>
                    <a:pt x="2403" y="5279"/>
                  </a:lnTo>
                  <a:lnTo>
                    <a:pt x="2369" y="4779"/>
                  </a:lnTo>
                  <a:lnTo>
                    <a:pt x="4237" y="5179"/>
                  </a:lnTo>
                  <a:lnTo>
                    <a:pt x="4271" y="4479"/>
                  </a:lnTo>
                  <a:cubicBezTo>
                    <a:pt x="4271" y="4479"/>
                    <a:pt x="5171" y="4179"/>
                    <a:pt x="5071" y="4112"/>
                  </a:cubicBezTo>
                  <a:cubicBezTo>
                    <a:pt x="5005" y="4012"/>
                    <a:pt x="4571" y="3712"/>
                    <a:pt x="4571" y="3712"/>
                  </a:cubicBezTo>
                  <a:lnTo>
                    <a:pt x="4671" y="3078"/>
                  </a:lnTo>
                  <a:lnTo>
                    <a:pt x="3770" y="3045"/>
                  </a:lnTo>
                  <a:cubicBezTo>
                    <a:pt x="3770" y="3045"/>
                    <a:pt x="5271" y="2344"/>
                    <a:pt x="5171" y="2277"/>
                  </a:cubicBezTo>
                  <a:cubicBezTo>
                    <a:pt x="5038" y="2211"/>
                    <a:pt x="4704" y="1877"/>
                    <a:pt x="4704" y="1877"/>
                  </a:cubicBezTo>
                  <a:cubicBezTo>
                    <a:pt x="4704" y="1877"/>
                    <a:pt x="5094" y="642"/>
                    <a:pt x="5040" y="642"/>
                  </a:cubicBezTo>
                  <a:lnTo>
                    <a:pt x="5040" y="642"/>
                  </a:lnTo>
                  <a:cubicBezTo>
                    <a:pt x="5040" y="642"/>
                    <a:pt x="5039" y="642"/>
                    <a:pt x="5038" y="643"/>
                  </a:cubicBezTo>
                  <a:lnTo>
                    <a:pt x="5005" y="609"/>
                  </a:lnTo>
                  <a:cubicBezTo>
                    <a:pt x="5010" y="592"/>
                    <a:pt x="4975" y="584"/>
                    <a:pt x="4912" y="584"/>
                  </a:cubicBezTo>
                  <a:cubicBezTo>
                    <a:pt x="4619" y="584"/>
                    <a:pt x="3737" y="743"/>
                    <a:pt x="3737" y="743"/>
                  </a:cubicBezTo>
                  <a:cubicBezTo>
                    <a:pt x="3737" y="743"/>
                    <a:pt x="3437" y="343"/>
                    <a:pt x="3403" y="209"/>
                  </a:cubicBezTo>
                  <a:cubicBezTo>
                    <a:pt x="3402" y="206"/>
                    <a:pt x="3400" y="204"/>
                    <a:pt x="3397" y="204"/>
                  </a:cubicBezTo>
                  <a:cubicBezTo>
                    <a:pt x="3305" y="204"/>
                    <a:pt x="2436" y="1477"/>
                    <a:pt x="2436" y="1477"/>
                  </a:cubicBezTo>
                  <a:lnTo>
                    <a:pt x="2536" y="576"/>
                  </a:lnTo>
                  <a:lnTo>
                    <a:pt x="1869" y="576"/>
                  </a:lnTo>
                  <a:cubicBezTo>
                    <a:pt x="1869" y="576"/>
                    <a:pt x="1669" y="109"/>
                    <a:pt x="1569" y="9"/>
                  </a:cubicBezTo>
                  <a:cubicBezTo>
                    <a:pt x="1565" y="4"/>
                    <a:pt x="1561" y="1"/>
                    <a:pt x="1555"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5747600" y="645900"/>
              <a:ext cx="350275" cy="401225"/>
            </a:xfrm>
            <a:custGeom>
              <a:avLst/>
              <a:gdLst/>
              <a:ahLst/>
              <a:cxnLst/>
              <a:rect l="l" t="t" r="r" b="b"/>
              <a:pathLst>
                <a:path w="14011" h="16049" extrusionOk="0">
                  <a:moveTo>
                    <a:pt x="1102" y="1"/>
                  </a:moveTo>
                  <a:cubicBezTo>
                    <a:pt x="1102" y="1"/>
                    <a:pt x="1" y="15845"/>
                    <a:pt x="201" y="16045"/>
                  </a:cubicBezTo>
                  <a:cubicBezTo>
                    <a:pt x="203" y="16047"/>
                    <a:pt x="206" y="16048"/>
                    <a:pt x="210" y="16048"/>
                  </a:cubicBezTo>
                  <a:cubicBezTo>
                    <a:pt x="642" y="16048"/>
                    <a:pt x="14011" y="5104"/>
                    <a:pt x="14011" y="5104"/>
                  </a:cubicBezTo>
                  <a:cubicBezTo>
                    <a:pt x="14011" y="5104"/>
                    <a:pt x="4871" y="2569"/>
                    <a:pt x="1102"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5780975" y="779100"/>
              <a:ext cx="145950" cy="138700"/>
            </a:xfrm>
            <a:custGeom>
              <a:avLst/>
              <a:gdLst/>
              <a:ahLst/>
              <a:cxnLst/>
              <a:rect l="l" t="t" r="r" b="b"/>
              <a:pathLst>
                <a:path w="5838" h="5548" extrusionOk="0">
                  <a:moveTo>
                    <a:pt x="4125" y="1"/>
                  </a:moveTo>
                  <a:cubicBezTo>
                    <a:pt x="4006" y="1"/>
                    <a:pt x="3036" y="677"/>
                    <a:pt x="3036" y="677"/>
                  </a:cubicBezTo>
                  <a:cubicBezTo>
                    <a:pt x="3036" y="677"/>
                    <a:pt x="2602" y="443"/>
                    <a:pt x="2535" y="343"/>
                  </a:cubicBezTo>
                  <a:cubicBezTo>
                    <a:pt x="2533" y="342"/>
                    <a:pt x="2531" y="341"/>
                    <a:pt x="2529" y="341"/>
                  </a:cubicBezTo>
                  <a:cubicBezTo>
                    <a:pt x="2426" y="341"/>
                    <a:pt x="2202" y="1911"/>
                    <a:pt x="2202" y="1911"/>
                  </a:cubicBezTo>
                  <a:lnTo>
                    <a:pt x="1901" y="1044"/>
                  </a:lnTo>
                  <a:lnTo>
                    <a:pt x="1301" y="1344"/>
                  </a:lnTo>
                  <a:cubicBezTo>
                    <a:pt x="1301" y="1344"/>
                    <a:pt x="901" y="1011"/>
                    <a:pt x="801" y="977"/>
                  </a:cubicBezTo>
                  <a:cubicBezTo>
                    <a:pt x="797" y="975"/>
                    <a:pt x="794" y="974"/>
                    <a:pt x="791" y="974"/>
                  </a:cubicBezTo>
                  <a:cubicBezTo>
                    <a:pt x="698" y="974"/>
                    <a:pt x="667" y="1844"/>
                    <a:pt x="667" y="1844"/>
                  </a:cubicBezTo>
                  <a:lnTo>
                    <a:pt x="0" y="2078"/>
                  </a:lnTo>
                  <a:lnTo>
                    <a:pt x="934" y="3779"/>
                  </a:lnTo>
                  <a:lnTo>
                    <a:pt x="467" y="3879"/>
                  </a:lnTo>
                  <a:lnTo>
                    <a:pt x="1568" y="4046"/>
                  </a:lnTo>
                  <a:lnTo>
                    <a:pt x="2202" y="4313"/>
                  </a:lnTo>
                  <a:cubicBezTo>
                    <a:pt x="2002" y="4713"/>
                    <a:pt x="1635" y="5414"/>
                    <a:pt x="1635" y="5447"/>
                  </a:cubicBezTo>
                  <a:cubicBezTo>
                    <a:pt x="1635" y="5514"/>
                    <a:pt x="1868" y="5547"/>
                    <a:pt x="1868" y="5547"/>
                  </a:cubicBezTo>
                  <a:lnTo>
                    <a:pt x="2335" y="4380"/>
                  </a:lnTo>
                  <a:lnTo>
                    <a:pt x="2936" y="4646"/>
                  </a:lnTo>
                  <a:lnTo>
                    <a:pt x="3836" y="5347"/>
                  </a:lnTo>
                  <a:lnTo>
                    <a:pt x="3569" y="4913"/>
                  </a:lnTo>
                  <a:lnTo>
                    <a:pt x="5437" y="4480"/>
                  </a:lnTo>
                  <a:lnTo>
                    <a:pt x="5171" y="3813"/>
                  </a:lnTo>
                  <a:cubicBezTo>
                    <a:pt x="5171" y="3813"/>
                    <a:pt x="5838" y="3179"/>
                    <a:pt x="5738" y="3112"/>
                  </a:cubicBezTo>
                  <a:cubicBezTo>
                    <a:pt x="5604" y="3079"/>
                    <a:pt x="5104" y="3012"/>
                    <a:pt x="5104" y="3012"/>
                  </a:cubicBezTo>
                  <a:lnTo>
                    <a:pt x="4904" y="2378"/>
                  </a:lnTo>
                  <a:lnTo>
                    <a:pt x="4103" y="2745"/>
                  </a:lnTo>
                  <a:cubicBezTo>
                    <a:pt x="4103" y="2745"/>
                    <a:pt x="5137" y="1444"/>
                    <a:pt x="5004" y="1444"/>
                  </a:cubicBezTo>
                  <a:cubicBezTo>
                    <a:pt x="4870" y="1444"/>
                    <a:pt x="4403" y="1277"/>
                    <a:pt x="4403" y="1277"/>
                  </a:cubicBezTo>
                  <a:cubicBezTo>
                    <a:pt x="4403" y="1277"/>
                    <a:pt x="4241" y="9"/>
                    <a:pt x="4172" y="9"/>
                  </a:cubicBezTo>
                  <a:cubicBezTo>
                    <a:pt x="4171" y="9"/>
                    <a:pt x="4171" y="9"/>
                    <a:pt x="4170" y="10"/>
                  </a:cubicBezTo>
                  <a:lnTo>
                    <a:pt x="4136" y="10"/>
                  </a:lnTo>
                  <a:cubicBezTo>
                    <a:pt x="4136" y="4"/>
                    <a:pt x="4132" y="1"/>
                    <a:pt x="4125"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Rectangle 25"/>
          <p:cNvSpPr/>
          <p:nvPr/>
        </p:nvSpPr>
        <p:spPr>
          <a:xfrm>
            <a:off x="318114" y="924930"/>
            <a:ext cx="8686800" cy="3004733"/>
          </a:xfrm>
          <a:prstGeom prst="rect">
            <a:avLst/>
          </a:prstGeom>
        </p:spPr>
        <p:txBody>
          <a:bodyPr wrap="square">
            <a:spAutoFit/>
          </a:bodyPr>
          <a:lstStyle/>
          <a:p>
            <a:pPr lvl="0" algn="ctr">
              <a:lnSpc>
                <a:spcPct val="150000"/>
              </a:lnSpc>
              <a:spcAft>
                <a:spcPts val="1000"/>
              </a:spcAft>
            </a:pPr>
            <a:r>
              <a:rPr lang="en-US" sz="4000" b="1" kern="1200">
                <a:solidFill>
                  <a:schemeClr val="tx1"/>
                </a:solidFill>
                <a:latin typeface="Arial" panose="020B0604020202020204" pitchFamily="34" charset="0"/>
                <a:ea typeface="+mn-ea"/>
                <a:cs typeface="Arial" panose="020B0604020202020204" pitchFamily="34" charset="0"/>
              </a:rPr>
              <a:t>NHIỆT LIỆT CHÀO MỪNG </a:t>
            </a:r>
          </a:p>
          <a:p>
            <a:pPr lvl="0" algn="ctr">
              <a:lnSpc>
                <a:spcPct val="150000"/>
              </a:lnSpc>
              <a:spcAft>
                <a:spcPts val="1000"/>
              </a:spcAft>
            </a:pPr>
            <a:r>
              <a:rPr lang="en-US" sz="4000" b="1" kern="1200">
                <a:solidFill>
                  <a:schemeClr val="tx1"/>
                </a:solidFill>
                <a:latin typeface="Arial" panose="020B0604020202020204" pitchFamily="34" charset="0"/>
                <a:ea typeface="+mn-ea"/>
                <a:cs typeface="Arial" panose="020B0604020202020204" pitchFamily="34" charset="0"/>
              </a:rPr>
              <a:t>CÁC EM HỌC SINH </a:t>
            </a:r>
          </a:p>
          <a:p>
            <a:pPr lvl="0" algn="ctr">
              <a:lnSpc>
                <a:spcPct val="150000"/>
              </a:lnSpc>
              <a:spcAft>
                <a:spcPts val="1000"/>
              </a:spcAft>
            </a:pPr>
            <a:r>
              <a:rPr lang="en-US" sz="4000" b="1" kern="1200">
                <a:solidFill>
                  <a:schemeClr val="tx1"/>
                </a:solidFill>
                <a:latin typeface="Arial" panose="020B0604020202020204" pitchFamily="34" charset="0"/>
                <a:ea typeface="+mn-ea"/>
                <a:cs typeface="Arial" panose="020B0604020202020204" pitchFamily="34" charset="0"/>
              </a:rPr>
              <a:t>THAM DỰ BUỔI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8" name="Google Shape;1708;p57"/>
          <p:cNvGrpSpPr/>
          <p:nvPr/>
        </p:nvGrpSpPr>
        <p:grpSpPr>
          <a:xfrm>
            <a:off x="512097" y="3739118"/>
            <a:ext cx="581930" cy="1455325"/>
            <a:chOff x="8393325" y="4233125"/>
            <a:chExt cx="364025" cy="910375"/>
          </a:xfrm>
        </p:grpSpPr>
        <p:sp>
          <p:nvSpPr>
            <p:cNvPr id="1709" name="Google Shape;1709;p57"/>
            <p:cNvSpPr/>
            <p:nvPr/>
          </p:nvSpPr>
          <p:spPr>
            <a:xfrm>
              <a:off x="8489825" y="4819775"/>
              <a:ext cx="171000" cy="243950"/>
            </a:xfrm>
            <a:custGeom>
              <a:avLst/>
              <a:gdLst/>
              <a:ahLst/>
              <a:cxnLst/>
              <a:rect l="l" t="t" r="r" b="b"/>
              <a:pathLst>
                <a:path w="6840" h="9758" extrusionOk="0">
                  <a:moveTo>
                    <a:pt x="1" y="486"/>
                  </a:moveTo>
                  <a:cubicBezTo>
                    <a:pt x="2" y="487"/>
                    <a:pt x="3" y="488"/>
                    <a:pt x="4" y="489"/>
                  </a:cubicBezTo>
                  <a:lnTo>
                    <a:pt x="4" y="489"/>
                  </a:lnTo>
                  <a:cubicBezTo>
                    <a:pt x="3" y="488"/>
                    <a:pt x="2" y="487"/>
                    <a:pt x="1" y="486"/>
                  </a:cubicBezTo>
                  <a:close/>
                  <a:moveTo>
                    <a:pt x="6840" y="486"/>
                  </a:moveTo>
                  <a:cubicBezTo>
                    <a:pt x="6839" y="487"/>
                    <a:pt x="6838" y="488"/>
                    <a:pt x="6837" y="489"/>
                  </a:cubicBezTo>
                  <a:lnTo>
                    <a:pt x="6837" y="489"/>
                  </a:lnTo>
                  <a:cubicBezTo>
                    <a:pt x="6838" y="488"/>
                    <a:pt x="6839" y="487"/>
                    <a:pt x="6840" y="486"/>
                  </a:cubicBezTo>
                  <a:close/>
                  <a:moveTo>
                    <a:pt x="3284" y="0"/>
                  </a:moveTo>
                  <a:cubicBezTo>
                    <a:pt x="2797" y="30"/>
                    <a:pt x="2311" y="152"/>
                    <a:pt x="1825" y="213"/>
                  </a:cubicBezTo>
                  <a:cubicBezTo>
                    <a:pt x="1490" y="243"/>
                    <a:pt x="1186" y="304"/>
                    <a:pt x="882" y="334"/>
                  </a:cubicBezTo>
                  <a:cubicBezTo>
                    <a:pt x="760" y="359"/>
                    <a:pt x="345" y="520"/>
                    <a:pt x="123" y="520"/>
                  </a:cubicBezTo>
                  <a:cubicBezTo>
                    <a:pt x="70" y="520"/>
                    <a:pt x="28" y="511"/>
                    <a:pt x="4" y="489"/>
                  </a:cubicBezTo>
                  <a:lnTo>
                    <a:pt x="4" y="489"/>
                  </a:lnTo>
                  <a:cubicBezTo>
                    <a:pt x="1096" y="1523"/>
                    <a:pt x="1612" y="3254"/>
                    <a:pt x="1581" y="5046"/>
                  </a:cubicBezTo>
                  <a:cubicBezTo>
                    <a:pt x="1551" y="6383"/>
                    <a:pt x="1186" y="7690"/>
                    <a:pt x="609" y="8754"/>
                  </a:cubicBezTo>
                  <a:cubicBezTo>
                    <a:pt x="427" y="9057"/>
                    <a:pt x="215" y="9360"/>
                    <a:pt x="93" y="9753"/>
                  </a:cubicBezTo>
                  <a:lnTo>
                    <a:pt x="93" y="9753"/>
                  </a:lnTo>
                  <a:cubicBezTo>
                    <a:pt x="155" y="9605"/>
                    <a:pt x="2039" y="9605"/>
                    <a:pt x="2281" y="9575"/>
                  </a:cubicBezTo>
                  <a:cubicBezTo>
                    <a:pt x="2645" y="9483"/>
                    <a:pt x="3040" y="9423"/>
                    <a:pt x="3405" y="9392"/>
                  </a:cubicBezTo>
                  <a:cubicBezTo>
                    <a:pt x="3800" y="9423"/>
                    <a:pt x="4195" y="9483"/>
                    <a:pt x="4560" y="9575"/>
                  </a:cubicBezTo>
                  <a:cubicBezTo>
                    <a:pt x="4801" y="9605"/>
                    <a:pt x="6685" y="9605"/>
                    <a:pt x="6747" y="9753"/>
                  </a:cubicBezTo>
                  <a:lnTo>
                    <a:pt x="6747" y="9753"/>
                  </a:lnTo>
                  <a:cubicBezTo>
                    <a:pt x="6626" y="9360"/>
                    <a:pt x="6414" y="9057"/>
                    <a:pt x="6232" y="8754"/>
                  </a:cubicBezTo>
                  <a:cubicBezTo>
                    <a:pt x="5624" y="7690"/>
                    <a:pt x="5290" y="6383"/>
                    <a:pt x="5259" y="5046"/>
                  </a:cubicBezTo>
                  <a:cubicBezTo>
                    <a:pt x="5229" y="3254"/>
                    <a:pt x="5745" y="1523"/>
                    <a:pt x="6837" y="489"/>
                  </a:cubicBezTo>
                  <a:lnTo>
                    <a:pt x="6837" y="489"/>
                  </a:lnTo>
                  <a:cubicBezTo>
                    <a:pt x="6812" y="511"/>
                    <a:pt x="6771" y="520"/>
                    <a:pt x="6718" y="520"/>
                  </a:cubicBezTo>
                  <a:cubicBezTo>
                    <a:pt x="6496" y="520"/>
                    <a:pt x="6080" y="359"/>
                    <a:pt x="5958" y="334"/>
                  </a:cubicBezTo>
                  <a:cubicBezTo>
                    <a:pt x="5654" y="304"/>
                    <a:pt x="5350" y="243"/>
                    <a:pt x="5016" y="213"/>
                  </a:cubicBezTo>
                  <a:cubicBezTo>
                    <a:pt x="4530" y="152"/>
                    <a:pt x="4043" y="30"/>
                    <a:pt x="3557" y="0"/>
                  </a:cubicBezTo>
                  <a:close/>
                  <a:moveTo>
                    <a:pt x="93" y="9753"/>
                  </a:moveTo>
                  <a:cubicBezTo>
                    <a:pt x="93" y="9754"/>
                    <a:pt x="92" y="9756"/>
                    <a:pt x="92" y="9757"/>
                  </a:cubicBezTo>
                  <a:cubicBezTo>
                    <a:pt x="92" y="9756"/>
                    <a:pt x="93" y="9754"/>
                    <a:pt x="93" y="9753"/>
                  </a:cubicBezTo>
                  <a:close/>
                  <a:moveTo>
                    <a:pt x="6747" y="9753"/>
                  </a:moveTo>
                  <a:cubicBezTo>
                    <a:pt x="6748" y="9754"/>
                    <a:pt x="6748" y="9756"/>
                    <a:pt x="6749" y="9757"/>
                  </a:cubicBezTo>
                  <a:cubicBezTo>
                    <a:pt x="6748" y="9756"/>
                    <a:pt x="6748" y="9754"/>
                    <a:pt x="6747" y="9753"/>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7"/>
            <p:cNvSpPr/>
            <p:nvPr/>
          </p:nvSpPr>
          <p:spPr>
            <a:xfrm>
              <a:off x="8422200" y="5028725"/>
              <a:ext cx="306275" cy="114775"/>
            </a:xfrm>
            <a:custGeom>
              <a:avLst/>
              <a:gdLst/>
              <a:ahLst/>
              <a:cxnLst/>
              <a:rect l="l" t="t" r="r" b="b"/>
              <a:pathLst>
                <a:path w="12251" h="4591" extrusionOk="0">
                  <a:moveTo>
                    <a:pt x="6110" y="1"/>
                  </a:moveTo>
                  <a:cubicBezTo>
                    <a:pt x="6110" y="1"/>
                    <a:pt x="1672" y="31"/>
                    <a:pt x="92" y="3557"/>
                  </a:cubicBezTo>
                  <a:cubicBezTo>
                    <a:pt x="92" y="3557"/>
                    <a:pt x="61" y="3557"/>
                    <a:pt x="92" y="3588"/>
                  </a:cubicBezTo>
                  <a:cubicBezTo>
                    <a:pt x="61" y="3618"/>
                    <a:pt x="31" y="3648"/>
                    <a:pt x="31" y="3709"/>
                  </a:cubicBezTo>
                  <a:lnTo>
                    <a:pt x="1" y="3740"/>
                  </a:lnTo>
                  <a:cubicBezTo>
                    <a:pt x="1" y="4043"/>
                    <a:pt x="2736" y="4591"/>
                    <a:pt x="6110" y="4591"/>
                  </a:cubicBezTo>
                  <a:cubicBezTo>
                    <a:pt x="9514" y="4591"/>
                    <a:pt x="12250" y="4043"/>
                    <a:pt x="12250" y="3740"/>
                  </a:cubicBezTo>
                  <a:cubicBezTo>
                    <a:pt x="12220" y="3679"/>
                    <a:pt x="12189" y="3618"/>
                    <a:pt x="12159" y="3588"/>
                  </a:cubicBezTo>
                  <a:cubicBezTo>
                    <a:pt x="10609" y="31"/>
                    <a:pt x="6110" y="1"/>
                    <a:pt x="611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7"/>
            <p:cNvSpPr/>
            <p:nvPr/>
          </p:nvSpPr>
          <p:spPr>
            <a:xfrm>
              <a:off x="8465525" y="4412475"/>
              <a:ext cx="219625" cy="397425"/>
            </a:xfrm>
            <a:custGeom>
              <a:avLst/>
              <a:gdLst/>
              <a:ahLst/>
              <a:cxnLst/>
              <a:rect l="l" t="t" r="r" b="b"/>
              <a:pathLst>
                <a:path w="8785" h="15897" extrusionOk="0">
                  <a:moveTo>
                    <a:pt x="0" y="0"/>
                  </a:moveTo>
                  <a:lnTo>
                    <a:pt x="0" y="15897"/>
                  </a:lnTo>
                  <a:lnTo>
                    <a:pt x="8785" y="15897"/>
                  </a:lnTo>
                  <a:lnTo>
                    <a:pt x="8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7"/>
            <p:cNvSpPr/>
            <p:nvPr/>
          </p:nvSpPr>
          <p:spPr>
            <a:xfrm>
              <a:off x="8465525" y="4398025"/>
              <a:ext cx="219625" cy="28900"/>
            </a:xfrm>
            <a:custGeom>
              <a:avLst/>
              <a:gdLst/>
              <a:ahLst/>
              <a:cxnLst/>
              <a:rect l="l" t="t" r="r" b="b"/>
              <a:pathLst>
                <a:path w="8785" h="1156" extrusionOk="0">
                  <a:moveTo>
                    <a:pt x="4377" y="1"/>
                  </a:moveTo>
                  <a:cubicBezTo>
                    <a:pt x="1976" y="1"/>
                    <a:pt x="0" y="244"/>
                    <a:pt x="0" y="578"/>
                  </a:cubicBezTo>
                  <a:cubicBezTo>
                    <a:pt x="0" y="882"/>
                    <a:pt x="1976" y="1156"/>
                    <a:pt x="4377" y="1156"/>
                  </a:cubicBezTo>
                  <a:cubicBezTo>
                    <a:pt x="6809" y="1156"/>
                    <a:pt x="8785" y="882"/>
                    <a:pt x="8785" y="578"/>
                  </a:cubicBezTo>
                  <a:cubicBezTo>
                    <a:pt x="8785" y="244"/>
                    <a:pt x="6809" y="1"/>
                    <a:pt x="4377"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7"/>
            <p:cNvSpPr/>
            <p:nvPr/>
          </p:nvSpPr>
          <p:spPr>
            <a:xfrm>
              <a:off x="8532375" y="4233125"/>
              <a:ext cx="85150" cy="144400"/>
            </a:xfrm>
            <a:custGeom>
              <a:avLst/>
              <a:gdLst/>
              <a:ahLst/>
              <a:cxnLst/>
              <a:rect l="l" t="t" r="r" b="b"/>
              <a:pathLst>
                <a:path w="3406" h="5776" extrusionOk="0">
                  <a:moveTo>
                    <a:pt x="1734" y="1"/>
                  </a:moveTo>
                  <a:cubicBezTo>
                    <a:pt x="1673" y="31"/>
                    <a:pt x="1642" y="61"/>
                    <a:pt x="1642" y="92"/>
                  </a:cubicBezTo>
                  <a:cubicBezTo>
                    <a:pt x="1034" y="761"/>
                    <a:pt x="579" y="1551"/>
                    <a:pt x="275" y="2432"/>
                  </a:cubicBezTo>
                  <a:cubicBezTo>
                    <a:pt x="153" y="2797"/>
                    <a:pt x="1" y="3253"/>
                    <a:pt x="62" y="3679"/>
                  </a:cubicBezTo>
                  <a:cubicBezTo>
                    <a:pt x="153" y="4438"/>
                    <a:pt x="548" y="5107"/>
                    <a:pt x="1186" y="5533"/>
                  </a:cubicBezTo>
                  <a:cubicBezTo>
                    <a:pt x="1308" y="5654"/>
                    <a:pt x="1490" y="5745"/>
                    <a:pt x="1673" y="5776"/>
                  </a:cubicBezTo>
                  <a:cubicBezTo>
                    <a:pt x="1855" y="5776"/>
                    <a:pt x="2007" y="5715"/>
                    <a:pt x="2159" y="5654"/>
                  </a:cubicBezTo>
                  <a:cubicBezTo>
                    <a:pt x="2919" y="5229"/>
                    <a:pt x="3253" y="4378"/>
                    <a:pt x="3345" y="3587"/>
                  </a:cubicBezTo>
                  <a:cubicBezTo>
                    <a:pt x="3405" y="3131"/>
                    <a:pt x="3405" y="2736"/>
                    <a:pt x="3253" y="2311"/>
                  </a:cubicBezTo>
                  <a:cubicBezTo>
                    <a:pt x="3071" y="1855"/>
                    <a:pt x="2828" y="1399"/>
                    <a:pt x="2554" y="1004"/>
                  </a:cubicBezTo>
                  <a:cubicBezTo>
                    <a:pt x="2341" y="700"/>
                    <a:pt x="2129" y="396"/>
                    <a:pt x="1886" y="122"/>
                  </a:cubicBezTo>
                  <a:cubicBezTo>
                    <a:pt x="1855" y="61"/>
                    <a:pt x="1794" y="1"/>
                    <a:pt x="1734"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7"/>
            <p:cNvSpPr/>
            <p:nvPr/>
          </p:nvSpPr>
          <p:spPr>
            <a:xfrm>
              <a:off x="8552900" y="4282525"/>
              <a:ext cx="44875" cy="76000"/>
            </a:xfrm>
            <a:custGeom>
              <a:avLst/>
              <a:gdLst/>
              <a:ahLst/>
              <a:cxnLst/>
              <a:rect l="l" t="t" r="r" b="b"/>
              <a:pathLst>
                <a:path w="1795" h="3040" extrusionOk="0">
                  <a:moveTo>
                    <a:pt x="882" y="0"/>
                  </a:moveTo>
                  <a:cubicBezTo>
                    <a:pt x="882" y="0"/>
                    <a:pt x="852" y="31"/>
                    <a:pt x="852" y="31"/>
                  </a:cubicBezTo>
                  <a:cubicBezTo>
                    <a:pt x="548" y="396"/>
                    <a:pt x="305" y="821"/>
                    <a:pt x="153" y="1247"/>
                  </a:cubicBezTo>
                  <a:cubicBezTo>
                    <a:pt x="61" y="1459"/>
                    <a:pt x="1" y="1703"/>
                    <a:pt x="31" y="1915"/>
                  </a:cubicBezTo>
                  <a:cubicBezTo>
                    <a:pt x="61" y="2310"/>
                    <a:pt x="274" y="2675"/>
                    <a:pt x="609" y="2888"/>
                  </a:cubicBezTo>
                  <a:cubicBezTo>
                    <a:pt x="700" y="2949"/>
                    <a:pt x="761" y="3010"/>
                    <a:pt x="882" y="3040"/>
                  </a:cubicBezTo>
                  <a:cubicBezTo>
                    <a:pt x="973" y="3040"/>
                    <a:pt x="1065" y="3010"/>
                    <a:pt x="1125" y="2949"/>
                  </a:cubicBezTo>
                  <a:cubicBezTo>
                    <a:pt x="1520" y="2736"/>
                    <a:pt x="1703" y="2310"/>
                    <a:pt x="1764" y="1885"/>
                  </a:cubicBezTo>
                  <a:cubicBezTo>
                    <a:pt x="1794" y="1642"/>
                    <a:pt x="1764" y="1429"/>
                    <a:pt x="1703" y="1216"/>
                  </a:cubicBezTo>
                  <a:cubicBezTo>
                    <a:pt x="1612" y="943"/>
                    <a:pt x="1490" y="730"/>
                    <a:pt x="1338" y="517"/>
                  </a:cubicBezTo>
                  <a:cubicBezTo>
                    <a:pt x="1217" y="365"/>
                    <a:pt x="1125" y="183"/>
                    <a:pt x="973" y="61"/>
                  </a:cubicBezTo>
                  <a:cubicBezTo>
                    <a:pt x="973" y="31"/>
                    <a:pt x="943" y="0"/>
                    <a:pt x="882" y="0"/>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7"/>
            <p:cNvSpPr/>
            <p:nvPr/>
          </p:nvSpPr>
          <p:spPr>
            <a:xfrm>
              <a:off x="8393325" y="4724775"/>
              <a:ext cx="364025" cy="145175"/>
            </a:xfrm>
            <a:custGeom>
              <a:avLst/>
              <a:gdLst/>
              <a:ahLst/>
              <a:cxnLst/>
              <a:rect l="l" t="t" r="r" b="b"/>
              <a:pathLst>
                <a:path w="14561" h="5807" extrusionOk="0">
                  <a:moveTo>
                    <a:pt x="1004" y="1"/>
                  </a:moveTo>
                  <a:cubicBezTo>
                    <a:pt x="457" y="1"/>
                    <a:pt x="1" y="457"/>
                    <a:pt x="1" y="1004"/>
                  </a:cubicBezTo>
                  <a:lnTo>
                    <a:pt x="213" y="1520"/>
                  </a:lnTo>
                  <a:cubicBezTo>
                    <a:pt x="244" y="1581"/>
                    <a:pt x="244" y="1642"/>
                    <a:pt x="274" y="1672"/>
                  </a:cubicBezTo>
                  <a:cubicBezTo>
                    <a:pt x="274" y="1672"/>
                    <a:pt x="274" y="1703"/>
                    <a:pt x="274" y="1703"/>
                  </a:cubicBezTo>
                  <a:cubicBezTo>
                    <a:pt x="2098" y="5776"/>
                    <a:pt x="7265" y="5806"/>
                    <a:pt x="7265" y="5806"/>
                  </a:cubicBezTo>
                  <a:cubicBezTo>
                    <a:pt x="7265" y="5806"/>
                    <a:pt x="12463" y="5776"/>
                    <a:pt x="14287" y="1672"/>
                  </a:cubicBezTo>
                  <a:cubicBezTo>
                    <a:pt x="14378" y="1460"/>
                    <a:pt x="14469" y="1247"/>
                    <a:pt x="14560" y="1004"/>
                  </a:cubicBezTo>
                  <a:cubicBezTo>
                    <a:pt x="14560" y="457"/>
                    <a:pt x="14104" y="1"/>
                    <a:pt x="13527" y="1"/>
                  </a:cubicBezTo>
                  <a:cubicBezTo>
                    <a:pt x="13223" y="1"/>
                    <a:pt x="12949" y="153"/>
                    <a:pt x="12767" y="396"/>
                  </a:cubicBezTo>
                  <a:cubicBezTo>
                    <a:pt x="12584" y="153"/>
                    <a:pt x="12311" y="1"/>
                    <a:pt x="11976" y="1"/>
                  </a:cubicBezTo>
                  <a:cubicBezTo>
                    <a:pt x="11673" y="1"/>
                    <a:pt x="11369" y="153"/>
                    <a:pt x="11186" y="396"/>
                  </a:cubicBezTo>
                  <a:cubicBezTo>
                    <a:pt x="11004" y="153"/>
                    <a:pt x="10730" y="1"/>
                    <a:pt x="10426" y="1"/>
                  </a:cubicBezTo>
                  <a:cubicBezTo>
                    <a:pt x="10092" y="1"/>
                    <a:pt x="9818" y="153"/>
                    <a:pt x="9636" y="396"/>
                  </a:cubicBezTo>
                  <a:cubicBezTo>
                    <a:pt x="9454" y="153"/>
                    <a:pt x="9150" y="1"/>
                    <a:pt x="8846" y="1"/>
                  </a:cubicBezTo>
                  <a:cubicBezTo>
                    <a:pt x="8542" y="1"/>
                    <a:pt x="8238" y="153"/>
                    <a:pt x="8055" y="396"/>
                  </a:cubicBezTo>
                  <a:cubicBezTo>
                    <a:pt x="7873" y="153"/>
                    <a:pt x="7600" y="1"/>
                    <a:pt x="7265" y="1"/>
                  </a:cubicBezTo>
                  <a:cubicBezTo>
                    <a:pt x="6961" y="1"/>
                    <a:pt x="6688" y="153"/>
                    <a:pt x="6505" y="396"/>
                  </a:cubicBezTo>
                  <a:cubicBezTo>
                    <a:pt x="6323" y="153"/>
                    <a:pt x="6019" y="1"/>
                    <a:pt x="5715" y="1"/>
                  </a:cubicBezTo>
                  <a:cubicBezTo>
                    <a:pt x="5381" y="1"/>
                    <a:pt x="5107" y="153"/>
                    <a:pt x="4925" y="396"/>
                  </a:cubicBezTo>
                  <a:cubicBezTo>
                    <a:pt x="4742" y="153"/>
                    <a:pt x="4469" y="1"/>
                    <a:pt x="4134" y="1"/>
                  </a:cubicBezTo>
                  <a:cubicBezTo>
                    <a:pt x="3830" y="1"/>
                    <a:pt x="3557" y="153"/>
                    <a:pt x="3375" y="396"/>
                  </a:cubicBezTo>
                  <a:cubicBezTo>
                    <a:pt x="3192" y="153"/>
                    <a:pt x="2888" y="1"/>
                    <a:pt x="2584" y="1"/>
                  </a:cubicBezTo>
                  <a:cubicBezTo>
                    <a:pt x="2250" y="1"/>
                    <a:pt x="1976" y="153"/>
                    <a:pt x="1794" y="396"/>
                  </a:cubicBezTo>
                  <a:cubicBezTo>
                    <a:pt x="1612" y="153"/>
                    <a:pt x="1338" y="1"/>
                    <a:pt x="1004"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57"/>
          <p:cNvGrpSpPr/>
          <p:nvPr/>
        </p:nvGrpSpPr>
        <p:grpSpPr>
          <a:xfrm>
            <a:off x="6957888" y="-8090"/>
            <a:ext cx="2186110" cy="1486522"/>
            <a:chOff x="4834450" y="61325"/>
            <a:chExt cx="1691250" cy="1150025"/>
          </a:xfrm>
        </p:grpSpPr>
        <p:sp>
          <p:nvSpPr>
            <p:cNvPr id="1717" name="Google Shape;1717;p57"/>
            <p:cNvSpPr/>
            <p:nvPr/>
          </p:nvSpPr>
          <p:spPr>
            <a:xfrm>
              <a:off x="5036275" y="88850"/>
              <a:ext cx="1489425" cy="773075"/>
            </a:xfrm>
            <a:custGeom>
              <a:avLst/>
              <a:gdLst/>
              <a:ahLst/>
              <a:cxnLst/>
              <a:rect l="l" t="t" r="r" b="b"/>
              <a:pathLst>
                <a:path w="59577" h="30923" fill="none" extrusionOk="0">
                  <a:moveTo>
                    <a:pt x="59576" y="30522"/>
                  </a:moveTo>
                  <a:cubicBezTo>
                    <a:pt x="58475" y="30922"/>
                    <a:pt x="27253" y="28887"/>
                    <a:pt x="0" y="0"/>
                  </a:cubicBezTo>
                </a:path>
              </a:pathLst>
            </a:custGeom>
            <a:noFill/>
            <a:ln w="31700" cap="flat" cmpd="sng">
              <a:solidFill>
                <a:srgbClr val="631E1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7"/>
            <p:cNvSpPr/>
            <p:nvPr/>
          </p:nvSpPr>
          <p:spPr>
            <a:xfrm>
              <a:off x="6172075" y="801850"/>
              <a:ext cx="344450" cy="409500"/>
            </a:xfrm>
            <a:custGeom>
              <a:avLst/>
              <a:gdLst/>
              <a:ahLst/>
              <a:cxnLst/>
              <a:rect l="l" t="t" r="r" b="b"/>
              <a:pathLst>
                <a:path w="13778" h="16380" extrusionOk="0">
                  <a:moveTo>
                    <a:pt x="1" y="0"/>
                  </a:moveTo>
                  <a:lnTo>
                    <a:pt x="1" y="0"/>
                  </a:lnTo>
                  <a:cubicBezTo>
                    <a:pt x="1" y="1"/>
                    <a:pt x="6246" y="16379"/>
                    <a:pt x="6537" y="16379"/>
                  </a:cubicBezTo>
                  <a:cubicBezTo>
                    <a:pt x="6538" y="16379"/>
                    <a:pt x="6538" y="16379"/>
                    <a:pt x="6539" y="16379"/>
                  </a:cubicBezTo>
                  <a:cubicBezTo>
                    <a:pt x="6839" y="16312"/>
                    <a:pt x="13777" y="2002"/>
                    <a:pt x="13777" y="2002"/>
                  </a:cubicBezTo>
                  <a:lnTo>
                    <a:pt x="13777" y="2002"/>
                  </a:lnTo>
                  <a:cubicBezTo>
                    <a:pt x="13449" y="2028"/>
                    <a:pt x="13096" y="2041"/>
                    <a:pt x="12725" y="2041"/>
                  </a:cubicBezTo>
                  <a:cubicBezTo>
                    <a:pt x="7931" y="2041"/>
                    <a:pt x="1" y="1"/>
                    <a:pt x="1"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7"/>
            <p:cNvSpPr/>
            <p:nvPr/>
          </p:nvSpPr>
          <p:spPr>
            <a:xfrm>
              <a:off x="6271325" y="913425"/>
              <a:ext cx="146775" cy="149700"/>
            </a:xfrm>
            <a:custGeom>
              <a:avLst/>
              <a:gdLst/>
              <a:ahLst/>
              <a:cxnLst/>
              <a:rect l="l" t="t" r="r" b="b"/>
              <a:pathLst>
                <a:path w="5871" h="5988" extrusionOk="0">
                  <a:moveTo>
                    <a:pt x="3289" y="1"/>
                  </a:moveTo>
                  <a:cubicBezTo>
                    <a:pt x="3169" y="1"/>
                    <a:pt x="2469" y="975"/>
                    <a:pt x="2469" y="975"/>
                  </a:cubicBezTo>
                  <a:cubicBezTo>
                    <a:pt x="2469" y="975"/>
                    <a:pt x="1968" y="875"/>
                    <a:pt x="1868" y="808"/>
                  </a:cubicBezTo>
                  <a:cubicBezTo>
                    <a:pt x="1865" y="807"/>
                    <a:pt x="1863" y="806"/>
                    <a:pt x="1861" y="806"/>
                  </a:cubicBezTo>
                  <a:cubicBezTo>
                    <a:pt x="1745" y="806"/>
                    <a:pt x="2002" y="2376"/>
                    <a:pt x="2002" y="2376"/>
                  </a:cubicBezTo>
                  <a:lnTo>
                    <a:pt x="1468" y="1675"/>
                  </a:lnTo>
                  <a:lnTo>
                    <a:pt x="1001" y="2109"/>
                  </a:lnTo>
                  <a:cubicBezTo>
                    <a:pt x="1001" y="2109"/>
                    <a:pt x="534" y="1909"/>
                    <a:pt x="400" y="1909"/>
                  </a:cubicBezTo>
                  <a:cubicBezTo>
                    <a:pt x="267" y="1909"/>
                    <a:pt x="534" y="2809"/>
                    <a:pt x="534" y="2809"/>
                  </a:cubicBezTo>
                  <a:lnTo>
                    <a:pt x="0" y="3210"/>
                  </a:lnTo>
                  <a:lnTo>
                    <a:pt x="1401" y="4544"/>
                  </a:lnTo>
                  <a:lnTo>
                    <a:pt x="934" y="4777"/>
                  </a:lnTo>
                  <a:lnTo>
                    <a:pt x="934" y="4777"/>
                  </a:lnTo>
                  <a:lnTo>
                    <a:pt x="2068" y="4611"/>
                  </a:lnTo>
                  <a:lnTo>
                    <a:pt x="2735" y="4677"/>
                  </a:lnTo>
                  <a:lnTo>
                    <a:pt x="2535" y="5945"/>
                  </a:lnTo>
                  <a:cubicBezTo>
                    <a:pt x="2535" y="5945"/>
                    <a:pt x="2663" y="5988"/>
                    <a:pt x="2749" y="5988"/>
                  </a:cubicBezTo>
                  <a:cubicBezTo>
                    <a:pt x="2770" y="5988"/>
                    <a:pt x="2789" y="5985"/>
                    <a:pt x="2802" y="5978"/>
                  </a:cubicBezTo>
                  <a:cubicBezTo>
                    <a:pt x="2836" y="5945"/>
                    <a:pt x="2869" y="5144"/>
                    <a:pt x="2869" y="4711"/>
                  </a:cubicBezTo>
                  <a:lnTo>
                    <a:pt x="3536" y="4777"/>
                  </a:lnTo>
                  <a:lnTo>
                    <a:pt x="4603" y="5178"/>
                  </a:lnTo>
                  <a:lnTo>
                    <a:pt x="4237" y="4844"/>
                  </a:lnTo>
                  <a:lnTo>
                    <a:pt x="5871" y="3843"/>
                  </a:lnTo>
                  <a:lnTo>
                    <a:pt x="5404" y="3310"/>
                  </a:lnTo>
                  <a:cubicBezTo>
                    <a:pt x="5404" y="3310"/>
                    <a:pt x="5871" y="2509"/>
                    <a:pt x="5738" y="2476"/>
                  </a:cubicBezTo>
                  <a:cubicBezTo>
                    <a:pt x="5638" y="2476"/>
                    <a:pt x="5137" y="2542"/>
                    <a:pt x="5137" y="2542"/>
                  </a:cubicBezTo>
                  <a:lnTo>
                    <a:pt x="4737" y="2009"/>
                  </a:lnTo>
                  <a:lnTo>
                    <a:pt x="4070" y="2609"/>
                  </a:lnTo>
                  <a:cubicBezTo>
                    <a:pt x="4070" y="2609"/>
                    <a:pt x="4657" y="1108"/>
                    <a:pt x="4541" y="1108"/>
                  </a:cubicBezTo>
                  <a:cubicBezTo>
                    <a:pt x="4540" y="1108"/>
                    <a:pt x="4538" y="1108"/>
                    <a:pt x="4537" y="1108"/>
                  </a:cubicBezTo>
                  <a:cubicBezTo>
                    <a:pt x="4503" y="1119"/>
                    <a:pt x="4426" y="1123"/>
                    <a:pt x="4337" y="1123"/>
                  </a:cubicBezTo>
                  <a:cubicBezTo>
                    <a:pt x="4159" y="1123"/>
                    <a:pt x="3936" y="1108"/>
                    <a:pt x="3936" y="1108"/>
                  </a:cubicBezTo>
                  <a:cubicBezTo>
                    <a:pt x="3936" y="1108"/>
                    <a:pt x="3414" y="1"/>
                    <a:pt x="3342" y="1"/>
                  </a:cubicBezTo>
                  <a:cubicBezTo>
                    <a:pt x="3339" y="1"/>
                    <a:pt x="3337" y="3"/>
                    <a:pt x="3336" y="7"/>
                  </a:cubicBezTo>
                  <a:lnTo>
                    <a:pt x="3303" y="7"/>
                  </a:lnTo>
                  <a:cubicBezTo>
                    <a:pt x="3300" y="3"/>
                    <a:pt x="3295" y="1"/>
                    <a:pt x="3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7"/>
            <p:cNvSpPr/>
            <p:nvPr/>
          </p:nvSpPr>
          <p:spPr>
            <a:xfrm>
              <a:off x="5269775" y="348200"/>
              <a:ext cx="340250" cy="437000"/>
            </a:xfrm>
            <a:custGeom>
              <a:avLst/>
              <a:gdLst/>
              <a:ahLst/>
              <a:cxnLst/>
              <a:rect l="l" t="t" r="r" b="b"/>
              <a:pathLst>
                <a:path w="13610" h="17480" extrusionOk="0">
                  <a:moveTo>
                    <a:pt x="2635" y="0"/>
                  </a:moveTo>
                  <a:cubicBezTo>
                    <a:pt x="2635" y="0"/>
                    <a:pt x="0" y="17379"/>
                    <a:pt x="267" y="17479"/>
                  </a:cubicBezTo>
                  <a:cubicBezTo>
                    <a:pt x="268" y="17480"/>
                    <a:pt x="269" y="17480"/>
                    <a:pt x="271" y="17480"/>
                  </a:cubicBezTo>
                  <a:cubicBezTo>
                    <a:pt x="630" y="17480"/>
                    <a:pt x="13610" y="8506"/>
                    <a:pt x="13610" y="8506"/>
                  </a:cubicBezTo>
                  <a:cubicBezTo>
                    <a:pt x="9474" y="6572"/>
                    <a:pt x="2635" y="0"/>
                    <a:pt x="263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7"/>
            <p:cNvSpPr/>
            <p:nvPr/>
          </p:nvSpPr>
          <p:spPr>
            <a:xfrm>
              <a:off x="5326475" y="533850"/>
              <a:ext cx="137625" cy="129600"/>
            </a:xfrm>
            <a:custGeom>
              <a:avLst/>
              <a:gdLst/>
              <a:ahLst/>
              <a:cxnLst/>
              <a:rect l="l" t="t" r="r" b="b"/>
              <a:pathLst>
                <a:path w="5505" h="5184" extrusionOk="0">
                  <a:moveTo>
                    <a:pt x="4453" y="0"/>
                  </a:moveTo>
                  <a:cubicBezTo>
                    <a:pt x="4301" y="0"/>
                    <a:pt x="3269" y="446"/>
                    <a:pt x="3269" y="446"/>
                  </a:cubicBezTo>
                  <a:cubicBezTo>
                    <a:pt x="3269" y="446"/>
                    <a:pt x="2903" y="146"/>
                    <a:pt x="2836" y="46"/>
                  </a:cubicBezTo>
                  <a:cubicBezTo>
                    <a:pt x="2833" y="41"/>
                    <a:pt x="2830" y="38"/>
                    <a:pt x="2825" y="38"/>
                  </a:cubicBezTo>
                  <a:cubicBezTo>
                    <a:pt x="2724" y="38"/>
                    <a:pt x="2202" y="1481"/>
                    <a:pt x="2202" y="1481"/>
                  </a:cubicBezTo>
                  <a:lnTo>
                    <a:pt x="2069" y="580"/>
                  </a:lnTo>
                  <a:lnTo>
                    <a:pt x="1435" y="713"/>
                  </a:lnTo>
                  <a:cubicBezTo>
                    <a:pt x="1435" y="713"/>
                    <a:pt x="1135" y="346"/>
                    <a:pt x="1035" y="280"/>
                  </a:cubicBezTo>
                  <a:cubicBezTo>
                    <a:pt x="1029" y="275"/>
                    <a:pt x="1024" y="272"/>
                    <a:pt x="1018" y="272"/>
                  </a:cubicBezTo>
                  <a:cubicBezTo>
                    <a:pt x="911" y="272"/>
                    <a:pt x="701" y="1114"/>
                    <a:pt x="701" y="1114"/>
                  </a:cubicBezTo>
                  <a:lnTo>
                    <a:pt x="0" y="1214"/>
                  </a:lnTo>
                  <a:lnTo>
                    <a:pt x="568" y="3048"/>
                  </a:lnTo>
                  <a:lnTo>
                    <a:pt x="67" y="3048"/>
                  </a:lnTo>
                  <a:lnTo>
                    <a:pt x="1135" y="3449"/>
                  </a:lnTo>
                  <a:lnTo>
                    <a:pt x="1668" y="3816"/>
                  </a:lnTo>
                  <a:lnTo>
                    <a:pt x="901" y="4816"/>
                  </a:lnTo>
                  <a:cubicBezTo>
                    <a:pt x="901" y="4816"/>
                    <a:pt x="1035" y="4983"/>
                    <a:pt x="1101" y="4983"/>
                  </a:cubicBezTo>
                  <a:cubicBezTo>
                    <a:pt x="1168" y="4950"/>
                    <a:pt x="1568" y="4283"/>
                    <a:pt x="1802" y="3916"/>
                  </a:cubicBezTo>
                  <a:lnTo>
                    <a:pt x="2335" y="4316"/>
                  </a:lnTo>
                  <a:lnTo>
                    <a:pt x="3069" y="5183"/>
                  </a:lnTo>
                  <a:lnTo>
                    <a:pt x="2903" y="4716"/>
                  </a:lnTo>
                  <a:lnTo>
                    <a:pt x="4837" y="4649"/>
                  </a:lnTo>
                  <a:lnTo>
                    <a:pt x="4704" y="3949"/>
                  </a:lnTo>
                  <a:cubicBezTo>
                    <a:pt x="4704" y="3949"/>
                    <a:pt x="5504" y="3482"/>
                    <a:pt x="5404" y="3382"/>
                  </a:cubicBezTo>
                  <a:cubicBezTo>
                    <a:pt x="5304" y="3315"/>
                    <a:pt x="4804" y="3148"/>
                    <a:pt x="4804" y="3148"/>
                  </a:cubicBezTo>
                  <a:lnTo>
                    <a:pt x="4737" y="2515"/>
                  </a:lnTo>
                  <a:lnTo>
                    <a:pt x="3870" y="2681"/>
                  </a:lnTo>
                  <a:cubicBezTo>
                    <a:pt x="3870" y="2681"/>
                    <a:pt x="5171" y="1647"/>
                    <a:pt x="5037" y="1614"/>
                  </a:cubicBezTo>
                  <a:cubicBezTo>
                    <a:pt x="4904" y="1581"/>
                    <a:pt x="4504" y="1314"/>
                    <a:pt x="4504" y="1314"/>
                  </a:cubicBezTo>
                  <a:cubicBezTo>
                    <a:pt x="4504" y="1314"/>
                    <a:pt x="4601" y="46"/>
                    <a:pt x="4507" y="46"/>
                  </a:cubicBezTo>
                  <a:lnTo>
                    <a:pt x="4507" y="46"/>
                  </a:lnTo>
                  <a:cubicBezTo>
                    <a:pt x="4506" y="46"/>
                    <a:pt x="4505" y="46"/>
                    <a:pt x="4504" y="46"/>
                  </a:cubicBezTo>
                  <a:lnTo>
                    <a:pt x="4470" y="13"/>
                  </a:lnTo>
                  <a:cubicBezTo>
                    <a:pt x="4473" y="4"/>
                    <a:pt x="4467" y="0"/>
                    <a:pt x="4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7"/>
            <p:cNvSpPr/>
            <p:nvPr/>
          </p:nvSpPr>
          <p:spPr>
            <a:xfrm>
              <a:off x="4834450" y="61325"/>
              <a:ext cx="432850" cy="352250"/>
            </a:xfrm>
            <a:custGeom>
              <a:avLst/>
              <a:gdLst/>
              <a:ahLst/>
              <a:cxnLst/>
              <a:rect l="l" t="t" r="r" b="b"/>
              <a:pathLst>
                <a:path w="17314" h="14090" extrusionOk="0">
                  <a:moveTo>
                    <a:pt x="7873" y="0"/>
                  </a:moveTo>
                  <a:cubicBezTo>
                    <a:pt x="7873" y="0"/>
                    <a:pt x="1" y="13810"/>
                    <a:pt x="101" y="14077"/>
                  </a:cubicBezTo>
                  <a:cubicBezTo>
                    <a:pt x="104" y="14085"/>
                    <a:pt x="124" y="14089"/>
                    <a:pt x="159" y="14089"/>
                  </a:cubicBezTo>
                  <a:cubicBezTo>
                    <a:pt x="1254" y="14089"/>
                    <a:pt x="17313" y="10208"/>
                    <a:pt x="17313" y="10208"/>
                  </a:cubicBezTo>
                  <a:cubicBezTo>
                    <a:pt x="17313" y="10208"/>
                    <a:pt x="10141" y="3970"/>
                    <a:pt x="7873"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7"/>
            <p:cNvSpPr/>
            <p:nvPr/>
          </p:nvSpPr>
          <p:spPr>
            <a:xfrm>
              <a:off x="4947025" y="214550"/>
              <a:ext cx="131800" cy="132000"/>
            </a:xfrm>
            <a:custGeom>
              <a:avLst/>
              <a:gdLst/>
              <a:ahLst/>
              <a:cxnLst/>
              <a:rect l="l" t="t" r="r" b="b"/>
              <a:pathLst>
                <a:path w="5272" h="5280" extrusionOk="0">
                  <a:moveTo>
                    <a:pt x="1555" y="1"/>
                  </a:moveTo>
                  <a:cubicBezTo>
                    <a:pt x="1460" y="1"/>
                    <a:pt x="1102" y="776"/>
                    <a:pt x="1102" y="776"/>
                  </a:cubicBezTo>
                  <a:lnTo>
                    <a:pt x="401" y="676"/>
                  </a:lnTo>
                  <a:lnTo>
                    <a:pt x="501" y="2611"/>
                  </a:lnTo>
                  <a:lnTo>
                    <a:pt x="1" y="2477"/>
                  </a:lnTo>
                  <a:lnTo>
                    <a:pt x="935" y="3111"/>
                  </a:lnTo>
                  <a:lnTo>
                    <a:pt x="1369" y="3645"/>
                  </a:lnTo>
                  <a:cubicBezTo>
                    <a:pt x="1035" y="3912"/>
                    <a:pt x="401" y="4379"/>
                    <a:pt x="368" y="4412"/>
                  </a:cubicBezTo>
                  <a:cubicBezTo>
                    <a:pt x="368" y="4479"/>
                    <a:pt x="535" y="4612"/>
                    <a:pt x="535" y="4612"/>
                  </a:cubicBezTo>
                  <a:lnTo>
                    <a:pt x="1469" y="3745"/>
                  </a:lnTo>
                  <a:lnTo>
                    <a:pt x="1902" y="4245"/>
                  </a:lnTo>
                  <a:lnTo>
                    <a:pt x="2403" y="5279"/>
                  </a:lnTo>
                  <a:lnTo>
                    <a:pt x="2369" y="4779"/>
                  </a:lnTo>
                  <a:lnTo>
                    <a:pt x="4237" y="5179"/>
                  </a:lnTo>
                  <a:lnTo>
                    <a:pt x="4271" y="4479"/>
                  </a:lnTo>
                  <a:cubicBezTo>
                    <a:pt x="4271" y="4479"/>
                    <a:pt x="5171" y="4179"/>
                    <a:pt x="5071" y="4112"/>
                  </a:cubicBezTo>
                  <a:cubicBezTo>
                    <a:pt x="5005" y="4012"/>
                    <a:pt x="4571" y="3712"/>
                    <a:pt x="4571" y="3712"/>
                  </a:cubicBezTo>
                  <a:lnTo>
                    <a:pt x="4671" y="3078"/>
                  </a:lnTo>
                  <a:lnTo>
                    <a:pt x="3770" y="3045"/>
                  </a:lnTo>
                  <a:cubicBezTo>
                    <a:pt x="3770" y="3045"/>
                    <a:pt x="5271" y="2344"/>
                    <a:pt x="5171" y="2277"/>
                  </a:cubicBezTo>
                  <a:cubicBezTo>
                    <a:pt x="5038" y="2211"/>
                    <a:pt x="4704" y="1877"/>
                    <a:pt x="4704" y="1877"/>
                  </a:cubicBezTo>
                  <a:cubicBezTo>
                    <a:pt x="4704" y="1877"/>
                    <a:pt x="5094" y="642"/>
                    <a:pt x="5040" y="642"/>
                  </a:cubicBezTo>
                  <a:lnTo>
                    <a:pt x="5040" y="642"/>
                  </a:lnTo>
                  <a:cubicBezTo>
                    <a:pt x="5040" y="642"/>
                    <a:pt x="5039" y="642"/>
                    <a:pt x="5038" y="643"/>
                  </a:cubicBezTo>
                  <a:lnTo>
                    <a:pt x="5005" y="609"/>
                  </a:lnTo>
                  <a:cubicBezTo>
                    <a:pt x="5010" y="592"/>
                    <a:pt x="4975" y="584"/>
                    <a:pt x="4912" y="584"/>
                  </a:cubicBezTo>
                  <a:cubicBezTo>
                    <a:pt x="4619" y="584"/>
                    <a:pt x="3737" y="743"/>
                    <a:pt x="3737" y="743"/>
                  </a:cubicBezTo>
                  <a:cubicBezTo>
                    <a:pt x="3737" y="743"/>
                    <a:pt x="3437" y="343"/>
                    <a:pt x="3403" y="209"/>
                  </a:cubicBezTo>
                  <a:cubicBezTo>
                    <a:pt x="3402" y="206"/>
                    <a:pt x="3400" y="204"/>
                    <a:pt x="3397" y="204"/>
                  </a:cubicBezTo>
                  <a:cubicBezTo>
                    <a:pt x="3305" y="204"/>
                    <a:pt x="2436" y="1477"/>
                    <a:pt x="2436" y="1477"/>
                  </a:cubicBezTo>
                  <a:lnTo>
                    <a:pt x="2536" y="576"/>
                  </a:lnTo>
                  <a:lnTo>
                    <a:pt x="1869" y="576"/>
                  </a:lnTo>
                  <a:cubicBezTo>
                    <a:pt x="1869" y="576"/>
                    <a:pt x="1669" y="109"/>
                    <a:pt x="1569" y="9"/>
                  </a:cubicBezTo>
                  <a:cubicBezTo>
                    <a:pt x="1565" y="4"/>
                    <a:pt x="1561" y="1"/>
                    <a:pt x="1555"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7"/>
            <p:cNvSpPr/>
            <p:nvPr/>
          </p:nvSpPr>
          <p:spPr>
            <a:xfrm>
              <a:off x="5747600" y="645900"/>
              <a:ext cx="350275" cy="401225"/>
            </a:xfrm>
            <a:custGeom>
              <a:avLst/>
              <a:gdLst/>
              <a:ahLst/>
              <a:cxnLst/>
              <a:rect l="l" t="t" r="r" b="b"/>
              <a:pathLst>
                <a:path w="14011" h="16049" extrusionOk="0">
                  <a:moveTo>
                    <a:pt x="1102" y="1"/>
                  </a:moveTo>
                  <a:cubicBezTo>
                    <a:pt x="1102" y="1"/>
                    <a:pt x="1" y="15845"/>
                    <a:pt x="201" y="16045"/>
                  </a:cubicBezTo>
                  <a:cubicBezTo>
                    <a:pt x="203" y="16047"/>
                    <a:pt x="206" y="16048"/>
                    <a:pt x="210" y="16048"/>
                  </a:cubicBezTo>
                  <a:cubicBezTo>
                    <a:pt x="642" y="16048"/>
                    <a:pt x="14011" y="5104"/>
                    <a:pt x="14011" y="5104"/>
                  </a:cubicBezTo>
                  <a:cubicBezTo>
                    <a:pt x="14011" y="5104"/>
                    <a:pt x="4871" y="2569"/>
                    <a:pt x="1102"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7"/>
            <p:cNvSpPr/>
            <p:nvPr/>
          </p:nvSpPr>
          <p:spPr>
            <a:xfrm>
              <a:off x="5780975" y="779100"/>
              <a:ext cx="145950" cy="138700"/>
            </a:xfrm>
            <a:custGeom>
              <a:avLst/>
              <a:gdLst/>
              <a:ahLst/>
              <a:cxnLst/>
              <a:rect l="l" t="t" r="r" b="b"/>
              <a:pathLst>
                <a:path w="5838" h="5548" extrusionOk="0">
                  <a:moveTo>
                    <a:pt x="4125" y="1"/>
                  </a:moveTo>
                  <a:cubicBezTo>
                    <a:pt x="4006" y="1"/>
                    <a:pt x="3036" y="677"/>
                    <a:pt x="3036" y="677"/>
                  </a:cubicBezTo>
                  <a:cubicBezTo>
                    <a:pt x="3036" y="677"/>
                    <a:pt x="2602" y="443"/>
                    <a:pt x="2535" y="343"/>
                  </a:cubicBezTo>
                  <a:cubicBezTo>
                    <a:pt x="2533" y="342"/>
                    <a:pt x="2531" y="341"/>
                    <a:pt x="2529" y="341"/>
                  </a:cubicBezTo>
                  <a:cubicBezTo>
                    <a:pt x="2426" y="341"/>
                    <a:pt x="2202" y="1911"/>
                    <a:pt x="2202" y="1911"/>
                  </a:cubicBezTo>
                  <a:lnTo>
                    <a:pt x="1901" y="1044"/>
                  </a:lnTo>
                  <a:lnTo>
                    <a:pt x="1301" y="1344"/>
                  </a:lnTo>
                  <a:cubicBezTo>
                    <a:pt x="1301" y="1344"/>
                    <a:pt x="901" y="1011"/>
                    <a:pt x="801" y="977"/>
                  </a:cubicBezTo>
                  <a:cubicBezTo>
                    <a:pt x="797" y="975"/>
                    <a:pt x="794" y="974"/>
                    <a:pt x="791" y="974"/>
                  </a:cubicBezTo>
                  <a:cubicBezTo>
                    <a:pt x="698" y="974"/>
                    <a:pt x="667" y="1844"/>
                    <a:pt x="667" y="1844"/>
                  </a:cubicBezTo>
                  <a:lnTo>
                    <a:pt x="0" y="2078"/>
                  </a:lnTo>
                  <a:lnTo>
                    <a:pt x="934" y="3779"/>
                  </a:lnTo>
                  <a:lnTo>
                    <a:pt x="467" y="3879"/>
                  </a:lnTo>
                  <a:lnTo>
                    <a:pt x="1568" y="4046"/>
                  </a:lnTo>
                  <a:lnTo>
                    <a:pt x="2202" y="4313"/>
                  </a:lnTo>
                  <a:cubicBezTo>
                    <a:pt x="2002" y="4713"/>
                    <a:pt x="1635" y="5414"/>
                    <a:pt x="1635" y="5447"/>
                  </a:cubicBezTo>
                  <a:cubicBezTo>
                    <a:pt x="1635" y="5514"/>
                    <a:pt x="1868" y="5547"/>
                    <a:pt x="1868" y="5547"/>
                  </a:cubicBezTo>
                  <a:lnTo>
                    <a:pt x="2335" y="4380"/>
                  </a:lnTo>
                  <a:lnTo>
                    <a:pt x="2936" y="4646"/>
                  </a:lnTo>
                  <a:lnTo>
                    <a:pt x="3836" y="5347"/>
                  </a:lnTo>
                  <a:lnTo>
                    <a:pt x="3569" y="4913"/>
                  </a:lnTo>
                  <a:lnTo>
                    <a:pt x="5437" y="4480"/>
                  </a:lnTo>
                  <a:lnTo>
                    <a:pt x="5171" y="3813"/>
                  </a:lnTo>
                  <a:cubicBezTo>
                    <a:pt x="5171" y="3813"/>
                    <a:pt x="5838" y="3179"/>
                    <a:pt x="5738" y="3112"/>
                  </a:cubicBezTo>
                  <a:cubicBezTo>
                    <a:pt x="5604" y="3079"/>
                    <a:pt x="5104" y="3012"/>
                    <a:pt x="5104" y="3012"/>
                  </a:cubicBezTo>
                  <a:lnTo>
                    <a:pt x="4904" y="2378"/>
                  </a:lnTo>
                  <a:lnTo>
                    <a:pt x="4103" y="2745"/>
                  </a:lnTo>
                  <a:cubicBezTo>
                    <a:pt x="4103" y="2745"/>
                    <a:pt x="5137" y="1444"/>
                    <a:pt x="5004" y="1444"/>
                  </a:cubicBezTo>
                  <a:cubicBezTo>
                    <a:pt x="4870" y="1444"/>
                    <a:pt x="4403" y="1277"/>
                    <a:pt x="4403" y="1277"/>
                  </a:cubicBezTo>
                  <a:cubicBezTo>
                    <a:pt x="4403" y="1277"/>
                    <a:pt x="4241" y="9"/>
                    <a:pt x="4172" y="9"/>
                  </a:cubicBezTo>
                  <a:cubicBezTo>
                    <a:pt x="4171" y="9"/>
                    <a:pt x="4171" y="9"/>
                    <a:pt x="4170" y="10"/>
                  </a:cubicBezTo>
                  <a:lnTo>
                    <a:pt x="4136" y="10"/>
                  </a:lnTo>
                  <a:cubicBezTo>
                    <a:pt x="4136" y="4"/>
                    <a:pt x="4132" y="1"/>
                    <a:pt x="4125"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449;p50"/>
          <p:cNvSpPr txBox="1">
            <a:spLocks noGrp="1"/>
          </p:cNvSpPr>
          <p:nvPr>
            <p:ph type="title"/>
          </p:nvPr>
        </p:nvSpPr>
        <p:spPr>
          <a:xfrm>
            <a:off x="2057674" y="2337700"/>
            <a:ext cx="5714100" cy="1059900"/>
          </a:xfrm>
          <a:prstGeom prst="rect">
            <a:avLst/>
          </a:prstGeom>
        </p:spPr>
        <p:txBody>
          <a:bodyPr spcFirstLastPara="1" wrap="square" lIns="91425" tIns="91425" rIns="91425" bIns="91425" anchor="b" anchorCtr="0">
            <a:noAutofit/>
          </a:bodyPr>
          <a:lstStyle/>
          <a:p>
            <a:pPr>
              <a:lnSpc>
                <a:spcPct val="150000"/>
              </a:lnSpc>
            </a:pPr>
            <a:r>
              <a:rPr lang="en-US" sz="6000" b="1" kern="1200">
                <a:solidFill>
                  <a:schemeClr val="tx1">
                    <a:lumMod val="50000"/>
                  </a:schemeClr>
                </a:solidFill>
                <a:latin typeface="+mj-lt"/>
                <a:cs typeface="Arial" panose="020B0604020202020204" pitchFamily="34" charset="0"/>
              </a:rPr>
              <a:t>VIẾT</a:t>
            </a:r>
          </a:p>
        </p:txBody>
      </p:sp>
      <p:sp>
        <p:nvSpPr>
          <p:cNvPr id="23" name="Google Shape;1450;p50"/>
          <p:cNvSpPr txBox="1">
            <a:spLocks/>
          </p:cNvSpPr>
          <p:nvPr/>
        </p:nvSpPr>
        <p:spPr>
          <a:xfrm>
            <a:off x="1986338" y="2121949"/>
            <a:ext cx="2487600" cy="1059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000" b="1">
                <a:solidFill>
                  <a:schemeClr val="accent3">
                    <a:lumMod val="50000"/>
                  </a:schemeClr>
                </a:solidFill>
                <a:latin typeface="+mj-lt"/>
              </a:rPr>
              <a:t>02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grpSp>
        <p:nvGrpSpPr>
          <p:cNvPr id="1775" name="Google Shape;1775;p61"/>
          <p:cNvGrpSpPr/>
          <p:nvPr/>
        </p:nvGrpSpPr>
        <p:grpSpPr>
          <a:xfrm flipH="1">
            <a:off x="3699" y="4145566"/>
            <a:ext cx="1704342" cy="1017454"/>
            <a:chOff x="1808050" y="1151600"/>
            <a:chExt cx="2324525" cy="1387500"/>
          </a:xfrm>
        </p:grpSpPr>
        <p:sp>
          <p:nvSpPr>
            <p:cNvPr id="1776" name="Google Shape;1776;p61"/>
            <p:cNvSpPr/>
            <p:nvPr/>
          </p:nvSpPr>
          <p:spPr>
            <a:xfrm>
              <a:off x="1919750" y="1151600"/>
              <a:ext cx="2027750" cy="1147125"/>
            </a:xfrm>
            <a:custGeom>
              <a:avLst/>
              <a:gdLst/>
              <a:ahLst/>
              <a:cxnLst/>
              <a:rect l="l" t="t" r="r" b="b"/>
              <a:pathLst>
                <a:path w="81110" h="45885" extrusionOk="0">
                  <a:moveTo>
                    <a:pt x="38871" y="0"/>
                  </a:moveTo>
                  <a:cubicBezTo>
                    <a:pt x="36288" y="0"/>
                    <a:pt x="33603" y="315"/>
                    <a:pt x="30822" y="1000"/>
                  </a:cubicBezTo>
                  <a:cubicBezTo>
                    <a:pt x="10214" y="6046"/>
                    <a:pt x="3618" y="18964"/>
                    <a:pt x="1520" y="28235"/>
                  </a:cubicBezTo>
                  <a:cubicBezTo>
                    <a:pt x="1" y="34770"/>
                    <a:pt x="4864" y="41275"/>
                    <a:pt x="10487" y="44071"/>
                  </a:cubicBezTo>
                  <a:cubicBezTo>
                    <a:pt x="12579" y="45105"/>
                    <a:pt x="23100" y="45885"/>
                    <a:pt x="35352" y="45885"/>
                  </a:cubicBezTo>
                  <a:cubicBezTo>
                    <a:pt x="54789" y="45885"/>
                    <a:pt x="78585" y="43923"/>
                    <a:pt x="80002" y="37901"/>
                  </a:cubicBezTo>
                  <a:cubicBezTo>
                    <a:pt x="81110" y="33082"/>
                    <a:pt x="65361" y="0"/>
                    <a:pt x="38871"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1"/>
            <p:cNvSpPr/>
            <p:nvPr/>
          </p:nvSpPr>
          <p:spPr>
            <a:xfrm>
              <a:off x="2327050" y="1669175"/>
              <a:ext cx="751575" cy="629600"/>
            </a:xfrm>
            <a:custGeom>
              <a:avLst/>
              <a:gdLst/>
              <a:ahLst/>
              <a:cxnLst/>
              <a:rect l="l" t="t" r="r" b="b"/>
              <a:pathLst>
                <a:path w="30063" h="25184" extrusionOk="0">
                  <a:moveTo>
                    <a:pt x="24410" y="1"/>
                  </a:moveTo>
                  <a:cubicBezTo>
                    <a:pt x="20475" y="1"/>
                    <a:pt x="13721" y="2440"/>
                    <a:pt x="10548" y="3793"/>
                  </a:cubicBezTo>
                  <a:cubicBezTo>
                    <a:pt x="8147" y="4827"/>
                    <a:pt x="6202" y="6195"/>
                    <a:pt x="5077" y="7562"/>
                  </a:cubicBezTo>
                  <a:cubicBezTo>
                    <a:pt x="4834" y="7745"/>
                    <a:pt x="4651" y="7927"/>
                    <a:pt x="4469" y="8170"/>
                  </a:cubicBezTo>
                  <a:cubicBezTo>
                    <a:pt x="3223" y="10055"/>
                    <a:pt x="4469" y="13277"/>
                    <a:pt x="7387" y="16468"/>
                  </a:cubicBezTo>
                  <a:cubicBezTo>
                    <a:pt x="2980" y="17532"/>
                    <a:pt x="1" y="19538"/>
                    <a:pt x="1" y="21879"/>
                  </a:cubicBezTo>
                  <a:cubicBezTo>
                    <a:pt x="1" y="22821"/>
                    <a:pt x="518" y="23733"/>
                    <a:pt x="1429" y="24553"/>
                  </a:cubicBezTo>
                  <a:cubicBezTo>
                    <a:pt x="5932" y="24947"/>
                    <a:pt x="12068" y="25183"/>
                    <a:pt x="18732" y="25183"/>
                  </a:cubicBezTo>
                  <a:cubicBezTo>
                    <a:pt x="21336" y="25183"/>
                    <a:pt x="24020" y="25147"/>
                    <a:pt x="26719" y="25070"/>
                  </a:cubicBezTo>
                  <a:cubicBezTo>
                    <a:pt x="27357" y="24827"/>
                    <a:pt x="27843" y="24462"/>
                    <a:pt x="28178" y="23946"/>
                  </a:cubicBezTo>
                  <a:cubicBezTo>
                    <a:pt x="30062" y="21119"/>
                    <a:pt x="26293" y="15313"/>
                    <a:pt x="19728" y="10936"/>
                  </a:cubicBezTo>
                  <a:cubicBezTo>
                    <a:pt x="18755" y="10268"/>
                    <a:pt x="17721" y="9690"/>
                    <a:pt x="16749" y="9173"/>
                  </a:cubicBezTo>
                  <a:cubicBezTo>
                    <a:pt x="21673" y="6985"/>
                    <a:pt x="28330" y="3672"/>
                    <a:pt x="27296" y="1179"/>
                  </a:cubicBezTo>
                  <a:cubicBezTo>
                    <a:pt x="26935" y="334"/>
                    <a:pt x="25865" y="1"/>
                    <a:pt x="24410" y="1"/>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1"/>
            <p:cNvSpPr/>
            <p:nvPr/>
          </p:nvSpPr>
          <p:spPr>
            <a:xfrm>
              <a:off x="3195625" y="1736550"/>
              <a:ext cx="646675" cy="544200"/>
            </a:xfrm>
            <a:custGeom>
              <a:avLst/>
              <a:gdLst/>
              <a:ahLst/>
              <a:cxnLst/>
              <a:rect l="l" t="t" r="r" b="b"/>
              <a:pathLst>
                <a:path w="25867" h="21768" extrusionOk="0">
                  <a:moveTo>
                    <a:pt x="21384" y="0"/>
                  </a:moveTo>
                  <a:cubicBezTo>
                    <a:pt x="16900" y="0"/>
                    <a:pt x="10046" y="3666"/>
                    <a:pt x="5684" y="8028"/>
                  </a:cubicBezTo>
                  <a:cubicBezTo>
                    <a:pt x="0" y="13712"/>
                    <a:pt x="730" y="18424"/>
                    <a:pt x="4073" y="21767"/>
                  </a:cubicBezTo>
                  <a:lnTo>
                    <a:pt x="4104" y="21767"/>
                  </a:lnTo>
                  <a:cubicBezTo>
                    <a:pt x="5046" y="21676"/>
                    <a:pt x="5988" y="21615"/>
                    <a:pt x="6930" y="21524"/>
                  </a:cubicBezTo>
                  <a:cubicBezTo>
                    <a:pt x="8177" y="21403"/>
                    <a:pt x="9392" y="21281"/>
                    <a:pt x="10578" y="21129"/>
                  </a:cubicBezTo>
                  <a:lnTo>
                    <a:pt x="10608" y="21129"/>
                  </a:lnTo>
                  <a:cubicBezTo>
                    <a:pt x="11490" y="21007"/>
                    <a:pt x="12371" y="20886"/>
                    <a:pt x="13192" y="20764"/>
                  </a:cubicBezTo>
                  <a:lnTo>
                    <a:pt x="13222" y="20764"/>
                  </a:lnTo>
                  <a:cubicBezTo>
                    <a:pt x="14073" y="20643"/>
                    <a:pt x="14894" y="20521"/>
                    <a:pt x="15684" y="20399"/>
                  </a:cubicBezTo>
                  <a:cubicBezTo>
                    <a:pt x="15715" y="20399"/>
                    <a:pt x="15715" y="20369"/>
                    <a:pt x="15715" y="20369"/>
                  </a:cubicBezTo>
                  <a:cubicBezTo>
                    <a:pt x="15988" y="20339"/>
                    <a:pt x="16231" y="20308"/>
                    <a:pt x="16475" y="20247"/>
                  </a:cubicBezTo>
                  <a:lnTo>
                    <a:pt x="16505" y="20247"/>
                  </a:lnTo>
                  <a:cubicBezTo>
                    <a:pt x="17022" y="20156"/>
                    <a:pt x="17538" y="20065"/>
                    <a:pt x="18025" y="19944"/>
                  </a:cubicBezTo>
                  <a:cubicBezTo>
                    <a:pt x="22219" y="15658"/>
                    <a:pt x="25715" y="9153"/>
                    <a:pt x="25867" y="4715"/>
                  </a:cubicBezTo>
                  <a:cubicBezTo>
                    <a:pt x="25137" y="3317"/>
                    <a:pt x="24317" y="1828"/>
                    <a:pt x="23374" y="308"/>
                  </a:cubicBezTo>
                  <a:cubicBezTo>
                    <a:pt x="22789" y="98"/>
                    <a:pt x="22118" y="0"/>
                    <a:pt x="21384" y="0"/>
                  </a:cubicBezTo>
                  <a:close/>
                </a:path>
              </a:pathLst>
            </a:custGeom>
            <a:solidFill>
              <a:srgbClr val="C1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1"/>
            <p:cNvSpPr/>
            <p:nvPr/>
          </p:nvSpPr>
          <p:spPr>
            <a:xfrm>
              <a:off x="2188750" y="2016275"/>
              <a:ext cx="711300" cy="307775"/>
            </a:xfrm>
            <a:custGeom>
              <a:avLst/>
              <a:gdLst/>
              <a:ahLst/>
              <a:cxnLst/>
              <a:rect l="l" t="t" r="r" b="b"/>
              <a:pathLst>
                <a:path w="28452" h="12311" extrusionOk="0">
                  <a:moveTo>
                    <a:pt x="14226" y="1"/>
                  </a:moveTo>
                  <a:cubicBezTo>
                    <a:pt x="6384" y="1"/>
                    <a:pt x="1" y="2767"/>
                    <a:pt x="1" y="6171"/>
                  </a:cubicBezTo>
                  <a:cubicBezTo>
                    <a:pt x="1" y="9575"/>
                    <a:pt x="6384" y="12311"/>
                    <a:pt x="14226" y="12311"/>
                  </a:cubicBezTo>
                  <a:cubicBezTo>
                    <a:pt x="22098" y="12311"/>
                    <a:pt x="28451" y="9575"/>
                    <a:pt x="28451" y="6171"/>
                  </a:cubicBezTo>
                  <a:cubicBezTo>
                    <a:pt x="28451" y="2767"/>
                    <a:pt x="22098" y="1"/>
                    <a:pt x="14226"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1"/>
            <p:cNvSpPr/>
            <p:nvPr/>
          </p:nvSpPr>
          <p:spPr>
            <a:xfrm>
              <a:off x="2253350" y="1789950"/>
              <a:ext cx="686975" cy="470150"/>
            </a:xfrm>
            <a:custGeom>
              <a:avLst/>
              <a:gdLst/>
              <a:ahLst/>
              <a:cxnLst/>
              <a:rect l="l" t="t" r="r" b="b"/>
              <a:pathLst>
                <a:path w="27479" h="18806" extrusionOk="0">
                  <a:moveTo>
                    <a:pt x="5640" y="1"/>
                  </a:moveTo>
                  <a:cubicBezTo>
                    <a:pt x="3904" y="1"/>
                    <a:pt x="2569" y="490"/>
                    <a:pt x="1885" y="1516"/>
                  </a:cubicBezTo>
                  <a:cubicBezTo>
                    <a:pt x="0" y="4342"/>
                    <a:pt x="3800" y="10178"/>
                    <a:pt x="10335" y="14525"/>
                  </a:cubicBezTo>
                  <a:cubicBezTo>
                    <a:pt x="14500" y="17295"/>
                    <a:pt x="18788" y="18806"/>
                    <a:pt x="21838" y="18806"/>
                  </a:cubicBezTo>
                  <a:cubicBezTo>
                    <a:pt x="23575" y="18806"/>
                    <a:pt x="24910" y="18316"/>
                    <a:pt x="25594" y="17291"/>
                  </a:cubicBezTo>
                  <a:cubicBezTo>
                    <a:pt x="27478" y="14464"/>
                    <a:pt x="23709" y="8628"/>
                    <a:pt x="17144" y="4281"/>
                  </a:cubicBezTo>
                  <a:cubicBezTo>
                    <a:pt x="12979" y="1512"/>
                    <a:pt x="8691" y="1"/>
                    <a:pt x="5640"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1"/>
            <p:cNvSpPr/>
            <p:nvPr/>
          </p:nvSpPr>
          <p:spPr>
            <a:xfrm>
              <a:off x="2272350" y="1623575"/>
              <a:ext cx="631500" cy="298800"/>
            </a:xfrm>
            <a:custGeom>
              <a:avLst/>
              <a:gdLst/>
              <a:ahLst/>
              <a:cxnLst/>
              <a:rect l="l" t="t" r="r" b="b"/>
              <a:pathLst>
                <a:path w="25260" h="11952" extrusionOk="0">
                  <a:moveTo>
                    <a:pt x="21066" y="1"/>
                  </a:moveTo>
                  <a:cubicBezTo>
                    <a:pt x="17131" y="1"/>
                    <a:pt x="10377" y="2440"/>
                    <a:pt x="7204" y="3794"/>
                  </a:cubicBezTo>
                  <a:cubicBezTo>
                    <a:pt x="2888" y="5648"/>
                    <a:pt x="0" y="8657"/>
                    <a:pt x="791" y="10541"/>
                  </a:cubicBezTo>
                  <a:cubicBezTo>
                    <a:pt x="1191" y="11480"/>
                    <a:pt x="2455" y="11951"/>
                    <a:pt x="4170" y="11951"/>
                  </a:cubicBezTo>
                  <a:cubicBezTo>
                    <a:pt x="5843" y="11951"/>
                    <a:pt x="7945" y="11503"/>
                    <a:pt x="10092" y="10602"/>
                  </a:cubicBezTo>
                  <a:cubicBezTo>
                    <a:pt x="14438" y="8748"/>
                    <a:pt x="25259" y="4310"/>
                    <a:pt x="23952" y="1180"/>
                  </a:cubicBezTo>
                  <a:cubicBezTo>
                    <a:pt x="23591" y="334"/>
                    <a:pt x="22521" y="1"/>
                    <a:pt x="21066"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1"/>
            <p:cNvSpPr/>
            <p:nvPr/>
          </p:nvSpPr>
          <p:spPr>
            <a:xfrm>
              <a:off x="3736650" y="1536875"/>
              <a:ext cx="385775" cy="302375"/>
            </a:xfrm>
            <a:custGeom>
              <a:avLst/>
              <a:gdLst/>
              <a:ahLst/>
              <a:cxnLst/>
              <a:rect l="l" t="t" r="r" b="b"/>
              <a:pathLst>
                <a:path w="15431" h="12095" extrusionOk="0">
                  <a:moveTo>
                    <a:pt x="10166" y="0"/>
                  </a:moveTo>
                  <a:cubicBezTo>
                    <a:pt x="8320" y="0"/>
                    <a:pt x="7711" y="1711"/>
                    <a:pt x="7387" y="3280"/>
                  </a:cubicBezTo>
                  <a:cubicBezTo>
                    <a:pt x="6992" y="5195"/>
                    <a:pt x="1" y="10028"/>
                    <a:pt x="1" y="10028"/>
                  </a:cubicBezTo>
                  <a:lnTo>
                    <a:pt x="396" y="11213"/>
                  </a:lnTo>
                  <a:lnTo>
                    <a:pt x="1277" y="12094"/>
                  </a:lnTo>
                  <a:cubicBezTo>
                    <a:pt x="1277" y="12094"/>
                    <a:pt x="7883" y="8523"/>
                    <a:pt x="10242" y="8523"/>
                  </a:cubicBezTo>
                  <a:cubicBezTo>
                    <a:pt x="10393" y="8523"/>
                    <a:pt x="10526" y="8538"/>
                    <a:pt x="10639" y="8569"/>
                  </a:cubicBezTo>
                  <a:cubicBezTo>
                    <a:pt x="11260" y="8749"/>
                    <a:pt x="11921" y="8893"/>
                    <a:pt x="12544" y="8893"/>
                  </a:cubicBezTo>
                  <a:cubicBezTo>
                    <a:pt x="13812" y="8893"/>
                    <a:pt x="14923" y="8297"/>
                    <a:pt x="15229" y="6198"/>
                  </a:cubicBezTo>
                  <a:cubicBezTo>
                    <a:pt x="15430" y="4765"/>
                    <a:pt x="14467" y="4392"/>
                    <a:pt x="13388" y="4392"/>
                  </a:cubicBezTo>
                  <a:cubicBezTo>
                    <a:pt x="13163" y="4392"/>
                    <a:pt x="12932" y="4408"/>
                    <a:pt x="12706" y="4435"/>
                  </a:cubicBezTo>
                  <a:cubicBezTo>
                    <a:pt x="12661" y="4441"/>
                    <a:pt x="12617" y="4444"/>
                    <a:pt x="12574" y="4444"/>
                  </a:cubicBezTo>
                  <a:cubicBezTo>
                    <a:pt x="11959" y="4444"/>
                    <a:pt x="11638" y="3850"/>
                    <a:pt x="12007" y="3310"/>
                  </a:cubicBezTo>
                  <a:cubicBezTo>
                    <a:pt x="12767" y="2216"/>
                    <a:pt x="13223" y="818"/>
                    <a:pt x="11582" y="271"/>
                  </a:cubicBezTo>
                  <a:cubicBezTo>
                    <a:pt x="11043" y="84"/>
                    <a:pt x="10574" y="0"/>
                    <a:pt x="10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1"/>
            <p:cNvSpPr/>
            <p:nvPr/>
          </p:nvSpPr>
          <p:spPr>
            <a:xfrm>
              <a:off x="3116575" y="1734650"/>
              <a:ext cx="745500" cy="536900"/>
            </a:xfrm>
            <a:custGeom>
              <a:avLst/>
              <a:gdLst/>
              <a:ahLst/>
              <a:cxnLst/>
              <a:rect l="l" t="t" r="r" b="b"/>
              <a:pathLst>
                <a:path w="29820" h="21476" extrusionOk="0">
                  <a:moveTo>
                    <a:pt x="21729" y="1"/>
                  </a:moveTo>
                  <a:cubicBezTo>
                    <a:pt x="17362" y="1"/>
                    <a:pt x="11536" y="1812"/>
                    <a:pt x="7235" y="4457"/>
                  </a:cubicBezTo>
                  <a:cubicBezTo>
                    <a:pt x="366" y="8652"/>
                    <a:pt x="1" y="13393"/>
                    <a:pt x="2493" y="17436"/>
                  </a:cubicBezTo>
                  <a:cubicBezTo>
                    <a:pt x="3988" y="19860"/>
                    <a:pt x="6161" y="21476"/>
                    <a:pt x="9142" y="21476"/>
                  </a:cubicBezTo>
                  <a:cubicBezTo>
                    <a:pt x="11132" y="21476"/>
                    <a:pt x="13483" y="20756"/>
                    <a:pt x="16232" y="19077"/>
                  </a:cubicBezTo>
                  <a:cubicBezTo>
                    <a:pt x="23102" y="14852"/>
                    <a:pt x="29819" y="6190"/>
                    <a:pt x="27357" y="2147"/>
                  </a:cubicBezTo>
                  <a:cubicBezTo>
                    <a:pt x="26425" y="647"/>
                    <a:pt x="24337" y="1"/>
                    <a:pt x="21729"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1"/>
            <p:cNvSpPr/>
            <p:nvPr/>
          </p:nvSpPr>
          <p:spPr>
            <a:xfrm>
              <a:off x="1986625" y="2227525"/>
              <a:ext cx="775" cy="775"/>
            </a:xfrm>
            <a:custGeom>
              <a:avLst/>
              <a:gdLst/>
              <a:ahLst/>
              <a:cxnLst/>
              <a:rect l="l" t="t" r="r" b="b"/>
              <a:pathLst>
                <a:path w="31" h="31" extrusionOk="0">
                  <a:moveTo>
                    <a:pt x="31" y="1"/>
                  </a:moveTo>
                  <a:cubicBezTo>
                    <a:pt x="1" y="1"/>
                    <a:pt x="31" y="1"/>
                    <a:pt x="31" y="31"/>
                  </a:cubicBezTo>
                  <a:cubicBezTo>
                    <a:pt x="31" y="1"/>
                    <a:pt x="31" y="1"/>
                    <a:pt x="31" y="1"/>
                  </a:cubicBezTo>
                  <a:close/>
                </a:path>
              </a:pathLst>
            </a:custGeom>
            <a:solidFill>
              <a:srgbClr val="E0D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1"/>
            <p:cNvSpPr/>
            <p:nvPr/>
          </p:nvSpPr>
          <p:spPr>
            <a:xfrm>
              <a:off x="3953975" y="2227525"/>
              <a:ext cx="25" cy="775"/>
            </a:xfrm>
            <a:custGeom>
              <a:avLst/>
              <a:gdLst/>
              <a:ahLst/>
              <a:cxnLst/>
              <a:rect l="l" t="t" r="r" b="b"/>
              <a:pathLst>
                <a:path w="1" h="31" extrusionOk="0">
                  <a:moveTo>
                    <a:pt x="1" y="1"/>
                  </a:moveTo>
                  <a:cubicBezTo>
                    <a:pt x="1" y="1"/>
                    <a:pt x="1" y="1"/>
                    <a:pt x="1" y="31"/>
                  </a:cubicBezTo>
                  <a:cubicBezTo>
                    <a:pt x="1" y="1"/>
                    <a:pt x="1" y="1"/>
                    <a:pt x="1" y="1"/>
                  </a:cubicBezTo>
                  <a:close/>
                </a:path>
              </a:pathLst>
            </a:custGeom>
            <a:solidFill>
              <a:srgbClr val="E0D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1"/>
            <p:cNvSpPr/>
            <p:nvPr/>
          </p:nvSpPr>
          <p:spPr>
            <a:xfrm>
              <a:off x="1987375" y="2228275"/>
              <a:ext cx="1966625" cy="310825"/>
            </a:xfrm>
            <a:custGeom>
              <a:avLst/>
              <a:gdLst/>
              <a:ahLst/>
              <a:cxnLst/>
              <a:rect l="l" t="t" r="r" b="b"/>
              <a:pathLst>
                <a:path w="78665" h="12433" extrusionOk="0">
                  <a:moveTo>
                    <a:pt x="1" y="1"/>
                  </a:moveTo>
                  <a:lnTo>
                    <a:pt x="1" y="1"/>
                  </a:lnTo>
                  <a:cubicBezTo>
                    <a:pt x="153" y="396"/>
                    <a:pt x="4743" y="12433"/>
                    <a:pt x="22585" y="12433"/>
                  </a:cubicBezTo>
                  <a:lnTo>
                    <a:pt x="56051" y="12433"/>
                  </a:lnTo>
                  <a:cubicBezTo>
                    <a:pt x="73923" y="12433"/>
                    <a:pt x="78513" y="396"/>
                    <a:pt x="78665" y="1"/>
                  </a:cubicBezTo>
                  <a:lnTo>
                    <a:pt x="78665" y="1"/>
                  </a:lnTo>
                  <a:cubicBezTo>
                    <a:pt x="78148" y="366"/>
                    <a:pt x="39333" y="1278"/>
                    <a:pt x="39333" y="1278"/>
                  </a:cubicBezTo>
                  <a:cubicBezTo>
                    <a:pt x="39333" y="1278"/>
                    <a:pt x="518" y="36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1"/>
            <p:cNvSpPr/>
            <p:nvPr/>
          </p:nvSpPr>
          <p:spPr>
            <a:xfrm>
              <a:off x="2019300" y="2238175"/>
              <a:ext cx="1927125" cy="239375"/>
            </a:xfrm>
            <a:custGeom>
              <a:avLst/>
              <a:gdLst/>
              <a:ahLst/>
              <a:cxnLst/>
              <a:rect l="l" t="t" r="r" b="b"/>
              <a:pathLst>
                <a:path w="77085" h="9575" extrusionOk="0">
                  <a:moveTo>
                    <a:pt x="639" y="0"/>
                  </a:moveTo>
                  <a:lnTo>
                    <a:pt x="1" y="2037"/>
                  </a:lnTo>
                  <a:cubicBezTo>
                    <a:pt x="213" y="2341"/>
                    <a:pt x="396" y="2645"/>
                    <a:pt x="639" y="2948"/>
                  </a:cubicBezTo>
                  <a:lnTo>
                    <a:pt x="67175" y="9575"/>
                  </a:lnTo>
                  <a:cubicBezTo>
                    <a:pt x="73497" y="6657"/>
                    <a:pt x="76233" y="2037"/>
                    <a:pt x="77084" y="274"/>
                  </a:cubicBezTo>
                  <a:lnTo>
                    <a:pt x="62160" y="243"/>
                  </a:lnTo>
                  <a:cubicBezTo>
                    <a:pt x="51096" y="547"/>
                    <a:pt x="38056" y="882"/>
                    <a:pt x="38056" y="882"/>
                  </a:cubicBezTo>
                  <a:cubicBezTo>
                    <a:pt x="38056" y="882"/>
                    <a:pt x="19211" y="426"/>
                    <a:pt x="7599" y="31"/>
                  </a:cubicBezTo>
                  <a:lnTo>
                    <a:pt x="639" y="0"/>
                  </a:ln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1"/>
            <p:cNvSpPr/>
            <p:nvPr/>
          </p:nvSpPr>
          <p:spPr>
            <a:xfrm>
              <a:off x="1808050" y="2178450"/>
              <a:ext cx="2324525" cy="104275"/>
            </a:xfrm>
            <a:custGeom>
              <a:avLst/>
              <a:gdLst/>
              <a:ahLst/>
              <a:cxnLst/>
              <a:rect l="l" t="t" r="r" b="b"/>
              <a:pathLst>
                <a:path w="92981" h="4171" extrusionOk="0">
                  <a:moveTo>
                    <a:pt x="25293" y="0"/>
                  </a:moveTo>
                  <a:cubicBezTo>
                    <a:pt x="10275" y="0"/>
                    <a:pt x="1" y="270"/>
                    <a:pt x="1" y="2085"/>
                  </a:cubicBezTo>
                  <a:cubicBezTo>
                    <a:pt x="1" y="3900"/>
                    <a:pt x="10275" y="4170"/>
                    <a:pt x="25293" y="4170"/>
                  </a:cubicBezTo>
                  <a:cubicBezTo>
                    <a:pt x="31653" y="4170"/>
                    <a:pt x="38864" y="4122"/>
                    <a:pt x="46506" y="4122"/>
                  </a:cubicBezTo>
                  <a:cubicBezTo>
                    <a:pt x="54139" y="4122"/>
                    <a:pt x="61343" y="4170"/>
                    <a:pt x="67699" y="4170"/>
                  </a:cubicBezTo>
                  <a:cubicBezTo>
                    <a:pt x="82706" y="4170"/>
                    <a:pt x="92981" y="3900"/>
                    <a:pt x="92981" y="2085"/>
                  </a:cubicBezTo>
                  <a:cubicBezTo>
                    <a:pt x="92981" y="270"/>
                    <a:pt x="82706" y="0"/>
                    <a:pt x="67699" y="0"/>
                  </a:cubicBezTo>
                  <a:cubicBezTo>
                    <a:pt x="61343" y="0"/>
                    <a:pt x="54139" y="49"/>
                    <a:pt x="46506" y="49"/>
                  </a:cubicBezTo>
                  <a:cubicBezTo>
                    <a:pt x="38864" y="49"/>
                    <a:pt x="31653" y="0"/>
                    <a:pt x="252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61"/>
          <p:cNvGrpSpPr/>
          <p:nvPr/>
        </p:nvGrpSpPr>
        <p:grpSpPr>
          <a:xfrm>
            <a:off x="-187457" y="-173900"/>
            <a:ext cx="2487175" cy="1449900"/>
            <a:chOff x="168950" y="435700"/>
            <a:chExt cx="2487175" cy="1449900"/>
          </a:xfrm>
        </p:grpSpPr>
        <p:sp>
          <p:nvSpPr>
            <p:cNvPr id="1790" name="Google Shape;1790;p61"/>
            <p:cNvSpPr/>
            <p:nvPr/>
          </p:nvSpPr>
          <p:spPr>
            <a:xfrm>
              <a:off x="168950" y="435700"/>
              <a:ext cx="2320000" cy="1057800"/>
            </a:xfrm>
            <a:custGeom>
              <a:avLst/>
              <a:gdLst/>
              <a:ahLst/>
              <a:cxnLst/>
              <a:rect l="l" t="t" r="r" b="b"/>
              <a:pathLst>
                <a:path w="92800" h="42312" fill="none" extrusionOk="0">
                  <a:moveTo>
                    <a:pt x="1" y="40488"/>
                  </a:moveTo>
                  <a:cubicBezTo>
                    <a:pt x="1" y="40488"/>
                    <a:pt x="68087" y="42311"/>
                    <a:pt x="92799" y="1"/>
                  </a:cubicBezTo>
                </a:path>
              </a:pathLst>
            </a:custGeom>
            <a:noFill/>
            <a:ln w="28875" cap="flat" cmpd="sng">
              <a:solidFill>
                <a:srgbClr val="631E1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1"/>
            <p:cNvSpPr/>
            <p:nvPr/>
          </p:nvSpPr>
          <p:spPr>
            <a:xfrm>
              <a:off x="448600" y="1392400"/>
              <a:ext cx="451400" cy="493200"/>
            </a:xfrm>
            <a:custGeom>
              <a:avLst/>
              <a:gdLst/>
              <a:ahLst/>
              <a:cxnLst/>
              <a:rect l="l" t="t" r="r" b="b"/>
              <a:pathLst>
                <a:path w="18056" h="19728" extrusionOk="0">
                  <a:moveTo>
                    <a:pt x="15320" y="1"/>
                  </a:moveTo>
                  <a:cubicBezTo>
                    <a:pt x="10244" y="761"/>
                    <a:pt x="5107" y="1277"/>
                    <a:pt x="1" y="1551"/>
                  </a:cubicBezTo>
                  <a:lnTo>
                    <a:pt x="943" y="19728"/>
                  </a:lnTo>
                  <a:cubicBezTo>
                    <a:pt x="3770" y="18573"/>
                    <a:pt x="6536" y="17326"/>
                    <a:pt x="9241" y="16050"/>
                  </a:cubicBezTo>
                  <a:cubicBezTo>
                    <a:pt x="9241" y="16050"/>
                    <a:pt x="11399" y="16658"/>
                    <a:pt x="13587" y="17174"/>
                  </a:cubicBezTo>
                  <a:cubicBezTo>
                    <a:pt x="15470" y="17619"/>
                    <a:pt x="17375" y="17996"/>
                    <a:pt x="17910" y="17996"/>
                  </a:cubicBezTo>
                  <a:cubicBezTo>
                    <a:pt x="17996" y="17996"/>
                    <a:pt x="18047" y="17986"/>
                    <a:pt x="18056" y="17965"/>
                  </a:cubicBezTo>
                  <a:cubicBezTo>
                    <a:pt x="18056" y="17904"/>
                    <a:pt x="17904" y="16749"/>
                    <a:pt x="17661" y="15047"/>
                  </a:cubicBezTo>
                  <a:cubicBezTo>
                    <a:pt x="17387" y="13344"/>
                    <a:pt x="17053" y="11095"/>
                    <a:pt x="16718" y="8876"/>
                  </a:cubicBezTo>
                  <a:cubicBezTo>
                    <a:pt x="16019" y="4408"/>
                    <a:pt x="15320" y="1"/>
                    <a:pt x="1532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1"/>
            <p:cNvSpPr/>
            <p:nvPr/>
          </p:nvSpPr>
          <p:spPr>
            <a:xfrm>
              <a:off x="548900" y="1508650"/>
              <a:ext cx="231800" cy="219650"/>
            </a:xfrm>
            <a:custGeom>
              <a:avLst/>
              <a:gdLst/>
              <a:ahLst/>
              <a:cxnLst/>
              <a:rect l="l" t="t" r="r" b="b"/>
              <a:pathLst>
                <a:path w="9272" h="8786" extrusionOk="0">
                  <a:moveTo>
                    <a:pt x="4047" y="1"/>
                  </a:moveTo>
                  <a:cubicBezTo>
                    <a:pt x="4046" y="1"/>
                    <a:pt x="4045" y="1"/>
                    <a:pt x="4043" y="1"/>
                  </a:cubicBezTo>
                  <a:cubicBezTo>
                    <a:pt x="3861" y="32"/>
                    <a:pt x="3344" y="2038"/>
                    <a:pt x="3344" y="2038"/>
                  </a:cubicBezTo>
                  <a:lnTo>
                    <a:pt x="2372" y="1734"/>
                  </a:lnTo>
                  <a:cubicBezTo>
                    <a:pt x="2372" y="1734"/>
                    <a:pt x="2324" y="1710"/>
                    <a:pt x="2278" y="1710"/>
                  </a:cubicBezTo>
                  <a:cubicBezTo>
                    <a:pt x="2222" y="1710"/>
                    <a:pt x="2169" y="1747"/>
                    <a:pt x="2220" y="1916"/>
                  </a:cubicBezTo>
                  <a:cubicBezTo>
                    <a:pt x="2341" y="2220"/>
                    <a:pt x="3314" y="4439"/>
                    <a:pt x="3223" y="4500"/>
                  </a:cubicBezTo>
                  <a:cubicBezTo>
                    <a:pt x="3220" y="4502"/>
                    <a:pt x="3216" y="4503"/>
                    <a:pt x="3211" y="4503"/>
                  </a:cubicBezTo>
                  <a:cubicBezTo>
                    <a:pt x="3082" y="4503"/>
                    <a:pt x="2401" y="3709"/>
                    <a:pt x="2372" y="3679"/>
                  </a:cubicBezTo>
                  <a:cubicBezTo>
                    <a:pt x="2370" y="3678"/>
                    <a:pt x="2369" y="3677"/>
                    <a:pt x="2367" y="3677"/>
                  </a:cubicBezTo>
                  <a:cubicBezTo>
                    <a:pt x="2327" y="3677"/>
                    <a:pt x="2185" y="3960"/>
                    <a:pt x="2098" y="4105"/>
                  </a:cubicBezTo>
                  <a:cubicBezTo>
                    <a:pt x="2033" y="4213"/>
                    <a:pt x="1317" y="4229"/>
                    <a:pt x="879" y="4229"/>
                  </a:cubicBezTo>
                  <a:cubicBezTo>
                    <a:pt x="704" y="4229"/>
                    <a:pt x="574" y="4226"/>
                    <a:pt x="548" y="4226"/>
                  </a:cubicBezTo>
                  <a:cubicBezTo>
                    <a:pt x="457" y="4257"/>
                    <a:pt x="1004" y="5169"/>
                    <a:pt x="1004" y="5260"/>
                  </a:cubicBezTo>
                  <a:cubicBezTo>
                    <a:pt x="1004" y="5351"/>
                    <a:pt x="153" y="5989"/>
                    <a:pt x="92" y="6020"/>
                  </a:cubicBezTo>
                  <a:cubicBezTo>
                    <a:pt x="1" y="6020"/>
                    <a:pt x="2524" y="6810"/>
                    <a:pt x="2615" y="6871"/>
                  </a:cubicBezTo>
                  <a:cubicBezTo>
                    <a:pt x="2736" y="6932"/>
                    <a:pt x="2736" y="7570"/>
                    <a:pt x="2736" y="7570"/>
                  </a:cubicBezTo>
                  <a:lnTo>
                    <a:pt x="4317" y="6810"/>
                  </a:lnTo>
                  <a:lnTo>
                    <a:pt x="4317" y="8786"/>
                  </a:lnTo>
                  <a:lnTo>
                    <a:pt x="5533" y="8694"/>
                  </a:lnTo>
                  <a:lnTo>
                    <a:pt x="5168" y="6719"/>
                  </a:lnTo>
                  <a:lnTo>
                    <a:pt x="6870" y="7144"/>
                  </a:lnTo>
                  <a:cubicBezTo>
                    <a:pt x="6870" y="7144"/>
                    <a:pt x="6779" y="6506"/>
                    <a:pt x="6870" y="6445"/>
                  </a:cubicBezTo>
                  <a:cubicBezTo>
                    <a:pt x="6961" y="6354"/>
                    <a:pt x="9272" y="5077"/>
                    <a:pt x="9180" y="5077"/>
                  </a:cubicBezTo>
                  <a:cubicBezTo>
                    <a:pt x="9089" y="5077"/>
                    <a:pt x="8116" y="4621"/>
                    <a:pt x="8116" y="4530"/>
                  </a:cubicBezTo>
                  <a:cubicBezTo>
                    <a:pt x="8116" y="4439"/>
                    <a:pt x="8451" y="3436"/>
                    <a:pt x="8360" y="3436"/>
                  </a:cubicBezTo>
                  <a:cubicBezTo>
                    <a:pt x="8280" y="3463"/>
                    <a:pt x="7338" y="3792"/>
                    <a:pt x="7023" y="3792"/>
                  </a:cubicBezTo>
                  <a:cubicBezTo>
                    <a:pt x="6978" y="3792"/>
                    <a:pt x="6946" y="3786"/>
                    <a:pt x="6931" y="3770"/>
                  </a:cubicBezTo>
                  <a:cubicBezTo>
                    <a:pt x="6820" y="3632"/>
                    <a:pt x="6735" y="3116"/>
                    <a:pt x="6629" y="3116"/>
                  </a:cubicBezTo>
                  <a:cubicBezTo>
                    <a:pt x="6618" y="3116"/>
                    <a:pt x="6608" y="3121"/>
                    <a:pt x="6597" y="3132"/>
                  </a:cubicBezTo>
                  <a:cubicBezTo>
                    <a:pt x="6567" y="3162"/>
                    <a:pt x="5916" y="4227"/>
                    <a:pt x="5810" y="4227"/>
                  </a:cubicBezTo>
                  <a:cubicBezTo>
                    <a:pt x="5809" y="4227"/>
                    <a:pt x="5808" y="4227"/>
                    <a:pt x="5806" y="4226"/>
                  </a:cubicBezTo>
                  <a:cubicBezTo>
                    <a:pt x="5715" y="4196"/>
                    <a:pt x="6202" y="1825"/>
                    <a:pt x="6262" y="1491"/>
                  </a:cubicBezTo>
                  <a:cubicBezTo>
                    <a:pt x="6278" y="1339"/>
                    <a:pt x="6224" y="1301"/>
                    <a:pt x="6167" y="1301"/>
                  </a:cubicBezTo>
                  <a:cubicBezTo>
                    <a:pt x="6110" y="1301"/>
                    <a:pt x="6050" y="1339"/>
                    <a:pt x="6050" y="1339"/>
                  </a:cubicBezTo>
                  <a:lnTo>
                    <a:pt x="5168" y="1825"/>
                  </a:lnTo>
                  <a:cubicBezTo>
                    <a:pt x="5168" y="1825"/>
                    <a:pt x="4211" y="1"/>
                    <a:pt x="4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1"/>
            <p:cNvSpPr/>
            <p:nvPr/>
          </p:nvSpPr>
          <p:spPr>
            <a:xfrm>
              <a:off x="441000" y="1386225"/>
              <a:ext cx="403525" cy="65475"/>
            </a:xfrm>
            <a:custGeom>
              <a:avLst/>
              <a:gdLst/>
              <a:ahLst/>
              <a:cxnLst/>
              <a:rect l="l" t="t" r="r" b="b"/>
              <a:pathLst>
                <a:path w="16141" h="2619" extrusionOk="0">
                  <a:moveTo>
                    <a:pt x="15648" y="1"/>
                  </a:moveTo>
                  <a:cubicBezTo>
                    <a:pt x="15630" y="1"/>
                    <a:pt x="15612" y="2"/>
                    <a:pt x="15594" y="5"/>
                  </a:cubicBezTo>
                  <a:cubicBezTo>
                    <a:pt x="10578" y="765"/>
                    <a:pt x="5472" y="1281"/>
                    <a:pt x="396" y="1555"/>
                  </a:cubicBezTo>
                  <a:cubicBezTo>
                    <a:pt x="183" y="1585"/>
                    <a:pt x="1" y="1768"/>
                    <a:pt x="31" y="2011"/>
                  </a:cubicBezTo>
                  <a:lnTo>
                    <a:pt x="31" y="2193"/>
                  </a:lnTo>
                  <a:cubicBezTo>
                    <a:pt x="31" y="2436"/>
                    <a:pt x="244" y="2619"/>
                    <a:pt x="457" y="2619"/>
                  </a:cubicBezTo>
                  <a:cubicBezTo>
                    <a:pt x="5563" y="2345"/>
                    <a:pt x="10700" y="1798"/>
                    <a:pt x="15746" y="1038"/>
                  </a:cubicBezTo>
                  <a:cubicBezTo>
                    <a:pt x="15989" y="1008"/>
                    <a:pt x="16141" y="795"/>
                    <a:pt x="16110" y="552"/>
                  </a:cubicBezTo>
                  <a:lnTo>
                    <a:pt x="16080" y="369"/>
                  </a:lnTo>
                  <a:cubicBezTo>
                    <a:pt x="16024" y="147"/>
                    <a:pt x="15842" y="1"/>
                    <a:pt x="15648"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1"/>
            <p:cNvSpPr/>
            <p:nvPr/>
          </p:nvSpPr>
          <p:spPr>
            <a:xfrm>
              <a:off x="1023075" y="1260950"/>
              <a:ext cx="511450" cy="542575"/>
            </a:xfrm>
            <a:custGeom>
              <a:avLst/>
              <a:gdLst/>
              <a:ahLst/>
              <a:cxnLst/>
              <a:rect l="l" t="t" r="r" b="b"/>
              <a:pathLst>
                <a:path w="20458" h="21703" extrusionOk="0">
                  <a:moveTo>
                    <a:pt x="14743" y="0"/>
                  </a:moveTo>
                  <a:cubicBezTo>
                    <a:pt x="9940" y="1581"/>
                    <a:pt x="5016" y="2858"/>
                    <a:pt x="1" y="3891"/>
                  </a:cubicBezTo>
                  <a:lnTo>
                    <a:pt x="3648" y="21703"/>
                  </a:lnTo>
                  <a:cubicBezTo>
                    <a:pt x="6262" y="20153"/>
                    <a:pt x="8846" y="18511"/>
                    <a:pt x="11338" y="16809"/>
                  </a:cubicBezTo>
                  <a:cubicBezTo>
                    <a:pt x="11338" y="16809"/>
                    <a:pt x="13557" y="17083"/>
                    <a:pt x="15837" y="17235"/>
                  </a:cubicBezTo>
                  <a:cubicBezTo>
                    <a:pt x="17090" y="17318"/>
                    <a:pt x="18352" y="17365"/>
                    <a:pt x="19234" y="17365"/>
                  </a:cubicBezTo>
                  <a:cubicBezTo>
                    <a:pt x="19958" y="17365"/>
                    <a:pt x="20427" y="17334"/>
                    <a:pt x="20427" y="17265"/>
                  </a:cubicBezTo>
                  <a:cubicBezTo>
                    <a:pt x="20457" y="17174"/>
                    <a:pt x="20092" y="16080"/>
                    <a:pt x="19576" y="14438"/>
                  </a:cubicBezTo>
                  <a:cubicBezTo>
                    <a:pt x="19028" y="12797"/>
                    <a:pt x="18299" y="10669"/>
                    <a:pt x="17600" y="8511"/>
                  </a:cubicBezTo>
                  <a:cubicBezTo>
                    <a:pt x="16171" y="4256"/>
                    <a:pt x="14743" y="0"/>
                    <a:pt x="14743"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1"/>
            <p:cNvSpPr/>
            <p:nvPr/>
          </p:nvSpPr>
          <p:spPr>
            <a:xfrm>
              <a:off x="1156825" y="1404525"/>
              <a:ext cx="224950" cy="215875"/>
            </a:xfrm>
            <a:custGeom>
              <a:avLst/>
              <a:gdLst/>
              <a:ahLst/>
              <a:cxnLst/>
              <a:rect l="l" t="t" r="r" b="b"/>
              <a:pathLst>
                <a:path w="8998" h="8635" extrusionOk="0">
                  <a:moveTo>
                    <a:pt x="3049" y="1"/>
                  </a:moveTo>
                  <a:cubicBezTo>
                    <a:pt x="3046" y="1"/>
                    <a:pt x="3043" y="1"/>
                    <a:pt x="3040" y="2"/>
                  </a:cubicBezTo>
                  <a:cubicBezTo>
                    <a:pt x="2888" y="63"/>
                    <a:pt x="2675" y="2099"/>
                    <a:pt x="2675" y="2099"/>
                  </a:cubicBezTo>
                  <a:lnTo>
                    <a:pt x="1672" y="1947"/>
                  </a:lnTo>
                  <a:cubicBezTo>
                    <a:pt x="1672" y="1947"/>
                    <a:pt x="1646" y="1942"/>
                    <a:pt x="1615" y="1942"/>
                  </a:cubicBezTo>
                  <a:cubicBezTo>
                    <a:pt x="1544" y="1942"/>
                    <a:pt x="1445" y="1971"/>
                    <a:pt x="1551" y="2160"/>
                  </a:cubicBezTo>
                  <a:cubicBezTo>
                    <a:pt x="1703" y="2464"/>
                    <a:pt x="3010" y="4501"/>
                    <a:pt x="2918" y="4561"/>
                  </a:cubicBezTo>
                  <a:cubicBezTo>
                    <a:pt x="2916" y="4564"/>
                    <a:pt x="2912" y="4565"/>
                    <a:pt x="2907" y="4565"/>
                  </a:cubicBezTo>
                  <a:cubicBezTo>
                    <a:pt x="2788" y="4565"/>
                    <a:pt x="2005" y="3922"/>
                    <a:pt x="1976" y="3893"/>
                  </a:cubicBezTo>
                  <a:cubicBezTo>
                    <a:pt x="1974" y="3891"/>
                    <a:pt x="1971" y="3891"/>
                    <a:pt x="1968" y="3891"/>
                  </a:cubicBezTo>
                  <a:cubicBezTo>
                    <a:pt x="1908" y="3891"/>
                    <a:pt x="1822" y="4203"/>
                    <a:pt x="1763" y="4349"/>
                  </a:cubicBezTo>
                  <a:cubicBezTo>
                    <a:pt x="1703" y="4501"/>
                    <a:pt x="365" y="4683"/>
                    <a:pt x="274" y="4713"/>
                  </a:cubicBezTo>
                  <a:cubicBezTo>
                    <a:pt x="183" y="4744"/>
                    <a:pt x="851" y="5565"/>
                    <a:pt x="882" y="5656"/>
                  </a:cubicBezTo>
                  <a:cubicBezTo>
                    <a:pt x="882" y="5747"/>
                    <a:pt x="152" y="6507"/>
                    <a:pt x="61" y="6537"/>
                  </a:cubicBezTo>
                  <a:cubicBezTo>
                    <a:pt x="0" y="6568"/>
                    <a:pt x="2584" y="6963"/>
                    <a:pt x="2706" y="6993"/>
                  </a:cubicBezTo>
                  <a:cubicBezTo>
                    <a:pt x="2827" y="7054"/>
                    <a:pt x="2949" y="7662"/>
                    <a:pt x="2949" y="7662"/>
                  </a:cubicBezTo>
                  <a:cubicBezTo>
                    <a:pt x="3435" y="7327"/>
                    <a:pt x="3921" y="7024"/>
                    <a:pt x="4377" y="6689"/>
                  </a:cubicBezTo>
                  <a:lnTo>
                    <a:pt x="4681" y="8635"/>
                  </a:lnTo>
                  <a:lnTo>
                    <a:pt x="5867" y="8361"/>
                  </a:lnTo>
                  <a:lnTo>
                    <a:pt x="5228" y="6476"/>
                  </a:lnTo>
                  <a:lnTo>
                    <a:pt x="5228" y="6476"/>
                  </a:lnTo>
                  <a:cubicBezTo>
                    <a:pt x="5806" y="6507"/>
                    <a:pt x="6384" y="6568"/>
                    <a:pt x="6961" y="6598"/>
                  </a:cubicBezTo>
                  <a:cubicBezTo>
                    <a:pt x="6961" y="6598"/>
                    <a:pt x="6779" y="5990"/>
                    <a:pt x="6839" y="5899"/>
                  </a:cubicBezTo>
                  <a:cubicBezTo>
                    <a:pt x="6931" y="5808"/>
                    <a:pt x="8998" y="4197"/>
                    <a:pt x="8906" y="4197"/>
                  </a:cubicBezTo>
                  <a:cubicBezTo>
                    <a:pt x="8815" y="4197"/>
                    <a:pt x="7812" y="3923"/>
                    <a:pt x="7782" y="3832"/>
                  </a:cubicBezTo>
                  <a:cubicBezTo>
                    <a:pt x="7752" y="3742"/>
                    <a:pt x="7929" y="2707"/>
                    <a:pt x="7846" y="2707"/>
                  </a:cubicBezTo>
                  <a:cubicBezTo>
                    <a:pt x="7845" y="2707"/>
                    <a:pt x="7844" y="2707"/>
                    <a:pt x="7842" y="2707"/>
                  </a:cubicBezTo>
                  <a:cubicBezTo>
                    <a:pt x="7759" y="2735"/>
                    <a:pt x="6814" y="3270"/>
                    <a:pt x="6535" y="3270"/>
                  </a:cubicBezTo>
                  <a:cubicBezTo>
                    <a:pt x="6508" y="3270"/>
                    <a:pt x="6488" y="3265"/>
                    <a:pt x="6475" y="3254"/>
                  </a:cubicBezTo>
                  <a:cubicBezTo>
                    <a:pt x="6367" y="3147"/>
                    <a:pt x="6212" y="2682"/>
                    <a:pt x="6093" y="2682"/>
                  </a:cubicBezTo>
                  <a:cubicBezTo>
                    <a:pt x="6078" y="2682"/>
                    <a:pt x="6063" y="2690"/>
                    <a:pt x="6049" y="2707"/>
                  </a:cubicBezTo>
                  <a:cubicBezTo>
                    <a:pt x="6019" y="2737"/>
                    <a:pt x="5574" y="3893"/>
                    <a:pt x="5446" y="3893"/>
                  </a:cubicBezTo>
                  <a:cubicBezTo>
                    <a:pt x="5444" y="3893"/>
                    <a:pt x="5443" y="3893"/>
                    <a:pt x="5441" y="3893"/>
                  </a:cubicBezTo>
                  <a:cubicBezTo>
                    <a:pt x="5350" y="3893"/>
                    <a:pt x="5472" y="1461"/>
                    <a:pt x="5441" y="1127"/>
                  </a:cubicBezTo>
                  <a:cubicBezTo>
                    <a:pt x="5441" y="989"/>
                    <a:pt x="5397" y="951"/>
                    <a:pt x="5349" y="951"/>
                  </a:cubicBezTo>
                  <a:cubicBezTo>
                    <a:pt x="5292" y="951"/>
                    <a:pt x="5228" y="1005"/>
                    <a:pt x="5228" y="1005"/>
                  </a:cubicBezTo>
                  <a:lnTo>
                    <a:pt x="4469" y="1644"/>
                  </a:lnTo>
                  <a:cubicBezTo>
                    <a:pt x="4469" y="1644"/>
                    <a:pt x="3236" y="1"/>
                    <a:pt x="3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1"/>
            <p:cNvSpPr/>
            <p:nvPr/>
          </p:nvSpPr>
          <p:spPr>
            <a:xfrm>
              <a:off x="1016250" y="1254875"/>
              <a:ext cx="389850" cy="122700"/>
            </a:xfrm>
            <a:custGeom>
              <a:avLst/>
              <a:gdLst/>
              <a:ahLst/>
              <a:cxnLst/>
              <a:rect l="l" t="t" r="r" b="b"/>
              <a:pathLst>
                <a:path w="15594" h="4908" extrusionOk="0">
                  <a:moveTo>
                    <a:pt x="15071" y="0"/>
                  </a:moveTo>
                  <a:cubicBezTo>
                    <a:pt x="15022" y="0"/>
                    <a:pt x="14972" y="10"/>
                    <a:pt x="14924" y="31"/>
                  </a:cubicBezTo>
                  <a:cubicBezTo>
                    <a:pt x="10183" y="1581"/>
                    <a:pt x="5319" y="2857"/>
                    <a:pt x="365" y="3891"/>
                  </a:cubicBezTo>
                  <a:cubicBezTo>
                    <a:pt x="122" y="3921"/>
                    <a:pt x="0" y="4164"/>
                    <a:pt x="31" y="4377"/>
                  </a:cubicBezTo>
                  <a:lnTo>
                    <a:pt x="61" y="4560"/>
                  </a:lnTo>
                  <a:cubicBezTo>
                    <a:pt x="113" y="4766"/>
                    <a:pt x="274" y="4907"/>
                    <a:pt x="471" y="4907"/>
                  </a:cubicBezTo>
                  <a:cubicBezTo>
                    <a:pt x="506" y="4907"/>
                    <a:pt x="541" y="4903"/>
                    <a:pt x="578" y="4894"/>
                  </a:cubicBezTo>
                  <a:cubicBezTo>
                    <a:pt x="5563" y="3891"/>
                    <a:pt x="10487" y="2584"/>
                    <a:pt x="15259" y="1003"/>
                  </a:cubicBezTo>
                  <a:cubicBezTo>
                    <a:pt x="15472" y="942"/>
                    <a:pt x="15593" y="699"/>
                    <a:pt x="15502" y="487"/>
                  </a:cubicBezTo>
                  <a:lnTo>
                    <a:pt x="15472" y="304"/>
                  </a:lnTo>
                  <a:cubicBezTo>
                    <a:pt x="15401" y="116"/>
                    <a:pt x="15239" y="0"/>
                    <a:pt x="15071"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1"/>
            <p:cNvSpPr/>
            <p:nvPr/>
          </p:nvSpPr>
          <p:spPr>
            <a:xfrm>
              <a:off x="1569450" y="1027650"/>
              <a:ext cx="570700" cy="588200"/>
            </a:xfrm>
            <a:custGeom>
              <a:avLst/>
              <a:gdLst/>
              <a:ahLst/>
              <a:cxnLst/>
              <a:rect l="l" t="t" r="r" b="b"/>
              <a:pathLst>
                <a:path w="22828" h="23528" extrusionOk="0">
                  <a:moveTo>
                    <a:pt x="13162" y="1"/>
                  </a:moveTo>
                  <a:cubicBezTo>
                    <a:pt x="9028" y="2585"/>
                    <a:pt x="4620" y="4803"/>
                    <a:pt x="0" y="6688"/>
                  </a:cubicBezTo>
                  <a:lnTo>
                    <a:pt x="6930" y="23527"/>
                  </a:lnTo>
                  <a:cubicBezTo>
                    <a:pt x="9271" y="21460"/>
                    <a:pt x="11520" y="19333"/>
                    <a:pt x="13648" y="17114"/>
                  </a:cubicBezTo>
                  <a:cubicBezTo>
                    <a:pt x="13648" y="17114"/>
                    <a:pt x="14225" y="17053"/>
                    <a:pt x="15077" y="16962"/>
                  </a:cubicBezTo>
                  <a:cubicBezTo>
                    <a:pt x="15928" y="16840"/>
                    <a:pt x="17083" y="16719"/>
                    <a:pt x="18238" y="16506"/>
                  </a:cubicBezTo>
                  <a:cubicBezTo>
                    <a:pt x="18815" y="16384"/>
                    <a:pt x="19393" y="16293"/>
                    <a:pt x="19909" y="16202"/>
                  </a:cubicBezTo>
                  <a:cubicBezTo>
                    <a:pt x="20457" y="16080"/>
                    <a:pt x="20973" y="15959"/>
                    <a:pt x="21399" y="15867"/>
                  </a:cubicBezTo>
                  <a:cubicBezTo>
                    <a:pt x="22250" y="15655"/>
                    <a:pt x="22827" y="15472"/>
                    <a:pt x="22827" y="15412"/>
                  </a:cubicBezTo>
                  <a:cubicBezTo>
                    <a:pt x="22827" y="15320"/>
                    <a:pt x="22220" y="14317"/>
                    <a:pt x="21308" y="12858"/>
                  </a:cubicBezTo>
                  <a:cubicBezTo>
                    <a:pt x="20396" y="11430"/>
                    <a:pt x="19180" y="9515"/>
                    <a:pt x="17964" y="7600"/>
                  </a:cubicBezTo>
                  <a:cubicBezTo>
                    <a:pt x="15563" y="3800"/>
                    <a:pt x="13162" y="1"/>
                    <a:pt x="13162"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1"/>
            <p:cNvSpPr/>
            <p:nvPr/>
          </p:nvSpPr>
          <p:spPr>
            <a:xfrm>
              <a:off x="1735850" y="1200875"/>
              <a:ext cx="210000" cy="202200"/>
            </a:xfrm>
            <a:custGeom>
              <a:avLst/>
              <a:gdLst/>
              <a:ahLst/>
              <a:cxnLst/>
              <a:rect l="l" t="t" r="r" b="b"/>
              <a:pathLst>
                <a:path w="8400" h="8088" extrusionOk="0">
                  <a:moveTo>
                    <a:pt x="1805" y="0"/>
                  </a:moveTo>
                  <a:cubicBezTo>
                    <a:pt x="1801" y="0"/>
                    <a:pt x="1797" y="1"/>
                    <a:pt x="1794" y="2"/>
                  </a:cubicBezTo>
                  <a:cubicBezTo>
                    <a:pt x="1733" y="33"/>
                    <a:pt x="1764" y="580"/>
                    <a:pt x="1794" y="1096"/>
                  </a:cubicBezTo>
                  <a:cubicBezTo>
                    <a:pt x="1855" y="1613"/>
                    <a:pt x="1885" y="2130"/>
                    <a:pt x="1885" y="2130"/>
                  </a:cubicBezTo>
                  <a:lnTo>
                    <a:pt x="882" y="2160"/>
                  </a:lnTo>
                  <a:cubicBezTo>
                    <a:pt x="882" y="2160"/>
                    <a:pt x="609" y="2160"/>
                    <a:pt x="822" y="2403"/>
                  </a:cubicBezTo>
                  <a:cubicBezTo>
                    <a:pt x="1004" y="2647"/>
                    <a:pt x="2706" y="4410"/>
                    <a:pt x="2645" y="4470"/>
                  </a:cubicBezTo>
                  <a:cubicBezTo>
                    <a:pt x="2641" y="4477"/>
                    <a:pt x="2631" y="4481"/>
                    <a:pt x="2616" y="4481"/>
                  </a:cubicBezTo>
                  <a:cubicBezTo>
                    <a:pt x="2441" y="4481"/>
                    <a:pt x="1610" y="4014"/>
                    <a:pt x="1582" y="4014"/>
                  </a:cubicBezTo>
                  <a:cubicBezTo>
                    <a:pt x="1579" y="4013"/>
                    <a:pt x="1576" y="4012"/>
                    <a:pt x="1574" y="4012"/>
                  </a:cubicBezTo>
                  <a:cubicBezTo>
                    <a:pt x="1518" y="4012"/>
                    <a:pt x="1489" y="4326"/>
                    <a:pt x="1460" y="4501"/>
                  </a:cubicBezTo>
                  <a:cubicBezTo>
                    <a:pt x="1460" y="4683"/>
                    <a:pt x="153" y="5109"/>
                    <a:pt x="62" y="5139"/>
                  </a:cubicBezTo>
                  <a:cubicBezTo>
                    <a:pt x="1" y="5200"/>
                    <a:pt x="791" y="5868"/>
                    <a:pt x="852" y="5960"/>
                  </a:cubicBezTo>
                  <a:cubicBezTo>
                    <a:pt x="882" y="6051"/>
                    <a:pt x="305" y="6932"/>
                    <a:pt x="244" y="6963"/>
                  </a:cubicBezTo>
                  <a:cubicBezTo>
                    <a:pt x="229" y="6978"/>
                    <a:pt x="381" y="6986"/>
                    <a:pt x="620" y="6986"/>
                  </a:cubicBezTo>
                  <a:cubicBezTo>
                    <a:pt x="860" y="6986"/>
                    <a:pt x="1186" y="6978"/>
                    <a:pt x="1521" y="6963"/>
                  </a:cubicBezTo>
                  <a:cubicBezTo>
                    <a:pt x="2062" y="6938"/>
                    <a:pt x="2603" y="6894"/>
                    <a:pt x="2822" y="6894"/>
                  </a:cubicBezTo>
                  <a:cubicBezTo>
                    <a:pt x="2874" y="6894"/>
                    <a:pt x="2907" y="6896"/>
                    <a:pt x="2919" y="6902"/>
                  </a:cubicBezTo>
                  <a:cubicBezTo>
                    <a:pt x="3041" y="6932"/>
                    <a:pt x="3284" y="7510"/>
                    <a:pt x="3284" y="7510"/>
                  </a:cubicBezTo>
                  <a:cubicBezTo>
                    <a:pt x="3709" y="7084"/>
                    <a:pt x="4104" y="6689"/>
                    <a:pt x="4499" y="6233"/>
                  </a:cubicBezTo>
                  <a:lnTo>
                    <a:pt x="5199" y="8087"/>
                  </a:lnTo>
                  <a:lnTo>
                    <a:pt x="6323" y="7540"/>
                  </a:lnTo>
                  <a:lnTo>
                    <a:pt x="5290" y="5838"/>
                  </a:lnTo>
                  <a:cubicBezTo>
                    <a:pt x="5867" y="5777"/>
                    <a:pt x="6445" y="5686"/>
                    <a:pt x="7022" y="5595"/>
                  </a:cubicBezTo>
                  <a:cubicBezTo>
                    <a:pt x="7022" y="5595"/>
                    <a:pt x="6688" y="5048"/>
                    <a:pt x="6749" y="4957"/>
                  </a:cubicBezTo>
                  <a:cubicBezTo>
                    <a:pt x="6779" y="4896"/>
                    <a:pt x="7205" y="4349"/>
                    <a:pt x="7630" y="3832"/>
                  </a:cubicBezTo>
                  <a:cubicBezTo>
                    <a:pt x="8044" y="3330"/>
                    <a:pt x="8400" y="2828"/>
                    <a:pt x="8392" y="2828"/>
                  </a:cubicBezTo>
                  <a:lnTo>
                    <a:pt x="8392" y="2828"/>
                  </a:lnTo>
                  <a:cubicBezTo>
                    <a:pt x="8392" y="2828"/>
                    <a:pt x="8391" y="2828"/>
                    <a:pt x="8390" y="2829"/>
                  </a:cubicBezTo>
                  <a:cubicBezTo>
                    <a:pt x="8379" y="2834"/>
                    <a:pt x="8337" y="2837"/>
                    <a:pt x="8275" y="2837"/>
                  </a:cubicBezTo>
                  <a:cubicBezTo>
                    <a:pt x="7984" y="2837"/>
                    <a:pt x="7255" y="2782"/>
                    <a:pt x="7205" y="2707"/>
                  </a:cubicBezTo>
                  <a:cubicBezTo>
                    <a:pt x="7175" y="2617"/>
                    <a:pt x="7086" y="1612"/>
                    <a:pt x="7025" y="1612"/>
                  </a:cubicBezTo>
                  <a:cubicBezTo>
                    <a:pt x="7024" y="1612"/>
                    <a:pt x="7023" y="1613"/>
                    <a:pt x="7022" y="1613"/>
                  </a:cubicBezTo>
                  <a:cubicBezTo>
                    <a:pt x="6936" y="1671"/>
                    <a:pt x="6082" y="2441"/>
                    <a:pt x="5840" y="2441"/>
                  </a:cubicBezTo>
                  <a:cubicBezTo>
                    <a:pt x="5827" y="2441"/>
                    <a:pt x="5816" y="2438"/>
                    <a:pt x="5807" y="2434"/>
                  </a:cubicBezTo>
                  <a:cubicBezTo>
                    <a:pt x="5673" y="2380"/>
                    <a:pt x="5422" y="1951"/>
                    <a:pt x="5322" y="1951"/>
                  </a:cubicBezTo>
                  <a:cubicBezTo>
                    <a:pt x="5308" y="1951"/>
                    <a:pt x="5297" y="1959"/>
                    <a:pt x="5290" y="1978"/>
                  </a:cubicBezTo>
                  <a:cubicBezTo>
                    <a:pt x="5259" y="2039"/>
                    <a:pt x="5077" y="3285"/>
                    <a:pt x="4955" y="3285"/>
                  </a:cubicBezTo>
                  <a:cubicBezTo>
                    <a:pt x="4955" y="3285"/>
                    <a:pt x="4954" y="3285"/>
                    <a:pt x="4954" y="3285"/>
                  </a:cubicBezTo>
                  <a:cubicBezTo>
                    <a:pt x="4859" y="3285"/>
                    <a:pt x="4438" y="912"/>
                    <a:pt x="4348" y="610"/>
                  </a:cubicBezTo>
                  <a:cubicBezTo>
                    <a:pt x="4323" y="474"/>
                    <a:pt x="4283" y="433"/>
                    <a:pt x="4244" y="433"/>
                  </a:cubicBezTo>
                  <a:cubicBezTo>
                    <a:pt x="4188" y="433"/>
                    <a:pt x="4135" y="519"/>
                    <a:pt x="4135" y="519"/>
                  </a:cubicBezTo>
                  <a:cubicBezTo>
                    <a:pt x="3922" y="792"/>
                    <a:pt x="3709" y="1036"/>
                    <a:pt x="3496" y="1309"/>
                  </a:cubicBezTo>
                  <a:cubicBezTo>
                    <a:pt x="3496" y="1309"/>
                    <a:pt x="3101" y="944"/>
                    <a:pt x="2706" y="610"/>
                  </a:cubicBezTo>
                  <a:cubicBezTo>
                    <a:pt x="2300" y="291"/>
                    <a:pt x="1895" y="0"/>
                    <a:pt x="1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1"/>
            <p:cNvSpPr/>
            <p:nvPr/>
          </p:nvSpPr>
          <p:spPr>
            <a:xfrm>
              <a:off x="1562600" y="1021550"/>
              <a:ext cx="351850" cy="192000"/>
            </a:xfrm>
            <a:custGeom>
              <a:avLst/>
              <a:gdLst/>
              <a:ahLst/>
              <a:cxnLst/>
              <a:rect l="l" t="t" r="r" b="b"/>
              <a:pathLst>
                <a:path w="14074" h="7680" extrusionOk="0">
                  <a:moveTo>
                    <a:pt x="13494" y="1"/>
                  </a:moveTo>
                  <a:cubicBezTo>
                    <a:pt x="13420" y="1"/>
                    <a:pt x="13346" y="21"/>
                    <a:pt x="13284" y="63"/>
                  </a:cubicBezTo>
                  <a:cubicBezTo>
                    <a:pt x="9241" y="2585"/>
                    <a:pt x="4864" y="4804"/>
                    <a:pt x="305" y="6689"/>
                  </a:cubicBezTo>
                  <a:cubicBezTo>
                    <a:pt x="92" y="6750"/>
                    <a:pt x="1" y="7023"/>
                    <a:pt x="92" y="7236"/>
                  </a:cubicBezTo>
                  <a:lnTo>
                    <a:pt x="183" y="7388"/>
                  </a:lnTo>
                  <a:cubicBezTo>
                    <a:pt x="256" y="7582"/>
                    <a:pt x="426" y="7680"/>
                    <a:pt x="585" y="7680"/>
                  </a:cubicBezTo>
                  <a:cubicBezTo>
                    <a:pt x="624" y="7680"/>
                    <a:pt x="663" y="7674"/>
                    <a:pt x="700" y="7661"/>
                  </a:cubicBezTo>
                  <a:cubicBezTo>
                    <a:pt x="5320" y="5747"/>
                    <a:pt x="9727" y="3528"/>
                    <a:pt x="13861" y="944"/>
                  </a:cubicBezTo>
                  <a:cubicBezTo>
                    <a:pt x="14044" y="822"/>
                    <a:pt x="14074" y="549"/>
                    <a:pt x="13952" y="367"/>
                  </a:cubicBezTo>
                  <a:lnTo>
                    <a:pt x="13861" y="215"/>
                  </a:lnTo>
                  <a:cubicBezTo>
                    <a:pt x="13781" y="75"/>
                    <a:pt x="13636" y="1"/>
                    <a:pt x="13494"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1"/>
            <p:cNvSpPr/>
            <p:nvPr/>
          </p:nvSpPr>
          <p:spPr>
            <a:xfrm>
              <a:off x="2047425" y="674325"/>
              <a:ext cx="608700" cy="605650"/>
            </a:xfrm>
            <a:custGeom>
              <a:avLst/>
              <a:gdLst/>
              <a:ahLst/>
              <a:cxnLst/>
              <a:rect l="l" t="t" r="r" b="b"/>
              <a:pathLst>
                <a:path w="24348" h="24226" extrusionOk="0">
                  <a:moveTo>
                    <a:pt x="9940" y="0"/>
                  </a:moveTo>
                  <a:cubicBezTo>
                    <a:pt x="7113" y="3678"/>
                    <a:pt x="3739" y="6991"/>
                    <a:pt x="0" y="9939"/>
                  </a:cubicBezTo>
                  <a:lnTo>
                    <a:pt x="11247" y="24225"/>
                  </a:lnTo>
                  <a:cubicBezTo>
                    <a:pt x="13040" y="21550"/>
                    <a:pt x="14651" y="18784"/>
                    <a:pt x="16049" y="15958"/>
                  </a:cubicBezTo>
                  <a:cubicBezTo>
                    <a:pt x="16049" y="15958"/>
                    <a:pt x="16171" y="15897"/>
                    <a:pt x="16414" y="15806"/>
                  </a:cubicBezTo>
                  <a:cubicBezTo>
                    <a:pt x="16627" y="15684"/>
                    <a:pt x="16961" y="15532"/>
                    <a:pt x="17356" y="15350"/>
                  </a:cubicBezTo>
                  <a:cubicBezTo>
                    <a:pt x="17751" y="15137"/>
                    <a:pt x="18207" y="14924"/>
                    <a:pt x="18724" y="14681"/>
                  </a:cubicBezTo>
                  <a:cubicBezTo>
                    <a:pt x="19210" y="14408"/>
                    <a:pt x="19727" y="14134"/>
                    <a:pt x="20244" y="13830"/>
                  </a:cubicBezTo>
                  <a:cubicBezTo>
                    <a:pt x="21308" y="13252"/>
                    <a:pt x="22311" y="12614"/>
                    <a:pt x="23101" y="12097"/>
                  </a:cubicBezTo>
                  <a:cubicBezTo>
                    <a:pt x="23861" y="11581"/>
                    <a:pt x="24347" y="11216"/>
                    <a:pt x="24317" y="11125"/>
                  </a:cubicBezTo>
                  <a:cubicBezTo>
                    <a:pt x="24286" y="11064"/>
                    <a:pt x="23374" y="10335"/>
                    <a:pt x="22007" y="9301"/>
                  </a:cubicBezTo>
                  <a:cubicBezTo>
                    <a:pt x="20639" y="8237"/>
                    <a:pt x="18846" y="6839"/>
                    <a:pt x="17083" y="5471"/>
                  </a:cubicBezTo>
                  <a:cubicBezTo>
                    <a:pt x="13496" y="2736"/>
                    <a:pt x="9940" y="0"/>
                    <a:pt x="9940"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1"/>
            <p:cNvSpPr/>
            <p:nvPr/>
          </p:nvSpPr>
          <p:spPr>
            <a:xfrm>
              <a:off x="2234350" y="863525"/>
              <a:ext cx="190725" cy="184850"/>
            </a:xfrm>
            <a:custGeom>
              <a:avLst/>
              <a:gdLst/>
              <a:ahLst/>
              <a:cxnLst/>
              <a:rect l="l" t="t" r="r" b="b"/>
              <a:pathLst>
                <a:path w="7629" h="7394" extrusionOk="0">
                  <a:moveTo>
                    <a:pt x="2896" y="1"/>
                  </a:moveTo>
                  <a:cubicBezTo>
                    <a:pt x="2824" y="1"/>
                    <a:pt x="2797" y="122"/>
                    <a:pt x="2797" y="122"/>
                  </a:cubicBezTo>
                  <a:lnTo>
                    <a:pt x="2463" y="1034"/>
                  </a:lnTo>
                  <a:cubicBezTo>
                    <a:pt x="2463" y="1034"/>
                    <a:pt x="1976" y="852"/>
                    <a:pt x="1490" y="639"/>
                  </a:cubicBezTo>
                  <a:cubicBezTo>
                    <a:pt x="1040" y="470"/>
                    <a:pt x="563" y="301"/>
                    <a:pt x="471" y="301"/>
                  </a:cubicBezTo>
                  <a:cubicBezTo>
                    <a:pt x="464" y="301"/>
                    <a:pt x="459" y="302"/>
                    <a:pt x="456" y="304"/>
                  </a:cubicBezTo>
                  <a:cubicBezTo>
                    <a:pt x="396" y="365"/>
                    <a:pt x="578" y="852"/>
                    <a:pt x="791" y="1338"/>
                  </a:cubicBezTo>
                  <a:cubicBezTo>
                    <a:pt x="1004" y="1824"/>
                    <a:pt x="1216" y="2280"/>
                    <a:pt x="1216" y="2280"/>
                  </a:cubicBezTo>
                  <a:cubicBezTo>
                    <a:pt x="882" y="2402"/>
                    <a:pt x="608" y="2523"/>
                    <a:pt x="274" y="2645"/>
                  </a:cubicBezTo>
                  <a:cubicBezTo>
                    <a:pt x="274" y="2645"/>
                    <a:pt x="1" y="2706"/>
                    <a:pt x="274" y="2888"/>
                  </a:cubicBezTo>
                  <a:cubicBezTo>
                    <a:pt x="548" y="3070"/>
                    <a:pt x="2675" y="4225"/>
                    <a:pt x="2645" y="4317"/>
                  </a:cubicBezTo>
                  <a:cubicBezTo>
                    <a:pt x="2640" y="4333"/>
                    <a:pt x="2603" y="4339"/>
                    <a:pt x="2546" y="4339"/>
                  </a:cubicBezTo>
                  <a:cubicBezTo>
                    <a:pt x="2274" y="4339"/>
                    <a:pt x="1540" y="4190"/>
                    <a:pt x="1490" y="4165"/>
                  </a:cubicBezTo>
                  <a:cubicBezTo>
                    <a:pt x="1429" y="4165"/>
                    <a:pt x="1520" y="4499"/>
                    <a:pt x="1551" y="4681"/>
                  </a:cubicBezTo>
                  <a:cubicBezTo>
                    <a:pt x="1551" y="4833"/>
                    <a:pt x="487" y="5654"/>
                    <a:pt x="396" y="5715"/>
                  </a:cubicBezTo>
                  <a:cubicBezTo>
                    <a:pt x="335" y="5776"/>
                    <a:pt x="1308" y="6171"/>
                    <a:pt x="1368" y="6232"/>
                  </a:cubicBezTo>
                  <a:cubicBezTo>
                    <a:pt x="1460" y="6323"/>
                    <a:pt x="1156" y="7326"/>
                    <a:pt x="1095" y="7387"/>
                  </a:cubicBezTo>
                  <a:cubicBezTo>
                    <a:pt x="1092" y="7391"/>
                    <a:pt x="1095" y="7393"/>
                    <a:pt x="1103" y="7393"/>
                  </a:cubicBezTo>
                  <a:cubicBezTo>
                    <a:pt x="1266" y="7393"/>
                    <a:pt x="3532" y="6565"/>
                    <a:pt x="3648" y="6536"/>
                  </a:cubicBezTo>
                  <a:cubicBezTo>
                    <a:pt x="3652" y="6535"/>
                    <a:pt x="3656" y="6534"/>
                    <a:pt x="3660" y="6534"/>
                  </a:cubicBezTo>
                  <a:cubicBezTo>
                    <a:pt x="3793" y="6534"/>
                    <a:pt x="4165" y="6991"/>
                    <a:pt x="4165" y="6991"/>
                  </a:cubicBezTo>
                  <a:cubicBezTo>
                    <a:pt x="4438" y="6475"/>
                    <a:pt x="4712" y="5928"/>
                    <a:pt x="4955" y="5411"/>
                  </a:cubicBezTo>
                  <a:lnTo>
                    <a:pt x="6171" y="6961"/>
                  </a:lnTo>
                  <a:cubicBezTo>
                    <a:pt x="6475" y="6688"/>
                    <a:pt x="6809" y="6384"/>
                    <a:pt x="7113" y="6110"/>
                  </a:cubicBezTo>
                  <a:lnTo>
                    <a:pt x="5593" y="4803"/>
                  </a:lnTo>
                  <a:lnTo>
                    <a:pt x="7174" y="4013"/>
                  </a:lnTo>
                  <a:cubicBezTo>
                    <a:pt x="7174" y="4013"/>
                    <a:pt x="6688" y="3587"/>
                    <a:pt x="6688" y="3466"/>
                  </a:cubicBezTo>
                  <a:cubicBezTo>
                    <a:pt x="6747" y="3376"/>
                    <a:pt x="7628" y="940"/>
                    <a:pt x="7573" y="940"/>
                  </a:cubicBezTo>
                  <a:cubicBezTo>
                    <a:pt x="7572" y="940"/>
                    <a:pt x="7571" y="941"/>
                    <a:pt x="7569" y="943"/>
                  </a:cubicBezTo>
                  <a:cubicBezTo>
                    <a:pt x="7514" y="970"/>
                    <a:pt x="6654" y="1224"/>
                    <a:pt x="6453" y="1224"/>
                  </a:cubicBezTo>
                  <a:cubicBezTo>
                    <a:pt x="6433" y="1224"/>
                    <a:pt x="6420" y="1222"/>
                    <a:pt x="6414" y="1216"/>
                  </a:cubicBezTo>
                  <a:cubicBezTo>
                    <a:pt x="6355" y="1157"/>
                    <a:pt x="5953" y="241"/>
                    <a:pt x="5873" y="241"/>
                  </a:cubicBezTo>
                  <a:cubicBezTo>
                    <a:pt x="5871" y="241"/>
                    <a:pt x="5869" y="242"/>
                    <a:pt x="5867" y="244"/>
                  </a:cubicBezTo>
                  <a:cubicBezTo>
                    <a:pt x="5807" y="304"/>
                    <a:pt x="5214" y="1399"/>
                    <a:pt x="5023" y="1399"/>
                  </a:cubicBezTo>
                  <a:cubicBezTo>
                    <a:pt x="5021" y="1399"/>
                    <a:pt x="5018" y="1399"/>
                    <a:pt x="5016" y="1399"/>
                  </a:cubicBezTo>
                  <a:cubicBezTo>
                    <a:pt x="4888" y="1373"/>
                    <a:pt x="4525" y="1090"/>
                    <a:pt x="4412" y="1090"/>
                  </a:cubicBezTo>
                  <a:cubicBezTo>
                    <a:pt x="4390" y="1090"/>
                    <a:pt x="4377" y="1101"/>
                    <a:pt x="4377" y="1125"/>
                  </a:cubicBezTo>
                  <a:cubicBezTo>
                    <a:pt x="4377" y="1186"/>
                    <a:pt x="4560" y="2432"/>
                    <a:pt x="4469" y="2463"/>
                  </a:cubicBezTo>
                  <a:cubicBezTo>
                    <a:pt x="4467" y="2463"/>
                    <a:pt x="4466" y="2464"/>
                    <a:pt x="4464" y="2464"/>
                  </a:cubicBezTo>
                  <a:cubicBezTo>
                    <a:pt x="4346" y="2464"/>
                    <a:pt x="3220" y="362"/>
                    <a:pt x="3040" y="122"/>
                  </a:cubicBezTo>
                  <a:cubicBezTo>
                    <a:pt x="2979" y="31"/>
                    <a:pt x="2932" y="1"/>
                    <a:pt x="28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1"/>
            <p:cNvSpPr/>
            <p:nvPr/>
          </p:nvSpPr>
          <p:spPr>
            <a:xfrm>
              <a:off x="2041350" y="667550"/>
              <a:ext cx="273575" cy="271525"/>
            </a:xfrm>
            <a:custGeom>
              <a:avLst/>
              <a:gdLst/>
              <a:ahLst/>
              <a:cxnLst/>
              <a:rect l="l" t="t" r="r" b="b"/>
              <a:pathLst>
                <a:path w="10943" h="10861" extrusionOk="0">
                  <a:moveTo>
                    <a:pt x="10272" y="1"/>
                  </a:moveTo>
                  <a:cubicBezTo>
                    <a:pt x="10162" y="1"/>
                    <a:pt x="10064" y="39"/>
                    <a:pt x="10000" y="119"/>
                  </a:cubicBezTo>
                  <a:cubicBezTo>
                    <a:pt x="7173" y="3767"/>
                    <a:pt x="3891" y="7049"/>
                    <a:pt x="182" y="9967"/>
                  </a:cubicBezTo>
                  <a:cubicBezTo>
                    <a:pt x="30" y="10089"/>
                    <a:pt x="0" y="10362"/>
                    <a:pt x="152" y="10545"/>
                  </a:cubicBezTo>
                  <a:lnTo>
                    <a:pt x="274" y="10697"/>
                  </a:lnTo>
                  <a:cubicBezTo>
                    <a:pt x="347" y="10806"/>
                    <a:pt x="474" y="10861"/>
                    <a:pt x="604" y="10861"/>
                  </a:cubicBezTo>
                  <a:cubicBezTo>
                    <a:pt x="691" y="10861"/>
                    <a:pt x="778" y="10837"/>
                    <a:pt x="851" y="10788"/>
                  </a:cubicBezTo>
                  <a:cubicBezTo>
                    <a:pt x="4590" y="7809"/>
                    <a:pt x="7964" y="4466"/>
                    <a:pt x="10821" y="788"/>
                  </a:cubicBezTo>
                  <a:cubicBezTo>
                    <a:pt x="10942" y="605"/>
                    <a:pt x="10912" y="362"/>
                    <a:pt x="10730" y="210"/>
                  </a:cubicBezTo>
                  <a:lnTo>
                    <a:pt x="10578" y="89"/>
                  </a:lnTo>
                  <a:cubicBezTo>
                    <a:pt x="10477" y="31"/>
                    <a:pt x="10370" y="1"/>
                    <a:pt x="10272"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1449;p50"/>
          <p:cNvSpPr txBox="1">
            <a:spLocks/>
          </p:cNvSpPr>
          <p:nvPr/>
        </p:nvSpPr>
        <p:spPr>
          <a:xfrm>
            <a:off x="1624914" y="3194324"/>
            <a:ext cx="5714100" cy="1059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b="1" kern="1200">
                <a:solidFill>
                  <a:schemeClr val="tx1">
                    <a:lumMod val="50000"/>
                  </a:schemeClr>
                </a:solidFill>
                <a:latin typeface="+mj-lt"/>
                <a:ea typeface="Poppins SemiBold"/>
                <a:cs typeface="Arial" panose="020B0604020202020204" pitchFamily="34" charset="0"/>
                <a:sym typeface="Poppins SemiBold"/>
              </a:rPr>
              <a:t>ĐỌC SOÁT VÀ CHỈNH SỬA</a:t>
            </a:r>
          </a:p>
        </p:txBody>
      </p:sp>
      <p:sp>
        <p:nvSpPr>
          <p:cNvPr id="35" name="Google Shape;1450;p50"/>
          <p:cNvSpPr txBox="1">
            <a:spLocks/>
          </p:cNvSpPr>
          <p:nvPr/>
        </p:nvSpPr>
        <p:spPr>
          <a:xfrm>
            <a:off x="3270751" y="702631"/>
            <a:ext cx="2487600" cy="105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200" b="1" i="0" u="none" strike="noStrike" cap="none">
                <a:solidFill>
                  <a:schemeClr val="lt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8000">
                <a:latin typeface="+mj-lt"/>
              </a:rPr>
              <a:t>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0" name="Rectangle 2"/>
          <p:cNvSpPr>
            <a:spLocks noChangeArrowheads="1"/>
          </p:cNvSpPr>
          <p:nvPr/>
        </p:nvSpPr>
        <p:spPr bwMode="auto">
          <a:xfrm>
            <a:off x="928180" y="1225418"/>
            <a:ext cx="689483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vi-VN" altLang="en-US" sz="2000" b="0" u="none" strike="noStrike" cap="none" normalizeH="0" baseline="0">
                <a:ln>
                  <a:noFill/>
                </a:ln>
                <a:solidFill>
                  <a:schemeClr val="tx1"/>
                </a:solidFill>
                <a:effectLst/>
                <a:latin typeface="Arial" panose="020B0604020202020204" pitchFamily="34" charset="0"/>
                <a:cs typeface="Times New Roman" panose="02020603050405020304" pitchFamily="18" charset="0"/>
              </a:rPr>
              <a:t>Đọc bài làm của mình.</a:t>
            </a:r>
            <a:endParaRPr kumimoji="0" lang="en-US" altLang="en-US" sz="2000" b="0" u="none" strike="noStrike" cap="none" normalizeH="0" baseline="0">
              <a:ln>
                <a:noFill/>
              </a:ln>
              <a:solidFill>
                <a:schemeClr val="tx1"/>
              </a:solidFill>
              <a:effectLst/>
              <a:latin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vi-VN" altLang="en-US" sz="2000" b="0" u="none" strike="noStrike" cap="none" normalizeH="0" baseline="0">
                <a:ln>
                  <a:noFill/>
                </a:ln>
                <a:solidFill>
                  <a:schemeClr val="tx1"/>
                </a:solidFill>
                <a:effectLst/>
                <a:latin typeface="Arial" panose="020B0604020202020204" pitchFamily="34" charset="0"/>
                <a:cs typeface="Times New Roman" panose="02020603050405020304" pitchFamily="18" charset="0"/>
              </a:rPr>
              <a:t>Rà soát và chỉnh sửa theo các ý:</a:t>
            </a:r>
            <a:endParaRPr kumimoji="0" lang="en-US" altLang="en-US" sz="2000" b="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en-US" altLang="en-US" sz="2000">
              <a:solidFill>
                <a:schemeClr val="tx1"/>
              </a:solidFill>
              <a:latin typeface="Arial" panose="020B0604020202020204" pitchFamily="34" charset="0"/>
              <a:cs typeface="Times New Roman" panose="02020603050405020304" pitchFamily="18"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n-US" altLang="en-US" sz="2000" b="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n-US" altLang="en-US" sz="2000" b="0" u="none" strike="noStrike" cap="none" normalizeH="0" baseline="0">
              <a:ln>
                <a:noFill/>
              </a:ln>
              <a:solidFill>
                <a:schemeClr val="tx1"/>
              </a:solidFill>
              <a:effectLst/>
              <a:latin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vi-VN" altLang="zh-CN" sz="2000" b="0" u="none" strike="noStrike" cap="none" normalizeH="0" baseline="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rPr>
              <a:t>Trao đổi với bạn về dự kiến chỉnh sửa bài làm của mình.</a:t>
            </a:r>
            <a:endParaRPr kumimoji="0" lang="en-US" altLang="zh-CN" sz="2000" b="0" u="none" strike="noStrike" cap="none" normalizeH="0" baseline="0">
              <a:ln>
                <a:noFill/>
              </a:ln>
              <a:solidFill>
                <a:schemeClr val="tx1"/>
              </a:solidFill>
              <a:effectLst/>
              <a:latin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vi-VN" altLang="zh-CN" sz="2000" b="0" u="none" strike="noStrike" cap="none" normalizeH="0" baseline="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rPr>
              <a:t>Viết lại những câu muốn sửa, muốn thay.</a:t>
            </a:r>
            <a:endParaRPr kumimoji="0" lang="vi-VN" altLang="zh-CN" sz="2000" b="0" u="none" strike="noStrike" cap="none" normalizeH="0" baseline="0">
              <a:ln>
                <a:noFill/>
              </a:ln>
              <a:solidFill>
                <a:schemeClr val="tx1"/>
              </a:solidFill>
              <a:effectLst/>
              <a:latin typeface="Arial" panose="020B0604020202020204" pitchFamily="34" charset="0"/>
            </a:endParaRPr>
          </a:p>
        </p:txBody>
      </p:sp>
      <p:sp>
        <p:nvSpPr>
          <p:cNvPr id="63" name="TextBox 11">
            <a:extLst>
              <a:ext uri="{FF2B5EF4-FFF2-40B4-BE49-F238E27FC236}">
                <a16:creationId xmlns:a16="http://schemas.microsoft.com/office/drawing/2014/main" id="{27DF2B8C-8F3D-55D7-8C03-55D41324E176}"/>
              </a:ext>
            </a:extLst>
          </p:cNvPr>
          <p:cNvSpPr txBox="1"/>
          <p:nvPr/>
        </p:nvSpPr>
        <p:spPr>
          <a:xfrm>
            <a:off x="2486480"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solidFill>
                <a:latin typeface="+mj-lt"/>
                <a:cs typeface="Arial" panose="020B0604020202020204" pitchFamily="34" charset="0"/>
              </a:rPr>
              <a:t>BÀI TẬP 3 </a:t>
            </a:r>
          </a:p>
        </p:txBody>
      </p:sp>
      <p:sp>
        <p:nvSpPr>
          <p:cNvPr id="11" name="Rectangle 10"/>
          <p:cNvSpPr/>
          <p:nvPr/>
        </p:nvSpPr>
        <p:spPr>
          <a:xfrm>
            <a:off x="907982" y="647568"/>
            <a:ext cx="3467616" cy="577850"/>
          </a:xfrm>
          <a:prstGeom prst="rect">
            <a:avLst/>
          </a:prstGeom>
        </p:spPr>
        <p:txBody>
          <a:bodyPr wrap="none">
            <a:spAutoFit/>
          </a:bodyPr>
          <a:lstStyle/>
          <a:p>
            <a:pPr algn="ctr">
              <a:lnSpc>
                <a:spcPct val="150000"/>
              </a:lnSpc>
            </a:pPr>
            <a:r>
              <a:rPr lang="en-US" sz="2400" b="1" kern="1200">
                <a:solidFill>
                  <a:schemeClr val="tx1">
                    <a:lumMod val="50000"/>
                  </a:schemeClr>
                </a:solidFill>
                <a:ea typeface="Poppins SemiBold"/>
                <a:cs typeface="Arial" panose="020B0604020202020204" pitchFamily="34" charset="0"/>
                <a:sym typeface="Poppins SemiBold"/>
              </a:rPr>
              <a:t>Đọc soát và chỉnh sửa</a:t>
            </a:r>
          </a:p>
        </p:txBody>
      </p:sp>
      <p:graphicFrame>
        <p:nvGraphicFramePr>
          <p:cNvPr id="16" name="Diagram 15"/>
          <p:cNvGraphicFramePr/>
          <p:nvPr>
            <p:extLst>
              <p:ext uri="{D42A27DB-BD31-4B8C-83A1-F6EECF244321}">
                <p14:modId xmlns:p14="http://schemas.microsoft.com/office/powerpoint/2010/main" val="2143226134"/>
              </p:ext>
            </p:extLst>
          </p:nvPr>
        </p:nvGraphicFramePr>
        <p:xfrm>
          <a:off x="1117600" y="2156441"/>
          <a:ext cx="7010400" cy="1461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grpSp>
        <p:nvGrpSpPr>
          <p:cNvPr id="1742" name="Google Shape;1742;p58"/>
          <p:cNvGrpSpPr/>
          <p:nvPr/>
        </p:nvGrpSpPr>
        <p:grpSpPr>
          <a:xfrm>
            <a:off x="8031722" y="76686"/>
            <a:ext cx="1201972" cy="1260547"/>
            <a:chOff x="-1699400" y="1538650"/>
            <a:chExt cx="949050" cy="995300"/>
          </a:xfrm>
        </p:grpSpPr>
        <p:sp>
          <p:nvSpPr>
            <p:cNvPr id="1743" name="Google Shape;1743;p58"/>
            <p:cNvSpPr/>
            <p:nvPr/>
          </p:nvSpPr>
          <p:spPr>
            <a:xfrm>
              <a:off x="-1699400" y="1653300"/>
              <a:ext cx="797275" cy="572925"/>
            </a:xfrm>
            <a:custGeom>
              <a:avLst/>
              <a:gdLst/>
              <a:ahLst/>
              <a:cxnLst/>
              <a:rect l="l" t="t" r="r" b="b"/>
              <a:pathLst>
                <a:path w="31891" h="22917" extrusionOk="0">
                  <a:moveTo>
                    <a:pt x="27787" y="0"/>
                  </a:moveTo>
                  <a:cubicBezTo>
                    <a:pt x="19415" y="5871"/>
                    <a:pt x="8373" y="1468"/>
                    <a:pt x="1" y="7339"/>
                  </a:cubicBezTo>
                  <a:cubicBezTo>
                    <a:pt x="2202" y="8840"/>
                    <a:pt x="4504" y="10741"/>
                    <a:pt x="6872" y="12809"/>
                  </a:cubicBezTo>
                  <a:cubicBezTo>
                    <a:pt x="5872" y="15912"/>
                    <a:pt x="4938" y="19247"/>
                    <a:pt x="4104" y="22917"/>
                  </a:cubicBezTo>
                  <a:cubicBezTo>
                    <a:pt x="12476" y="17046"/>
                    <a:pt x="23551" y="21449"/>
                    <a:pt x="31890" y="15578"/>
                  </a:cubicBezTo>
                  <a:cubicBezTo>
                    <a:pt x="30523" y="10408"/>
                    <a:pt x="29155" y="5204"/>
                    <a:pt x="27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8"/>
            <p:cNvSpPr/>
            <p:nvPr/>
          </p:nvSpPr>
          <p:spPr>
            <a:xfrm>
              <a:off x="-1699400" y="1750025"/>
              <a:ext cx="384475" cy="476200"/>
            </a:xfrm>
            <a:custGeom>
              <a:avLst/>
              <a:gdLst/>
              <a:ahLst/>
              <a:cxnLst/>
              <a:rect l="l" t="t" r="r" b="b"/>
              <a:pathLst>
                <a:path w="15379" h="19048" extrusionOk="0">
                  <a:moveTo>
                    <a:pt x="11242" y="1"/>
                  </a:moveTo>
                  <a:cubicBezTo>
                    <a:pt x="7306" y="368"/>
                    <a:pt x="3437" y="1068"/>
                    <a:pt x="1" y="3470"/>
                  </a:cubicBezTo>
                  <a:cubicBezTo>
                    <a:pt x="2202" y="4971"/>
                    <a:pt x="4504" y="6872"/>
                    <a:pt x="6872" y="8940"/>
                  </a:cubicBezTo>
                  <a:cubicBezTo>
                    <a:pt x="5872" y="12043"/>
                    <a:pt x="4938" y="15378"/>
                    <a:pt x="4104" y="19048"/>
                  </a:cubicBezTo>
                  <a:cubicBezTo>
                    <a:pt x="7540" y="16646"/>
                    <a:pt x="11409" y="15979"/>
                    <a:pt x="15378" y="15612"/>
                  </a:cubicBezTo>
                  <a:cubicBezTo>
                    <a:pt x="14011" y="10408"/>
                    <a:pt x="12643" y="5204"/>
                    <a:pt x="11242"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8"/>
            <p:cNvSpPr/>
            <p:nvPr/>
          </p:nvSpPr>
          <p:spPr>
            <a:xfrm>
              <a:off x="-1183200" y="1653300"/>
              <a:ext cx="281075" cy="462025"/>
            </a:xfrm>
            <a:custGeom>
              <a:avLst/>
              <a:gdLst/>
              <a:ahLst/>
              <a:cxnLst/>
              <a:rect l="l" t="t" r="r" b="b"/>
              <a:pathLst>
                <a:path w="11243" h="18481" extrusionOk="0">
                  <a:moveTo>
                    <a:pt x="7139" y="0"/>
                  </a:moveTo>
                  <a:cubicBezTo>
                    <a:pt x="4904" y="1568"/>
                    <a:pt x="2503" y="2402"/>
                    <a:pt x="1" y="2902"/>
                  </a:cubicBezTo>
                  <a:cubicBezTo>
                    <a:pt x="1402" y="8073"/>
                    <a:pt x="2770" y="13276"/>
                    <a:pt x="4137" y="18480"/>
                  </a:cubicBezTo>
                  <a:cubicBezTo>
                    <a:pt x="6606" y="17980"/>
                    <a:pt x="9041" y="17146"/>
                    <a:pt x="11242" y="15578"/>
                  </a:cubicBezTo>
                  <a:cubicBezTo>
                    <a:pt x="9875" y="10408"/>
                    <a:pt x="8507" y="5204"/>
                    <a:pt x="7139"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8"/>
            <p:cNvSpPr/>
            <p:nvPr/>
          </p:nvSpPr>
          <p:spPr>
            <a:xfrm>
              <a:off x="-1338300" y="1845100"/>
              <a:ext cx="195175" cy="191000"/>
            </a:xfrm>
            <a:custGeom>
              <a:avLst/>
              <a:gdLst/>
              <a:ahLst/>
              <a:cxnLst/>
              <a:rect l="l" t="t" r="r" b="b"/>
              <a:pathLst>
                <a:path w="7807" h="7640" extrusionOk="0">
                  <a:moveTo>
                    <a:pt x="2669" y="0"/>
                  </a:moveTo>
                  <a:cubicBezTo>
                    <a:pt x="2536" y="0"/>
                    <a:pt x="2302" y="1768"/>
                    <a:pt x="2302" y="1768"/>
                  </a:cubicBezTo>
                  <a:cubicBezTo>
                    <a:pt x="2002" y="1668"/>
                    <a:pt x="1702" y="1568"/>
                    <a:pt x="1401" y="1468"/>
                  </a:cubicBezTo>
                  <a:cubicBezTo>
                    <a:pt x="1401" y="1468"/>
                    <a:pt x="1359" y="1450"/>
                    <a:pt x="1320" y="1450"/>
                  </a:cubicBezTo>
                  <a:cubicBezTo>
                    <a:pt x="1269" y="1450"/>
                    <a:pt x="1225" y="1482"/>
                    <a:pt x="1301" y="1635"/>
                  </a:cubicBezTo>
                  <a:cubicBezTo>
                    <a:pt x="1435" y="1902"/>
                    <a:pt x="2602" y="3836"/>
                    <a:pt x="2536" y="3903"/>
                  </a:cubicBezTo>
                  <a:cubicBezTo>
                    <a:pt x="2534" y="3904"/>
                    <a:pt x="2533" y="3904"/>
                    <a:pt x="2531" y="3904"/>
                  </a:cubicBezTo>
                  <a:cubicBezTo>
                    <a:pt x="2434" y="3904"/>
                    <a:pt x="1568" y="3102"/>
                    <a:pt x="1535" y="3069"/>
                  </a:cubicBezTo>
                  <a:cubicBezTo>
                    <a:pt x="1527" y="3065"/>
                    <a:pt x="1520" y="3063"/>
                    <a:pt x="1514" y="3063"/>
                  </a:cubicBezTo>
                  <a:cubicBezTo>
                    <a:pt x="1416" y="3063"/>
                    <a:pt x="1531" y="3544"/>
                    <a:pt x="1468" y="3670"/>
                  </a:cubicBezTo>
                  <a:cubicBezTo>
                    <a:pt x="1459" y="3708"/>
                    <a:pt x="1357" y="3721"/>
                    <a:pt x="1214" y="3721"/>
                  </a:cubicBezTo>
                  <a:cubicBezTo>
                    <a:pt x="858" y="3721"/>
                    <a:pt x="248" y="3636"/>
                    <a:pt x="201" y="3636"/>
                  </a:cubicBezTo>
                  <a:cubicBezTo>
                    <a:pt x="101" y="3636"/>
                    <a:pt x="734" y="4437"/>
                    <a:pt x="734" y="4504"/>
                  </a:cubicBezTo>
                  <a:cubicBezTo>
                    <a:pt x="768" y="4604"/>
                    <a:pt x="134" y="5137"/>
                    <a:pt x="67" y="5171"/>
                  </a:cubicBezTo>
                  <a:cubicBezTo>
                    <a:pt x="0" y="5171"/>
                    <a:pt x="2302" y="5871"/>
                    <a:pt x="2402" y="5938"/>
                  </a:cubicBezTo>
                  <a:cubicBezTo>
                    <a:pt x="2469" y="5971"/>
                    <a:pt x="2602" y="6538"/>
                    <a:pt x="2602" y="6538"/>
                  </a:cubicBezTo>
                  <a:cubicBezTo>
                    <a:pt x="3003" y="6338"/>
                    <a:pt x="3436" y="6105"/>
                    <a:pt x="3837" y="5905"/>
                  </a:cubicBezTo>
                  <a:cubicBezTo>
                    <a:pt x="3937" y="6505"/>
                    <a:pt x="4070" y="7072"/>
                    <a:pt x="4170" y="7639"/>
                  </a:cubicBezTo>
                  <a:cubicBezTo>
                    <a:pt x="4504" y="7606"/>
                    <a:pt x="4837" y="7572"/>
                    <a:pt x="5171" y="7539"/>
                  </a:cubicBezTo>
                  <a:lnTo>
                    <a:pt x="4570" y="5838"/>
                  </a:lnTo>
                  <a:lnTo>
                    <a:pt x="4570" y="5838"/>
                  </a:lnTo>
                  <a:cubicBezTo>
                    <a:pt x="5071" y="5971"/>
                    <a:pt x="5571" y="6105"/>
                    <a:pt x="6071" y="6238"/>
                  </a:cubicBezTo>
                  <a:cubicBezTo>
                    <a:pt x="6071" y="6238"/>
                    <a:pt x="5871" y="5671"/>
                    <a:pt x="5938" y="5604"/>
                  </a:cubicBezTo>
                  <a:cubicBezTo>
                    <a:pt x="6005" y="5538"/>
                    <a:pt x="7806" y="4437"/>
                    <a:pt x="7739" y="4404"/>
                  </a:cubicBezTo>
                  <a:cubicBezTo>
                    <a:pt x="7673" y="4404"/>
                    <a:pt x="6805" y="4037"/>
                    <a:pt x="6772" y="3937"/>
                  </a:cubicBezTo>
                  <a:cubicBezTo>
                    <a:pt x="6739" y="3870"/>
                    <a:pt x="6939" y="3002"/>
                    <a:pt x="6839" y="3002"/>
                  </a:cubicBezTo>
                  <a:cubicBezTo>
                    <a:pt x="6784" y="3002"/>
                    <a:pt x="6037" y="3203"/>
                    <a:pt x="5694" y="3203"/>
                  </a:cubicBezTo>
                  <a:cubicBezTo>
                    <a:pt x="5618" y="3203"/>
                    <a:pt x="5562" y="3194"/>
                    <a:pt x="5538" y="3169"/>
                  </a:cubicBezTo>
                  <a:cubicBezTo>
                    <a:pt x="5449" y="3080"/>
                    <a:pt x="5253" y="2858"/>
                    <a:pt x="5212" y="2858"/>
                  </a:cubicBezTo>
                  <a:cubicBezTo>
                    <a:pt x="5207" y="2858"/>
                    <a:pt x="5204" y="2862"/>
                    <a:pt x="5204" y="2869"/>
                  </a:cubicBezTo>
                  <a:cubicBezTo>
                    <a:pt x="5171" y="2902"/>
                    <a:pt x="4850" y="3704"/>
                    <a:pt x="4743" y="3704"/>
                  </a:cubicBezTo>
                  <a:cubicBezTo>
                    <a:pt x="4741" y="3704"/>
                    <a:pt x="4739" y="3704"/>
                    <a:pt x="4737" y="3703"/>
                  </a:cubicBezTo>
                  <a:cubicBezTo>
                    <a:pt x="4670" y="3670"/>
                    <a:pt x="4771" y="1601"/>
                    <a:pt x="4771" y="1335"/>
                  </a:cubicBezTo>
                  <a:cubicBezTo>
                    <a:pt x="4771" y="1192"/>
                    <a:pt x="4733" y="1155"/>
                    <a:pt x="4694" y="1155"/>
                  </a:cubicBezTo>
                  <a:cubicBezTo>
                    <a:pt x="4650" y="1155"/>
                    <a:pt x="4604" y="1201"/>
                    <a:pt x="4604" y="1201"/>
                  </a:cubicBezTo>
                  <a:cubicBezTo>
                    <a:pt x="4370" y="1335"/>
                    <a:pt x="4137" y="1468"/>
                    <a:pt x="3870" y="1601"/>
                  </a:cubicBezTo>
                  <a:cubicBezTo>
                    <a:pt x="3870" y="1601"/>
                    <a:pt x="2836" y="0"/>
                    <a:pt x="2669"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8"/>
            <p:cNvSpPr/>
            <p:nvPr/>
          </p:nvSpPr>
          <p:spPr>
            <a:xfrm>
              <a:off x="-1023900" y="1575725"/>
              <a:ext cx="273550" cy="958225"/>
            </a:xfrm>
            <a:custGeom>
              <a:avLst/>
              <a:gdLst/>
              <a:ahLst/>
              <a:cxnLst/>
              <a:rect l="l" t="t" r="r" b="b"/>
              <a:pathLst>
                <a:path w="10942" h="38329" extrusionOk="0">
                  <a:moveTo>
                    <a:pt x="967" y="1"/>
                  </a:moveTo>
                  <a:lnTo>
                    <a:pt x="0" y="268"/>
                  </a:lnTo>
                  <a:lnTo>
                    <a:pt x="9040" y="38328"/>
                  </a:lnTo>
                  <a:lnTo>
                    <a:pt x="10941" y="37828"/>
                  </a:lnTo>
                  <a:lnTo>
                    <a:pt x="967" y="1"/>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8"/>
            <p:cNvSpPr/>
            <p:nvPr/>
          </p:nvSpPr>
          <p:spPr>
            <a:xfrm>
              <a:off x="-1053925" y="1538650"/>
              <a:ext cx="77575" cy="70025"/>
            </a:xfrm>
            <a:custGeom>
              <a:avLst/>
              <a:gdLst/>
              <a:ahLst/>
              <a:cxnLst/>
              <a:rect l="l" t="t" r="r" b="b"/>
              <a:pathLst>
                <a:path w="3103" h="2801" extrusionOk="0">
                  <a:moveTo>
                    <a:pt x="1563" y="1"/>
                  </a:moveTo>
                  <a:cubicBezTo>
                    <a:pt x="1443" y="1"/>
                    <a:pt x="1322" y="17"/>
                    <a:pt x="1201" y="50"/>
                  </a:cubicBezTo>
                  <a:cubicBezTo>
                    <a:pt x="434" y="250"/>
                    <a:pt x="0" y="1017"/>
                    <a:pt x="200" y="1751"/>
                  </a:cubicBezTo>
                  <a:cubicBezTo>
                    <a:pt x="368" y="2392"/>
                    <a:pt x="931" y="2800"/>
                    <a:pt x="1540" y="2800"/>
                  </a:cubicBezTo>
                  <a:cubicBezTo>
                    <a:pt x="1660" y="2800"/>
                    <a:pt x="1781" y="2784"/>
                    <a:pt x="1902" y="2752"/>
                  </a:cubicBezTo>
                  <a:cubicBezTo>
                    <a:pt x="2635" y="2551"/>
                    <a:pt x="3102" y="1784"/>
                    <a:pt x="2902" y="1050"/>
                  </a:cubicBezTo>
                  <a:cubicBezTo>
                    <a:pt x="2735" y="409"/>
                    <a:pt x="2172" y="1"/>
                    <a:pt x="1563"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58"/>
          <p:cNvGrpSpPr/>
          <p:nvPr/>
        </p:nvGrpSpPr>
        <p:grpSpPr>
          <a:xfrm>
            <a:off x="-66936" y="76199"/>
            <a:ext cx="1201940" cy="1261529"/>
            <a:chOff x="-96675" y="1531200"/>
            <a:chExt cx="949025" cy="996075"/>
          </a:xfrm>
        </p:grpSpPr>
        <p:sp>
          <p:nvSpPr>
            <p:cNvPr id="1750" name="Google Shape;1750;p58"/>
            <p:cNvSpPr/>
            <p:nvPr/>
          </p:nvSpPr>
          <p:spPr>
            <a:xfrm>
              <a:off x="55100" y="1645775"/>
              <a:ext cx="797250" cy="572950"/>
            </a:xfrm>
            <a:custGeom>
              <a:avLst/>
              <a:gdLst/>
              <a:ahLst/>
              <a:cxnLst/>
              <a:rect l="l" t="t" r="r" b="b"/>
              <a:pathLst>
                <a:path w="31890" h="22918" extrusionOk="0">
                  <a:moveTo>
                    <a:pt x="4103" y="1"/>
                  </a:moveTo>
                  <a:cubicBezTo>
                    <a:pt x="2735" y="5205"/>
                    <a:pt x="1368" y="10408"/>
                    <a:pt x="0" y="15612"/>
                  </a:cubicBezTo>
                  <a:cubicBezTo>
                    <a:pt x="8339" y="21483"/>
                    <a:pt x="19414" y="17047"/>
                    <a:pt x="27787" y="22917"/>
                  </a:cubicBezTo>
                  <a:cubicBezTo>
                    <a:pt x="26953" y="19248"/>
                    <a:pt x="26019" y="15946"/>
                    <a:pt x="25018" y="12810"/>
                  </a:cubicBezTo>
                  <a:cubicBezTo>
                    <a:pt x="27386" y="10742"/>
                    <a:pt x="29688" y="8874"/>
                    <a:pt x="31890" y="7340"/>
                  </a:cubicBezTo>
                  <a:cubicBezTo>
                    <a:pt x="23517" y="1469"/>
                    <a:pt x="12476" y="5872"/>
                    <a:pt x="4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8"/>
            <p:cNvSpPr/>
            <p:nvPr/>
          </p:nvSpPr>
          <p:spPr>
            <a:xfrm>
              <a:off x="467875" y="1743350"/>
              <a:ext cx="384475" cy="475375"/>
            </a:xfrm>
            <a:custGeom>
              <a:avLst/>
              <a:gdLst/>
              <a:ahLst/>
              <a:cxnLst/>
              <a:rect l="l" t="t" r="r" b="b"/>
              <a:pathLst>
                <a:path w="15379" h="19015" extrusionOk="0">
                  <a:moveTo>
                    <a:pt x="4104" y="1"/>
                  </a:moveTo>
                  <a:cubicBezTo>
                    <a:pt x="2736" y="5171"/>
                    <a:pt x="1369" y="10375"/>
                    <a:pt x="1" y="15579"/>
                  </a:cubicBezTo>
                  <a:cubicBezTo>
                    <a:pt x="3970" y="15946"/>
                    <a:pt x="7840" y="16613"/>
                    <a:pt x="11276" y="19014"/>
                  </a:cubicBezTo>
                  <a:cubicBezTo>
                    <a:pt x="10442" y="15345"/>
                    <a:pt x="9508" y="12043"/>
                    <a:pt x="8507" y="8907"/>
                  </a:cubicBezTo>
                  <a:cubicBezTo>
                    <a:pt x="10875" y="6839"/>
                    <a:pt x="13177" y="4971"/>
                    <a:pt x="15379" y="3437"/>
                  </a:cubicBezTo>
                  <a:cubicBezTo>
                    <a:pt x="11943" y="1035"/>
                    <a:pt x="8073" y="368"/>
                    <a:pt x="4104"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8"/>
            <p:cNvSpPr/>
            <p:nvPr/>
          </p:nvSpPr>
          <p:spPr>
            <a:xfrm>
              <a:off x="55100" y="1645775"/>
              <a:ext cx="280225" cy="462025"/>
            </a:xfrm>
            <a:custGeom>
              <a:avLst/>
              <a:gdLst/>
              <a:ahLst/>
              <a:cxnLst/>
              <a:rect l="l" t="t" r="r" b="b"/>
              <a:pathLst>
                <a:path w="11209" h="18481" extrusionOk="0">
                  <a:moveTo>
                    <a:pt x="4103" y="1"/>
                  </a:moveTo>
                  <a:cubicBezTo>
                    <a:pt x="2735" y="5205"/>
                    <a:pt x="1368" y="10408"/>
                    <a:pt x="0" y="15612"/>
                  </a:cubicBezTo>
                  <a:cubicBezTo>
                    <a:pt x="2202" y="17147"/>
                    <a:pt x="4603" y="17981"/>
                    <a:pt x="7105" y="18481"/>
                  </a:cubicBezTo>
                  <a:cubicBezTo>
                    <a:pt x="8473" y="13277"/>
                    <a:pt x="9841" y="8107"/>
                    <a:pt x="11208" y="2903"/>
                  </a:cubicBezTo>
                  <a:cubicBezTo>
                    <a:pt x="8740" y="2403"/>
                    <a:pt x="6338" y="1569"/>
                    <a:pt x="4103"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8"/>
            <p:cNvSpPr/>
            <p:nvPr/>
          </p:nvSpPr>
          <p:spPr>
            <a:xfrm>
              <a:off x="295275" y="1838425"/>
              <a:ext cx="195975" cy="190150"/>
            </a:xfrm>
            <a:custGeom>
              <a:avLst/>
              <a:gdLst/>
              <a:ahLst/>
              <a:cxnLst/>
              <a:rect l="l" t="t" r="r" b="b"/>
              <a:pathLst>
                <a:path w="7839" h="7606" extrusionOk="0">
                  <a:moveTo>
                    <a:pt x="5137" y="0"/>
                  </a:moveTo>
                  <a:cubicBezTo>
                    <a:pt x="5004" y="0"/>
                    <a:pt x="3936" y="1602"/>
                    <a:pt x="3936" y="1602"/>
                  </a:cubicBezTo>
                  <a:cubicBezTo>
                    <a:pt x="3703" y="1468"/>
                    <a:pt x="3469" y="1301"/>
                    <a:pt x="3236" y="1168"/>
                  </a:cubicBezTo>
                  <a:cubicBezTo>
                    <a:pt x="3236" y="1168"/>
                    <a:pt x="3194" y="1135"/>
                    <a:pt x="3152" y="1135"/>
                  </a:cubicBezTo>
                  <a:cubicBezTo>
                    <a:pt x="3111" y="1135"/>
                    <a:pt x="3069" y="1168"/>
                    <a:pt x="3069" y="1301"/>
                  </a:cubicBezTo>
                  <a:cubicBezTo>
                    <a:pt x="3036" y="1602"/>
                    <a:pt x="3169" y="3636"/>
                    <a:pt x="3069" y="3670"/>
                  </a:cubicBezTo>
                  <a:cubicBezTo>
                    <a:pt x="3068" y="3670"/>
                    <a:pt x="3066" y="3671"/>
                    <a:pt x="3065" y="3671"/>
                  </a:cubicBezTo>
                  <a:cubicBezTo>
                    <a:pt x="2989" y="3671"/>
                    <a:pt x="2668" y="2869"/>
                    <a:pt x="2635" y="2836"/>
                  </a:cubicBezTo>
                  <a:cubicBezTo>
                    <a:pt x="2635" y="2834"/>
                    <a:pt x="2634" y="2833"/>
                    <a:pt x="2632" y="2833"/>
                  </a:cubicBezTo>
                  <a:cubicBezTo>
                    <a:pt x="2605" y="2833"/>
                    <a:pt x="2395" y="3043"/>
                    <a:pt x="2302" y="3136"/>
                  </a:cubicBezTo>
                  <a:cubicBezTo>
                    <a:pt x="2275" y="3162"/>
                    <a:pt x="2211" y="3173"/>
                    <a:pt x="2125" y="3173"/>
                  </a:cubicBezTo>
                  <a:cubicBezTo>
                    <a:pt x="1774" y="3173"/>
                    <a:pt x="1054" y="2996"/>
                    <a:pt x="1001" y="2969"/>
                  </a:cubicBezTo>
                  <a:cubicBezTo>
                    <a:pt x="901" y="2969"/>
                    <a:pt x="1067" y="3837"/>
                    <a:pt x="1067" y="3937"/>
                  </a:cubicBezTo>
                  <a:cubicBezTo>
                    <a:pt x="1035" y="4001"/>
                    <a:pt x="235" y="4372"/>
                    <a:pt x="112" y="4372"/>
                  </a:cubicBezTo>
                  <a:cubicBezTo>
                    <a:pt x="107" y="4372"/>
                    <a:pt x="103" y="4372"/>
                    <a:pt x="100" y="4370"/>
                  </a:cubicBezTo>
                  <a:lnTo>
                    <a:pt x="100" y="4370"/>
                  </a:lnTo>
                  <a:cubicBezTo>
                    <a:pt x="0" y="4404"/>
                    <a:pt x="1801" y="5538"/>
                    <a:pt x="1868" y="5571"/>
                  </a:cubicBezTo>
                  <a:cubicBezTo>
                    <a:pt x="1935" y="5671"/>
                    <a:pt x="1768" y="6205"/>
                    <a:pt x="1768" y="6205"/>
                  </a:cubicBezTo>
                  <a:cubicBezTo>
                    <a:pt x="2268" y="6072"/>
                    <a:pt x="2769" y="5971"/>
                    <a:pt x="3269" y="5838"/>
                  </a:cubicBezTo>
                  <a:lnTo>
                    <a:pt x="3269" y="5838"/>
                  </a:lnTo>
                  <a:cubicBezTo>
                    <a:pt x="3069" y="6372"/>
                    <a:pt x="2869" y="6939"/>
                    <a:pt x="2669" y="7506"/>
                  </a:cubicBezTo>
                  <a:cubicBezTo>
                    <a:pt x="3002" y="7539"/>
                    <a:pt x="3336" y="7573"/>
                    <a:pt x="3669" y="7606"/>
                  </a:cubicBezTo>
                  <a:cubicBezTo>
                    <a:pt x="3769" y="7039"/>
                    <a:pt x="3869" y="6472"/>
                    <a:pt x="4003" y="5905"/>
                  </a:cubicBezTo>
                  <a:cubicBezTo>
                    <a:pt x="4403" y="6105"/>
                    <a:pt x="4837" y="6305"/>
                    <a:pt x="5237" y="6505"/>
                  </a:cubicBezTo>
                  <a:cubicBezTo>
                    <a:pt x="5237" y="6505"/>
                    <a:pt x="5337" y="5971"/>
                    <a:pt x="5437" y="5905"/>
                  </a:cubicBezTo>
                  <a:cubicBezTo>
                    <a:pt x="5537" y="5838"/>
                    <a:pt x="7839" y="5171"/>
                    <a:pt x="7772" y="5138"/>
                  </a:cubicBezTo>
                  <a:cubicBezTo>
                    <a:pt x="7706" y="5138"/>
                    <a:pt x="7072" y="4570"/>
                    <a:pt x="7072" y="4504"/>
                  </a:cubicBezTo>
                  <a:cubicBezTo>
                    <a:pt x="7105" y="4404"/>
                    <a:pt x="7706" y="3603"/>
                    <a:pt x="7639" y="3603"/>
                  </a:cubicBezTo>
                  <a:cubicBezTo>
                    <a:pt x="7591" y="3603"/>
                    <a:pt x="6982" y="3688"/>
                    <a:pt x="6625" y="3688"/>
                  </a:cubicBezTo>
                  <a:cubicBezTo>
                    <a:pt x="6483" y="3688"/>
                    <a:pt x="6381" y="3675"/>
                    <a:pt x="6371" y="3636"/>
                  </a:cubicBezTo>
                  <a:cubicBezTo>
                    <a:pt x="6310" y="3514"/>
                    <a:pt x="6417" y="3057"/>
                    <a:pt x="6333" y="3057"/>
                  </a:cubicBezTo>
                  <a:cubicBezTo>
                    <a:pt x="6325" y="3057"/>
                    <a:pt x="6316" y="3061"/>
                    <a:pt x="6305" y="3069"/>
                  </a:cubicBezTo>
                  <a:cubicBezTo>
                    <a:pt x="6239" y="3102"/>
                    <a:pt x="5406" y="3871"/>
                    <a:pt x="5309" y="3871"/>
                  </a:cubicBezTo>
                  <a:cubicBezTo>
                    <a:pt x="5307" y="3871"/>
                    <a:pt x="5305" y="3871"/>
                    <a:pt x="5304" y="3870"/>
                  </a:cubicBezTo>
                  <a:cubicBezTo>
                    <a:pt x="5237" y="3837"/>
                    <a:pt x="6405" y="1902"/>
                    <a:pt x="6538" y="1602"/>
                  </a:cubicBezTo>
                  <a:cubicBezTo>
                    <a:pt x="6605" y="1468"/>
                    <a:pt x="6580" y="1435"/>
                    <a:pt x="6538" y="1435"/>
                  </a:cubicBezTo>
                  <a:cubicBezTo>
                    <a:pt x="6496" y="1435"/>
                    <a:pt x="6438" y="1468"/>
                    <a:pt x="6438" y="1468"/>
                  </a:cubicBezTo>
                  <a:cubicBezTo>
                    <a:pt x="6138" y="1535"/>
                    <a:pt x="5838" y="1635"/>
                    <a:pt x="5537" y="1735"/>
                  </a:cubicBezTo>
                  <a:cubicBezTo>
                    <a:pt x="5537" y="1735"/>
                    <a:pt x="5304" y="0"/>
                    <a:pt x="513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8"/>
            <p:cNvSpPr/>
            <p:nvPr/>
          </p:nvSpPr>
          <p:spPr>
            <a:xfrm>
              <a:off x="-96675" y="1569075"/>
              <a:ext cx="273550" cy="958200"/>
            </a:xfrm>
            <a:custGeom>
              <a:avLst/>
              <a:gdLst/>
              <a:ahLst/>
              <a:cxnLst/>
              <a:rect l="l" t="t" r="r" b="b"/>
              <a:pathLst>
                <a:path w="10942" h="38328" extrusionOk="0">
                  <a:moveTo>
                    <a:pt x="9974" y="0"/>
                  </a:moveTo>
                  <a:lnTo>
                    <a:pt x="0" y="37827"/>
                  </a:lnTo>
                  <a:lnTo>
                    <a:pt x="1902" y="38328"/>
                  </a:lnTo>
                  <a:lnTo>
                    <a:pt x="10941" y="234"/>
                  </a:lnTo>
                  <a:lnTo>
                    <a:pt x="9974" y="0"/>
                  </a:ln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8"/>
            <p:cNvSpPr/>
            <p:nvPr/>
          </p:nvSpPr>
          <p:spPr>
            <a:xfrm>
              <a:off x="129300" y="1531200"/>
              <a:ext cx="77600" cy="69950"/>
            </a:xfrm>
            <a:custGeom>
              <a:avLst/>
              <a:gdLst/>
              <a:ahLst/>
              <a:cxnLst/>
              <a:rect l="l" t="t" r="r" b="b"/>
              <a:pathLst>
                <a:path w="3104" h="2798" extrusionOk="0">
                  <a:moveTo>
                    <a:pt x="1556" y="1"/>
                  </a:moveTo>
                  <a:cubicBezTo>
                    <a:pt x="941" y="1"/>
                    <a:pt x="370" y="430"/>
                    <a:pt x="201" y="1048"/>
                  </a:cubicBezTo>
                  <a:cubicBezTo>
                    <a:pt x="1" y="1782"/>
                    <a:pt x="435" y="2549"/>
                    <a:pt x="1202" y="2749"/>
                  </a:cubicBezTo>
                  <a:cubicBezTo>
                    <a:pt x="1322" y="2782"/>
                    <a:pt x="1444" y="2798"/>
                    <a:pt x="1564" y="2798"/>
                  </a:cubicBezTo>
                  <a:cubicBezTo>
                    <a:pt x="2172" y="2798"/>
                    <a:pt x="2736" y="2390"/>
                    <a:pt x="2903" y="1749"/>
                  </a:cubicBezTo>
                  <a:cubicBezTo>
                    <a:pt x="3103" y="1015"/>
                    <a:pt x="2670" y="248"/>
                    <a:pt x="1902" y="47"/>
                  </a:cubicBezTo>
                  <a:cubicBezTo>
                    <a:pt x="1787" y="16"/>
                    <a:pt x="1670" y="1"/>
                    <a:pt x="1556"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449;p50"/>
          <p:cNvSpPr txBox="1">
            <a:spLocks/>
          </p:cNvSpPr>
          <p:nvPr/>
        </p:nvSpPr>
        <p:spPr>
          <a:xfrm>
            <a:off x="1067678" y="3645586"/>
            <a:ext cx="6893746" cy="1059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30000"/>
              </a:lnSpc>
            </a:pPr>
            <a:r>
              <a:rPr lang="vi-VN" sz="4800" b="1" kern="1200">
                <a:solidFill>
                  <a:schemeClr val="tx1">
                    <a:lumMod val="50000"/>
                  </a:schemeClr>
                </a:solidFill>
                <a:latin typeface="+mn-lt"/>
                <a:ea typeface="Poppins SemiBold"/>
                <a:cs typeface="Arial" panose="020B0604020202020204" pitchFamily="34" charset="0"/>
                <a:sym typeface="Poppins SemiBold"/>
              </a:rPr>
              <a:t>Nghe thầy cô nhận xét và chỉnh sửa bài làm theo hướng dẫn</a:t>
            </a:r>
          </a:p>
        </p:txBody>
      </p:sp>
      <p:sp>
        <p:nvSpPr>
          <p:cNvPr id="31" name="Google Shape;1450;p50"/>
          <p:cNvSpPr txBox="1">
            <a:spLocks/>
          </p:cNvSpPr>
          <p:nvPr/>
        </p:nvSpPr>
        <p:spPr>
          <a:xfrm>
            <a:off x="3270751" y="702631"/>
            <a:ext cx="2487600" cy="105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200" b="1" i="0" u="none" strike="noStrike" cap="none">
                <a:solidFill>
                  <a:schemeClr val="lt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8000">
                <a:latin typeface="+mj-lt"/>
              </a:rPr>
              <a:t>04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52" name="TextBox 11">
            <a:extLst>
              <a:ext uri="{FF2B5EF4-FFF2-40B4-BE49-F238E27FC236}">
                <a16:creationId xmlns:a16="http://schemas.microsoft.com/office/drawing/2014/main" id="{27DF2B8C-8F3D-55D7-8C03-55D41324E176}"/>
              </a:ext>
            </a:extLst>
          </p:cNvPr>
          <p:cNvSpPr txBox="1"/>
          <p:nvPr/>
        </p:nvSpPr>
        <p:spPr>
          <a:xfrm>
            <a:off x="2572538" y="1691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ĐOẠN VĂN MẪU 1</a:t>
            </a:r>
          </a:p>
        </p:txBody>
      </p:sp>
      <p:sp>
        <p:nvSpPr>
          <p:cNvPr id="53" name="Rounded Rectangle 52"/>
          <p:cNvSpPr/>
          <p:nvPr/>
        </p:nvSpPr>
        <p:spPr>
          <a:xfrm>
            <a:off x="685800" y="893126"/>
            <a:ext cx="7708900" cy="4085273"/>
          </a:xfrm>
          <a:prstGeom prst="roundRect">
            <a:avLst>
              <a:gd name="adj" fmla="val 9254"/>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700" b="1">
                <a:solidFill>
                  <a:schemeClr val="tx1"/>
                </a:solidFill>
              </a:rPr>
              <a:t>HƯỚNG DẪN SỬ DỤNG MŨ BẢO HIỂM</a:t>
            </a:r>
          </a:p>
          <a:p>
            <a:pPr>
              <a:lnSpc>
                <a:spcPct val="150000"/>
              </a:lnSpc>
            </a:pPr>
            <a:r>
              <a:rPr lang="vi-VN" sz="1700">
                <a:solidFill>
                  <a:schemeClr val="tx1"/>
                </a:solidFill>
              </a:rPr>
              <a:t>- </a:t>
            </a:r>
            <a:r>
              <a:rPr lang="vi-VN" sz="1700" b="1">
                <a:solidFill>
                  <a:schemeClr val="tx1"/>
                </a:solidFill>
              </a:rPr>
              <a:t>Bước 1: </a:t>
            </a:r>
            <a:r>
              <a:rPr lang="vi-VN" sz="1700">
                <a:solidFill>
                  <a:schemeClr val="tx1"/>
                </a:solidFill>
              </a:rPr>
              <a:t>Đầu tiên, bạn cần thử mũ trước để chọn mũ phù hợp, vừa với kích cỡ đầu của mình. Chúng ta không nên đội mũ quá rộng hoặc quá chật so với vòng đầu của mình.</a:t>
            </a:r>
          </a:p>
          <a:p>
            <a:pPr>
              <a:lnSpc>
                <a:spcPct val="150000"/>
              </a:lnSpc>
            </a:pPr>
            <a:r>
              <a:rPr lang="vi-VN" sz="1700">
                <a:solidFill>
                  <a:schemeClr val="tx1"/>
                </a:solidFill>
              </a:rPr>
              <a:t>Mũ phù hợp là khi đội lên bạn sẽ cảm thấy phần lót vừa với đầu của mình ở mọi khía cạnh phần trước, sau, hai bên và trên đỉnh đầu. Mũ không gây đau nhức, khó chịu hoặc dễ dàng đẩy về phía sau.</a:t>
            </a:r>
          </a:p>
          <a:p>
            <a:pPr>
              <a:lnSpc>
                <a:spcPct val="150000"/>
              </a:lnSpc>
            </a:pPr>
            <a:r>
              <a:rPr lang="vi-VN" sz="1700">
                <a:solidFill>
                  <a:schemeClr val="tx1"/>
                </a:solidFill>
              </a:rPr>
              <a:t>- </a:t>
            </a:r>
            <a:r>
              <a:rPr lang="vi-VN" sz="1700" b="1">
                <a:solidFill>
                  <a:schemeClr val="tx1"/>
                </a:solidFill>
              </a:rPr>
              <a:t>Bước 2: </a:t>
            </a:r>
            <a:r>
              <a:rPr lang="vi-VN" sz="1700">
                <a:solidFill>
                  <a:schemeClr val="tx1"/>
                </a:solidFill>
              </a:rPr>
              <a:t>Sau khi đã chọn được nón bảo hiểm vừa với mình thì bạn đội mũ lên đầu sao cho vành trước của nón song song với chân mày. Phần đầu nón nên cách chân mày khoảng 2 ngón tay là đạt chuẩn.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52" name="TextBox 11">
            <a:extLst>
              <a:ext uri="{FF2B5EF4-FFF2-40B4-BE49-F238E27FC236}">
                <a16:creationId xmlns:a16="http://schemas.microsoft.com/office/drawing/2014/main" id="{27DF2B8C-8F3D-55D7-8C03-55D41324E176}"/>
              </a:ext>
            </a:extLst>
          </p:cNvPr>
          <p:cNvSpPr txBox="1"/>
          <p:nvPr/>
        </p:nvSpPr>
        <p:spPr>
          <a:xfrm>
            <a:off x="2572538" y="1691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ĐOẠN VĂN MẪU 1</a:t>
            </a:r>
          </a:p>
        </p:txBody>
      </p:sp>
      <p:sp>
        <p:nvSpPr>
          <p:cNvPr id="53" name="Rounded Rectangle 52"/>
          <p:cNvSpPr/>
          <p:nvPr/>
        </p:nvSpPr>
        <p:spPr>
          <a:xfrm>
            <a:off x="685800" y="893127"/>
            <a:ext cx="7708900" cy="3793174"/>
          </a:xfrm>
          <a:prstGeom prst="roundRect">
            <a:avLst>
              <a:gd name="adj" fmla="val 9254"/>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b="1">
                <a:solidFill>
                  <a:schemeClr val="tx1"/>
                </a:solidFill>
              </a:rPr>
              <a:t>- Bước 3: </a:t>
            </a:r>
            <a:r>
              <a:rPr lang="vi-VN" sz="1800">
                <a:solidFill>
                  <a:schemeClr val="tx1"/>
                </a:solidFill>
              </a:rPr>
              <a:t>Điều chỉnh quai nón sao cho phù hợp với gương mặt. Bạn cài quai nón sau cho phần mũ lót vừa khít dưới cằm. Hai bên quai ôm sát với thùy tai của bạn. </a:t>
            </a:r>
          </a:p>
          <a:p>
            <a:pPr>
              <a:lnSpc>
                <a:spcPct val="150000"/>
              </a:lnSpc>
            </a:pPr>
            <a:r>
              <a:rPr lang="vi-VN" sz="1800" b="1">
                <a:solidFill>
                  <a:schemeClr val="tx1"/>
                </a:solidFill>
              </a:rPr>
              <a:t>- Bước 4: </a:t>
            </a:r>
            <a:r>
              <a:rPr lang="vi-VN" sz="1800">
                <a:solidFill>
                  <a:schemeClr val="tx1"/>
                </a:solidFill>
              </a:rPr>
              <a:t>Kiểm tra lại quai nón bằng cách đưa hai ngón tay vào giữa cằm và quai nón.</a:t>
            </a:r>
          </a:p>
          <a:p>
            <a:pPr>
              <a:lnSpc>
                <a:spcPct val="150000"/>
              </a:lnSpc>
            </a:pPr>
            <a:r>
              <a:rPr lang="vi-VN" sz="1800">
                <a:solidFill>
                  <a:schemeClr val="tx1"/>
                </a:solidFill>
              </a:rPr>
              <a:t>+ Nếu đưa hai ngón tay vào vừa là bạn đã đội mũ đúng cách.</a:t>
            </a:r>
          </a:p>
          <a:p>
            <a:pPr>
              <a:lnSpc>
                <a:spcPct val="150000"/>
              </a:lnSpc>
            </a:pPr>
            <a:r>
              <a:rPr lang="vi-VN" sz="1800">
                <a:solidFill>
                  <a:schemeClr val="tx1"/>
                </a:solidFill>
              </a:rPr>
              <a:t>+ Nếu bạn không nên cài quai quá chật hoặc quá lỏng để tránh gây khó chịu và tránh cho nón có thể bị văng ra ngoài.</a:t>
            </a:r>
          </a:p>
        </p:txBody>
      </p:sp>
    </p:spTree>
    <p:extLst>
      <p:ext uri="{BB962C8B-B14F-4D97-AF65-F5344CB8AC3E}">
        <p14:creationId xmlns:p14="http://schemas.microsoft.com/office/powerpoint/2010/main" val="139900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52" name="TextBox 11">
            <a:extLst>
              <a:ext uri="{FF2B5EF4-FFF2-40B4-BE49-F238E27FC236}">
                <a16:creationId xmlns:a16="http://schemas.microsoft.com/office/drawing/2014/main" id="{27DF2B8C-8F3D-55D7-8C03-55D41324E176}"/>
              </a:ext>
            </a:extLst>
          </p:cNvPr>
          <p:cNvSpPr txBox="1"/>
          <p:nvPr/>
        </p:nvSpPr>
        <p:spPr>
          <a:xfrm>
            <a:off x="2572538" y="1691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ĐOẠN VĂN MẪU 1</a:t>
            </a:r>
          </a:p>
        </p:txBody>
      </p:sp>
      <p:sp>
        <p:nvSpPr>
          <p:cNvPr id="53" name="Rounded Rectangle 52"/>
          <p:cNvSpPr/>
          <p:nvPr/>
        </p:nvSpPr>
        <p:spPr>
          <a:xfrm>
            <a:off x="685800" y="893127"/>
            <a:ext cx="7708900" cy="3793174"/>
          </a:xfrm>
          <a:prstGeom prst="roundRect">
            <a:avLst>
              <a:gd name="adj" fmla="val 9254"/>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b="1">
                <a:solidFill>
                  <a:schemeClr val="tx1"/>
                </a:solidFill>
              </a:rPr>
              <a:t>* Một số lưu ý khi đội mũ bảo hiểm</a:t>
            </a:r>
          </a:p>
          <a:p>
            <a:pPr>
              <a:lnSpc>
                <a:spcPct val="150000"/>
              </a:lnSpc>
            </a:pPr>
            <a:r>
              <a:rPr lang="vi-VN" sz="1800">
                <a:solidFill>
                  <a:schemeClr val="tx1"/>
                </a:solidFill>
              </a:rPr>
              <a:t>- Nên chọn nón vừa với cỡ đầu. Nón không được rộng quá cũng không được quá chặt.</a:t>
            </a:r>
          </a:p>
          <a:p>
            <a:pPr>
              <a:lnSpc>
                <a:spcPct val="150000"/>
              </a:lnSpc>
            </a:pPr>
            <a:r>
              <a:rPr lang="vi-VN" sz="1800">
                <a:solidFill>
                  <a:schemeClr val="tx1"/>
                </a:solidFill>
              </a:rPr>
              <a:t>- Nón bảo hiểm không đội tụt về phía sau đầu cũng không đội trùm lên phía trước.</a:t>
            </a:r>
          </a:p>
          <a:p>
            <a:pPr>
              <a:lnSpc>
                <a:spcPct val="150000"/>
              </a:lnSpc>
            </a:pPr>
            <a:r>
              <a:rPr lang="vi-VN" sz="1800">
                <a:solidFill>
                  <a:schemeClr val="tx1"/>
                </a:solidFill>
              </a:rPr>
              <a:t>- Khi điều khiển xe gắn máy tham gia giao thông thì chỉ đội mũ bảo hiểm, không được đội mũ bảo hiểm bên ngoài bất kỳ loại nón nào khác để đảm bảo an toàn.</a:t>
            </a:r>
          </a:p>
          <a:p>
            <a:pPr>
              <a:lnSpc>
                <a:spcPct val="150000"/>
              </a:lnSpc>
            </a:pPr>
            <a:r>
              <a:rPr lang="vi-VN" sz="1800">
                <a:solidFill>
                  <a:schemeClr val="tx1"/>
                </a:solidFill>
              </a:rPr>
              <a:t>- Dây nón cần được điều chỉnh phù hợp.</a:t>
            </a:r>
          </a:p>
        </p:txBody>
      </p:sp>
    </p:spTree>
    <p:extLst>
      <p:ext uri="{BB962C8B-B14F-4D97-AF65-F5344CB8AC3E}">
        <p14:creationId xmlns:p14="http://schemas.microsoft.com/office/powerpoint/2010/main" val="130668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52" name="TextBox 11">
            <a:extLst>
              <a:ext uri="{FF2B5EF4-FFF2-40B4-BE49-F238E27FC236}">
                <a16:creationId xmlns:a16="http://schemas.microsoft.com/office/drawing/2014/main" id="{27DF2B8C-8F3D-55D7-8C03-55D41324E176}"/>
              </a:ext>
            </a:extLst>
          </p:cNvPr>
          <p:cNvSpPr txBox="1"/>
          <p:nvPr/>
        </p:nvSpPr>
        <p:spPr>
          <a:xfrm>
            <a:off x="2572538" y="1691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ĐOẠN VĂN MẪU 1</a:t>
            </a:r>
          </a:p>
        </p:txBody>
      </p:sp>
      <p:sp>
        <p:nvSpPr>
          <p:cNvPr id="53" name="Rounded Rectangle 52"/>
          <p:cNvSpPr/>
          <p:nvPr/>
        </p:nvSpPr>
        <p:spPr>
          <a:xfrm>
            <a:off x="685800" y="893126"/>
            <a:ext cx="7708900" cy="3996373"/>
          </a:xfrm>
          <a:prstGeom prst="roundRect">
            <a:avLst>
              <a:gd name="adj" fmla="val 9254"/>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nSpc>
                <a:spcPct val="150000"/>
              </a:lnSpc>
            </a:pPr>
            <a:r>
              <a:rPr lang="vi-VN" sz="1800">
                <a:solidFill>
                  <a:schemeClr val="tx1"/>
                </a:solidFill>
              </a:rPr>
              <a:t>- Không đội mũ hở phần sau khi buộc tóc cao sau đầu. Nó không đảm bảo tính an toàn cho người sử dụng.</a:t>
            </a:r>
          </a:p>
          <a:p>
            <a:pPr>
              <a:lnSpc>
                <a:spcPct val="150000"/>
              </a:lnSpc>
            </a:pPr>
            <a:r>
              <a:rPr lang="vi-VN" sz="1800">
                <a:solidFill>
                  <a:schemeClr val="tx1"/>
                </a:solidFill>
              </a:rPr>
              <a:t>- Mũ nếu đã qua va chạm mạnh dù không bị vỡ hay nứt thì cũng không nên sử dụng lại.</a:t>
            </a:r>
          </a:p>
          <a:p>
            <a:pPr>
              <a:lnSpc>
                <a:spcPct val="150000"/>
              </a:lnSpc>
            </a:pPr>
            <a:r>
              <a:rPr lang="vi-VN" sz="1800">
                <a:solidFill>
                  <a:schemeClr val="tx1"/>
                </a:solidFill>
              </a:rPr>
              <a:t>- Không nên treo mũ trên tay lái dễ gây trầy xước hay làm hỏng quai mũ.</a:t>
            </a:r>
          </a:p>
          <a:p>
            <a:pPr>
              <a:lnSpc>
                <a:spcPct val="150000"/>
              </a:lnSpc>
            </a:pPr>
            <a:r>
              <a:rPr lang="vi-VN" sz="1800">
                <a:solidFill>
                  <a:schemeClr val="tx1"/>
                </a:solidFill>
              </a:rPr>
              <a:t>- Không dùng nước nóng, nước muối hay các chất tẩy rửa có hoạt tính mạnh để lau chùi dễ làm hỏng mũ,...</a:t>
            </a:r>
          </a:p>
          <a:p>
            <a:pPr>
              <a:lnSpc>
                <a:spcPct val="150000"/>
              </a:lnSpc>
            </a:pPr>
            <a:r>
              <a:rPr lang="vi-VN" sz="1800">
                <a:solidFill>
                  <a:schemeClr val="tx1"/>
                </a:solidFill>
              </a:rPr>
              <a:t>- Dùng các chất tẩy nhẹ như dầu gội đầu, nước rửa chén,... để lau, sau đó rửa bằng nước và lau khô bằng vải mềm.</a:t>
            </a:r>
          </a:p>
        </p:txBody>
      </p:sp>
    </p:spTree>
    <p:extLst>
      <p:ext uri="{BB962C8B-B14F-4D97-AF65-F5344CB8AC3E}">
        <p14:creationId xmlns:p14="http://schemas.microsoft.com/office/powerpoint/2010/main" val="4374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6235" y="1590727"/>
            <a:ext cx="7544160" cy="853153"/>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46366" y="2644987"/>
            <a:ext cx="7544160" cy="1508725"/>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8117" y="1656502"/>
            <a:ext cx="7320659" cy="2431435"/>
          </a:xfrm>
          <a:prstGeom prst="rect">
            <a:avLst/>
          </a:prstGeom>
        </p:spPr>
        <p:txBody>
          <a:bodyPr wrap="square">
            <a:spAutoFit/>
          </a:bodyPr>
          <a:lstStyle/>
          <a:p>
            <a:pPr marL="571500" indent="-571500">
              <a:lnSpc>
                <a:spcPct val="200000"/>
              </a:lnSpc>
              <a:spcAft>
                <a:spcPts val="2400"/>
              </a:spcAft>
              <a:buFont typeface="+mj-lt"/>
              <a:buAutoNum type="arabicParenR"/>
            </a:pPr>
            <a:r>
              <a:rPr lang="en-US" sz="2200">
                <a:latin typeface="Arial" panose="020B0604020202020204" pitchFamily="34" charset="0"/>
                <a:cs typeface="Arial" panose="020B0604020202020204" pitchFamily="34" charset="0"/>
              </a:rPr>
              <a:t>Chỉnh sửa và hoàn thiện </a:t>
            </a:r>
            <a:r>
              <a:rPr lang="en-US" sz="2200" b="1">
                <a:latin typeface="Arial" panose="020B0604020202020204" pitchFamily="34" charset="0"/>
                <a:cs typeface="Arial" panose="020B0604020202020204" pitchFamily="34" charset="0"/>
              </a:rPr>
              <a:t>HƯỚNG DẪN SỬ DỤNG</a:t>
            </a:r>
          </a:p>
          <a:p>
            <a:pPr marL="571500" indent="-571500">
              <a:lnSpc>
                <a:spcPct val="200000"/>
              </a:lnSpc>
              <a:spcAft>
                <a:spcPts val="2400"/>
              </a:spcAft>
              <a:buFont typeface="+mj-lt"/>
              <a:buAutoNum type="arabicParenR"/>
            </a:pPr>
            <a:r>
              <a:rPr lang="vi-VN" sz="2200">
                <a:latin typeface="Arial" panose="020B0604020202020204" pitchFamily="34" charset="0"/>
                <a:cs typeface="Arial" panose="020B0604020202020204" pitchFamily="34" charset="0"/>
              </a:rPr>
              <a:t>Đọc trước nội dung </a:t>
            </a:r>
            <a:r>
              <a:rPr lang="vi-VN" sz="2200" b="1">
                <a:latin typeface="Arial" panose="020B0604020202020204" pitchFamily="34" charset="0"/>
                <a:cs typeface="Arial" panose="020B0604020202020204" pitchFamily="34" charset="0"/>
              </a:rPr>
              <a:t>Tiết học sau: Đọc mở rộng SGK tr.38.</a:t>
            </a:r>
            <a:endParaRPr lang="en-US" sz="2200" b="1">
              <a:latin typeface="Arial" panose="020B0604020202020204" pitchFamily="34" charset="0"/>
              <a:cs typeface="Arial" panose="020B0604020202020204" pitchFamily="34" charset="0"/>
            </a:endParaRPr>
          </a:p>
        </p:txBody>
      </p:sp>
      <p:sp>
        <p:nvSpPr>
          <p:cNvPr id="8" name="TextBox 11">
            <a:extLst>
              <a:ext uri="{FF2B5EF4-FFF2-40B4-BE49-F238E27FC236}">
                <a16:creationId xmlns:a16="http://schemas.microsoft.com/office/drawing/2014/main" id="{27DF2B8C-8F3D-55D7-8C03-55D41324E176}"/>
              </a:ext>
            </a:extLst>
          </p:cNvPr>
          <p:cNvSpPr txBox="1"/>
          <p:nvPr/>
        </p:nvSpPr>
        <p:spPr>
          <a:xfrm>
            <a:off x="2546997" y="586452"/>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latin typeface="+mj-lt"/>
                <a:cs typeface="Arial" panose="020B0604020202020204" pitchFamily="34" charset="0"/>
              </a:rPr>
              <a:t>DẶN DÒ</a:t>
            </a:r>
          </a:p>
        </p:txBody>
      </p:sp>
    </p:spTree>
    <p:extLst>
      <p:ext uri="{BB962C8B-B14F-4D97-AF65-F5344CB8AC3E}">
        <p14:creationId xmlns:p14="http://schemas.microsoft.com/office/powerpoint/2010/main" val="11577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21" name="Rectangle 20"/>
          <p:cNvSpPr/>
          <p:nvPr/>
        </p:nvSpPr>
        <p:spPr>
          <a:xfrm>
            <a:off x="609600" y="712924"/>
            <a:ext cx="8020799" cy="3831818"/>
          </a:xfrm>
          <a:prstGeom prst="rect">
            <a:avLst/>
          </a:prstGeom>
        </p:spPr>
        <p:txBody>
          <a:bodyPr wrap="square">
            <a:spAutoFit/>
          </a:bodyPr>
          <a:lstStyle/>
          <a:p>
            <a:pPr lvl="0" algn="ctr">
              <a:lnSpc>
                <a:spcPct val="150000"/>
              </a:lnSpc>
            </a:pPr>
            <a:r>
              <a:rPr lang="vi-VN" sz="5400" b="1" kern="1200">
                <a:solidFill>
                  <a:schemeClr val="tx1"/>
                </a:solidFill>
                <a:latin typeface="Arial" panose="020B0604020202020204" pitchFamily="34" charset="0"/>
                <a:ea typeface="+mn-ea"/>
                <a:cs typeface="Arial" panose="020B0604020202020204" pitchFamily="34" charset="0"/>
              </a:rPr>
              <a:t>CẢM ƠN CÁC EM </a:t>
            </a:r>
            <a:endParaRPr lang="en-US" sz="5400" b="1" kern="1200">
              <a:solidFill>
                <a:schemeClr val="tx1"/>
              </a:solidFill>
              <a:latin typeface="Arial" panose="020B0604020202020204" pitchFamily="34" charset="0"/>
              <a:ea typeface="+mn-ea"/>
              <a:cs typeface="Arial" panose="020B0604020202020204" pitchFamily="34" charset="0"/>
            </a:endParaRPr>
          </a:p>
          <a:p>
            <a:pPr lvl="0" algn="ctr">
              <a:lnSpc>
                <a:spcPct val="150000"/>
              </a:lnSpc>
            </a:pPr>
            <a:r>
              <a:rPr lang="vi-VN" sz="5400" b="1" kern="1200">
                <a:solidFill>
                  <a:schemeClr val="tx1"/>
                </a:solidFill>
                <a:latin typeface="Arial" panose="020B0604020202020204" pitchFamily="34" charset="0"/>
                <a:ea typeface="+mn-ea"/>
                <a:cs typeface="Arial" panose="020B0604020202020204" pitchFamily="34" charset="0"/>
              </a:rPr>
              <a:t>ĐÃ</a:t>
            </a:r>
            <a:r>
              <a:rPr lang="en-US" sz="5400" b="1" kern="1200">
                <a:solidFill>
                  <a:schemeClr val="tx1"/>
                </a:solidFill>
                <a:latin typeface="Arial" panose="020B0604020202020204" pitchFamily="34" charset="0"/>
                <a:ea typeface="+mn-ea"/>
                <a:cs typeface="Arial" panose="020B0604020202020204" pitchFamily="34" charset="0"/>
              </a:rPr>
              <a:t> CHÚ Ý</a:t>
            </a:r>
            <a:r>
              <a:rPr lang="vi-VN" sz="5400" b="1" kern="1200">
                <a:solidFill>
                  <a:schemeClr val="tx1"/>
                </a:solidFill>
                <a:latin typeface="Arial" panose="020B0604020202020204" pitchFamily="34" charset="0"/>
                <a:ea typeface="+mn-ea"/>
                <a:cs typeface="Arial" panose="020B0604020202020204" pitchFamily="34" charset="0"/>
              </a:rPr>
              <a:t> LẮNG NGHE, </a:t>
            </a:r>
            <a:endParaRPr lang="en-US" sz="5400" b="1" kern="1200">
              <a:solidFill>
                <a:schemeClr val="tx1"/>
              </a:solidFill>
              <a:latin typeface="Arial" panose="020B0604020202020204" pitchFamily="34" charset="0"/>
              <a:ea typeface="+mn-ea"/>
              <a:cs typeface="Arial" panose="020B0604020202020204" pitchFamily="34" charset="0"/>
            </a:endParaRPr>
          </a:p>
          <a:p>
            <a:pPr lvl="0" algn="ctr">
              <a:lnSpc>
                <a:spcPct val="150000"/>
              </a:lnSpc>
            </a:pPr>
            <a:r>
              <a:rPr lang="vi-VN" sz="5400" b="1" kern="1200">
                <a:solidFill>
                  <a:schemeClr val="tx1"/>
                </a:solidFill>
                <a:latin typeface="Arial" panose="020B0604020202020204" pitchFamily="34" charset="0"/>
                <a:ea typeface="+mn-ea"/>
                <a:cs typeface="Arial" panose="020B0604020202020204" pitchFamily="34" charset="0"/>
              </a:rPr>
              <a:t>HẸN GẶP LẠI!</a:t>
            </a:r>
            <a:endParaRPr lang="en-US" sz="5400" b="1" kern="120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pic>
        <p:nvPicPr>
          <p:cNvPr id="8" name="Picture 7" descr="Hướng dẫn cách sử dụng điều hòa 2 chiều theo chiều nóng"/>
          <p:cNvPicPr/>
          <p:nvPr/>
        </p:nvPicPr>
        <p:blipFill>
          <a:blip r:embed="rId3">
            <a:extLst>
              <a:ext uri="{28A0092B-C50C-407E-A947-70E740481C1C}">
                <a14:useLocalDpi xmlns:a14="http://schemas.microsoft.com/office/drawing/2010/main" val="0"/>
              </a:ext>
            </a:extLst>
          </a:blip>
          <a:srcRect/>
          <a:stretch>
            <a:fillRect/>
          </a:stretch>
        </p:blipFill>
        <p:spPr bwMode="auto">
          <a:xfrm>
            <a:off x="886447" y="865899"/>
            <a:ext cx="7371106" cy="3655095"/>
          </a:xfrm>
          <a:prstGeom prst="rect">
            <a:avLst/>
          </a:prstGeom>
          <a:noFill/>
          <a:ln>
            <a:noFill/>
          </a:ln>
        </p:spPr>
      </p:pic>
      <p:sp>
        <p:nvSpPr>
          <p:cNvPr id="9" name="Rectangle 8">
            <a:extLst>
              <a:ext uri="{FF2B5EF4-FFF2-40B4-BE49-F238E27FC236}">
                <a16:creationId xmlns:a16="http://schemas.microsoft.com/office/drawing/2014/main" id="{1C7F2A0F-12FF-B796-5B8B-C1854B0B4A08}"/>
              </a:ext>
            </a:extLst>
          </p:cNvPr>
          <p:cNvSpPr/>
          <p:nvPr/>
        </p:nvSpPr>
        <p:spPr>
          <a:xfrm>
            <a:off x="1231109" y="4084977"/>
            <a:ext cx="6665495" cy="872034"/>
          </a:xfrm>
          <a:prstGeom prst="rect">
            <a:avLst/>
          </a:prstGeom>
          <a:solidFill>
            <a:srgbClr val="FFFFFF"/>
          </a:solidFill>
          <a:ln w="28575">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1239251" y="4084977"/>
            <a:ext cx="6665495" cy="872034"/>
          </a:xfrm>
          <a:prstGeom prst="rect">
            <a:avLst/>
          </a:prstGeom>
        </p:spPr>
        <p:txBody>
          <a:bodyPr wrap="square">
            <a:spAutoFit/>
          </a:bodyPr>
          <a:lstStyle/>
          <a:p>
            <a:pPr algn="ctr">
              <a:lnSpc>
                <a:spcPct val="150000"/>
              </a:lnSpc>
            </a:pPr>
            <a:r>
              <a:rPr lang="en-US" sz="1800">
                <a:latin typeface="+mn-lt"/>
                <a:ea typeface="SimSun" panose="02010600030101010101" pitchFamily="2" charset="-122"/>
              </a:rPr>
              <a:t>C</a:t>
            </a:r>
            <a:r>
              <a:rPr lang="vi-VN" sz="1800">
                <a:latin typeface="+mn-lt"/>
                <a:ea typeface="SimSun" panose="02010600030101010101" pitchFamily="2" charset="-122"/>
              </a:rPr>
              <a:t>ách hướng dẫn được thực hiện có giống</a:t>
            </a:r>
            <a:r>
              <a:rPr lang="en-US" sz="1800">
                <a:latin typeface="+mn-lt"/>
                <a:ea typeface="SimSun" panose="02010600030101010101" pitchFamily="2" charset="-122"/>
              </a:rPr>
              <a:t> </a:t>
            </a:r>
            <a:r>
              <a:rPr lang="vi-VN" sz="1800">
                <a:latin typeface="+mn-lt"/>
                <a:ea typeface="SimSun" panose="02010600030101010101" pitchFamily="2" charset="-122"/>
              </a:rPr>
              <a:t>các bước sử dụng các em dùng không</a:t>
            </a:r>
            <a:r>
              <a:rPr lang="en-US" sz="1800">
                <a:latin typeface="+mn-lt"/>
                <a:ea typeface="SimSun" panose="02010600030101010101" pitchFamily="2" charset="-122"/>
              </a:rPr>
              <a:t>?</a:t>
            </a:r>
            <a:endParaRPr lang="en-US" sz="1800">
              <a:latin typeface="+mn-lt"/>
            </a:endParaRPr>
          </a:p>
        </p:txBody>
      </p:sp>
      <p:sp>
        <p:nvSpPr>
          <p:cNvPr id="14" name="TextBox 23"/>
          <p:cNvSpPr txBox="1"/>
          <p:nvPr/>
        </p:nvSpPr>
        <p:spPr>
          <a:xfrm>
            <a:off x="2377107" y="0"/>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15" name="Oval 14"/>
          <p:cNvSpPr/>
          <p:nvPr/>
        </p:nvSpPr>
        <p:spPr>
          <a:xfrm>
            <a:off x="8470232" y="190359"/>
            <a:ext cx="537982" cy="5379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a:solidFill>
                  <a:schemeClr val="accent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grpSp>
        <p:nvGrpSpPr>
          <p:cNvPr id="1401" name="Google Shape;1401;p49"/>
          <p:cNvGrpSpPr/>
          <p:nvPr/>
        </p:nvGrpSpPr>
        <p:grpSpPr>
          <a:xfrm>
            <a:off x="-187457" y="-173900"/>
            <a:ext cx="2487175" cy="1449900"/>
            <a:chOff x="168950" y="435700"/>
            <a:chExt cx="2487175" cy="1449900"/>
          </a:xfrm>
        </p:grpSpPr>
        <p:sp>
          <p:nvSpPr>
            <p:cNvPr id="1402" name="Google Shape;1402;p49"/>
            <p:cNvSpPr/>
            <p:nvPr/>
          </p:nvSpPr>
          <p:spPr>
            <a:xfrm>
              <a:off x="168950" y="435700"/>
              <a:ext cx="2320000" cy="1057800"/>
            </a:xfrm>
            <a:custGeom>
              <a:avLst/>
              <a:gdLst/>
              <a:ahLst/>
              <a:cxnLst/>
              <a:rect l="l" t="t" r="r" b="b"/>
              <a:pathLst>
                <a:path w="92800" h="42312" fill="none" extrusionOk="0">
                  <a:moveTo>
                    <a:pt x="1" y="40488"/>
                  </a:moveTo>
                  <a:cubicBezTo>
                    <a:pt x="1" y="40488"/>
                    <a:pt x="68087" y="42311"/>
                    <a:pt x="92799" y="1"/>
                  </a:cubicBezTo>
                </a:path>
              </a:pathLst>
            </a:custGeom>
            <a:noFill/>
            <a:ln w="28875" cap="flat" cmpd="sng">
              <a:solidFill>
                <a:srgbClr val="631E1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448600" y="1392400"/>
              <a:ext cx="451400" cy="493200"/>
            </a:xfrm>
            <a:custGeom>
              <a:avLst/>
              <a:gdLst/>
              <a:ahLst/>
              <a:cxnLst/>
              <a:rect l="l" t="t" r="r" b="b"/>
              <a:pathLst>
                <a:path w="18056" h="19728" extrusionOk="0">
                  <a:moveTo>
                    <a:pt x="15320" y="1"/>
                  </a:moveTo>
                  <a:cubicBezTo>
                    <a:pt x="10244" y="761"/>
                    <a:pt x="5107" y="1277"/>
                    <a:pt x="1" y="1551"/>
                  </a:cubicBezTo>
                  <a:lnTo>
                    <a:pt x="943" y="19728"/>
                  </a:lnTo>
                  <a:cubicBezTo>
                    <a:pt x="3770" y="18573"/>
                    <a:pt x="6536" y="17326"/>
                    <a:pt x="9241" y="16050"/>
                  </a:cubicBezTo>
                  <a:cubicBezTo>
                    <a:pt x="9241" y="16050"/>
                    <a:pt x="11399" y="16658"/>
                    <a:pt x="13587" y="17174"/>
                  </a:cubicBezTo>
                  <a:cubicBezTo>
                    <a:pt x="15470" y="17619"/>
                    <a:pt x="17375" y="17996"/>
                    <a:pt x="17910" y="17996"/>
                  </a:cubicBezTo>
                  <a:cubicBezTo>
                    <a:pt x="17996" y="17996"/>
                    <a:pt x="18047" y="17986"/>
                    <a:pt x="18056" y="17965"/>
                  </a:cubicBezTo>
                  <a:cubicBezTo>
                    <a:pt x="18056" y="17904"/>
                    <a:pt x="17904" y="16749"/>
                    <a:pt x="17661" y="15047"/>
                  </a:cubicBezTo>
                  <a:cubicBezTo>
                    <a:pt x="17387" y="13344"/>
                    <a:pt x="17053" y="11095"/>
                    <a:pt x="16718" y="8876"/>
                  </a:cubicBezTo>
                  <a:cubicBezTo>
                    <a:pt x="16019" y="4408"/>
                    <a:pt x="15320" y="1"/>
                    <a:pt x="15320"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548900" y="1508650"/>
              <a:ext cx="231800" cy="219650"/>
            </a:xfrm>
            <a:custGeom>
              <a:avLst/>
              <a:gdLst/>
              <a:ahLst/>
              <a:cxnLst/>
              <a:rect l="l" t="t" r="r" b="b"/>
              <a:pathLst>
                <a:path w="9272" h="8786" extrusionOk="0">
                  <a:moveTo>
                    <a:pt x="4047" y="1"/>
                  </a:moveTo>
                  <a:cubicBezTo>
                    <a:pt x="4046" y="1"/>
                    <a:pt x="4045" y="1"/>
                    <a:pt x="4043" y="1"/>
                  </a:cubicBezTo>
                  <a:cubicBezTo>
                    <a:pt x="3861" y="32"/>
                    <a:pt x="3344" y="2038"/>
                    <a:pt x="3344" y="2038"/>
                  </a:cubicBezTo>
                  <a:lnTo>
                    <a:pt x="2372" y="1734"/>
                  </a:lnTo>
                  <a:cubicBezTo>
                    <a:pt x="2372" y="1734"/>
                    <a:pt x="2324" y="1710"/>
                    <a:pt x="2278" y="1710"/>
                  </a:cubicBezTo>
                  <a:cubicBezTo>
                    <a:pt x="2222" y="1710"/>
                    <a:pt x="2169" y="1747"/>
                    <a:pt x="2220" y="1916"/>
                  </a:cubicBezTo>
                  <a:cubicBezTo>
                    <a:pt x="2341" y="2220"/>
                    <a:pt x="3314" y="4439"/>
                    <a:pt x="3223" y="4500"/>
                  </a:cubicBezTo>
                  <a:cubicBezTo>
                    <a:pt x="3220" y="4502"/>
                    <a:pt x="3216" y="4503"/>
                    <a:pt x="3211" y="4503"/>
                  </a:cubicBezTo>
                  <a:cubicBezTo>
                    <a:pt x="3082" y="4503"/>
                    <a:pt x="2401" y="3709"/>
                    <a:pt x="2372" y="3679"/>
                  </a:cubicBezTo>
                  <a:cubicBezTo>
                    <a:pt x="2370" y="3678"/>
                    <a:pt x="2369" y="3677"/>
                    <a:pt x="2367" y="3677"/>
                  </a:cubicBezTo>
                  <a:cubicBezTo>
                    <a:pt x="2327" y="3677"/>
                    <a:pt x="2185" y="3960"/>
                    <a:pt x="2098" y="4105"/>
                  </a:cubicBezTo>
                  <a:cubicBezTo>
                    <a:pt x="2033" y="4213"/>
                    <a:pt x="1317" y="4229"/>
                    <a:pt x="879" y="4229"/>
                  </a:cubicBezTo>
                  <a:cubicBezTo>
                    <a:pt x="704" y="4229"/>
                    <a:pt x="574" y="4226"/>
                    <a:pt x="548" y="4226"/>
                  </a:cubicBezTo>
                  <a:cubicBezTo>
                    <a:pt x="457" y="4257"/>
                    <a:pt x="1004" y="5169"/>
                    <a:pt x="1004" y="5260"/>
                  </a:cubicBezTo>
                  <a:cubicBezTo>
                    <a:pt x="1004" y="5351"/>
                    <a:pt x="153" y="5989"/>
                    <a:pt x="92" y="6020"/>
                  </a:cubicBezTo>
                  <a:cubicBezTo>
                    <a:pt x="1" y="6020"/>
                    <a:pt x="2524" y="6810"/>
                    <a:pt x="2615" y="6871"/>
                  </a:cubicBezTo>
                  <a:cubicBezTo>
                    <a:pt x="2736" y="6932"/>
                    <a:pt x="2736" y="7570"/>
                    <a:pt x="2736" y="7570"/>
                  </a:cubicBezTo>
                  <a:lnTo>
                    <a:pt x="4317" y="6810"/>
                  </a:lnTo>
                  <a:lnTo>
                    <a:pt x="4317" y="8786"/>
                  </a:lnTo>
                  <a:lnTo>
                    <a:pt x="5533" y="8694"/>
                  </a:lnTo>
                  <a:lnTo>
                    <a:pt x="5168" y="6719"/>
                  </a:lnTo>
                  <a:lnTo>
                    <a:pt x="6870" y="7144"/>
                  </a:lnTo>
                  <a:cubicBezTo>
                    <a:pt x="6870" y="7144"/>
                    <a:pt x="6779" y="6506"/>
                    <a:pt x="6870" y="6445"/>
                  </a:cubicBezTo>
                  <a:cubicBezTo>
                    <a:pt x="6961" y="6354"/>
                    <a:pt x="9272" y="5077"/>
                    <a:pt x="9180" y="5077"/>
                  </a:cubicBezTo>
                  <a:cubicBezTo>
                    <a:pt x="9089" y="5077"/>
                    <a:pt x="8116" y="4621"/>
                    <a:pt x="8116" y="4530"/>
                  </a:cubicBezTo>
                  <a:cubicBezTo>
                    <a:pt x="8116" y="4439"/>
                    <a:pt x="8451" y="3436"/>
                    <a:pt x="8360" y="3436"/>
                  </a:cubicBezTo>
                  <a:cubicBezTo>
                    <a:pt x="8280" y="3463"/>
                    <a:pt x="7338" y="3792"/>
                    <a:pt x="7023" y="3792"/>
                  </a:cubicBezTo>
                  <a:cubicBezTo>
                    <a:pt x="6978" y="3792"/>
                    <a:pt x="6946" y="3786"/>
                    <a:pt x="6931" y="3770"/>
                  </a:cubicBezTo>
                  <a:cubicBezTo>
                    <a:pt x="6820" y="3632"/>
                    <a:pt x="6735" y="3116"/>
                    <a:pt x="6629" y="3116"/>
                  </a:cubicBezTo>
                  <a:cubicBezTo>
                    <a:pt x="6618" y="3116"/>
                    <a:pt x="6608" y="3121"/>
                    <a:pt x="6597" y="3132"/>
                  </a:cubicBezTo>
                  <a:cubicBezTo>
                    <a:pt x="6567" y="3162"/>
                    <a:pt x="5916" y="4227"/>
                    <a:pt x="5810" y="4227"/>
                  </a:cubicBezTo>
                  <a:cubicBezTo>
                    <a:pt x="5809" y="4227"/>
                    <a:pt x="5808" y="4227"/>
                    <a:pt x="5806" y="4226"/>
                  </a:cubicBezTo>
                  <a:cubicBezTo>
                    <a:pt x="5715" y="4196"/>
                    <a:pt x="6202" y="1825"/>
                    <a:pt x="6262" y="1491"/>
                  </a:cubicBezTo>
                  <a:cubicBezTo>
                    <a:pt x="6278" y="1339"/>
                    <a:pt x="6224" y="1301"/>
                    <a:pt x="6167" y="1301"/>
                  </a:cubicBezTo>
                  <a:cubicBezTo>
                    <a:pt x="6110" y="1301"/>
                    <a:pt x="6050" y="1339"/>
                    <a:pt x="6050" y="1339"/>
                  </a:cubicBezTo>
                  <a:lnTo>
                    <a:pt x="5168" y="1825"/>
                  </a:lnTo>
                  <a:cubicBezTo>
                    <a:pt x="5168" y="1825"/>
                    <a:pt x="4211" y="1"/>
                    <a:pt x="4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441000" y="1386225"/>
              <a:ext cx="403525" cy="65475"/>
            </a:xfrm>
            <a:custGeom>
              <a:avLst/>
              <a:gdLst/>
              <a:ahLst/>
              <a:cxnLst/>
              <a:rect l="l" t="t" r="r" b="b"/>
              <a:pathLst>
                <a:path w="16141" h="2619" extrusionOk="0">
                  <a:moveTo>
                    <a:pt x="15648" y="1"/>
                  </a:moveTo>
                  <a:cubicBezTo>
                    <a:pt x="15630" y="1"/>
                    <a:pt x="15612" y="2"/>
                    <a:pt x="15594" y="5"/>
                  </a:cubicBezTo>
                  <a:cubicBezTo>
                    <a:pt x="10578" y="765"/>
                    <a:pt x="5472" y="1281"/>
                    <a:pt x="396" y="1555"/>
                  </a:cubicBezTo>
                  <a:cubicBezTo>
                    <a:pt x="183" y="1585"/>
                    <a:pt x="1" y="1768"/>
                    <a:pt x="31" y="2011"/>
                  </a:cubicBezTo>
                  <a:lnTo>
                    <a:pt x="31" y="2193"/>
                  </a:lnTo>
                  <a:cubicBezTo>
                    <a:pt x="31" y="2436"/>
                    <a:pt x="244" y="2619"/>
                    <a:pt x="457" y="2619"/>
                  </a:cubicBezTo>
                  <a:cubicBezTo>
                    <a:pt x="5563" y="2345"/>
                    <a:pt x="10700" y="1798"/>
                    <a:pt x="15746" y="1038"/>
                  </a:cubicBezTo>
                  <a:cubicBezTo>
                    <a:pt x="15989" y="1008"/>
                    <a:pt x="16141" y="795"/>
                    <a:pt x="16110" y="552"/>
                  </a:cubicBezTo>
                  <a:lnTo>
                    <a:pt x="16080" y="369"/>
                  </a:lnTo>
                  <a:cubicBezTo>
                    <a:pt x="16024" y="147"/>
                    <a:pt x="15842" y="1"/>
                    <a:pt x="15648"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1023075" y="1260950"/>
              <a:ext cx="511450" cy="542575"/>
            </a:xfrm>
            <a:custGeom>
              <a:avLst/>
              <a:gdLst/>
              <a:ahLst/>
              <a:cxnLst/>
              <a:rect l="l" t="t" r="r" b="b"/>
              <a:pathLst>
                <a:path w="20458" h="21703" extrusionOk="0">
                  <a:moveTo>
                    <a:pt x="14743" y="0"/>
                  </a:moveTo>
                  <a:cubicBezTo>
                    <a:pt x="9940" y="1581"/>
                    <a:pt x="5016" y="2858"/>
                    <a:pt x="1" y="3891"/>
                  </a:cubicBezTo>
                  <a:lnTo>
                    <a:pt x="3648" y="21703"/>
                  </a:lnTo>
                  <a:cubicBezTo>
                    <a:pt x="6262" y="20153"/>
                    <a:pt x="8846" y="18511"/>
                    <a:pt x="11338" y="16809"/>
                  </a:cubicBezTo>
                  <a:cubicBezTo>
                    <a:pt x="11338" y="16809"/>
                    <a:pt x="13557" y="17083"/>
                    <a:pt x="15837" y="17235"/>
                  </a:cubicBezTo>
                  <a:cubicBezTo>
                    <a:pt x="17090" y="17318"/>
                    <a:pt x="18352" y="17365"/>
                    <a:pt x="19234" y="17365"/>
                  </a:cubicBezTo>
                  <a:cubicBezTo>
                    <a:pt x="19958" y="17365"/>
                    <a:pt x="20427" y="17334"/>
                    <a:pt x="20427" y="17265"/>
                  </a:cubicBezTo>
                  <a:cubicBezTo>
                    <a:pt x="20457" y="17174"/>
                    <a:pt x="20092" y="16080"/>
                    <a:pt x="19576" y="14438"/>
                  </a:cubicBezTo>
                  <a:cubicBezTo>
                    <a:pt x="19028" y="12797"/>
                    <a:pt x="18299" y="10669"/>
                    <a:pt x="17600" y="8511"/>
                  </a:cubicBezTo>
                  <a:cubicBezTo>
                    <a:pt x="16171" y="4256"/>
                    <a:pt x="14743" y="0"/>
                    <a:pt x="14743"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1156825" y="1404525"/>
              <a:ext cx="224950" cy="215875"/>
            </a:xfrm>
            <a:custGeom>
              <a:avLst/>
              <a:gdLst/>
              <a:ahLst/>
              <a:cxnLst/>
              <a:rect l="l" t="t" r="r" b="b"/>
              <a:pathLst>
                <a:path w="8998" h="8635" extrusionOk="0">
                  <a:moveTo>
                    <a:pt x="3049" y="1"/>
                  </a:moveTo>
                  <a:cubicBezTo>
                    <a:pt x="3046" y="1"/>
                    <a:pt x="3043" y="1"/>
                    <a:pt x="3040" y="2"/>
                  </a:cubicBezTo>
                  <a:cubicBezTo>
                    <a:pt x="2888" y="63"/>
                    <a:pt x="2675" y="2099"/>
                    <a:pt x="2675" y="2099"/>
                  </a:cubicBezTo>
                  <a:lnTo>
                    <a:pt x="1672" y="1947"/>
                  </a:lnTo>
                  <a:cubicBezTo>
                    <a:pt x="1672" y="1947"/>
                    <a:pt x="1646" y="1942"/>
                    <a:pt x="1615" y="1942"/>
                  </a:cubicBezTo>
                  <a:cubicBezTo>
                    <a:pt x="1544" y="1942"/>
                    <a:pt x="1445" y="1971"/>
                    <a:pt x="1551" y="2160"/>
                  </a:cubicBezTo>
                  <a:cubicBezTo>
                    <a:pt x="1703" y="2464"/>
                    <a:pt x="3010" y="4501"/>
                    <a:pt x="2918" y="4561"/>
                  </a:cubicBezTo>
                  <a:cubicBezTo>
                    <a:pt x="2916" y="4564"/>
                    <a:pt x="2912" y="4565"/>
                    <a:pt x="2907" y="4565"/>
                  </a:cubicBezTo>
                  <a:cubicBezTo>
                    <a:pt x="2788" y="4565"/>
                    <a:pt x="2005" y="3922"/>
                    <a:pt x="1976" y="3893"/>
                  </a:cubicBezTo>
                  <a:cubicBezTo>
                    <a:pt x="1974" y="3891"/>
                    <a:pt x="1971" y="3891"/>
                    <a:pt x="1968" y="3891"/>
                  </a:cubicBezTo>
                  <a:cubicBezTo>
                    <a:pt x="1908" y="3891"/>
                    <a:pt x="1822" y="4203"/>
                    <a:pt x="1763" y="4349"/>
                  </a:cubicBezTo>
                  <a:cubicBezTo>
                    <a:pt x="1703" y="4501"/>
                    <a:pt x="365" y="4683"/>
                    <a:pt x="274" y="4713"/>
                  </a:cubicBezTo>
                  <a:cubicBezTo>
                    <a:pt x="183" y="4744"/>
                    <a:pt x="851" y="5565"/>
                    <a:pt x="882" y="5656"/>
                  </a:cubicBezTo>
                  <a:cubicBezTo>
                    <a:pt x="882" y="5747"/>
                    <a:pt x="152" y="6507"/>
                    <a:pt x="61" y="6537"/>
                  </a:cubicBezTo>
                  <a:cubicBezTo>
                    <a:pt x="0" y="6568"/>
                    <a:pt x="2584" y="6963"/>
                    <a:pt x="2706" y="6993"/>
                  </a:cubicBezTo>
                  <a:cubicBezTo>
                    <a:pt x="2827" y="7054"/>
                    <a:pt x="2949" y="7662"/>
                    <a:pt x="2949" y="7662"/>
                  </a:cubicBezTo>
                  <a:cubicBezTo>
                    <a:pt x="3435" y="7327"/>
                    <a:pt x="3921" y="7024"/>
                    <a:pt x="4377" y="6689"/>
                  </a:cubicBezTo>
                  <a:lnTo>
                    <a:pt x="4681" y="8635"/>
                  </a:lnTo>
                  <a:lnTo>
                    <a:pt x="5867" y="8361"/>
                  </a:lnTo>
                  <a:lnTo>
                    <a:pt x="5228" y="6476"/>
                  </a:lnTo>
                  <a:lnTo>
                    <a:pt x="5228" y="6476"/>
                  </a:lnTo>
                  <a:cubicBezTo>
                    <a:pt x="5806" y="6507"/>
                    <a:pt x="6384" y="6568"/>
                    <a:pt x="6961" y="6598"/>
                  </a:cubicBezTo>
                  <a:cubicBezTo>
                    <a:pt x="6961" y="6598"/>
                    <a:pt x="6779" y="5990"/>
                    <a:pt x="6839" y="5899"/>
                  </a:cubicBezTo>
                  <a:cubicBezTo>
                    <a:pt x="6931" y="5808"/>
                    <a:pt x="8998" y="4197"/>
                    <a:pt x="8906" y="4197"/>
                  </a:cubicBezTo>
                  <a:cubicBezTo>
                    <a:pt x="8815" y="4197"/>
                    <a:pt x="7812" y="3923"/>
                    <a:pt x="7782" y="3832"/>
                  </a:cubicBezTo>
                  <a:cubicBezTo>
                    <a:pt x="7752" y="3742"/>
                    <a:pt x="7929" y="2707"/>
                    <a:pt x="7846" y="2707"/>
                  </a:cubicBezTo>
                  <a:cubicBezTo>
                    <a:pt x="7845" y="2707"/>
                    <a:pt x="7844" y="2707"/>
                    <a:pt x="7842" y="2707"/>
                  </a:cubicBezTo>
                  <a:cubicBezTo>
                    <a:pt x="7759" y="2735"/>
                    <a:pt x="6814" y="3270"/>
                    <a:pt x="6535" y="3270"/>
                  </a:cubicBezTo>
                  <a:cubicBezTo>
                    <a:pt x="6508" y="3270"/>
                    <a:pt x="6488" y="3265"/>
                    <a:pt x="6475" y="3254"/>
                  </a:cubicBezTo>
                  <a:cubicBezTo>
                    <a:pt x="6367" y="3147"/>
                    <a:pt x="6212" y="2682"/>
                    <a:pt x="6093" y="2682"/>
                  </a:cubicBezTo>
                  <a:cubicBezTo>
                    <a:pt x="6078" y="2682"/>
                    <a:pt x="6063" y="2690"/>
                    <a:pt x="6049" y="2707"/>
                  </a:cubicBezTo>
                  <a:cubicBezTo>
                    <a:pt x="6019" y="2737"/>
                    <a:pt x="5574" y="3893"/>
                    <a:pt x="5446" y="3893"/>
                  </a:cubicBezTo>
                  <a:cubicBezTo>
                    <a:pt x="5444" y="3893"/>
                    <a:pt x="5443" y="3893"/>
                    <a:pt x="5441" y="3893"/>
                  </a:cubicBezTo>
                  <a:cubicBezTo>
                    <a:pt x="5350" y="3893"/>
                    <a:pt x="5472" y="1461"/>
                    <a:pt x="5441" y="1127"/>
                  </a:cubicBezTo>
                  <a:cubicBezTo>
                    <a:pt x="5441" y="989"/>
                    <a:pt x="5397" y="951"/>
                    <a:pt x="5349" y="951"/>
                  </a:cubicBezTo>
                  <a:cubicBezTo>
                    <a:pt x="5292" y="951"/>
                    <a:pt x="5228" y="1005"/>
                    <a:pt x="5228" y="1005"/>
                  </a:cubicBezTo>
                  <a:lnTo>
                    <a:pt x="4469" y="1644"/>
                  </a:lnTo>
                  <a:cubicBezTo>
                    <a:pt x="4469" y="1644"/>
                    <a:pt x="3236" y="1"/>
                    <a:pt x="3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9"/>
            <p:cNvSpPr/>
            <p:nvPr/>
          </p:nvSpPr>
          <p:spPr>
            <a:xfrm>
              <a:off x="1016250" y="1254875"/>
              <a:ext cx="389850" cy="122700"/>
            </a:xfrm>
            <a:custGeom>
              <a:avLst/>
              <a:gdLst/>
              <a:ahLst/>
              <a:cxnLst/>
              <a:rect l="l" t="t" r="r" b="b"/>
              <a:pathLst>
                <a:path w="15594" h="4908" extrusionOk="0">
                  <a:moveTo>
                    <a:pt x="15071" y="0"/>
                  </a:moveTo>
                  <a:cubicBezTo>
                    <a:pt x="15022" y="0"/>
                    <a:pt x="14972" y="10"/>
                    <a:pt x="14924" y="31"/>
                  </a:cubicBezTo>
                  <a:cubicBezTo>
                    <a:pt x="10183" y="1581"/>
                    <a:pt x="5319" y="2857"/>
                    <a:pt x="365" y="3891"/>
                  </a:cubicBezTo>
                  <a:cubicBezTo>
                    <a:pt x="122" y="3921"/>
                    <a:pt x="0" y="4164"/>
                    <a:pt x="31" y="4377"/>
                  </a:cubicBezTo>
                  <a:lnTo>
                    <a:pt x="61" y="4560"/>
                  </a:lnTo>
                  <a:cubicBezTo>
                    <a:pt x="113" y="4766"/>
                    <a:pt x="274" y="4907"/>
                    <a:pt x="471" y="4907"/>
                  </a:cubicBezTo>
                  <a:cubicBezTo>
                    <a:pt x="506" y="4907"/>
                    <a:pt x="541" y="4903"/>
                    <a:pt x="578" y="4894"/>
                  </a:cubicBezTo>
                  <a:cubicBezTo>
                    <a:pt x="5563" y="3891"/>
                    <a:pt x="10487" y="2584"/>
                    <a:pt x="15259" y="1003"/>
                  </a:cubicBezTo>
                  <a:cubicBezTo>
                    <a:pt x="15472" y="942"/>
                    <a:pt x="15593" y="699"/>
                    <a:pt x="15502" y="487"/>
                  </a:cubicBezTo>
                  <a:lnTo>
                    <a:pt x="15472" y="304"/>
                  </a:lnTo>
                  <a:cubicBezTo>
                    <a:pt x="15401" y="116"/>
                    <a:pt x="15239" y="0"/>
                    <a:pt x="15071"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9"/>
            <p:cNvSpPr/>
            <p:nvPr/>
          </p:nvSpPr>
          <p:spPr>
            <a:xfrm>
              <a:off x="1569450" y="1027650"/>
              <a:ext cx="570700" cy="588200"/>
            </a:xfrm>
            <a:custGeom>
              <a:avLst/>
              <a:gdLst/>
              <a:ahLst/>
              <a:cxnLst/>
              <a:rect l="l" t="t" r="r" b="b"/>
              <a:pathLst>
                <a:path w="22828" h="23528" extrusionOk="0">
                  <a:moveTo>
                    <a:pt x="13162" y="1"/>
                  </a:moveTo>
                  <a:cubicBezTo>
                    <a:pt x="9028" y="2585"/>
                    <a:pt x="4620" y="4803"/>
                    <a:pt x="0" y="6688"/>
                  </a:cubicBezTo>
                  <a:lnTo>
                    <a:pt x="6930" y="23527"/>
                  </a:lnTo>
                  <a:cubicBezTo>
                    <a:pt x="9271" y="21460"/>
                    <a:pt x="11520" y="19333"/>
                    <a:pt x="13648" y="17114"/>
                  </a:cubicBezTo>
                  <a:cubicBezTo>
                    <a:pt x="13648" y="17114"/>
                    <a:pt x="14225" y="17053"/>
                    <a:pt x="15077" y="16962"/>
                  </a:cubicBezTo>
                  <a:cubicBezTo>
                    <a:pt x="15928" y="16840"/>
                    <a:pt x="17083" y="16719"/>
                    <a:pt x="18238" y="16506"/>
                  </a:cubicBezTo>
                  <a:cubicBezTo>
                    <a:pt x="18815" y="16384"/>
                    <a:pt x="19393" y="16293"/>
                    <a:pt x="19909" y="16202"/>
                  </a:cubicBezTo>
                  <a:cubicBezTo>
                    <a:pt x="20457" y="16080"/>
                    <a:pt x="20973" y="15959"/>
                    <a:pt x="21399" y="15867"/>
                  </a:cubicBezTo>
                  <a:cubicBezTo>
                    <a:pt x="22250" y="15655"/>
                    <a:pt x="22827" y="15472"/>
                    <a:pt x="22827" y="15412"/>
                  </a:cubicBezTo>
                  <a:cubicBezTo>
                    <a:pt x="22827" y="15320"/>
                    <a:pt x="22220" y="14317"/>
                    <a:pt x="21308" y="12858"/>
                  </a:cubicBezTo>
                  <a:cubicBezTo>
                    <a:pt x="20396" y="11430"/>
                    <a:pt x="19180" y="9515"/>
                    <a:pt x="17964" y="7600"/>
                  </a:cubicBezTo>
                  <a:cubicBezTo>
                    <a:pt x="15563" y="3800"/>
                    <a:pt x="13162" y="1"/>
                    <a:pt x="13162"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9"/>
            <p:cNvSpPr/>
            <p:nvPr/>
          </p:nvSpPr>
          <p:spPr>
            <a:xfrm>
              <a:off x="1735850" y="1200875"/>
              <a:ext cx="210000" cy="202200"/>
            </a:xfrm>
            <a:custGeom>
              <a:avLst/>
              <a:gdLst/>
              <a:ahLst/>
              <a:cxnLst/>
              <a:rect l="l" t="t" r="r" b="b"/>
              <a:pathLst>
                <a:path w="8400" h="8088" extrusionOk="0">
                  <a:moveTo>
                    <a:pt x="1805" y="0"/>
                  </a:moveTo>
                  <a:cubicBezTo>
                    <a:pt x="1801" y="0"/>
                    <a:pt x="1797" y="1"/>
                    <a:pt x="1794" y="2"/>
                  </a:cubicBezTo>
                  <a:cubicBezTo>
                    <a:pt x="1733" y="33"/>
                    <a:pt x="1764" y="580"/>
                    <a:pt x="1794" y="1096"/>
                  </a:cubicBezTo>
                  <a:cubicBezTo>
                    <a:pt x="1855" y="1613"/>
                    <a:pt x="1885" y="2130"/>
                    <a:pt x="1885" y="2130"/>
                  </a:cubicBezTo>
                  <a:lnTo>
                    <a:pt x="882" y="2160"/>
                  </a:lnTo>
                  <a:cubicBezTo>
                    <a:pt x="882" y="2160"/>
                    <a:pt x="609" y="2160"/>
                    <a:pt x="822" y="2403"/>
                  </a:cubicBezTo>
                  <a:cubicBezTo>
                    <a:pt x="1004" y="2647"/>
                    <a:pt x="2706" y="4410"/>
                    <a:pt x="2645" y="4470"/>
                  </a:cubicBezTo>
                  <a:cubicBezTo>
                    <a:pt x="2641" y="4477"/>
                    <a:pt x="2631" y="4481"/>
                    <a:pt x="2616" y="4481"/>
                  </a:cubicBezTo>
                  <a:cubicBezTo>
                    <a:pt x="2441" y="4481"/>
                    <a:pt x="1610" y="4014"/>
                    <a:pt x="1582" y="4014"/>
                  </a:cubicBezTo>
                  <a:cubicBezTo>
                    <a:pt x="1579" y="4013"/>
                    <a:pt x="1576" y="4012"/>
                    <a:pt x="1574" y="4012"/>
                  </a:cubicBezTo>
                  <a:cubicBezTo>
                    <a:pt x="1518" y="4012"/>
                    <a:pt x="1489" y="4326"/>
                    <a:pt x="1460" y="4501"/>
                  </a:cubicBezTo>
                  <a:cubicBezTo>
                    <a:pt x="1460" y="4683"/>
                    <a:pt x="153" y="5109"/>
                    <a:pt x="62" y="5139"/>
                  </a:cubicBezTo>
                  <a:cubicBezTo>
                    <a:pt x="1" y="5200"/>
                    <a:pt x="791" y="5868"/>
                    <a:pt x="852" y="5960"/>
                  </a:cubicBezTo>
                  <a:cubicBezTo>
                    <a:pt x="882" y="6051"/>
                    <a:pt x="305" y="6932"/>
                    <a:pt x="244" y="6963"/>
                  </a:cubicBezTo>
                  <a:cubicBezTo>
                    <a:pt x="229" y="6978"/>
                    <a:pt x="381" y="6986"/>
                    <a:pt x="620" y="6986"/>
                  </a:cubicBezTo>
                  <a:cubicBezTo>
                    <a:pt x="860" y="6986"/>
                    <a:pt x="1186" y="6978"/>
                    <a:pt x="1521" y="6963"/>
                  </a:cubicBezTo>
                  <a:cubicBezTo>
                    <a:pt x="2062" y="6938"/>
                    <a:pt x="2603" y="6894"/>
                    <a:pt x="2822" y="6894"/>
                  </a:cubicBezTo>
                  <a:cubicBezTo>
                    <a:pt x="2874" y="6894"/>
                    <a:pt x="2907" y="6896"/>
                    <a:pt x="2919" y="6902"/>
                  </a:cubicBezTo>
                  <a:cubicBezTo>
                    <a:pt x="3041" y="6932"/>
                    <a:pt x="3284" y="7510"/>
                    <a:pt x="3284" y="7510"/>
                  </a:cubicBezTo>
                  <a:cubicBezTo>
                    <a:pt x="3709" y="7084"/>
                    <a:pt x="4104" y="6689"/>
                    <a:pt x="4499" y="6233"/>
                  </a:cubicBezTo>
                  <a:lnTo>
                    <a:pt x="5199" y="8087"/>
                  </a:lnTo>
                  <a:lnTo>
                    <a:pt x="6323" y="7540"/>
                  </a:lnTo>
                  <a:lnTo>
                    <a:pt x="5290" y="5838"/>
                  </a:lnTo>
                  <a:cubicBezTo>
                    <a:pt x="5867" y="5777"/>
                    <a:pt x="6445" y="5686"/>
                    <a:pt x="7022" y="5595"/>
                  </a:cubicBezTo>
                  <a:cubicBezTo>
                    <a:pt x="7022" y="5595"/>
                    <a:pt x="6688" y="5048"/>
                    <a:pt x="6749" y="4957"/>
                  </a:cubicBezTo>
                  <a:cubicBezTo>
                    <a:pt x="6779" y="4896"/>
                    <a:pt x="7205" y="4349"/>
                    <a:pt x="7630" y="3832"/>
                  </a:cubicBezTo>
                  <a:cubicBezTo>
                    <a:pt x="8044" y="3330"/>
                    <a:pt x="8400" y="2828"/>
                    <a:pt x="8392" y="2828"/>
                  </a:cubicBezTo>
                  <a:lnTo>
                    <a:pt x="8392" y="2828"/>
                  </a:lnTo>
                  <a:cubicBezTo>
                    <a:pt x="8392" y="2828"/>
                    <a:pt x="8391" y="2828"/>
                    <a:pt x="8390" y="2829"/>
                  </a:cubicBezTo>
                  <a:cubicBezTo>
                    <a:pt x="8379" y="2834"/>
                    <a:pt x="8337" y="2837"/>
                    <a:pt x="8275" y="2837"/>
                  </a:cubicBezTo>
                  <a:cubicBezTo>
                    <a:pt x="7984" y="2837"/>
                    <a:pt x="7255" y="2782"/>
                    <a:pt x="7205" y="2707"/>
                  </a:cubicBezTo>
                  <a:cubicBezTo>
                    <a:pt x="7175" y="2617"/>
                    <a:pt x="7086" y="1612"/>
                    <a:pt x="7025" y="1612"/>
                  </a:cubicBezTo>
                  <a:cubicBezTo>
                    <a:pt x="7024" y="1612"/>
                    <a:pt x="7023" y="1613"/>
                    <a:pt x="7022" y="1613"/>
                  </a:cubicBezTo>
                  <a:cubicBezTo>
                    <a:pt x="6936" y="1671"/>
                    <a:pt x="6082" y="2441"/>
                    <a:pt x="5840" y="2441"/>
                  </a:cubicBezTo>
                  <a:cubicBezTo>
                    <a:pt x="5827" y="2441"/>
                    <a:pt x="5816" y="2438"/>
                    <a:pt x="5807" y="2434"/>
                  </a:cubicBezTo>
                  <a:cubicBezTo>
                    <a:pt x="5673" y="2380"/>
                    <a:pt x="5422" y="1951"/>
                    <a:pt x="5322" y="1951"/>
                  </a:cubicBezTo>
                  <a:cubicBezTo>
                    <a:pt x="5308" y="1951"/>
                    <a:pt x="5297" y="1959"/>
                    <a:pt x="5290" y="1978"/>
                  </a:cubicBezTo>
                  <a:cubicBezTo>
                    <a:pt x="5259" y="2039"/>
                    <a:pt x="5077" y="3285"/>
                    <a:pt x="4955" y="3285"/>
                  </a:cubicBezTo>
                  <a:cubicBezTo>
                    <a:pt x="4955" y="3285"/>
                    <a:pt x="4954" y="3285"/>
                    <a:pt x="4954" y="3285"/>
                  </a:cubicBezTo>
                  <a:cubicBezTo>
                    <a:pt x="4859" y="3285"/>
                    <a:pt x="4438" y="912"/>
                    <a:pt x="4348" y="610"/>
                  </a:cubicBezTo>
                  <a:cubicBezTo>
                    <a:pt x="4323" y="474"/>
                    <a:pt x="4283" y="433"/>
                    <a:pt x="4244" y="433"/>
                  </a:cubicBezTo>
                  <a:cubicBezTo>
                    <a:pt x="4188" y="433"/>
                    <a:pt x="4135" y="519"/>
                    <a:pt x="4135" y="519"/>
                  </a:cubicBezTo>
                  <a:cubicBezTo>
                    <a:pt x="3922" y="792"/>
                    <a:pt x="3709" y="1036"/>
                    <a:pt x="3496" y="1309"/>
                  </a:cubicBezTo>
                  <a:cubicBezTo>
                    <a:pt x="3496" y="1309"/>
                    <a:pt x="3101" y="944"/>
                    <a:pt x="2706" y="610"/>
                  </a:cubicBezTo>
                  <a:cubicBezTo>
                    <a:pt x="2300" y="291"/>
                    <a:pt x="1895" y="0"/>
                    <a:pt x="1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9"/>
            <p:cNvSpPr/>
            <p:nvPr/>
          </p:nvSpPr>
          <p:spPr>
            <a:xfrm>
              <a:off x="1562600" y="1021550"/>
              <a:ext cx="351850" cy="192000"/>
            </a:xfrm>
            <a:custGeom>
              <a:avLst/>
              <a:gdLst/>
              <a:ahLst/>
              <a:cxnLst/>
              <a:rect l="l" t="t" r="r" b="b"/>
              <a:pathLst>
                <a:path w="14074" h="7680" extrusionOk="0">
                  <a:moveTo>
                    <a:pt x="13494" y="1"/>
                  </a:moveTo>
                  <a:cubicBezTo>
                    <a:pt x="13420" y="1"/>
                    <a:pt x="13346" y="21"/>
                    <a:pt x="13284" y="63"/>
                  </a:cubicBezTo>
                  <a:cubicBezTo>
                    <a:pt x="9241" y="2585"/>
                    <a:pt x="4864" y="4804"/>
                    <a:pt x="305" y="6689"/>
                  </a:cubicBezTo>
                  <a:cubicBezTo>
                    <a:pt x="92" y="6750"/>
                    <a:pt x="1" y="7023"/>
                    <a:pt x="92" y="7236"/>
                  </a:cubicBezTo>
                  <a:lnTo>
                    <a:pt x="183" y="7388"/>
                  </a:lnTo>
                  <a:cubicBezTo>
                    <a:pt x="256" y="7582"/>
                    <a:pt x="426" y="7680"/>
                    <a:pt x="585" y="7680"/>
                  </a:cubicBezTo>
                  <a:cubicBezTo>
                    <a:pt x="624" y="7680"/>
                    <a:pt x="663" y="7674"/>
                    <a:pt x="700" y="7661"/>
                  </a:cubicBezTo>
                  <a:cubicBezTo>
                    <a:pt x="5320" y="5747"/>
                    <a:pt x="9727" y="3528"/>
                    <a:pt x="13861" y="944"/>
                  </a:cubicBezTo>
                  <a:cubicBezTo>
                    <a:pt x="14044" y="822"/>
                    <a:pt x="14074" y="549"/>
                    <a:pt x="13952" y="367"/>
                  </a:cubicBezTo>
                  <a:lnTo>
                    <a:pt x="13861" y="215"/>
                  </a:lnTo>
                  <a:cubicBezTo>
                    <a:pt x="13781" y="75"/>
                    <a:pt x="13636" y="1"/>
                    <a:pt x="13494"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2047425" y="674325"/>
              <a:ext cx="608700" cy="605650"/>
            </a:xfrm>
            <a:custGeom>
              <a:avLst/>
              <a:gdLst/>
              <a:ahLst/>
              <a:cxnLst/>
              <a:rect l="l" t="t" r="r" b="b"/>
              <a:pathLst>
                <a:path w="24348" h="24226" extrusionOk="0">
                  <a:moveTo>
                    <a:pt x="9940" y="0"/>
                  </a:moveTo>
                  <a:cubicBezTo>
                    <a:pt x="7113" y="3678"/>
                    <a:pt x="3739" y="6991"/>
                    <a:pt x="0" y="9939"/>
                  </a:cubicBezTo>
                  <a:lnTo>
                    <a:pt x="11247" y="24225"/>
                  </a:lnTo>
                  <a:cubicBezTo>
                    <a:pt x="13040" y="21550"/>
                    <a:pt x="14651" y="18784"/>
                    <a:pt x="16049" y="15958"/>
                  </a:cubicBezTo>
                  <a:cubicBezTo>
                    <a:pt x="16049" y="15958"/>
                    <a:pt x="16171" y="15897"/>
                    <a:pt x="16414" y="15806"/>
                  </a:cubicBezTo>
                  <a:cubicBezTo>
                    <a:pt x="16627" y="15684"/>
                    <a:pt x="16961" y="15532"/>
                    <a:pt x="17356" y="15350"/>
                  </a:cubicBezTo>
                  <a:cubicBezTo>
                    <a:pt x="17751" y="15137"/>
                    <a:pt x="18207" y="14924"/>
                    <a:pt x="18724" y="14681"/>
                  </a:cubicBezTo>
                  <a:cubicBezTo>
                    <a:pt x="19210" y="14408"/>
                    <a:pt x="19727" y="14134"/>
                    <a:pt x="20244" y="13830"/>
                  </a:cubicBezTo>
                  <a:cubicBezTo>
                    <a:pt x="21308" y="13252"/>
                    <a:pt x="22311" y="12614"/>
                    <a:pt x="23101" y="12097"/>
                  </a:cubicBezTo>
                  <a:cubicBezTo>
                    <a:pt x="23861" y="11581"/>
                    <a:pt x="24347" y="11216"/>
                    <a:pt x="24317" y="11125"/>
                  </a:cubicBezTo>
                  <a:cubicBezTo>
                    <a:pt x="24286" y="11064"/>
                    <a:pt x="23374" y="10335"/>
                    <a:pt x="22007" y="9301"/>
                  </a:cubicBezTo>
                  <a:cubicBezTo>
                    <a:pt x="20639" y="8237"/>
                    <a:pt x="18846" y="6839"/>
                    <a:pt x="17083" y="5471"/>
                  </a:cubicBezTo>
                  <a:cubicBezTo>
                    <a:pt x="13496" y="2736"/>
                    <a:pt x="9940" y="0"/>
                    <a:pt x="9940"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2234350" y="863525"/>
              <a:ext cx="190725" cy="184850"/>
            </a:xfrm>
            <a:custGeom>
              <a:avLst/>
              <a:gdLst/>
              <a:ahLst/>
              <a:cxnLst/>
              <a:rect l="l" t="t" r="r" b="b"/>
              <a:pathLst>
                <a:path w="7629" h="7394" extrusionOk="0">
                  <a:moveTo>
                    <a:pt x="2896" y="1"/>
                  </a:moveTo>
                  <a:cubicBezTo>
                    <a:pt x="2824" y="1"/>
                    <a:pt x="2797" y="122"/>
                    <a:pt x="2797" y="122"/>
                  </a:cubicBezTo>
                  <a:lnTo>
                    <a:pt x="2463" y="1034"/>
                  </a:lnTo>
                  <a:cubicBezTo>
                    <a:pt x="2463" y="1034"/>
                    <a:pt x="1976" y="852"/>
                    <a:pt x="1490" y="639"/>
                  </a:cubicBezTo>
                  <a:cubicBezTo>
                    <a:pt x="1040" y="470"/>
                    <a:pt x="563" y="301"/>
                    <a:pt x="471" y="301"/>
                  </a:cubicBezTo>
                  <a:cubicBezTo>
                    <a:pt x="464" y="301"/>
                    <a:pt x="459" y="302"/>
                    <a:pt x="456" y="304"/>
                  </a:cubicBezTo>
                  <a:cubicBezTo>
                    <a:pt x="396" y="365"/>
                    <a:pt x="578" y="852"/>
                    <a:pt x="791" y="1338"/>
                  </a:cubicBezTo>
                  <a:cubicBezTo>
                    <a:pt x="1004" y="1824"/>
                    <a:pt x="1216" y="2280"/>
                    <a:pt x="1216" y="2280"/>
                  </a:cubicBezTo>
                  <a:cubicBezTo>
                    <a:pt x="882" y="2402"/>
                    <a:pt x="608" y="2523"/>
                    <a:pt x="274" y="2645"/>
                  </a:cubicBezTo>
                  <a:cubicBezTo>
                    <a:pt x="274" y="2645"/>
                    <a:pt x="1" y="2706"/>
                    <a:pt x="274" y="2888"/>
                  </a:cubicBezTo>
                  <a:cubicBezTo>
                    <a:pt x="548" y="3070"/>
                    <a:pt x="2675" y="4225"/>
                    <a:pt x="2645" y="4317"/>
                  </a:cubicBezTo>
                  <a:cubicBezTo>
                    <a:pt x="2640" y="4333"/>
                    <a:pt x="2603" y="4339"/>
                    <a:pt x="2546" y="4339"/>
                  </a:cubicBezTo>
                  <a:cubicBezTo>
                    <a:pt x="2274" y="4339"/>
                    <a:pt x="1540" y="4190"/>
                    <a:pt x="1490" y="4165"/>
                  </a:cubicBezTo>
                  <a:cubicBezTo>
                    <a:pt x="1429" y="4165"/>
                    <a:pt x="1520" y="4499"/>
                    <a:pt x="1551" y="4681"/>
                  </a:cubicBezTo>
                  <a:cubicBezTo>
                    <a:pt x="1551" y="4833"/>
                    <a:pt x="487" y="5654"/>
                    <a:pt x="396" y="5715"/>
                  </a:cubicBezTo>
                  <a:cubicBezTo>
                    <a:pt x="335" y="5776"/>
                    <a:pt x="1308" y="6171"/>
                    <a:pt x="1368" y="6232"/>
                  </a:cubicBezTo>
                  <a:cubicBezTo>
                    <a:pt x="1460" y="6323"/>
                    <a:pt x="1156" y="7326"/>
                    <a:pt x="1095" y="7387"/>
                  </a:cubicBezTo>
                  <a:cubicBezTo>
                    <a:pt x="1092" y="7391"/>
                    <a:pt x="1095" y="7393"/>
                    <a:pt x="1103" y="7393"/>
                  </a:cubicBezTo>
                  <a:cubicBezTo>
                    <a:pt x="1266" y="7393"/>
                    <a:pt x="3532" y="6565"/>
                    <a:pt x="3648" y="6536"/>
                  </a:cubicBezTo>
                  <a:cubicBezTo>
                    <a:pt x="3652" y="6535"/>
                    <a:pt x="3656" y="6534"/>
                    <a:pt x="3660" y="6534"/>
                  </a:cubicBezTo>
                  <a:cubicBezTo>
                    <a:pt x="3793" y="6534"/>
                    <a:pt x="4165" y="6991"/>
                    <a:pt x="4165" y="6991"/>
                  </a:cubicBezTo>
                  <a:cubicBezTo>
                    <a:pt x="4438" y="6475"/>
                    <a:pt x="4712" y="5928"/>
                    <a:pt x="4955" y="5411"/>
                  </a:cubicBezTo>
                  <a:lnTo>
                    <a:pt x="6171" y="6961"/>
                  </a:lnTo>
                  <a:cubicBezTo>
                    <a:pt x="6475" y="6688"/>
                    <a:pt x="6809" y="6384"/>
                    <a:pt x="7113" y="6110"/>
                  </a:cubicBezTo>
                  <a:lnTo>
                    <a:pt x="5593" y="4803"/>
                  </a:lnTo>
                  <a:lnTo>
                    <a:pt x="7174" y="4013"/>
                  </a:lnTo>
                  <a:cubicBezTo>
                    <a:pt x="7174" y="4013"/>
                    <a:pt x="6688" y="3587"/>
                    <a:pt x="6688" y="3466"/>
                  </a:cubicBezTo>
                  <a:cubicBezTo>
                    <a:pt x="6747" y="3376"/>
                    <a:pt x="7628" y="940"/>
                    <a:pt x="7573" y="940"/>
                  </a:cubicBezTo>
                  <a:cubicBezTo>
                    <a:pt x="7572" y="940"/>
                    <a:pt x="7571" y="941"/>
                    <a:pt x="7569" y="943"/>
                  </a:cubicBezTo>
                  <a:cubicBezTo>
                    <a:pt x="7514" y="970"/>
                    <a:pt x="6654" y="1224"/>
                    <a:pt x="6453" y="1224"/>
                  </a:cubicBezTo>
                  <a:cubicBezTo>
                    <a:pt x="6433" y="1224"/>
                    <a:pt x="6420" y="1222"/>
                    <a:pt x="6414" y="1216"/>
                  </a:cubicBezTo>
                  <a:cubicBezTo>
                    <a:pt x="6355" y="1157"/>
                    <a:pt x="5953" y="241"/>
                    <a:pt x="5873" y="241"/>
                  </a:cubicBezTo>
                  <a:cubicBezTo>
                    <a:pt x="5871" y="241"/>
                    <a:pt x="5869" y="242"/>
                    <a:pt x="5867" y="244"/>
                  </a:cubicBezTo>
                  <a:cubicBezTo>
                    <a:pt x="5807" y="304"/>
                    <a:pt x="5214" y="1399"/>
                    <a:pt x="5023" y="1399"/>
                  </a:cubicBezTo>
                  <a:cubicBezTo>
                    <a:pt x="5021" y="1399"/>
                    <a:pt x="5018" y="1399"/>
                    <a:pt x="5016" y="1399"/>
                  </a:cubicBezTo>
                  <a:cubicBezTo>
                    <a:pt x="4888" y="1373"/>
                    <a:pt x="4525" y="1090"/>
                    <a:pt x="4412" y="1090"/>
                  </a:cubicBezTo>
                  <a:cubicBezTo>
                    <a:pt x="4390" y="1090"/>
                    <a:pt x="4377" y="1101"/>
                    <a:pt x="4377" y="1125"/>
                  </a:cubicBezTo>
                  <a:cubicBezTo>
                    <a:pt x="4377" y="1186"/>
                    <a:pt x="4560" y="2432"/>
                    <a:pt x="4469" y="2463"/>
                  </a:cubicBezTo>
                  <a:cubicBezTo>
                    <a:pt x="4467" y="2463"/>
                    <a:pt x="4466" y="2464"/>
                    <a:pt x="4464" y="2464"/>
                  </a:cubicBezTo>
                  <a:cubicBezTo>
                    <a:pt x="4346" y="2464"/>
                    <a:pt x="3220" y="362"/>
                    <a:pt x="3040" y="122"/>
                  </a:cubicBezTo>
                  <a:cubicBezTo>
                    <a:pt x="2979" y="31"/>
                    <a:pt x="2932" y="1"/>
                    <a:pt x="28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2041350" y="667550"/>
              <a:ext cx="273575" cy="271525"/>
            </a:xfrm>
            <a:custGeom>
              <a:avLst/>
              <a:gdLst/>
              <a:ahLst/>
              <a:cxnLst/>
              <a:rect l="l" t="t" r="r" b="b"/>
              <a:pathLst>
                <a:path w="10943" h="10861" extrusionOk="0">
                  <a:moveTo>
                    <a:pt x="10272" y="1"/>
                  </a:moveTo>
                  <a:cubicBezTo>
                    <a:pt x="10162" y="1"/>
                    <a:pt x="10064" y="39"/>
                    <a:pt x="10000" y="119"/>
                  </a:cubicBezTo>
                  <a:cubicBezTo>
                    <a:pt x="7173" y="3767"/>
                    <a:pt x="3891" y="7049"/>
                    <a:pt x="182" y="9967"/>
                  </a:cubicBezTo>
                  <a:cubicBezTo>
                    <a:pt x="30" y="10089"/>
                    <a:pt x="0" y="10362"/>
                    <a:pt x="152" y="10545"/>
                  </a:cubicBezTo>
                  <a:lnTo>
                    <a:pt x="274" y="10697"/>
                  </a:lnTo>
                  <a:cubicBezTo>
                    <a:pt x="347" y="10806"/>
                    <a:pt x="474" y="10861"/>
                    <a:pt x="604" y="10861"/>
                  </a:cubicBezTo>
                  <a:cubicBezTo>
                    <a:pt x="691" y="10861"/>
                    <a:pt x="778" y="10837"/>
                    <a:pt x="851" y="10788"/>
                  </a:cubicBezTo>
                  <a:cubicBezTo>
                    <a:pt x="4590" y="7809"/>
                    <a:pt x="7964" y="4466"/>
                    <a:pt x="10821" y="788"/>
                  </a:cubicBezTo>
                  <a:cubicBezTo>
                    <a:pt x="10942" y="605"/>
                    <a:pt x="10912" y="362"/>
                    <a:pt x="10730" y="210"/>
                  </a:cubicBezTo>
                  <a:lnTo>
                    <a:pt x="10578" y="89"/>
                  </a:lnTo>
                  <a:cubicBezTo>
                    <a:pt x="10477" y="31"/>
                    <a:pt x="10370" y="1"/>
                    <a:pt x="10272"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49"/>
          <p:cNvGrpSpPr/>
          <p:nvPr/>
        </p:nvGrpSpPr>
        <p:grpSpPr>
          <a:xfrm>
            <a:off x="6835925" y="-173512"/>
            <a:ext cx="2486375" cy="1449125"/>
            <a:chOff x="5311925" y="61850"/>
            <a:chExt cx="2486375" cy="1449125"/>
          </a:xfrm>
        </p:grpSpPr>
        <p:sp>
          <p:nvSpPr>
            <p:cNvPr id="1416" name="Google Shape;1416;p49"/>
            <p:cNvSpPr/>
            <p:nvPr/>
          </p:nvSpPr>
          <p:spPr>
            <a:xfrm>
              <a:off x="5479100" y="61850"/>
              <a:ext cx="2319200" cy="1057775"/>
            </a:xfrm>
            <a:custGeom>
              <a:avLst/>
              <a:gdLst/>
              <a:ahLst/>
              <a:cxnLst/>
              <a:rect l="l" t="t" r="r" b="b"/>
              <a:pathLst>
                <a:path w="92768" h="42311" fill="none" extrusionOk="0">
                  <a:moveTo>
                    <a:pt x="92768" y="40487"/>
                  </a:moveTo>
                  <a:cubicBezTo>
                    <a:pt x="92768" y="40487"/>
                    <a:pt x="24712" y="42311"/>
                    <a:pt x="0" y="0"/>
                  </a:cubicBezTo>
                </a:path>
              </a:pathLst>
            </a:custGeom>
            <a:noFill/>
            <a:ln w="28875" cap="flat" cmpd="sng">
              <a:solidFill>
                <a:srgbClr val="631E1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7067275" y="1018550"/>
              <a:ext cx="452150" cy="492425"/>
            </a:xfrm>
            <a:custGeom>
              <a:avLst/>
              <a:gdLst/>
              <a:ahLst/>
              <a:cxnLst/>
              <a:rect l="l" t="t" r="r" b="b"/>
              <a:pathLst>
                <a:path w="18086" h="19697" extrusionOk="0">
                  <a:moveTo>
                    <a:pt x="2766" y="0"/>
                  </a:moveTo>
                  <a:cubicBezTo>
                    <a:pt x="2766" y="0"/>
                    <a:pt x="2067" y="4408"/>
                    <a:pt x="1368" y="8876"/>
                  </a:cubicBezTo>
                  <a:cubicBezTo>
                    <a:pt x="1034" y="11095"/>
                    <a:pt x="669" y="13344"/>
                    <a:pt x="426" y="15046"/>
                  </a:cubicBezTo>
                  <a:cubicBezTo>
                    <a:pt x="183" y="16718"/>
                    <a:pt x="0" y="17903"/>
                    <a:pt x="31" y="17964"/>
                  </a:cubicBezTo>
                  <a:cubicBezTo>
                    <a:pt x="35" y="17985"/>
                    <a:pt x="82" y="17995"/>
                    <a:pt x="167" y="17995"/>
                  </a:cubicBezTo>
                  <a:cubicBezTo>
                    <a:pt x="689" y="17995"/>
                    <a:pt x="2616" y="17618"/>
                    <a:pt x="4499" y="17174"/>
                  </a:cubicBezTo>
                  <a:cubicBezTo>
                    <a:pt x="6687" y="16657"/>
                    <a:pt x="8845" y="16049"/>
                    <a:pt x="8845" y="16049"/>
                  </a:cubicBezTo>
                  <a:cubicBezTo>
                    <a:pt x="11551" y="17326"/>
                    <a:pt x="14317" y="18542"/>
                    <a:pt x="17143" y="19697"/>
                  </a:cubicBezTo>
                  <a:lnTo>
                    <a:pt x="18086" y="1550"/>
                  </a:lnTo>
                  <a:cubicBezTo>
                    <a:pt x="12979" y="1277"/>
                    <a:pt x="7842" y="760"/>
                    <a:pt x="2766"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7187325" y="1134800"/>
              <a:ext cx="231800" cy="219650"/>
            </a:xfrm>
            <a:custGeom>
              <a:avLst/>
              <a:gdLst/>
              <a:ahLst/>
              <a:cxnLst/>
              <a:rect l="l" t="t" r="r" b="b"/>
              <a:pathLst>
                <a:path w="9272" h="8786" extrusionOk="0">
                  <a:moveTo>
                    <a:pt x="5225" y="0"/>
                  </a:moveTo>
                  <a:cubicBezTo>
                    <a:pt x="5061" y="0"/>
                    <a:pt x="4074" y="1824"/>
                    <a:pt x="4074" y="1824"/>
                  </a:cubicBezTo>
                  <a:lnTo>
                    <a:pt x="3192" y="1338"/>
                  </a:lnTo>
                  <a:cubicBezTo>
                    <a:pt x="3192" y="1338"/>
                    <a:pt x="3139" y="1300"/>
                    <a:pt x="3090" y="1300"/>
                  </a:cubicBezTo>
                  <a:cubicBezTo>
                    <a:pt x="3040" y="1300"/>
                    <a:pt x="2995" y="1338"/>
                    <a:pt x="3010" y="1490"/>
                  </a:cubicBezTo>
                  <a:cubicBezTo>
                    <a:pt x="3040" y="1824"/>
                    <a:pt x="3557" y="4195"/>
                    <a:pt x="3466" y="4226"/>
                  </a:cubicBezTo>
                  <a:cubicBezTo>
                    <a:pt x="3464" y="4226"/>
                    <a:pt x="3462" y="4226"/>
                    <a:pt x="3461" y="4226"/>
                  </a:cubicBezTo>
                  <a:cubicBezTo>
                    <a:pt x="3327" y="4226"/>
                    <a:pt x="2706" y="3161"/>
                    <a:pt x="2676" y="3131"/>
                  </a:cubicBezTo>
                  <a:cubicBezTo>
                    <a:pt x="2662" y="3121"/>
                    <a:pt x="2649" y="3115"/>
                    <a:pt x="2637" y="3115"/>
                  </a:cubicBezTo>
                  <a:cubicBezTo>
                    <a:pt x="2512" y="3115"/>
                    <a:pt x="2452" y="3629"/>
                    <a:pt x="2341" y="3739"/>
                  </a:cubicBezTo>
                  <a:cubicBezTo>
                    <a:pt x="2324" y="3761"/>
                    <a:pt x="2284" y="3770"/>
                    <a:pt x="2229" y="3770"/>
                  </a:cubicBezTo>
                  <a:cubicBezTo>
                    <a:pt x="1895" y="3770"/>
                    <a:pt x="991" y="3435"/>
                    <a:pt x="913" y="3435"/>
                  </a:cubicBezTo>
                  <a:cubicBezTo>
                    <a:pt x="821" y="3435"/>
                    <a:pt x="1156" y="4408"/>
                    <a:pt x="1156" y="4530"/>
                  </a:cubicBezTo>
                  <a:cubicBezTo>
                    <a:pt x="1125" y="4621"/>
                    <a:pt x="183" y="5077"/>
                    <a:pt x="92" y="5077"/>
                  </a:cubicBezTo>
                  <a:cubicBezTo>
                    <a:pt x="1" y="5077"/>
                    <a:pt x="2311" y="6353"/>
                    <a:pt x="2402" y="6414"/>
                  </a:cubicBezTo>
                  <a:cubicBezTo>
                    <a:pt x="2493" y="6505"/>
                    <a:pt x="2372" y="7144"/>
                    <a:pt x="2372" y="7144"/>
                  </a:cubicBezTo>
                  <a:lnTo>
                    <a:pt x="4074" y="6718"/>
                  </a:lnTo>
                  <a:lnTo>
                    <a:pt x="3739" y="8694"/>
                  </a:lnTo>
                  <a:lnTo>
                    <a:pt x="4955" y="8785"/>
                  </a:lnTo>
                  <a:lnTo>
                    <a:pt x="4925" y="6809"/>
                  </a:lnTo>
                  <a:lnTo>
                    <a:pt x="6505" y="7569"/>
                  </a:lnTo>
                  <a:cubicBezTo>
                    <a:pt x="6505" y="7569"/>
                    <a:pt x="6536" y="6931"/>
                    <a:pt x="6657" y="6870"/>
                  </a:cubicBezTo>
                  <a:cubicBezTo>
                    <a:pt x="6749" y="6809"/>
                    <a:pt x="9271" y="6019"/>
                    <a:pt x="9180" y="5989"/>
                  </a:cubicBezTo>
                  <a:cubicBezTo>
                    <a:pt x="9089" y="5989"/>
                    <a:pt x="8238" y="5350"/>
                    <a:pt x="8268" y="5259"/>
                  </a:cubicBezTo>
                  <a:cubicBezTo>
                    <a:pt x="8268" y="5138"/>
                    <a:pt x="8815" y="4226"/>
                    <a:pt x="8694" y="4226"/>
                  </a:cubicBezTo>
                  <a:cubicBezTo>
                    <a:pt x="8668" y="4226"/>
                    <a:pt x="8538" y="4228"/>
                    <a:pt x="8363" y="4228"/>
                  </a:cubicBezTo>
                  <a:cubicBezTo>
                    <a:pt x="7928" y="4228"/>
                    <a:pt x="7218" y="4213"/>
                    <a:pt x="7174" y="4104"/>
                  </a:cubicBezTo>
                  <a:cubicBezTo>
                    <a:pt x="7087" y="3959"/>
                    <a:pt x="6945" y="3676"/>
                    <a:pt x="6906" y="3676"/>
                  </a:cubicBezTo>
                  <a:cubicBezTo>
                    <a:pt x="6904" y="3676"/>
                    <a:pt x="6902" y="3677"/>
                    <a:pt x="6901" y="3679"/>
                  </a:cubicBezTo>
                  <a:cubicBezTo>
                    <a:pt x="6871" y="3708"/>
                    <a:pt x="6167" y="4500"/>
                    <a:pt x="6055" y="4500"/>
                  </a:cubicBezTo>
                  <a:cubicBezTo>
                    <a:pt x="6053" y="4500"/>
                    <a:pt x="6051" y="4500"/>
                    <a:pt x="6049" y="4499"/>
                  </a:cubicBezTo>
                  <a:cubicBezTo>
                    <a:pt x="5958" y="4438"/>
                    <a:pt x="6931" y="2220"/>
                    <a:pt x="7053" y="1916"/>
                  </a:cubicBezTo>
                  <a:cubicBezTo>
                    <a:pt x="7103" y="1747"/>
                    <a:pt x="7041" y="1709"/>
                    <a:pt x="6976" y="1709"/>
                  </a:cubicBezTo>
                  <a:cubicBezTo>
                    <a:pt x="6924" y="1709"/>
                    <a:pt x="6870" y="1733"/>
                    <a:pt x="6870" y="1733"/>
                  </a:cubicBezTo>
                  <a:lnTo>
                    <a:pt x="5928" y="2007"/>
                  </a:lnTo>
                  <a:cubicBezTo>
                    <a:pt x="5928" y="2007"/>
                    <a:pt x="5381" y="31"/>
                    <a:pt x="5229" y="1"/>
                  </a:cubicBezTo>
                  <a:cubicBezTo>
                    <a:pt x="5228" y="0"/>
                    <a:pt x="5226" y="0"/>
                    <a:pt x="5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7123500" y="1012375"/>
              <a:ext cx="403525" cy="65475"/>
            </a:xfrm>
            <a:custGeom>
              <a:avLst/>
              <a:gdLst/>
              <a:ahLst/>
              <a:cxnLst/>
              <a:rect l="l" t="t" r="r" b="b"/>
              <a:pathLst>
                <a:path w="16141" h="2619" extrusionOk="0">
                  <a:moveTo>
                    <a:pt x="486" y="0"/>
                  </a:moveTo>
                  <a:cubicBezTo>
                    <a:pt x="270" y="0"/>
                    <a:pt x="89" y="146"/>
                    <a:pt x="61" y="369"/>
                  </a:cubicBezTo>
                  <a:lnTo>
                    <a:pt x="31" y="551"/>
                  </a:lnTo>
                  <a:cubicBezTo>
                    <a:pt x="0" y="794"/>
                    <a:pt x="152" y="1007"/>
                    <a:pt x="396" y="1037"/>
                  </a:cubicBezTo>
                  <a:cubicBezTo>
                    <a:pt x="5441" y="1797"/>
                    <a:pt x="10578" y="2345"/>
                    <a:pt x="15654" y="2618"/>
                  </a:cubicBezTo>
                  <a:cubicBezTo>
                    <a:pt x="15897" y="2618"/>
                    <a:pt x="16080" y="2436"/>
                    <a:pt x="16110" y="2193"/>
                  </a:cubicBezTo>
                  <a:lnTo>
                    <a:pt x="16110" y="2010"/>
                  </a:lnTo>
                  <a:cubicBezTo>
                    <a:pt x="16141" y="1767"/>
                    <a:pt x="15958" y="1554"/>
                    <a:pt x="15715" y="1554"/>
                  </a:cubicBezTo>
                  <a:cubicBezTo>
                    <a:pt x="10669" y="1281"/>
                    <a:pt x="5563" y="764"/>
                    <a:pt x="548" y="4"/>
                  </a:cubicBezTo>
                  <a:cubicBezTo>
                    <a:pt x="527" y="1"/>
                    <a:pt x="506" y="0"/>
                    <a:pt x="486"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6433525" y="887075"/>
              <a:ext cx="511425" cy="542600"/>
            </a:xfrm>
            <a:custGeom>
              <a:avLst/>
              <a:gdLst/>
              <a:ahLst/>
              <a:cxnLst/>
              <a:rect l="l" t="t" r="r" b="b"/>
              <a:pathLst>
                <a:path w="20457" h="21704" extrusionOk="0">
                  <a:moveTo>
                    <a:pt x="5715" y="1"/>
                  </a:moveTo>
                  <a:cubicBezTo>
                    <a:pt x="5715" y="1"/>
                    <a:pt x="4286" y="4256"/>
                    <a:pt x="2857" y="8512"/>
                  </a:cubicBezTo>
                  <a:cubicBezTo>
                    <a:pt x="2128" y="10670"/>
                    <a:pt x="1429" y="12797"/>
                    <a:pt x="882" y="14439"/>
                  </a:cubicBezTo>
                  <a:cubicBezTo>
                    <a:pt x="365" y="16080"/>
                    <a:pt x="0" y="17174"/>
                    <a:pt x="0" y="17265"/>
                  </a:cubicBezTo>
                  <a:cubicBezTo>
                    <a:pt x="14" y="17334"/>
                    <a:pt x="490" y="17365"/>
                    <a:pt x="1218" y="17365"/>
                  </a:cubicBezTo>
                  <a:cubicBezTo>
                    <a:pt x="2106" y="17365"/>
                    <a:pt x="3368" y="17319"/>
                    <a:pt x="4620" y="17235"/>
                  </a:cubicBezTo>
                  <a:cubicBezTo>
                    <a:pt x="6870" y="17083"/>
                    <a:pt x="9119" y="16810"/>
                    <a:pt x="9119" y="16810"/>
                  </a:cubicBezTo>
                  <a:cubicBezTo>
                    <a:pt x="11611" y="18512"/>
                    <a:pt x="14165" y="20123"/>
                    <a:pt x="16809" y="21703"/>
                  </a:cubicBezTo>
                  <a:lnTo>
                    <a:pt x="20456" y="3891"/>
                  </a:lnTo>
                  <a:cubicBezTo>
                    <a:pt x="15441" y="2858"/>
                    <a:pt x="10487" y="1581"/>
                    <a:pt x="5715"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6586250" y="1030650"/>
              <a:ext cx="224950" cy="215875"/>
            </a:xfrm>
            <a:custGeom>
              <a:avLst/>
              <a:gdLst/>
              <a:ahLst/>
              <a:cxnLst/>
              <a:rect l="l" t="t" r="r" b="b"/>
              <a:pathLst>
                <a:path w="8998" h="8635" extrusionOk="0">
                  <a:moveTo>
                    <a:pt x="5949" y="1"/>
                  </a:moveTo>
                  <a:cubicBezTo>
                    <a:pt x="5762" y="1"/>
                    <a:pt x="4530" y="1644"/>
                    <a:pt x="4530" y="1644"/>
                  </a:cubicBezTo>
                  <a:lnTo>
                    <a:pt x="3739" y="1006"/>
                  </a:lnTo>
                  <a:cubicBezTo>
                    <a:pt x="3739" y="1006"/>
                    <a:pt x="3682" y="939"/>
                    <a:pt x="3627" y="939"/>
                  </a:cubicBezTo>
                  <a:cubicBezTo>
                    <a:pt x="3583" y="939"/>
                    <a:pt x="3540" y="980"/>
                    <a:pt x="3527" y="1127"/>
                  </a:cubicBezTo>
                  <a:cubicBezTo>
                    <a:pt x="3527" y="1462"/>
                    <a:pt x="3648" y="3893"/>
                    <a:pt x="3527" y="3893"/>
                  </a:cubicBezTo>
                  <a:cubicBezTo>
                    <a:pt x="3525" y="3894"/>
                    <a:pt x="3524" y="3894"/>
                    <a:pt x="3523" y="3894"/>
                  </a:cubicBezTo>
                  <a:cubicBezTo>
                    <a:pt x="3424" y="3894"/>
                    <a:pt x="2979" y="2737"/>
                    <a:pt x="2919" y="2677"/>
                  </a:cubicBezTo>
                  <a:cubicBezTo>
                    <a:pt x="2910" y="2666"/>
                    <a:pt x="2901" y="2661"/>
                    <a:pt x="2891" y="2661"/>
                  </a:cubicBezTo>
                  <a:cubicBezTo>
                    <a:pt x="2794" y="2661"/>
                    <a:pt x="2634" y="3145"/>
                    <a:pt x="2524" y="3255"/>
                  </a:cubicBezTo>
                  <a:cubicBezTo>
                    <a:pt x="2510" y="3265"/>
                    <a:pt x="2490" y="3270"/>
                    <a:pt x="2463" y="3270"/>
                  </a:cubicBezTo>
                  <a:cubicBezTo>
                    <a:pt x="2184" y="3270"/>
                    <a:pt x="1239" y="2736"/>
                    <a:pt x="1156" y="2708"/>
                  </a:cubicBezTo>
                  <a:cubicBezTo>
                    <a:pt x="1154" y="2707"/>
                    <a:pt x="1153" y="2707"/>
                    <a:pt x="1152" y="2707"/>
                  </a:cubicBezTo>
                  <a:lnTo>
                    <a:pt x="1152" y="2707"/>
                  </a:lnTo>
                  <a:cubicBezTo>
                    <a:pt x="1070" y="2707"/>
                    <a:pt x="1246" y="3713"/>
                    <a:pt x="1217" y="3832"/>
                  </a:cubicBezTo>
                  <a:cubicBezTo>
                    <a:pt x="1186" y="3924"/>
                    <a:pt x="153" y="4197"/>
                    <a:pt x="92" y="4197"/>
                  </a:cubicBezTo>
                  <a:cubicBezTo>
                    <a:pt x="1" y="4197"/>
                    <a:pt x="2068" y="5808"/>
                    <a:pt x="2159" y="5899"/>
                  </a:cubicBezTo>
                  <a:cubicBezTo>
                    <a:pt x="2220" y="5990"/>
                    <a:pt x="2037" y="6598"/>
                    <a:pt x="2037" y="6598"/>
                  </a:cubicBezTo>
                  <a:cubicBezTo>
                    <a:pt x="2615" y="6538"/>
                    <a:pt x="3192" y="6507"/>
                    <a:pt x="3770" y="6477"/>
                  </a:cubicBezTo>
                  <a:lnTo>
                    <a:pt x="3770" y="6477"/>
                  </a:lnTo>
                  <a:lnTo>
                    <a:pt x="3131" y="8361"/>
                  </a:lnTo>
                  <a:lnTo>
                    <a:pt x="4317" y="8635"/>
                  </a:lnTo>
                  <a:lnTo>
                    <a:pt x="4590" y="6690"/>
                  </a:lnTo>
                  <a:cubicBezTo>
                    <a:pt x="5077" y="7024"/>
                    <a:pt x="5563" y="7328"/>
                    <a:pt x="6049" y="7662"/>
                  </a:cubicBezTo>
                  <a:cubicBezTo>
                    <a:pt x="6049" y="7662"/>
                    <a:pt x="6171" y="7024"/>
                    <a:pt x="6293" y="6994"/>
                  </a:cubicBezTo>
                  <a:cubicBezTo>
                    <a:pt x="6384" y="6963"/>
                    <a:pt x="8998" y="6568"/>
                    <a:pt x="8937" y="6538"/>
                  </a:cubicBezTo>
                  <a:cubicBezTo>
                    <a:pt x="8846" y="6507"/>
                    <a:pt x="8086" y="5747"/>
                    <a:pt x="8116" y="5656"/>
                  </a:cubicBezTo>
                  <a:cubicBezTo>
                    <a:pt x="8147" y="5535"/>
                    <a:pt x="8815" y="4714"/>
                    <a:pt x="8724" y="4714"/>
                  </a:cubicBezTo>
                  <a:cubicBezTo>
                    <a:pt x="8633" y="4683"/>
                    <a:pt x="7265" y="4501"/>
                    <a:pt x="7204" y="4349"/>
                  </a:cubicBezTo>
                  <a:cubicBezTo>
                    <a:pt x="7149" y="4182"/>
                    <a:pt x="7067" y="3886"/>
                    <a:pt x="7031" y="3886"/>
                  </a:cubicBezTo>
                  <a:cubicBezTo>
                    <a:pt x="7027" y="3886"/>
                    <a:pt x="7025" y="3888"/>
                    <a:pt x="7022" y="3893"/>
                  </a:cubicBezTo>
                  <a:cubicBezTo>
                    <a:pt x="6993" y="3922"/>
                    <a:pt x="6210" y="4566"/>
                    <a:pt x="6065" y="4566"/>
                  </a:cubicBezTo>
                  <a:cubicBezTo>
                    <a:pt x="6058" y="4566"/>
                    <a:pt x="6053" y="4564"/>
                    <a:pt x="6049" y="4562"/>
                  </a:cubicBezTo>
                  <a:cubicBezTo>
                    <a:pt x="5989" y="4501"/>
                    <a:pt x="7296" y="2434"/>
                    <a:pt x="7417" y="2161"/>
                  </a:cubicBezTo>
                  <a:cubicBezTo>
                    <a:pt x="7512" y="1971"/>
                    <a:pt x="7441" y="1935"/>
                    <a:pt x="7374" y="1935"/>
                  </a:cubicBezTo>
                  <a:cubicBezTo>
                    <a:pt x="7334" y="1935"/>
                    <a:pt x="7296" y="1948"/>
                    <a:pt x="7296" y="1948"/>
                  </a:cubicBezTo>
                  <a:lnTo>
                    <a:pt x="6323" y="2100"/>
                  </a:lnTo>
                  <a:cubicBezTo>
                    <a:pt x="6323" y="2100"/>
                    <a:pt x="6110" y="63"/>
                    <a:pt x="5958" y="3"/>
                  </a:cubicBezTo>
                  <a:cubicBezTo>
                    <a:pt x="5956" y="1"/>
                    <a:pt x="5953" y="1"/>
                    <a:pt x="59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6561950" y="880625"/>
              <a:ext cx="389850" cy="123075"/>
            </a:xfrm>
            <a:custGeom>
              <a:avLst/>
              <a:gdLst/>
              <a:ahLst/>
              <a:cxnLst/>
              <a:rect l="l" t="t" r="r" b="b"/>
              <a:pathLst>
                <a:path w="15594" h="4923" extrusionOk="0">
                  <a:moveTo>
                    <a:pt x="529" y="0"/>
                  </a:moveTo>
                  <a:cubicBezTo>
                    <a:pt x="356" y="0"/>
                    <a:pt x="197" y="118"/>
                    <a:pt x="122" y="320"/>
                  </a:cubicBezTo>
                  <a:lnTo>
                    <a:pt x="61" y="472"/>
                  </a:lnTo>
                  <a:cubicBezTo>
                    <a:pt x="0" y="715"/>
                    <a:pt x="122" y="958"/>
                    <a:pt x="334" y="1019"/>
                  </a:cubicBezTo>
                  <a:cubicBezTo>
                    <a:pt x="5107" y="2599"/>
                    <a:pt x="10031" y="3876"/>
                    <a:pt x="15016" y="4909"/>
                  </a:cubicBezTo>
                  <a:cubicBezTo>
                    <a:pt x="15052" y="4918"/>
                    <a:pt x="15087" y="4923"/>
                    <a:pt x="15122" y="4923"/>
                  </a:cubicBezTo>
                  <a:cubicBezTo>
                    <a:pt x="15318" y="4923"/>
                    <a:pt x="15476" y="4782"/>
                    <a:pt x="15502" y="4575"/>
                  </a:cubicBezTo>
                  <a:lnTo>
                    <a:pt x="15563" y="4393"/>
                  </a:lnTo>
                  <a:cubicBezTo>
                    <a:pt x="15593" y="4149"/>
                    <a:pt x="15441" y="3937"/>
                    <a:pt x="15228" y="3876"/>
                  </a:cubicBezTo>
                  <a:cubicBezTo>
                    <a:pt x="10274" y="2873"/>
                    <a:pt x="5380" y="1596"/>
                    <a:pt x="638" y="16"/>
                  </a:cubicBezTo>
                  <a:cubicBezTo>
                    <a:pt x="602" y="5"/>
                    <a:pt x="565" y="0"/>
                    <a:pt x="529"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5827875" y="653800"/>
              <a:ext cx="569950" cy="587425"/>
            </a:xfrm>
            <a:custGeom>
              <a:avLst/>
              <a:gdLst/>
              <a:ahLst/>
              <a:cxnLst/>
              <a:rect l="l" t="t" r="r" b="b"/>
              <a:pathLst>
                <a:path w="22798" h="23497" extrusionOk="0">
                  <a:moveTo>
                    <a:pt x="9667" y="0"/>
                  </a:moveTo>
                  <a:cubicBezTo>
                    <a:pt x="9667" y="0"/>
                    <a:pt x="7265" y="3769"/>
                    <a:pt x="4834" y="7599"/>
                  </a:cubicBezTo>
                  <a:cubicBezTo>
                    <a:pt x="3648" y="9484"/>
                    <a:pt x="2432" y="11399"/>
                    <a:pt x="1521" y="12858"/>
                  </a:cubicBezTo>
                  <a:cubicBezTo>
                    <a:pt x="609" y="14317"/>
                    <a:pt x="1" y="15320"/>
                    <a:pt x="1" y="15380"/>
                  </a:cubicBezTo>
                  <a:cubicBezTo>
                    <a:pt x="1" y="15472"/>
                    <a:pt x="548" y="15654"/>
                    <a:pt x="1429" y="15867"/>
                  </a:cubicBezTo>
                  <a:cubicBezTo>
                    <a:pt x="1855" y="15958"/>
                    <a:pt x="2372" y="16080"/>
                    <a:pt x="2888" y="16171"/>
                  </a:cubicBezTo>
                  <a:cubicBezTo>
                    <a:pt x="3436" y="16292"/>
                    <a:pt x="4013" y="16384"/>
                    <a:pt x="4591" y="16505"/>
                  </a:cubicBezTo>
                  <a:cubicBezTo>
                    <a:pt x="5746" y="16688"/>
                    <a:pt x="6901" y="16839"/>
                    <a:pt x="7721" y="16961"/>
                  </a:cubicBezTo>
                  <a:cubicBezTo>
                    <a:pt x="8603" y="17052"/>
                    <a:pt x="9150" y="17113"/>
                    <a:pt x="9150" y="17113"/>
                  </a:cubicBezTo>
                  <a:cubicBezTo>
                    <a:pt x="11278" y="19332"/>
                    <a:pt x="13557" y="21460"/>
                    <a:pt x="15898" y="23496"/>
                  </a:cubicBezTo>
                  <a:lnTo>
                    <a:pt x="22798" y="6687"/>
                  </a:lnTo>
                  <a:cubicBezTo>
                    <a:pt x="18208" y="4803"/>
                    <a:pt x="13770" y="2584"/>
                    <a:pt x="9667" y="0"/>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6021450" y="826875"/>
              <a:ext cx="210725" cy="202325"/>
            </a:xfrm>
            <a:custGeom>
              <a:avLst/>
              <a:gdLst/>
              <a:ahLst/>
              <a:cxnLst/>
              <a:rect l="l" t="t" r="r" b="b"/>
              <a:pathLst>
                <a:path w="8429" h="8093" extrusionOk="0">
                  <a:moveTo>
                    <a:pt x="6614" y="0"/>
                  </a:moveTo>
                  <a:cubicBezTo>
                    <a:pt x="6506" y="0"/>
                    <a:pt x="6115" y="308"/>
                    <a:pt x="5723" y="615"/>
                  </a:cubicBezTo>
                  <a:cubicBezTo>
                    <a:pt x="5328" y="950"/>
                    <a:pt x="4902" y="1284"/>
                    <a:pt x="4902" y="1284"/>
                  </a:cubicBezTo>
                  <a:cubicBezTo>
                    <a:pt x="4690" y="1041"/>
                    <a:pt x="4507" y="798"/>
                    <a:pt x="4294" y="524"/>
                  </a:cubicBezTo>
                  <a:cubicBezTo>
                    <a:pt x="4294" y="524"/>
                    <a:pt x="4237" y="432"/>
                    <a:pt x="4171" y="432"/>
                  </a:cubicBezTo>
                  <a:cubicBezTo>
                    <a:pt x="4130" y="432"/>
                    <a:pt x="4086" y="468"/>
                    <a:pt x="4051" y="585"/>
                  </a:cubicBezTo>
                  <a:cubicBezTo>
                    <a:pt x="3961" y="917"/>
                    <a:pt x="3570" y="3291"/>
                    <a:pt x="3476" y="3291"/>
                  </a:cubicBezTo>
                  <a:cubicBezTo>
                    <a:pt x="3475" y="3291"/>
                    <a:pt x="3474" y="3290"/>
                    <a:pt x="3474" y="3290"/>
                  </a:cubicBezTo>
                  <a:cubicBezTo>
                    <a:pt x="3352" y="3290"/>
                    <a:pt x="3170" y="2044"/>
                    <a:pt x="3139" y="1983"/>
                  </a:cubicBezTo>
                  <a:cubicBezTo>
                    <a:pt x="3128" y="1965"/>
                    <a:pt x="3114" y="1957"/>
                    <a:pt x="3098" y="1957"/>
                  </a:cubicBezTo>
                  <a:cubicBezTo>
                    <a:pt x="2977" y="1957"/>
                    <a:pt x="2726" y="2386"/>
                    <a:pt x="2592" y="2439"/>
                  </a:cubicBezTo>
                  <a:cubicBezTo>
                    <a:pt x="2585" y="2444"/>
                    <a:pt x="2575" y="2446"/>
                    <a:pt x="2563" y="2446"/>
                  </a:cubicBezTo>
                  <a:cubicBezTo>
                    <a:pt x="2347" y="2446"/>
                    <a:pt x="1493" y="1676"/>
                    <a:pt x="1407" y="1618"/>
                  </a:cubicBezTo>
                  <a:cubicBezTo>
                    <a:pt x="1406" y="1618"/>
                    <a:pt x="1404" y="1618"/>
                    <a:pt x="1403" y="1618"/>
                  </a:cubicBezTo>
                  <a:cubicBezTo>
                    <a:pt x="1314" y="1618"/>
                    <a:pt x="1254" y="2623"/>
                    <a:pt x="1225" y="2713"/>
                  </a:cubicBezTo>
                  <a:cubicBezTo>
                    <a:pt x="1175" y="2788"/>
                    <a:pt x="445" y="2842"/>
                    <a:pt x="155" y="2842"/>
                  </a:cubicBezTo>
                  <a:cubicBezTo>
                    <a:pt x="92" y="2842"/>
                    <a:pt x="50" y="2840"/>
                    <a:pt x="39" y="2834"/>
                  </a:cubicBezTo>
                  <a:cubicBezTo>
                    <a:pt x="37" y="2833"/>
                    <a:pt x="36" y="2833"/>
                    <a:pt x="35" y="2833"/>
                  </a:cubicBezTo>
                  <a:lnTo>
                    <a:pt x="35" y="2833"/>
                  </a:lnTo>
                  <a:cubicBezTo>
                    <a:pt x="1" y="2833"/>
                    <a:pt x="385" y="3335"/>
                    <a:pt x="799" y="3837"/>
                  </a:cubicBezTo>
                  <a:cubicBezTo>
                    <a:pt x="1194" y="4354"/>
                    <a:pt x="1650" y="4901"/>
                    <a:pt x="1680" y="4962"/>
                  </a:cubicBezTo>
                  <a:cubicBezTo>
                    <a:pt x="1711" y="5053"/>
                    <a:pt x="1407" y="5600"/>
                    <a:pt x="1407" y="5600"/>
                  </a:cubicBezTo>
                  <a:cubicBezTo>
                    <a:pt x="1984" y="5691"/>
                    <a:pt x="2562" y="5783"/>
                    <a:pt x="3139" y="5843"/>
                  </a:cubicBezTo>
                  <a:lnTo>
                    <a:pt x="2106" y="7546"/>
                  </a:lnTo>
                  <a:lnTo>
                    <a:pt x="3231" y="8093"/>
                  </a:lnTo>
                  <a:lnTo>
                    <a:pt x="3899" y="6239"/>
                  </a:lnTo>
                  <a:cubicBezTo>
                    <a:pt x="4294" y="6664"/>
                    <a:pt x="4720" y="7090"/>
                    <a:pt x="5146" y="7515"/>
                  </a:cubicBezTo>
                  <a:cubicBezTo>
                    <a:pt x="5146" y="7515"/>
                    <a:pt x="5389" y="6907"/>
                    <a:pt x="5510" y="6907"/>
                  </a:cubicBezTo>
                  <a:cubicBezTo>
                    <a:pt x="5522" y="6902"/>
                    <a:pt x="5556" y="6899"/>
                    <a:pt x="5607" y="6899"/>
                  </a:cubicBezTo>
                  <a:cubicBezTo>
                    <a:pt x="5827" y="6899"/>
                    <a:pt x="6368" y="6944"/>
                    <a:pt x="6909" y="6968"/>
                  </a:cubicBezTo>
                  <a:cubicBezTo>
                    <a:pt x="7354" y="6968"/>
                    <a:pt x="7787" y="6982"/>
                    <a:pt x="8016" y="6982"/>
                  </a:cubicBezTo>
                  <a:cubicBezTo>
                    <a:pt x="8131" y="6982"/>
                    <a:pt x="8195" y="6978"/>
                    <a:pt x="8185" y="6968"/>
                  </a:cubicBezTo>
                  <a:cubicBezTo>
                    <a:pt x="8124" y="6938"/>
                    <a:pt x="7516" y="6056"/>
                    <a:pt x="7577" y="5965"/>
                  </a:cubicBezTo>
                  <a:cubicBezTo>
                    <a:pt x="7608" y="5874"/>
                    <a:pt x="8428" y="5175"/>
                    <a:pt x="8337" y="5144"/>
                  </a:cubicBezTo>
                  <a:cubicBezTo>
                    <a:pt x="8246" y="5114"/>
                    <a:pt x="6969" y="4688"/>
                    <a:pt x="6939" y="4506"/>
                  </a:cubicBezTo>
                  <a:cubicBezTo>
                    <a:pt x="6939" y="4324"/>
                    <a:pt x="6909" y="3989"/>
                    <a:pt x="6848" y="3989"/>
                  </a:cubicBezTo>
                  <a:cubicBezTo>
                    <a:pt x="6820" y="4017"/>
                    <a:pt x="5988" y="4486"/>
                    <a:pt x="5813" y="4486"/>
                  </a:cubicBezTo>
                  <a:cubicBezTo>
                    <a:pt x="5799" y="4486"/>
                    <a:pt x="5789" y="4483"/>
                    <a:pt x="5784" y="4476"/>
                  </a:cubicBezTo>
                  <a:cubicBezTo>
                    <a:pt x="5723" y="4384"/>
                    <a:pt x="7395" y="2652"/>
                    <a:pt x="7608" y="2409"/>
                  </a:cubicBezTo>
                  <a:cubicBezTo>
                    <a:pt x="7782" y="2185"/>
                    <a:pt x="7610" y="2165"/>
                    <a:pt x="7542" y="2165"/>
                  </a:cubicBezTo>
                  <a:cubicBezTo>
                    <a:pt x="7526" y="2165"/>
                    <a:pt x="7516" y="2166"/>
                    <a:pt x="7516" y="2166"/>
                  </a:cubicBezTo>
                  <a:lnTo>
                    <a:pt x="6544" y="2135"/>
                  </a:lnTo>
                  <a:cubicBezTo>
                    <a:pt x="6544" y="2135"/>
                    <a:pt x="6574" y="1618"/>
                    <a:pt x="6635" y="1102"/>
                  </a:cubicBezTo>
                  <a:cubicBezTo>
                    <a:pt x="6665" y="555"/>
                    <a:pt x="6696" y="38"/>
                    <a:pt x="6635" y="8"/>
                  </a:cubicBezTo>
                  <a:cubicBezTo>
                    <a:pt x="6630" y="3"/>
                    <a:pt x="6623" y="0"/>
                    <a:pt x="6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6052800" y="647450"/>
              <a:ext cx="351875" cy="191900"/>
            </a:xfrm>
            <a:custGeom>
              <a:avLst/>
              <a:gdLst/>
              <a:ahLst/>
              <a:cxnLst/>
              <a:rect l="l" t="t" r="r" b="b"/>
              <a:pathLst>
                <a:path w="14075" h="7676" extrusionOk="0">
                  <a:moveTo>
                    <a:pt x="616" y="1"/>
                  </a:moveTo>
                  <a:cubicBezTo>
                    <a:pt x="474" y="1"/>
                    <a:pt x="329" y="75"/>
                    <a:pt x="244" y="224"/>
                  </a:cubicBezTo>
                  <a:lnTo>
                    <a:pt x="153" y="376"/>
                  </a:lnTo>
                  <a:cubicBezTo>
                    <a:pt x="1" y="558"/>
                    <a:pt x="62" y="832"/>
                    <a:pt x="244" y="953"/>
                  </a:cubicBezTo>
                  <a:cubicBezTo>
                    <a:pt x="4348" y="3537"/>
                    <a:pt x="8785" y="5756"/>
                    <a:pt x="13375" y="7640"/>
                  </a:cubicBezTo>
                  <a:cubicBezTo>
                    <a:pt x="13429" y="7664"/>
                    <a:pt x="13486" y="7675"/>
                    <a:pt x="13541" y="7675"/>
                  </a:cubicBezTo>
                  <a:cubicBezTo>
                    <a:pt x="13702" y="7675"/>
                    <a:pt x="13854" y="7578"/>
                    <a:pt x="13922" y="7397"/>
                  </a:cubicBezTo>
                  <a:lnTo>
                    <a:pt x="13983" y="7245"/>
                  </a:lnTo>
                  <a:cubicBezTo>
                    <a:pt x="14074" y="7002"/>
                    <a:pt x="13983" y="6759"/>
                    <a:pt x="13770" y="6668"/>
                  </a:cubicBezTo>
                  <a:cubicBezTo>
                    <a:pt x="9241" y="4814"/>
                    <a:pt x="4864" y="2595"/>
                    <a:pt x="791" y="42"/>
                  </a:cubicBezTo>
                  <a:cubicBezTo>
                    <a:pt x="736" y="14"/>
                    <a:pt x="676" y="1"/>
                    <a:pt x="616"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5311925" y="300450"/>
              <a:ext cx="608700" cy="605650"/>
            </a:xfrm>
            <a:custGeom>
              <a:avLst/>
              <a:gdLst/>
              <a:ahLst/>
              <a:cxnLst/>
              <a:rect l="l" t="t" r="r" b="b"/>
              <a:pathLst>
                <a:path w="24348" h="24226" extrusionOk="0">
                  <a:moveTo>
                    <a:pt x="14408" y="0"/>
                  </a:moveTo>
                  <a:cubicBezTo>
                    <a:pt x="14408" y="0"/>
                    <a:pt x="10851" y="2736"/>
                    <a:pt x="7265" y="5472"/>
                  </a:cubicBezTo>
                  <a:cubicBezTo>
                    <a:pt x="5471" y="6839"/>
                    <a:pt x="3678" y="8238"/>
                    <a:pt x="2341" y="9271"/>
                  </a:cubicBezTo>
                  <a:cubicBezTo>
                    <a:pt x="973" y="10335"/>
                    <a:pt x="61" y="11064"/>
                    <a:pt x="31" y="11125"/>
                  </a:cubicBezTo>
                  <a:cubicBezTo>
                    <a:pt x="0" y="11186"/>
                    <a:pt x="486" y="11581"/>
                    <a:pt x="1246" y="12098"/>
                  </a:cubicBezTo>
                  <a:cubicBezTo>
                    <a:pt x="2006" y="12584"/>
                    <a:pt x="3009" y="13253"/>
                    <a:pt x="4073" y="13830"/>
                  </a:cubicBezTo>
                  <a:cubicBezTo>
                    <a:pt x="4620" y="14104"/>
                    <a:pt x="5137" y="14408"/>
                    <a:pt x="5623" y="14651"/>
                  </a:cubicBezTo>
                  <a:cubicBezTo>
                    <a:pt x="6110" y="14925"/>
                    <a:pt x="6566" y="15137"/>
                    <a:pt x="6991" y="15350"/>
                  </a:cubicBezTo>
                  <a:cubicBezTo>
                    <a:pt x="7386" y="15533"/>
                    <a:pt x="7690" y="15685"/>
                    <a:pt x="7933" y="15806"/>
                  </a:cubicBezTo>
                  <a:cubicBezTo>
                    <a:pt x="8177" y="15897"/>
                    <a:pt x="8298" y="15958"/>
                    <a:pt x="8298" y="15958"/>
                  </a:cubicBezTo>
                  <a:cubicBezTo>
                    <a:pt x="9696" y="18785"/>
                    <a:pt x="11307" y="21551"/>
                    <a:pt x="13101" y="24226"/>
                  </a:cubicBezTo>
                  <a:lnTo>
                    <a:pt x="24347" y="9940"/>
                  </a:lnTo>
                  <a:cubicBezTo>
                    <a:pt x="20578" y="6991"/>
                    <a:pt x="17234" y="3678"/>
                    <a:pt x="14408"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5542700" y="489650"/>
              <a:ext cx="190225" cy="184850"/>
            </a:xfrm>
            <a:custGeom>
              <a:avLst/>
              <a:gdLst/>
              <a:ahLst/>
              <a:cxnLst/>
              <a:rect l="l" t="t" r="r" b="b"/>
              <a:pathLst>
                <a:path w="7609" h="7394" extrusionOk="0">
                  <a:moveTo>
                    <a:pt x="4713" y="1"/>
                  </a:moveTo>
                  <a:cubicBezTo>
                    <a:pt x="4677" y="1"/>
                    <a:pt x="4630" y="31"/>
                    <a:pt x="4569" y="122"/>
                  </a:cubicBezTo>
                  <a:cubicBezTo>
                    <a:pt x="4388" y="364"/>
                    <a:pt x="3278" y="2463"/>
                    <a:pt x="3173" y="2463"/>
                  </a:cubicBezTo>
                  <a:cubicBezTo>
                    <a:pt x="3172" y="2463"/>
                    <a:pt x="3171" y="2463"/>
                    <a:pt x="3171" y="2463"/>
                  </a:cubicBezTo>
                  <a:cubicBezTo>
                    <a:pt x="3049" y="2433"/>
                    <a:pt x="3262" y="1186"/>
                    <a:pt x="3262" y="1126"/>
                  </a:cubicBezTo>
                  <a:cubicBezTo>
                    <a:pt x="3257" y="1101"/>
                    <a:pt x="3241" y="1091"/>
                    <a:pt x="3217" y="1091"/>
                  </a:cubicBezTo>
                  <a:cubicBezTo>
                    <a:pt x="3092" y="1091"/>
                    <a:pt x="2746" y="1374"/>
                    <a:pt x="2593" y="1399"/>
                  </a:cubicBezTo>
                  <a:cubicBezTo>
                    <a:pt x="2591" y="1399"/>
                    <a:pt x="2589" y="1400"/>
                    <a:pt x="2587" y="1400"/>
                  </a:cubicBezTo>
                  <a:cubicBezTo>
                    <a:pt x="2424" y="1400"/>
                    <a:pt x="1802" y="304"/>
                    <a:pt x="1742" y="244"/>
                  </a:cubicBezTo>
                  <a:cubicBezTo>
                    <a:pt x="1739" y="240"/>
                    <a:pt x="1736" y="238"/>
                    <a:pt x="1732" y="238"/>
                  </a:cubicBezTo>
                  <a:cubicBezTo>
                    <a:pt x="1647" y="238"/>
                    <a:pt x="1283" y="1130"/>
                    <a:pt x="1225" y="1217"/>
                  </a:cubicBezTo>
                  <a:cubicBezTo>
                    <a:pt x="1217" y="1222"/>
                    <a:pt x="1201" y="1225"/>
                    <a:pt x="1180" y="1225"/>
                  </a:cubicBezTo>
                  <a:cubicBezTo>
                    <a:pt x="961" y="1225"/>
                    <a:pt x="123" y="968"/>
                    <a:pt x="40" y="913"/>
                  </a:cubicBezTo>
                  <a:cubicBezTo>
                    <a:pt x="39" y="912"/>
                    <a:pt x="38" y="912"/>
                    <a:pt x="38" y="912"/>
                  </a:cubicBezTo>
                  <a:lnTo>
                    <a:pt x="38" y="912"/>
                  </a:lnTo>
                  <a:cubicBezTo>
                    <a:pt x="1" y="912"/>
                    <a:pt x="891" y="3376"/>
                    <a:pt x="921" y="3466"/>
                  </a:cubicBezTo>
                  <a:cubicBezTo>
                    <a:pt x="952" y="3588"/>
                    <a:pt x="465" y="4013"/>
                    <a:pt x="465" y="4013"/>
                  </a:cubicBezTo>
                  <a:lnTo>
                    <a:pt x="2046" y="4803"/>
                  </a:lnTo>
                  <a:lnTo>
                    <a:pt x="526" y="6110"/>
                  </a:lnTo>
                  <a:cubicBezTo>
                    <a:pt x="830" y="6384"/>
                    <a:pt x="1134" y="6658"/>
                    <a:pt x="1438" y="6961"/>
                  </a:cubicBezTo>
                  <a:lnTo>
                    <a:pt x="2654" y="5411"/>
                  </a:lnTo>
                  <a:cubicBezTo>
                    <a:pt x="2927" y="5928"/>
                    <a:pt x="3171" y="6475"/>
                    <a:pt x="3444" y="6992"/>
                  </a:cubicBezTo>
                  <a:cubicBezTo>
                    <a:pt x="3444" y="6992"/>
                    <a:pt x="3844" y="6535"/>
                    <a:pt x="3979" y="6535"/>
                  </a:cubicBezTo>
                  <a:cubicBezTo>
                    <a:pt x="3984" y="6535"/>
                    <a:pt x="3988" y="6535"/>
                    <a:pt x="3991" y="6536"/>
                  </a:cubicBezTo>
                  <a:cubicBezTo>
                    <a:pt x="4107" y="6536"/>
                    <a:pt x="6353" y="7393"/>
                    <a:pt x="6533" y="7393"/>
                  </a:cubicBezTo>
                  <a:cubicBezTo>
                    <a:pt x="6542" y="7393"/>
                    <a:pt x="6546" y="7391"/>
                    <a:pt x="6544" y="7387"/>
                  </a:cubicBezTo>
                  <a:cubicBezTo>
                    <a:pt x="6484" y="7326"/>
                    <a:pt x="6180" y="6323"/>
                    <a:pt x="6241" y="6232"/>
                  </a:cubicBezTo>
                  <a:cubicBezTo>
                    <a:pt x="6332" y="6171"/>
                    <a:pt x="7304" y="5776"/>
                    <a:pt x="7213" y="5715"/>
                  </a:cubicBezTo>
                  <a:cubicBezTo>
                    <a:pt x="7152" y="5654"/>
                    <a:pt x="6058" y="4834"/>
                    <a:pt x="6089" y="4682"/>
                  </a:cubicBezTo>
                  <a:cubicBezTo>
                    <a:pt x="6119" y="4499"/>
                    <a:pt x="6210" y="4165"/>
                    <a:pt x="6149" y="4165"/>
                  </a:cubicBezTo>
                  <a:lnTo>
                    <a:pt x="6149" y="4165"/>
                  </a:lnTo>
                  <a:cubicBezTo>
                    <a:pt x="6102" y="4189"/>
                    <a:pt x="5442" y="4324"/>
                    <a:pt x="5141" y="4324"/>
                  </a:cubicBezTo>
                  <a:cubicBezTo>
                    <a:pt x="5057" y="4324"/>
                    <a:pt x="5001" y="4313"/>
                    <a:pt x="4994" y="4287"/>
                  </a:cubicBezTo>
                  <a:cubicBezTo>
                    <a:pt x="4964" y="4195"/>
                    <a:pt x="7061" y="3071"/>
                    <a:pt x="7335" y="2858"/>
                  </a:cubicBezTo>
                  <a:cubicBezTo>
                    <a:pt x="7608" y="2706"/>
                    <a:pt x="7335" y="2645"/>
                    <a:pt x="7335" y="2645"/>
                  </a:cubicBezTo>
                  <a:cubicBezTo>
                    <a:pt x="7031" y="2524"/>
                    <a:pt x="6727" y="2402"/>
                    <a:pt x="6423" y="2281"/>
                  </a:cubicBezTo>
                  <a:cubicBezTo>
                    <a:pt x="6423" y="2281"/>
                    <a:pt x="6636" y="1825"/>
                    <a:pt x="6848" y="1338"/>
                  </a:cubicBezTo>
                  <a:cubicBezTo>
                    <a:pt x="7031" y="852"/>
                    <a:pt x="7244" y="366"/>
                    <a:pt x="7183" y="305"/>
                  </a:cubicBezTo>
                  <a:cubicBezTo>
                    <a:pt x="7176" y="298"/>
                    <a:pt x="7162" y="294"/>
                    <a:pt x="7144" y="294"/>
                  </a:cubicBezTo>
                  <a:cubicBezTo>
                    <a:pt x="7006" y="294"/>
                    <a:pt x="6574" y="479"/>
                    <a:pt x="6119" y="639"/>
                  </a:cubicBezTo>
                  <a:cubicBezTo>
                    <a:pt x="5633" y="822"/>
                    <a:pt x="5177" y="1034"/>
                    <a:pt x="5177" y="1034"/>
                  </a:cubicBezTo>
                  <a:lnTo>
                    <a:pt x="4812" y="122"/>
                  </a:lnTo>
                  <a:cubicBezTo>
                    <a:pt x="4812" y="122"/>
                    <a:pt x="4785" y="1"/>
                    <a:pt x="4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5652350" y="293400"/>
              <a:ext cx="274350" cy="271775"/>
            </a:xfrm>
            <a:custGeom>
              <a:avLst/>
              <a:gdLst/>
              <a:ahLst/>
              <a:cxnLst/>
              <a:rect l="l" t="t" r="r" b="b"/>
              <a:pathLst>
                <a:path w="10974" h="10871" extrusionOk="0">
                  <a:moveTo>
                    <a:pt x="675" y="0"/>
                  </a:moveTo>
                  <a:cubicBezTo>
                    <a:pt x="578" y="0"/>
                    <a:pt x="478" y="32"/>
                    <a:pt x="396" y="100"/>
                  </a:cubicBezTo>
                  <a:lnTo>
                    <a:pt x="244" y="222"/>
                  </a:lnTo>
                  <a:cubicBezTo>
                    <a:pt x="61" y="374"/>
                    <a:pt x="0" y="617"/>
                    <a:pt x="152" y="769"/>
                  </a:cubicBezTo>
                  <a:cubicBezTo>
                    <a:pt x="3010" y="4477"/>
                    <a:pt x="6353" y="7820"/>
                    <a:pt x="10122" y="10799"/>
                  </a:cubicBezTo>
                  <a:cubicBezTo>
                    <a:pt x="10192" y="10846"/>
                    <a:pt x="10272" y="10870"/>
                    <a:pt x="10351" y="10870"/>
                  </a:cubicBezTo>
                  <a:cubicBezTo>
                    <a:pt x="10478" y="10870"/>
                    <a:pt x="10606" y="10808"/>
                    <a:pt x="10700" y="10678"/>
                  </a:cubicBezTo>
                  <a:lnTo>
                    <a:pt x="10821" y="10556"/>
                  </a:lnTo>
                  <a:cubicBezTo>
                    <a:pt x="10973" y="10343"/>
                    <a:pt x="10943" y="10100"/>
                    <a:pt x="10791" y="9979"/>
                  </a:cubicBezTo>
                  <a:cubicBezTo>
                    <a:pt x="7083" y="7061"/>
                    <a:pt x="3769" y="3747"/>
                    <a:pt x="973" y="130"/>
                  </a:cubicBezTo>
                  <a:cubicBezTo>
                    <a:pt x="906" y="47"/>
                    <a:pt x="794" y="0"/>
                    <a:pt x="675"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extBox 30"/>
          <p:cNvSpPr txBox="1"/>
          <p:nvPr/>
        </p:nvSpPr>
        <p:spPr>
          <a:xfrm>
            <a:off x="-153939" y="253925"/>
            <a:ext cx="9144001" cy="1559338"/>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tx1">
                    <a:lumMod val="50000"/>
                  </a:schemeClr>
                </a:solidFill>
                <a:latin typeface="Arial" panose="020B0604020202020204" pitchFamily="34" charset="0"/>
                <a:cs typeface="Arial" panose="020B0604020202020204" pitchFamily="34" charset="0"/>
              </a:rPr>
              <a:t>BÀI 8: </a:t>
            </a:r>
            <a:endParaRPr lang="en-US" sz="3600" b="1">
              <a:solidFill>
                <a:schemeClr val="tx1">
                  <a:lumMod val="50000"/>
                </a:schemeClr>
              </a:solidFill>
              <a:latin typeface="Arial" panose="020B0604020202020204" pitchFamily="34" charset="0"/>
              <a:cs typeface="Arial" panose="020B0604020202020204" pitchFamily="34" charset="0"/>
            </a:endParaRPr>
          </a:p>
          <a:p>
            <a:pPr algn="ctr">
              <a:lnSpc>
                <a:spcPct val="150000"/>
              </a:lnSpc>
            </a:pPr>
            <a:r>
              <a:rPr lang="vi-VN" sz="3600" b="1">
                <a:solidFill>
                  <a:schemeClr val="tx1">
                    <a:lumMod val="50000"/>
                  </a:schemeClr>
                </a:solidFill>
                <a:latin typeface="Arial" panose="020B0604020202020204" pitchFamily="34" charset="0"/>
                <a:cs typeface="Arial" panose="020B0604020202020204" pitchFamily="34" charset="0"/>
              </a:rPr>
              <a:t>TRÊN KHÓM TRE ĐẦU NGÕ </a:t>
            </a:r>
          </a:p>
        </p:txBody>
      </p:sp>
      <p:sp>
        <p:nvSpPr>
          <p:cNvPr id="49" name="TextBox 69">
            <a:extLst>
              <a:ext uri="{FF2B5EF4-FFF2-40B4-BE49-F238E27FC236}">
                <a16:creationId xmlns:a16="http://schemas.microsoft.com/office/drawing/2014/main" id="{8B4AF764-FF6D-918A-FD70-12A1CF14DCBB}"/>
              </a:ext>
            </a:extLst>
          </p:cNvPr>
          <p:cNvSpPr txBox="1"/>
          <p:nvPr/>
        </p:nvSpPr>
        <p:spPr>
          <a:xfrm>
            <a:off x="-87766" y="1813263"/>
            <a:ext cx="9077828" cy="286232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3">
                    <a:lumMod val="50000"/>
                  </a:schemeClr>
                </a:solidFill>
                <a:latin typeface="Arial" panose="020B0604020202020204" pitchFamily="34" charset="0"/>
                <a:cs typeface="Arial" panose="020B0604020202020204" pitchFamily="34" charset="0"/>
              </a:rPr>
              <a:t>TIẾT 3: </a:t>
            </a:r>
            <a:r>
              <a:rPr lang="vi-VN" sz="4000" b="1">
                <a:solidFill>
                  <a:schemeClr val="accent3">
                    <a:lumMod val="50000"/>
                  </a:schemeClr>
                </a:solidFill>
                <a:latin typeface="Arial" panose="020B0604020202020204" pitchFamily="34" charset="0"/>
                <a:cs typeface="Arial" panose="020B0604020202020204" pitchFamily="34" charset="0"/>
              </a:rPr>
              <a:t>VIẾT </a:t>
            </a:r>
            <a:endParaRPr lang="en-US" sz="4000" b="1">
              <a:solidFill>
                <a:schemeClr val="accent3">
                  <a:lumMod val="50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bg2">
                    <a:lumMod val="10000"/>
                  </a:schemeClr>
                </a:solidFill>
                <a:latin typeface="Arial" panose="020B0604020202020204" pitchFamily="34" charset="0"/>
                <a:cs typeface="Arial" panose="020B0604020202020204" pitchFamily="34" charset="0"/>
              </a:rPr>
              <a:t>VIẾT HƯỚNG DẪN SỬ DỤNG </a:t>
            </a:r>
            <a:endParaRPr lang="en-US" sz="4000" b="1">
              <a:solidFill>
                <a:schemeClr val="bg2">
                  <a:lumMod val="10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bg2">
                    <a:lumMod val="10000"/>
                  </a:schemeClr>
                </a:solidFill>
                <a:latin typeface="Arial" panose="020B0604020202020204" pitchFamily="34" charset="0"/>
                <a:cs typeface="Arial" panose="020B0604020202020204" pitchFamily="34" charset="0"/>
              </a:rPr>
              <a:t>MỘT SẢN PHẨM </a:t>
            </a:r>
            <a:endParaRPr lang="en-US" sz="4000" b="1" spc="119">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grpSp>
        <p:nvGrpSpPr>
          <p:cNvPr id="1389" name="Google Shape;1389;p48"/>
          <p:cNvGrpSpPr/>
          <p:nvPr/>
        </p:nvGrpSpPr>
        <p:grpSpPr>
          <a:xfrm>
            <a:off x="8130164" y="3293371"/>
            <a:ext cx="580691" cy="1896579"/>
            <a:chOff x="7981475" y="3828675"/>
            <a:chExt cx="363250" cy="1186400"/>
          </a:xfrm>
        </p:grpSpPr>
        <p:sp>
          <p:nvSpPr>
            <p:cNvPr id="1390" name="Google Shape;1390;p48"/>
            <p:cNvSpPr/>
            <p:nvPr/>
          </p:nvSpPr>
          <p:spPr>
            <a:xfrm>
              <a:off x="8010350" y="4900325"/>
              <a:ext cx="305500" cy="114750"/>
            </a:xfrm>
            <a:custGeom>
              <a:avLst/>
              <a:gdLst/>
              <a:ahLst/>
              <a:cxnLst/>
              <a:rect l="l" t="t" r="r" b="b"/>
              <a:pathLst>
                <a:path w="12220" h="4590" extrusionOk="0">
                  <a:moveTo>
                    <a:pt x="6110" y="0"/>
                  </a:moveTo>
                  <a:cubicBezTo>
                    <a:pt x="6110" y="0"/>
                    <a:pt x="1642" y="30"/>
                    <a:pt x="61" y="3587"/>
                  </a:cubicBezTo>
                  <a:cubicBezTo>
                    <a:pt x="61" y="3617"/>
                    <a:pt x="31" y="3678"/>
                    <a:pt x="31" y="3708"/>
                  </a:cubicBezTo>
                  <a:lnTo>
                    <a:pt x="0" y="3769"/>
                  </a:lnTo>
                  <a:cubicBezTo>
                    <a:pt x="0" y="4073"/>
                    <a:pt x="2736" y="4590"/>
                    <a:pt x="6110" y="4590"/>
                  </a:cubicBezTo>
                  <a:cubicBezTo>
                    <a:pt x="9484" y="4590"/>
                    <a:pt x="12219" y="4073"/>
                    <a:pt x="12219" y="3769"/>
                  </a:cubicBezTo>
                  <a:cubicBezTo>
                    <a:pt x="12189" y="3708"/>
                    <a:pt x="12189" y="3647"/>
                    <a:pt x="12158" y="3587"/>
                  </a:cubicBezTo>
                  <a:cubicBezTo>
                    <a:pt x="10578" y="30"/>
                    <a:pt x="6110" y="0"/>
                    <a:pt x="6110" y="0"/>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8"/>
            <p:cNvSpPr/>
            <p:nvPr/>
          </p:nvSpPr>
          <p:spPr>
            <a:xfrm>
              <a:off x="8101525" y="4777200"/>
              <a:ext cx="123125" cy="123125"/>
            </a:xfrm>
            <a:custGeom>
              <a:avLst/>
              <a:gdLst/>
              <a:ahLst/>
              <a:cxnLst/>
              <a:rect l="l" t="t" r="r" b="b"/>
              <a:pathLst>
                <a:path w="4925" h="4925" extrusionOk="0">
                  <a:moveTo>
                    <a:pt x="2463" y="1"/>
                  </a:moveTo>
                  <a:cubicBezTo>
                    <a:pt x="1095" y="1"/>
                    <a:pt x="1" y="1126"/>
                    <a:pt x="1" y="2463"/>
                  </a:cubicBezTo>
                  <a:cubicBezTo>
                    <a:pt x="1" y="3831"/>
                    <a:pt x="1095" y="4925"/>
                    <a:pt x="2463" y="4925"/>
                  </a:cubicBezTo>
                  <a:cubicBezTo>
                    <a:pt x="3830" y="4925"/>
                    <a:pt x="4925" y="3831"/>
                    <a:pt x="4925" y="2463"/>
                  </a:cubicBezTo>
                  <a:cubicBezTo>
                    <a:pt x="4925" y="1126"/>
                    <a:pt x="3830" y="1"/>
                    <a:pt x="2463" y="1"/>
                  </a:cubicBezTo>
                  <a:close/>
                </a:path>
              </a:pathLst>
            </a:custGeom>
            <a:solidFill>
              <a:srgbClr val="B6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8"/>
            <p:cNvSpPr/>
            <p:nvPr/>
          </p:nvSpPr>
          <p:spPr>
            <a:xfrm>
              <a:off x="8062775" y="4007450"/>
              <a:ext cx="200625" cy="718125"/>
            </a:xfrm>
            <a:custGeom>
              <a:avLst/>
              <a:gdLst/>
              <a:ahLst/>
              <a:cxnLst/>
              <a:rect l="l" t="t" r="r" b="b"/>
              <a:pathLst>
                <a:path w="8025" h="28725" extrusionOk="0">
                  <a:moveTo>
                    <a:pt x="1368" y="0"/>
                  </a:moveTo>
                  <a:lnTo>
                    <a:pt x="0" y="28724"/>
                  </a:lnTo>
                  <a:lnTo>
                    <a:pt x="8025" y="28724"/>
                  </a:lnTo>
                  <a:lnTo>
                    <a:pt x="66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8"/>
            <p:cNvSpPr/>
            <p:nvPr/>
          </p:nvSpPr>
          <p:spPr>
            <a:xfrm>
              <a:off x="8096975" y="3993000"/>
              <a:ext cx="132250" cy="28900"/>
            </a:xfrm>
            <a:custGeom>
              <a:avLst/>
              <a:gdLst/>
              <a:ahLst/>
              <a:cxnLst/>
              <a:rect l="l" t="t" r="r" b="b"/>
              <a:pathLst>
                <a:path w="5290" h="1156" extrusionOk="0">
                  <a:moveTo>
                    <a:pt x="2645" y="1"/>
                  </a:moveTo>
                  <a:cubicBezTo>
                    <a:pt x="1186" y="1"/>
                    <a:pt x="0" y="274"/>
                    <a:pt x="0" y="578"/>
                  </a:cubicBezTo>
                  <a:cubicBezTo>
                    <a:pt x="0" y="913"/>
                    <a:pt x="1186" y="1156"/>
                    <a:pt x="2645" y="1156"/>
                  </a:cubicBezTo>
                  <a:cubicBezTo>
                    <a:pt x="4104" y="1156"/>
                    <a:pt x="5289" y="913"/>
                    <a:pt x="5289" y="578"/>
                  </a:cubicBezTo>
                  <a:cubicBezTo>
                    <a:pt x="5289" y="274"/>
                    <a:pt x="4104" y="1"/>
                    <a:pt x="2645"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8"/>
            <p:cNvSpPr/>
            <p:nvPr/>
          </p:nvSpPr>
          <p:spPr>
            <a:xfrm>
              <a:off x="8120525" y="3828675"/>
              <a:ext cx="85125" cy="144025"/>
            </a:xfrm>
            <a:custGeom>
              <a:avLst/>
              <a:gdLst/>
              <a:ahLst/>
              <a:cxnLst/>
              <a:rect l="l" t="t" r="r" b="b"/>
              <a:pathLst>
                <a:path w="3405" h="5761" extrusionOk="0">
                  <a:moveTo>
                    <a:pt x="1736" y="0"/>
                  </a:moveTo>
                  <a:cubicBezTo>
                    <a:pt x="1725" y="0"/>
                    <a:pt x="1714" y="3"/>
                    <a:pt x="1703" y="8"/>
                  </a:cubicBezTo>
                  <a:cubicBezTo>
                    <a:pt x="1672" y="8"/>
                    <a:pt x="1642" y="39"/>
                    <a:pt x="1611" y="69"/>
                  </a:cubicBezTo>
                  <a:cubicBezTo>
                    <a:pt x="1034" y="768"/>
                    <a:pt x="578" y="1558"/>
                    <a:pt x="274" y="2409"/>
                  </a:cubicBezTo>
                  <a:cubicBezTo>
                    <a:pt x="153" y="2774"/>
                    <a:pt x="1" y="3261"/>
                    <a:pt x="31" y="3656"/>
                  </a:cubicBezTo>
                  <a:cubicBezTo>
                    <a:pt x="153" y="4416"/>
                    <a:pt x="548" y="5084"/>
                    <a:pt x="1156" y="5540"/>
                  </a:cubicBezTo>
                  <a:cubicBezTo>
                    <a:pt x="1308" y="5631"/>
                    <a:pt x="1460" y="5753"/>
                    <a:pt x="1672" y="5753"/>
                  </a:cubicBezTo>
                  <a:cubicBezTo>
                    <a:pt x="1699" y="5758"/>
                    <a:pt x="1727" y="5761"/>
                    <a:pt x="1756" y="5761"/>
                  </a:cubicBezTo>
                  <a:cubicBezTo>
                    <a:pt x="1888" y="5761"/>
                    <a:pt x="2034" y="5706"/>
                    <a:pt x="2159" y="5631"/>
                  </a:cubicBezTo>
                  <a:cubicBezTo>
                    <a:pt x="2888" y="5206"/>
                    <a:pt x="3222" y="4385"/>
                    <a:pt x="3344" y="3565"/>
                  </a:cubicBezTo>
                  <a:cubicBezTo>
                    <a:pt x="3405" y="3109"/>
                    <a:pt x="3374" y="2744"/>
                    <a:pt x="3222" y="2288"/>
                  </a:cubicBezTo>
                  <a:cubicBezTo>
                    <a:pt x="3070" y="1832"/>
                    <a:pt x="2827" y="1406"/>
                    <a:pt x="2554" y="981"/>
                  </a:cubicBezTo>
                  <a:cubicBezTo>
                    <a:pt x="2341" y="677"/>
                    <a:pt x="2128" y="373"/>
                    <a:pt x="1885" y="99"/>
                  </a:cubicBezTo>
                  <a:cubicBezTo>
                    <a:pt x="1835" y="50"/>
                    <a:pt x="1786" y="0"/>
                    <a:pt x="1736"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8"/>
            <p:cNvSpPr/>
            <p:nvPr/>
          </p:nvSpPr>
          <p:spPr>
            <a:xfrm>
              <a:off x="8140275" y="3877500"/>
              <a:ext cx="45625" cy="76025"/>
            </a:xfrm>
            <a:custGeom>
              <a:avLst/>
              <a:gdLst/>
              <a:ahLst/>
              <a:cxnLst/>
              <a:rect l="l" t="t" r="r" b="b"/>
              <a:pathLst>
                <a:path w="1825" h="3041" extrusionOk="0">
                  <a:moveTo>
                    <a:pt x="913" y="1"/>
                  </a:moveTo>
                  <a:cubicBezTo>
                    <a:pt x="882" y="1"/>
                    <a:pt x="882" y="31"/>
                    <a:pt x="852" y="31"/>
                  </a:cubicBezTo>
                  <a:cubicBezTo>
                    <a:pt x="548" y="396"/>
                    <a:pt x="305" y="821"/>
                    <a:pt x="153" y="1277"/>
                  </a:cubicBezTo>
                  <a:cubicBezTo>
                    <a:pt x="92" y="1460"/>
                    <a:pt x="1" y="1703"/>
                    <a:pt x="31" y="1915"/>
                  </a:cubicBezTo>
                  <a:cubicBezTo>
                    <a:pt x="92" y="2341"/>
                    <a:pt x="305" y="2675"/>
                    <a:pt x="639" y="2919"/>
                  </a:cubicBezTo>
                  <a:cubicBezTo>
                    <a:pt x="700" y="2979"/>
                    <a:pt x="791" y="3040"/>
                    <a:pt x="882" y="3040"/>
                  </a:cubicBezTo>
                  <a:cubicBezTo>
                    <a:pt x="973" y="3040"/>
                    <a:pt x="1065" y="3010"/>
                    <a:pt x="1156" y="2979"/>
                  </a:cubicBezTo>
                  <a:cubicBezTo>
                    <a:pt x="1551" y="2736"/>
                    <a:pt x="1733" y="2311"/>
                    <a:pt x="1764" y="1885"/>
                  </a:cubicBezTo>
                  <a:cubicBezTo>
                    <a:pt x="1825" y="1642"/>
                    <a:pt x="1794" y="1460"/>
                    <a:pt x="1703" y="1216"/>
                  </a:cubicBezTo>
                  <a:cubicBezTo>
                    <a:pt x="1642" y="973"/>
                    <a:pt x="1490" y="730"/>
                    <a:pt x="1369" y="517"/>
                  </a:cubicBezTo>
                  <a:cubicBezTo>
                    <a:pt x="1247" y="365"/>
                    <a:pt x="1125" y="213"/>
                    <a:pt x="1004" y="61"/>
                  </a:cubicBezTo>
                  <a:cubicBezTo>
                    <a:pt x="973" y="31"/>
                    <a:pt x="943" y="1"/>
                    <a:pt x="913" y="1"/>
                  </a:cubicBezTo>
                  <a:close/>
                </a:path>
              </a:pathLst>
            </a:custGeom>
            <a:solidFill>
              <a:srgbClr val="D09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8"/>
            <p:cNvSpPr/>
            <p:nvPr/>
          </p:nvSpPr>
          <p:spPr>
            <a:xfrm>
              <a:off x="7981475" y="4640425"/>
              <a:ext cx="363250" cy="145925"/>
            </a:xfrm>
            <a:custGeom>
              <a:avLst/>
              <a:gdLst/>
              <a:ahLst/>
              <a:cxnLst/>
              <a:rect l="l" t="t" r="r" b="b"/>
              <a:pathLst>
                <a:path w="14530" h="5837" extrusionOk="0">
                  <a:moveTo>
                    <a:pt x="1003" y="1"/>
                  </a:moveTo>
                  <a:cubicBezTo>
                    <a:pt x="456" y="1"/>
                    <a:pt x="0" y="457"/>
                    <a:pt x="0" y="1004"/>
                  </a:cubicBezTo>
                  <a:lnTo>
                    <a:pt x="213" y="1521"/>
                  </a:lnTo>
                  <a:cubicBezTo>
                    <a:pt x="213" y="1581"/>
                    <a:pt x="243" y="1642"/>
                    <a:pt x="243" y="1672"/>
                  </a:cubicBezTo>
                  <a:cubicBezTo>
                    <a:pt x="243" y="1672"/>
                    <a:pt x="243" y="1703"/>
                    <a:pt x="274" y="1703"/>
                  </a:cubicBezTo>
                  <a:cubicBezTo>
                    <a:pt x="2097" y="5776"/>
                    <a:pt x="7265" y="5837"/>
                    <a:pt x="7265" y="5837"/>
                  </a:cubicBezTo>
                  <a:cubicBezTo>
                    <a:pt x="7265" y="5837"/>
                    <a:pt x="12462" y="5776"/>
                    <a:pt x="14286" y="1672"/>
                  </a:cubicBezTo>
                  <a:cubicBezTo>
                    <a:pt x="14377" y="1460"/>
                    <a:pt x="14468" y="1247"/>
                    <a:pt x="14529" y="1004"/>
                  </a:cubicBezTo>
                  <a:cubicBezTo>
                    <a:pt x="14529" y="457"/>
                    <a:pt x="14104" y="1"/>
                    <a:pt x="13526" y="1"/>
                  </a:cubicBezTo>
                  <a:cubicBezTo>
                    <a:pt x="13222" y="1"/>
                    <a:pt x="12918" y="153"/>
                    <a:pt x="12766" y="396"/>
                  </a:cubicBezTo>
                  <a:cubicBezTo>
                    <a:pt x="12554" y="153"/>
                    <a:pt x="12280" y="1"/>
                    <a:pt x="11976" y="1"/>
                  </a:cubicBezTo>
                  <a:cubicBezTo>
                    <a:pt x="11642" y="1"/>
                    <a:pt x="11368" y="153"/>
                    <a:pt x="11186" y="396"/>
                  </a:cubicBezTo>
                  <a:cubicBezTo>
                    <a:pt x="11003" y="153"/>
                    <a:pt x="10730" y="1"/>
                    <a:pt x="10395" y="1"/>
                  </a:cubicBezTo>
                  <a:cubicBezTo>
                    <a:pt x="10091" y="1"/>
                    <a:pt x="9788" y="153"/>
                    <a:pt x="9605" y="396"/>
                  </a:cubicBezTo>
                  <a:cubicBezTo>
                    <a:pt x="9423" y="153"/>
                    <a:pt x="9149" y="1"/>
                    <a:pt x="8845" y="1"/>
                  </a:cubicBezTo>
                  <a:cubicBezTo>
                    <a:pt x="8511" y="1"/>
                    <a:pt x="8237" y="153"/>
                    <a:pt x="8055" y="396"/>
                  </a:cubicBezTo>
                  <a:cubicBezTo>
                    <a:pt x="7873" y="153"/>
                    <a:pt x="7599" y="1"/>
                    <a:pt x="7265" y="1"/>
                  </a:cubicBezTo>
                  <a:cubicBezTo>
                    <a:pt x="6961" y="1"/>
                    <a:pt x="6657" y="153"/>
                    <a:pt x="6474" y="396"/>
                  </a:cubicBezTo>
                  <a:cubicBezTo>
                    <a:pt x="6292" y="153"/>
                    <a:pt x="6018" y="1"/>
                    <a:pt x="5715" y="1"/>
                  </a:cubicBezTo>
                  <a:cubicBezTo>
                    <a:pt x="5380" y="1"/>
                    <a:pt x="5107" y="153"/>
                    <a:pt x="4924" y="396"/>
                  </a:cubicBezTo>
                  <a:cubicBezTo>
                    <a:pt x="4742" y="153"/>
                    <a:pt x="4468" y="1"/>
                    <a:pt x="4134" y="1"/>
                  </a:cubicBezTo>
                  <a:cubicBezTo>
                    <a:pt x="3830" y="1"/>
                    <a:pt x="3526" y="153"/>
                    <a:pt x="3344" y="396"/>
                  </a:cubicBezTo>
                  <a:cubicBezTo>
                    <a:pt x="3161" y="153"/>
                    <a:pt x="2888" y="1"/>
                    <a:pt x="2584" y="1"/>
                  </a:cubicBezTo>
                  <a:cubicBezTo>
                    <a:pt x="2249" y="1"/>
                    <a:pt x="1976" y="153"/>
                    <a:pt x="1793" y="396"/>
                  </a:cubicBezTo>
                  <a:cubicBezTo>
                    <a:pt x="1611" y="153"/>
                    <a:pt x="1338" y="1"/>
                    <a:pt x="1003" y="1"/>
                  </a:cubicBezTo>
                  <a:close/>
                </a:path>
              </a:pathLst>
            </a:custGeom>
            <a:solidFill>
              <a:srgbClr val="631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663;p38"/>
          <p:cNvSpPr txBox="1">
            <a:spLocks noGrp="1"/>
          </p:cNvSpPr>
          <p:nvPr>
            <p:ph type="title" idx="14"/>
          </p:nvPr>
        </p:nvSpPr>
        <p:spPr>
          <a:xfrm>
            <a:off x="1090650" y="1302124"/>
            <a:ext cx="734700" cy="447600"/>
          </a:xfrm>
          <a:prstGeom prst="rect">
            <a:avLst/>
          </a:prstGeom>
          <a:solidFill>
            <a:schemeClr val="accent5"/>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01</a:t>
            </a:r>
            <a:endParaRPr sz="2800" b="1">
              <a:solidFill>
                <a:schemeClr val="bg1"/>
              </a:solidFill>
              <a:latin typeface="+mj-lt"/>
            </a:endParaRPr>
          </a:p>
        </p:txBody>
      </p:sp>
      <p:sp>
        <p:nvSpPr>
          <p:cNvPr id="40" name="Google Shape;1664;p38"/>
          <p:cNvSpPr txBox="1">
            <a:spLocks noGrp="1"/>
          </p:cNvSpPr>
          <p:nvPr>
            <p:ph type="title" idx="15"/>
          </p:nvPr>
        </p:nvSpPr>
        <p:spPr>
          <a:xfrm>
            <a:off x="1106587" y="2471120"/>
            <a:ext cx="734700" cy="447600"/>
          </a:xfrm>
          <a:prstGeom prst="rect">
            <a:avLst/>
          </a:prstGeom>
          <a:solidFill>
            <a:schemeClr val="accent5"/>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03</a:t>
            </a:r>
            <a:endParaRPr sz="2800" b="1">
              <a:solidFill>
                <a:schemeClr val="bg1"/>
              </a:solidFill>
              <a:latin typeface="+mj-lt"/>
            </a:endParaRPr>
          </a:p>
        </p:txBody>
      </p:sp>
      <p:sp>
        <p:nvSpPr>
          <p:cNvPr id="41" name="Google Shape;1665;p38"/>
          <p:cNvSpPr txBox="1">
            <a:spLocks noGrp="1"/>
          </p:cNvSpPr>
          <p:nvPr>
            <p:ph type="title" idx="4294967295"/>
          </p:nvPr>
        </p:nvSpPr>
        <p:spPr>
          <a:xfrm>
            <a:off x="5152587" y="1310060"/>
            <a:ext cx="734700" cy="447600"/>
          </a:xfrm>
          <a:prstGeom prst="rect">
            <a:avLst/>
          </a:prstGeom>
          <a:solidFill>
            <a:schemeClr val="accent5"/>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02</a:t>
            </a:r>
            <a:endParaRPr sz="2800" b="1">
              <a:solidFill>
                <a:schemeClr val="bg1"/>
              </a:solidFill>
              <a:latin typeface="+mj-lt"/>
            </a:endParaRPr>
          </a:p>
        </p:txBody>
      </p:sp>
      <p:sp>
        <p:nvSpPr>
          <p:cNvPr id="42" name="TextBox 11">
            <a:extLst>
              <a:ext uri="{FF2B5EF4-FFF2-40B4-BE49-F238E27FC236}">
                <a16:creationId xmlns:a16="http://schemas.microsoft.com/office/drawing/2014/main" id="{27DF2B8C-8F3D-55D7-8C03-55D41324E176}"/>
              </a:ext>
            </a:extLst>
          </p:cNvPr>
          <p:cNvSpPr txBox="1"/>
          <p:nvPr/>
        </p:nvSpPr>
        <p:spPr>
          <a:xfrm>
            <a:off x="2156215" y="299538"/>
            <a:ext cx="464529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1">
                    <a:lumMod val="50000"/>
                  </a:schemeClr>
                </a:solidFill>
                <a:latin typeface="+mj-lt"/>
                <a:cs typeface="Arial" panose="020B0604020202020204" pitchFamily="34" charset="0"/>
              </a:rPr>
              <a:t>NỘI DUNG BÀI HỌC </a:t>
            </a:r>
          </a:p>
        </p:txBody>
      </p:sp>
      <p:sp>
        <p:nvSpPr>
          <p:cNvPr id="43" name="Rectangle 42"/>
          <p:cNvSpPr/>
          <p:nvPr/>
        </p:nvSpPr>
        <p:spPr>
          <a:xfrm>
            <a:off x="1895873" y="1180331"/>
            <a:ext cx="6148488" cy="658835"/>
          </a:xfrm>
          <a:prstGeom prst="rect">
            <a:avLst/>
          </a:prstGeom>
        </p:spPr>
        <p:txBody>
          <a:bodyPr wrap="square">
            <a:spAutoFit/>
          </a:bodyPr>
          <a:lstStyle/>
          <a:p>
            <a:pPr algn="just">
              <a:lnSpc>
                <a:spcPct val="150000"/>
              </a:lnSpc>
            </a:pPr>
            <a:r>
              <a:rPr lang="en-US" sz="2800" b="1" kern="1200">
                <a:solidFill>
                  <a:schemeClr val="tx1">
                    <a:lumMod val="50000"/>
                  </a:schemeClr>
                </a:solidFill>
                <a:latin typeface="+mn-lt"/>
                <a:ea typeface="+mn-ea"/>
                <a:cs typeface="Arial" panose="020B0604020202020204" pitchFamily="34" charset="0"/>
              </a:rPr>
              <a:t>Chuẩn bị</a:t>
            </a:r>
          </a:p>
        </p:txBody>
      </p:sp>
      <p:sp>
        <p:nvSpPr>
          <p:cNvPr id="44" name="Rectangle 43"/>
          <p:cNvSpPr/>
          <p:nvPr/>
        </p:nvSpPr>
        <p:spPr>
          <a:xfrm>
            <a:off x="6066095" y="1106637"/>
            <a:ext cx="926015" cy="738664"/>
          </a:xfrm>
          <a:prstGeom prst="rect">
            <a:avLst/>
          </a:prstGeom>
        </p:spPr>
        <p:txBody>
          <a:bodyPr wrap="square">
            <a:spAutoFit/>
          </a:bodyPr>
          <a:lstStyle/>
          <a:p>
            <a:pPr algn="just">
              <a:lnSpc>
                <a:spcPct val="150000"/>
              </a:lnSpc>
            </a:pPr>
            <a:r>
              <a:rPr lang="en-US" sz="2800" b="1" kern="1200">
                <a:solidFill>
                  <a:schemeClr val="tx1">
                    <a:lumMod val="50000"/>
                  </a:schemeClr>
                </a:solidFill>
                <a:latin typeface="+mn-lt"/>
                <a:ea typeface="+mn-ea"/>
                <a:cs typeface="Arial" panose="020B0604020202020204" pitchFamily="34" charset="0"/>
              </a:rPr>
              <a:t>Viết</a:t>
            </a:r>
          </a:p>
        </p:txBody>
      </p:sp>
      <p:sp>
        <p:nvSpPr>
          <p:cNvPr id="45" name="Rectangle 44"/>
          <p:cNvSpPr/>
          <p:nvPr/>
        </p:nvSpPr>
        <p:spPr>
          <a:xfrm>
            <a:off x="1947072" y="2340870"/>
            <a:ext cx="5063581" cy="658835"/>
          </a:xfrm>
          <a:prstGeom prst="rect">
            <a:avLst/>
          </a:prstGeom>
        </p:spPr>
        <p:txBody>
          <a:bodyPr wrap="square">
            <a:spAutoFit/>
          </a:bodyPr>
          <a:lstStyle/>
          <a:p>
            <a:pPr algn="just">
              <a:lnSpc>
                <a:spcPct val="150000"/>
              </a:lnSpc>
            </a:pPr>
            <a:r>
              <a:rPr lang="en-US" sz="2800" b="1" kern="1200">
                <a:solidFill>
                  <a:schemeClr val="tx1">
                    <a:lumMod val="50000"/>
                  </a:schemeClr>
                </a:solidFill>
                <a:latin typeface="+mn-lt"/>
                <a:ea typeface="+mn-ea"/>
                <a:cs typeface="Arial" panose="020B0604020202020204" pitchFamily="34" charset="0"/>
              </a:rPr>
              <a:t>Đọc soát và chỉnh sửa</a:t>
            </a:r>
          </a:p>
        </p:txBody>
      </p:sp>
      <p:sp>
        <p:nvSpPr>
          <p:cNvPr id="47" name="Google Shape;1664;p38"/>
          <p:cNvSpPr txBox="1">
            <a:spLocks noGrp="1"/>
          </p:cNvSpPr>
          <p:nvPr>
            <p:ph type="title" idx="15"/>
          </p:nvPr>
        </p:nvSpPr>
        <p:spPr>
          <a:xfrm>
            <a:off x="1088044" y="3569566"/>
            <a:ext cx="734700" cy="447600"/>
          </a:xfrm>
          <a:prstGeom prst="rect">
            <a:avLst/>
          </a:prstGeom>
          <a:solidFill>
            <a:schemeClr val="accent5"/>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04</a:t>
            </a:r>
            <a:endParaRPr sz="2800" b="1">
              <a:solidFill>
                <a:schemeClr val="bg1"/>
              </a:solidFill>
              <a:latin typeface="+mj-lt"/>
            </a:endParaRPr>
          </a:p>
        </p:txBody>
      </p:sp>
      <p:sp>
        <p:nvSpPr>
          <p:cNvPr id="48" name="Rectangle 47"/>
          <p:cNvSpPr/>
          <p:nvPr/>
        </p:nvSpPr>
        <p:spPr>
          <a:xfrm>
            <a:off x="1928529" y="3439316"/>
            <a:ext cx="5761907" cy="1384995"/>
          </a:xfrm>
          <a:prstGeom prst="rect">
            <a:avLst/>
          </a:prstGeom>
        </p:spPr>
        <p:txBody>
          <a:bodyPr wrap="square">
            <a:spAutoFit/>
          </a:bodyPr>
          <a:lstStyle/>
          <a:p>
            <a:pPr algn="just">
              <a:lnSpc>
                <a:spcPct val="150000"/>
              </a:lnSpc>
            </a:pPr>
            <a:r>
              <a:rPr lang="en-US" sz="2800" b="1" kern="1200">
                <a:solidFill>
                  <a:schemeClr val="tx1">
                    <a:lumMod val="50000"/>
                  </a:schemeClr>
                </a:solidFill>
                <a:latin typeface="+mn-lt"/>
                <a:ea typeface="+mn-ea"/>
                <a:cs typeface="Arial" panose="020B0604020202020204" pitchFamily="34" charset="0"/>
              </a:rPr>
              <a:t>Nghe thầy cô nhận xét và chỉnh sửa bài làm theo hướng dẫn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43" grpId="0"/>
      <p:bldP spid="44" grpId="0"/>
      <p:bldP spid="45" grpId="0"/>
      <p:bldP spid="47" grpId="0"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50"/>
          <p:cNvSpPr txBox="1">
            <a:spLocks noGrp="1"/>
          </p:cNvSpPr>
          <p:nvPr>
            <p:ph type="title"/>
          </p:nvPr>
        </p:nvSpPr>
        <p:spPr>
          <a:xfrm>
            <a:off x="1715000" y="2551456"/>
            <a:ext cx="5714100" cy="1059900"/>
          </a:xfrm>
          <a:prstGeom prst="rect">
            <a:avLst/>
          </a:prstGeom>
        </p:spPr>
        <p:txBody>
          <a:bodyPr spcFirstLastPara="1" wrap="square" lIns="91425" tIns="91425" rIns="91425" bIns="91425" anchor="b" anchorCtr="0">
            <a:noAutofit/>
          </a:bodyPr>
          <a:lstStyle/>
          <a:p>
            <a:pPr>
              <a:lnSpc>
                <a:spcPct val="150000"/>
              </a:lnSpc>
            </a:pPr>
            <a:r>
              <a:rPr lang="en-US" b="1" kern="1200">
                <a:solidFill>
                  <a:schemeClr val="tx1">
                    <a:lumMod val="50000"/>
                  </a:schemeClr>
                </a:solidFill>
                <a:latin typeface="+mj-lt"/>
                <a:cs typeface="Arial" panose="020B0604020202020204" pitchFamily="34" charset="0"/>
              </a:rPr>
              <a:t>CHUẨN BỊ</a:t>
            </a:r>
          </a:p>
        </p:txBody>
      </p:sp>
      <p:sp>
        <p:nvSpPr>
          <p:cNvPr id="1450" name="Google Shape;1450;p50"/>
          <p:cNvSpPr txBox="1">
            <a:spLocks noGrp="1"/>
          </p:cNvSpPr>
          <p:nvPr>
            <p:ph type="title" idx="2"/>
          </p:nvPr>
        </p:nvSpPr>
        <p:spPr>
          <a:xfrm>
            <a:off x="3328250" y="1243175"/>
            <a:ext cx="2487600" cy="105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a:latin typeface="+mj-lt"/>
              </a:rPr>
              <a:t>01</a:t>
            </a:r>
            <a:endParaRPr sz="8000" b="1">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8" name="Rounded Rectangle 7"/>
          <p:cNvSpPr/>
          <p:nvPr/>
        </p:nvSpPr>
        <p:spPr>
          <a:xfrm>
            <a:off x="1056978" y="860508"/>
            <a:ext cx="6994491" cy="504017"/>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b="1">
                <a:solidFill>
                  <a:srgbClr val="000000"/>
                </a:solidFill>
                <a:ea typeface="SimSun" panose="02010600030101010101" pitchFamily="2" charset="-122"/>
                <a:cs typeface="Times New Roman" panose="02020603050405020304" pitchFamily="18" charset="0"/>
              </a:rPr>
              <a:t>Viết hướng dẫn sử dụng một sản phẩm. </a:t>
            </a:r>
            <a:endParaRPr lang="en-US" sz="1800" b="1">
              <a:solidFill>
                <a:srgbClr val="000000"/>
              </a:solidFill>
              <a:ea typeface="SimSun" panose="02010600030101010101" pitchFamily="2" charset="-122"/>
              <a:cs typeface="Times New Roman" panose="02020603050405020304" pitchFamily="18" charset="0"/>
            </a:endParaRPr>
          </a:p>
        </p:txBody>
      </p:sp>
      <p:sp>
        <p:nvSpPr>
          <p:cNvPr id="9" name="TextBox 11">
            <a:extLst>
              <a:ext uri="{FF2B5EF4-FFF2-40B4-BE49-F238E27FC236}">
                <a16:creationId xmlns:a16="http://schemas.microsoft.com/office/drawing/2014/main" id="{27DF2B8C-8F3D-55D7-8C03-55D41324E176}"/>
              </a:ext>
            </a:extLst>
          </p:cNvPr>
          <p:cNvSpPr txBox="1"/>
          <p:nvPr/>
        </p:nvSpPr>
        <p:spPr>
          <a:xfrm>
            <a:off x="2486480"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solidFill>
                <a:latin typeface="+mj-lt"/>
                <a:cs typeface="Arial" panose="020B0604020202020204" pitchFamily="34" charset="0"/>
              </a:rPr>
              <a:t>BÀI TẬP 1 </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056978" y="1628055"/>
            <a:ext cx="6994492" cy="2932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23" name="TextBox 11">
            <a:extLst>
              <a:ext uri="{FF2B5EF4-FFF2-40B4-BE49-F238E27FC236}">
                <a16:creationId xmlns:a16="http://schemas.microsoft.com/office/drawing/2014/main" id="{27DF2B8C-8F3D-55D7-8C03-55D41324E176}"/>
              </a:ext>
            </a:extLst>
          </p:cNvPr>
          <p:cNvSpPr txBox="1"/>
          <p:nvPr/>
        </p:nvSpPr>
        <p:spPr>
          <a:xfrm>
            <a:off x="2486480"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solidFill>
                <a:latin typeface="+mj-lt"/>
                <a:cs typeface="Arial" panose="020B0604020202020204" pitchFamily="34" charset="0"/>
              </a:rPr>
              <a:t>BÀI TẬP 1 </a:t>
            </a:r>
          </a:p>
        </p:txBody>
      </p:sp>
      <p:sp>
        <p:nvSpPr>
          <p:cNvPr id="28" name="Rectangle 27">
            <a:extLst>
              <a:ext uri="{FF2B5EF4-FFF2-40B4-BE49-F238E27FC236}">
                <a16:creationId xmlns:a16="http://schemas.microsoft.com/office/drawing/2014/main" id="{1C7F2A0F-12FF-B796-5B8B-C1854B0B4A08}"/>
              </a:ext>
            </a:extLst>
          </p:cNvPr>
          <p:cNvSpPr/>
          <p:nvPr/>
        </p:nvSpPr>
        <p:spPr>
          <a:xfrm>
            <a:off x="978724" y="1421042"/>
            <a:ext cx="7097712" cy="2740867"/>
          </a:xfrm>
          <a:prstGeom prst="rect">
            <a:avLst/>
          </a:prstGeom>
          <a:solidFill>
            <a:srgbClr val="FFFFFF"/>
          </a:solidFill>
          <a:ln w="28575">
            <a:solidFill>
              <a:schemeClr val="bg1"/>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29" name="Arrow: Pentagon 18">
            <a:extLst>
              <a:ext uri="{FF2B5EF4-FFF2-40B4-BE49-F238E27FC236}">
                <a16:creationId xmlns:a16="http://schemas.microsoft.com/office/drawing/2014/main" id="{ED9E9F7A-14C3-7A04-524B-A681E3CB78F7}"/>
              </a:ext>
            </a:extLst>
          </p:cNvPr>
          <p:cNvSpPr/>
          <p:nvPr/>
        </p:nvSpPr>
        <p:spPr>
          <a:xfrm>
            <a:off x="1279601" y="1057751"/>
            <a:ext cx="3779287" cy="551526"/>
          </a:xfrm>
          <a:prstGeom prst="homePlate">
            <a:avLst>
              <a:gd name="adj" fmla="val 85161"/>
            </a:avLst>
          </a:prstGeom>
          <a:solidFill>
            <a:schemeClr val="bg1"/>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vi-VN" sz="2400" b="1">
                <a:solidFill>
                  <a:srgbClr val="FFFFFF"/>
                </a:solidFill>
                <a:cs typeface="Arial" panose="020B0604020202020204" pitchFamily="34" charset="0"/>
              </a:rPr>
              <a:t>LÀM VIỆC CÁ NHÂN</a:t>
            </a:r>
          </a:p>
        </p:txBody>
      </p:sp>
      <p:sp>
        <p:nvSpPr>
          <p:cNvPr id="30" name="Rectangle 29"/>
          <p:cNvSpPr/>
          <p:nvPr/>
        </p:nvSpPr>
        <p:spPr>
          <a:xfrm>
            <a:off x="1279601" y="1685264"/>
            <a:ext cx="6378226" cy="2214773"/>
          </a:xfrm>
          <a:prstGeom prst="rect">
            <a:avLst/>
          </a:prstGeom>
        </p:spPr>
        <p:txBody>
          <a:bodyPr wrap="square">
            <a:spAutoFit/>
          </a:bodyPr>
          <a:lstStyle/>
          <a:p>
            <a:pPr marL="342900" indent="-342900">
              <a:lnSpc>
                <a:spcPct val="150000"/>
              </a:lnSpc>
              <a:spcAft>
                <a:spcPts val="1200"/>
              </a:spcAft>
              <a:buFont typeface="Arial" panose="020B0604020202020204" pitchFamily="34" charset="0"/>
              <a:buChar char="•"/>
            </a:pPr>
            <a:r>
              <a:rPr lang="vi-VN" sz="2200">
                <a:latin typeface="+mn-lt"/>
                <a:ea typeface="SimSun" panose="02010600030101010101" pitchFamily="2" charset="-122"/>
              </a:rPr>
              <a:t>Chọn một đồ dùng quen thuộc để hướng dẫn sử dụng (xe đạp, mũ bảo hiểm, ti vi,...). </a:t>
            </a:r>
            <a:endParaRPr lang="en-US" sz="2200">
              <a:latin typeface="+mn-lt"/>
              <a:ea typeface="SimSun" panose="02010600030101010101" pitchFamily="2" charset="-122"/>
            </a:endParaRPr>
          </a:p>
          <a:p>
            <a:pPr marL="342900" indent="-342900">
              <a:lnSpc>
                <a:spcPct val="150000"/>
              </a:lnSpc>
              <a:spcAft>
                <a:spcPts val="1200"/>
              </a:spcAft>
              <a:buFont typeface="Arial" panose="020B0604020202020204" pitchFamily="34" charset="0"/>
              <a:buChar char="•"/>
            </a:pPr>
            <a:r>
              <a:rPr lang="vi-VN" sz="2200">
                <a:latin typeface="+mn-lt"/>
                <a:ea typeface="SimSun" panose="02010600030101010101" pitchFamily="2" charset="-122"/>
              </a:rPr>
              <a:t>Nhớ lại cách viết hướng dẫn sử dụng một sản phẩm (trong hoạt động Viết ở Bài 7).</a:t>
            </a:r>
            <a:endParaRPr lang="en-US" sz="2200">
              <a:latin typeface="+mn-lt"/>
            </a:endParaRPr>
          </a:p>
        </p:txBody>
      </p:sp>
      <p:sp>
        <p:nvSpPr>
          <p:cNvPr id="31" name="Oval 30"/>
          <p:cNvSpPr/>
          <p:nvPr/>
        </p:nvSpPr>
        <p:spPr>
          <a:xfrm>
            <a:off x="8470232" y="190359"/>
            <a:ext cx="537982" cy="537982"/>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a:solidFill>
                  <a:schemeClr val="accent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8" name="Rounded Rectangle 7"/>
          <p:cNvSpPr/>
          <p:nvPr/>
        </p:nvSpPr>
        <p:spPr>
          <a:xfrm>
            <a:off x="1056978" y="860508"/>
            <a:ext cx="6994491" cy="504017"/>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a:solidFill>
                  <a:srgbClr val="000000"/>
                </a:solidFill>
                <a:ea typeface="SimSun" panose="02010600030101010101" pitchFamily="2" charset="-122"/>
                <a:cs typeface="Times New Roman" panose="02020603050405020304" pitchFamily="18" charset="0"/>
              </a:rPr>
              <a:t>C</a:t>
            </a:r>
            <a:r>
              <a:rPr lang="vi-VN" sz="1800" b="1">
                <a:solidFill>
                  <a:srgbClr val="000000"/>
                </a:solidFill>
                <a:ea typeface="SimSun" panose="02010600030101010101" pitchFamily="2" charset="-122"/>
                <a:cs typeface="Times New Roman" panose="02020603050405020304" pitchFamily="18" charset="0"/>
              </a:rPr>
              <a:t>ách viết hướng dẫn sử dụng một sản phẩm</a:t>
            </a:r>
            <a:endParaRPr lang="en-US" sz="1800" b="1">
              <a:solidFill>
                <a:srgbClr val="000000"/>
              </a:solidFill>
              <a:ea typeface="SimSun" panose="02010600030101010101" pitchFamily="2" charset="-122"/>
              <a:cs typeface="Times New Roman" panose="02020603050405020304" pitchFamily="18" charset="0"/>
            </a:endParaRPr>
          </a:p>
        </p:txBody>
      </p:sp>
      <p:sp>
        <p:nvSpPr>
          <p:cNvPr id="9" name="TextBox 11">
            <a:extLst>
              <a:ext uri="{FF2B5EF4-FFF2-40B4-BE49-F238E27FC236}">
                <a16:creationId xmlns:a16="http://schemas.microsoft.com/office/drawing/2014/main" id="{27DF2B8C-8F3D-55D7-8C03-55D41324E176}"/>
              </a:ext>
            </a:extLst>
          </p:cNvPr>
          <p:cNvSpPr txBox="1"/>
          <p:nvPr/>
        </p:nvSpPr>
        <p:spPr>
          <a:xfrm>
            <a:off x="2486480"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solidFill>
                <a:latin typeface="+mj-lt"/>
                <a:cs typeface="Arial" panose="020B0604020202020204" pitchFamily="34" charset="0"/>
              </a:rPr>
              <a:t>BÀI TẬP 1 </a:t>
            </a:r>
          </a:p>
        </p:txBody>
      </p:sp>
      <p:graphicFrame>
        <p:nvGraphicFramePr>
          <p:cNvPr id="3" name="Diagram 2"/>
          <p:cNvGraphicFramePr/>
          <p:nvPr>
            <p:extLst>
              <p:ext uri="{D42A27DB-BD31-4B8C-83A1-F6EECF244321}">
                <p14:modId xmlns:p14="http://schemas.microsoft.com/office/powerpoint/2010/main" val="1856529153"/>
              </p:ext>
            </p:extLst>
          </p:nvPr>
        </p:nvGraphicFramePr>
        <p:xfrm>
          <a:off x="655323" y="1447651"/>
          <a:ext cx="7797800" cy="336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87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23" name="TextBox 11">
            <a:extLst>
              <a:ext uri="{FF2B5EF4-FFF2-40B4-BE49-F238E27FC236}">
                <a16:creationId xmlns:a16="http://schemas.microsoft.com/office/drawing/2014/main" id="{27DF2B8C-8F3D-55D7-8C03-55D41324E176}"/>
              </a:ext>
            </a:extLst>
          </p:cNvPr>
          <p:cNvSpPr txBox="1"/>
          <p:nvPr/>
        </p:nvSpPr>
        <p:spPr>
          <a:xfrm>
            <a:off x="2486480"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solidFill>
                <a:latin typeface="+mj-lt"/>
                <a:cs typeface="Arial" panose="020B0604020202020204" pitchFamily="34" charset="0"/>
              </a:rPr>
              <a:t>BÀI TẬP 1 </a:t>
            </a:r>
          </a:p>
        </p:txBody>
      </p:sp>
      <p:sp>
        <p:nvSpPr>
          <p:cNvPr id="28" name="Rectangle 27">
            <a:extLst>
              <a:ext uri="{FF2B5EF4-FFF2-40B4-BE49-F238E27FC236}">
                <a16:creationId xmlns:a16="http://schemas.microsoft.com/office/drawing/2014/main" id="{1C7F2A0F-12FF-B796-5B8B-C1854B0B4A08}"/>
              </a:ext>
            </a:extLst>
          </p:cNvPr>
          <p:cNvSpPr/>
          <p:nvPr/>
        </p:nvSpPr>
        <p:spPr>
          <a:xfrm>
            <a:off x="748144" y="1091862"/>
            <a:ext cx="7623959" cy="883378"/>
          </a:xfrm>
          <a:prstGeom prst="rect">
            <a:avLst/>
          </a:prstGeom>
          <a:solidFill>
            <a:srgbClr val="FFFFFF"/>
          </a:solidFill>
          <a:ln w="28575">
            <a:solidFill>
              <a:schemeClr val="bg1"/>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29" name="Arrow: Pentagon 18">
            <a:extLst>
              <a:ext uri="{FF2B5EF4-FFF2-40B4-BE49-F238E27FC236}">
                <a16:creationId xmlns:a16="http://schemas.microsoft.com/office/drawing/2014/main" id="{ED9E9F7A-14C3-7A04-524B-A681E3CB78F7}"/>
              </a:ext>
            </a:extLst>
          </p:cNvPr>
          <p:cNvSpPr/>
          <p:nvPr/>
        </p:nvSpPr>
        <p:spPr>
          <a:xfrm>
            <a:off x="1018345" y="777382"/>
            <a:ext cx="3268648" cy="551526"/>
          </a:xfrm>
          <a:prstGeom prst="homePlate">
            <a:avLst>
              <a:gd name="adj" fmla="val 85161"/>
            </a:avLst>
          </a:prstGeom>
          <a:solidFill>
            <a:schemeClr val="bg1"/>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vi-VN" sz="2400" b="1">
                <a:solidFill>
                  <a:srgbClr val="FFFFFF"/>
                </a:solidFill>
                <a:cs typeface="Arial" panose="020B0604020202020204" pitchFamily="34" charset="0"/>
              </a:rPr>
              <a:t>LÀM VIỆC </a:t>
            </a:r>
            <a:r>
              <a:rPr lang="en-US" sz="2400" b="1">
                <a:solidFill>
                  <a:srgbClr val="FFFFFF"/>
                </a:solidFill>
                <a:cs typeface="Arial" panose="020B0604020202020204" pitchFamily="34" charset="0"/>
              </a:rPr>
              <a:t>NHÓM</a:t>
            </a:r>
            <a:endParaRPr lang="vi-VN" sz="2400" b="1">
              <a:solidFill>
                <a:srgbClr val="FFFFFF"/>
              </a:solidFill>
              <a:cs typeface="Arial" panose="020B0604020202020204" pitchFamily="34" charset="0"/>
            </a:endParaRPr>
          </a:p>
        </p:txBody>
      </p:sp>
      <p:sp>
        <p:nvSpPr>
          <p:cNvPr id="30" name="Rectangle 29"/>
          <p:cNvSpPr/>
          <p:nvPr/>
        </p:nvSpPr>
        <p:spPr>
          <a:xfrm>
            <a:off x="1101472" y="1308583"/>
            <a:ext cx="6982653" cy="600164"/>
          </a:xfrm>
          <a:prstGeom prst="rect">
            <a:avLst/>
          </a:prstGeom>
        </p:spPr>
        <p:txBody>
          <a:bodyPr wrap="square">
            <a:spAutoFit/>
          </a:bodyPr>
          <a:lstStyle/>
          <a:p>
            <a:pPr>
              <a:lnSpc>
                <a:spcPct val="150000"/>
              </a:lnSpc>
              <a:spcAft>
                <a:spcPts val="1200"/>
              </a:spcAft>
            </a:pPr>
            <a:r>
              <a:rPr lang="en-US" sz="2200">
                <a:latin typeface="+mn-lt"/>
                <a:ea typeface="SimSun" panose="02010600030101010101" pitchFamily="2" charset="-122"/>
              </a:rPr>
              <a:t>T</a:t>
            </a:r>
            <a:r>
              <a:rPr lang="vi-VN" sz="2200">
                <a:latin typeface="+mn-lt"/>
                <a:ea typeface="SimSun" panose="02010600030101010101" pitchFamily="2" charset="-122"/>
              </a:rPr>
              <a:t>rao đổi, triển khai các nội dung hướng dẫn sử dụng.</a:t>
            </a:r>
            <a:endParaRPr lang="en-US" sz="2200">
              <a:latin typeface="+mn-lt"/>
            </a:endParaRPr>
          </a:p>
        </p:txBody>
      </p:sp>
      <p:sp>
        <p:nvSpPr>
          <p:cNvPr id="7" name="Oval 6"/>
          <p:cNvSpPr/>
          <p:nvPr/>
        </p:nvSpPr>
        <p:spPr>
          <a:xfrm>
            <a:off x="8470232" y="190359"/>
            <a:ext cx="537982" cy="537982"/>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a:solidFill>
                  <a:schemeClr val="accent6"/>
                </a:solidFill>
              </a:rPr>
              <a:t>?</a:t>
            </a:r>
          </a:p>
        </p:txBody>
      </p:sp>
      <p:graphicFrame>
        <p:nvGraphicFramePr>
          <p:cNvPr id="3" name="Diagram 2"/>
          <p:cNvGraphicFramePr/>
          <p:nvPr>
            <p:extLst>
              <p:ext uri="{D42A27DB-BD31-4B8C-83A1-F6EECF244321}">
                <p14:modId xmlns:p14="http://schemas.microsoft.com/office/powerpoint/2010/main" val="2368455865"/>
              </p:ext>
            </p:extLst>
          </p:nvPr>
        </p:nvGraphicFramePr>
        <p:xfrm>
          <a:off x="748144" y="1994839"/>
          <a:ext cx="7623959" cy="284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31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theme/theme1.xml><?xml version="1.0" encoding="utf-8"?>
<a:theme xmlns:a="http://schemas.openxmlformats.org/drawingml/2006/main" name="Happy Canadian Thanksgiving! by Slidesgo">
  <a:themeElements>
    <a:clrScheme name="Simple Light">
      <a:dk1>
        <a:srgbClr val="631E18"/>
      </a:dk1>
      <a:lt1>
        <a:srgbClr val="B6382D"/>
      </a:lt1>
      <a:dk2>
        <a:srgbClr val="C18536"/>
      </a:dk2>
      <a:lt2>
        <a:srgbClr val="D09848"/>
      </a:lt2>
      <a:accent1>
        <a:srgbClr val="FFD092"/>
      </a:accent1>
      <a:accent2>
        <a:srgbClr val="E2B7B7"/>
      </a:accent2>
      <a:accent3>
        <a:srgbClr val="F2D5D4"/>
      </a:accent3>
      <a:accent4>
        <a:srgbClr val="F9F2F1"/>
      </a:accent4>
      <a:accent5>
        <a:srgbClr val="FFFFFF"/>
      </a:accent5>
      <a:accent6>
        <a:srgbClr val="FFFFFF"/>
      </a:accent6>
      <a:hlink>
        <a:srgbClr val="631E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938</Words>
  <Application>Microsoft Office PowerPoint</Application>
  <PresentationFormat>On-screen Show (16:9)</PresentationFormat>
  <Paragraphs>90</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Domine</vt:lpstr>
      <vt:lpstr>Bebas Neue</vt:lpstr>
      <vt:lpstr>Poppins</vt:lpstr>
      <vt:lpstr>Arial</vt:lpstr>
      <vt:lpstr>Poppins SemiBold</vt:lpstr>
      <vt:lpstr>Happy Canadian Thanksgiving! by Slidesgo</vt:lpstr>
      <vt:lpstr>PowerPoint Presentation</vt:lpstr>
      <vt:lpstr>PowerPoint Presentation</vt:lpstr>
      <vt:lpstr>PowerPoint Presentation</vt:lpstr>
      <vt:lpstr>01</vt:lpstr>
      <vt:lpstr>CHUẨN BỊ</vt:lpstr>
      <vt:lpstr>PowerPoint Presentation</vt:lpstr>
      <vt:lpstr>PowerPoint Presentation</vt:lpstr>
      <vt:lpstr>PowerPoint Presentation</vt:lpstr>
      <vt:lpstr>PowerPoint Presentation</vt:lpstr>
      <vt:lpstr>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10</cp:revision>
  <dcterms:modified xsi:type="dcterms:W3CDTF">2026-02-03T13:58:29Z</dcterms:modified>
</cp:coreProperties>
</file>