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0"/>
  </p:notesMasterIdLst>
  <p:sldIdLst>
    <p:sldId id="257" r:id="rId2"/>
    <p:sldId id="259" r:id="rId3"/>
    <p:sldId id="313" r:id="rId4"/>
    <p:sldId id="256" r:id="rId5"/>
    <p:sldId id="258" r:id="rId6"/>
    <p:sldId id="260" r:id="rId7"/>
    <p:sldId id="261" r:id="rId8"/>
    <p:sldId id="314" r:id="rId9"/>
    <p:sldId id="315" r:id="rId10"/>
    <p:sldId id="271" r:id="rId11"/>
    <p:sldId id="263" r:id="rId12"/>
    <p:sldId id="316" r:id="rId13"/>
    <p:sldId id="268" r:id="rId14"/>
    <p:sldId id="264" r:id="rId15"/>
    <p:sldId id="280" r:id="rId16"/>
    <p:sldId id="266" r:id="rId17"/>
    <p:sldId id="265" r:id="rId18"/>
    <p:sldId id="312" r:id="rId19"/>
  </p:sldIdLst>
  <p:sldSz cx="9144000" cy="5143500" type="screen16x9"/>
  <p:notesSz cx="6858000" cy="9144000"/>
  <p:embeddedFontLst>
    <p:embeddedFont>
      <p:font typeface="Bebas Neue" panose="020B0606020202050201" pitchFamily="34" charset="0"/>
      <p:regular r:id="rId21"/>
    </p:embeddedFont>
    <p:embeddedFont>
      <p:font typeface="Lilita One" panose="020B0604020202020204" charset="0"/>
      <p:regular r:id="rId22"/>
    </p:embeddedFont>
    <p:embeddedFont>
      <p:font typeface="Maven Pro"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EB19CC-3484-492A-A59C-CBE28DC192C7}">
  <a:tblStyle styleId="{CDEB19CC-3484-492A-A59C-CBE28DC192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9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127ae41f31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127ae41f31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f8cf4f0f6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8" name="Google Shape;1578;gf8cf4f0f6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70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13e65845f0e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13e65845f0e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f8cf4f0f6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f8cf4f0f6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13e65845f0e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3" name="Google Shape;1473;g13e65845f0e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13e65845f0e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13e65845f0e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127ae41f31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127ae41f31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15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35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3e65845f0e_1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3e65845f0e_1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00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42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83398" y="998250"/>
            <a:ext cx="5445900" cy="24123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5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141948" y="3850675"/>
            <a:ext cx="45288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9680486">
            <a:off x="-994049" y="-847010"/>
            <a:ext cx="2560760" cy="1731198"/>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7077345" y="2571755"/>
            <a:ext cx="4146296" cy="4544304"/>
            <a:chOff x="7077345" y="2571755"/>
            <a:chExt cx="4146296" cy="4544304"/>
          </a:xfrm>
        </p:grpSpPr>
        <p:sp>
          <p:nvSpPr>
            <p:cNvPr id="13" name="Google Shape;13;p2"/>
            <p:cNvSpPr/>
            <p:nvPr/>
          </p:nvSpPr>
          <p:spPr>
            <a:xfrm rot="-3499852">
              <a:off x="7266488" y="3570234"/>
              <a:ext cx="3768010" cy="2547345"/>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8023049" y="3515325"/>
              <a:ext cx="1130378" cy="1476335"/>
              <a:chOff x="1399847" y="734120"/>
              <a:chExt cx="339107" cy="442905"/>
            </a:xfrm>
          </p:grpSpPr>
          <p:sp>
            <p:nvSpPr>
              <p:cNvPr id="15" name="Google Shape;15;p2"/>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 name="Google Shape;18;p2"/>
          <p:cNvGrpSpPr/>
          <p:nvPr/>
        </p:nvGrpSpPr>
        <p:grpSpPr>
          <a:xfrm>
            <a:off x="6900669" y="-2160035"/>
            <a:ext cx="4387245" cy="4518263"/>
            <a:chOff x="6900669" y="-2160035"/>
            <a:chExt cx="4387245" cy="4518263"/>
          </a:xfrm>
        </p:grpSpPr>
        <p:sp>
          <p:nvSpPr>
            <p:cNvPr id="19" name="Google Shape;19;p2"/>
            <p:cNvSpPr/>
            <p:nvPr/>
          </p:nvSpPr>
          <p:spPr>
            <a:xfrm rot="-7838883">
              <a:off x="7210285" y="-1174574"/>
              <a:ext cx="3768012" cy="2547341"/>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rot="-978237">
              <a:off x="8133107" y="-120732"/>
              <a:ext cx="1010798" cy="1320252"/>
              <a:chOff x="1399847" y="734120"/>
              <a:chExt cx="339107" cy="442905"/>
            </a:xfrm>
          </p:grpSpPr>
          <p:sp>
            <p:nvSpPr>
              <p:cNvPr id="21" name="Google Shape;21;p2"/>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 name="Google Shape;24;p2"/>
          <p:cNvGrpSpPr/>
          <p:nvPr/>
        </p:nvGrpSpPr>
        <p:grpSpPr>
          <a:xfrm>
            <a:off x="-777175" y="3299740"/>
            <a:ext cx="2980568" cy="2825280"/>
            <a:chOff x="-777175" y="3299740"/>
            <a:chExt cx="2980568" cy="2825280"/>
          </a:xfrm>
        </p:grpSpPr>
        <p:sp>
          <p:nvSpPr>
            <p:cNvPr id="25" name="Google Shape;25;p2"/>
            <p:cNvSpPr/>
            <p:nvPr/>
          </p:nvSpPr>
          <p:spPr>
            <a:xfrm rot="779176">
              <a:off x="-549106" y="3553752"/>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rot="-697379">
              <a:off x="-186543" y="3673782"/>
              <a:ext cx="945765" cy="1235257"/>
              <a:chOff x="1399847" y="734120"/>
              <a:chExt cx="339107" cy="442905"/>
            </a:xfrm>
          </p:grpSpPr>
          <p:sp>
            <p:nvSpPr>
              <p:cNvPr id="27" name="Google Shape;27;p2"/>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1110894">
              <a:off x="891648" y="4069973"/>
              <a:ext cx="983731" cy="1284845"/>
              <a:chOff x="1399847" y="734120"/>
              <a:chExt cx="339107" cy="442905"/>
            </a:xfrm>
          </p:grpSpPr>
          <p:sp>
            <p:nvSpPr>
              <p:cNvPr id="31" name="Google Shape;31;p2"/>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409"/>
        <p:cNvGrpSpPr/>
        <p:nvPr/>
      </p:nvGrpSpPr>
      <p:grpSpPr>
        <a:xfrm>
          <a:off x="0" y="0"/>
          <a:ext cx="0" cy="0"/>
          <a:chOff x="0" y="0"/>
          <a:chExt cx="0" cy="0"/>
        </a:xfrm>
      </p:grpSpPr>
      <p:sp>
        <p:nvSpPr>
          <p:cNvPr id="410" name="Google Shape;410;p16"/>
          <p:cNvSpPr txBox="1">
            <a:spLocks noGrp="1"/>
          </p:cNvSpPr>
          <p:nvPr>
            <p:ph type="title"/>
          </p:nvPr>
        </p:nvSpPr>
        <p:spPr>
          <a:xfrm>
            <a:off x="2351700" y="2704450"/>
            <a:ext cx="444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1" name="Google Shape;411;p16"/>
          <p:cNvSpPr txBox="1">
            <a:spLocks noGrp="1"/>
          </p:cNvSpPr>
          <p:nvPr>
            <p:ph type="title" idx="2" hasCustomPrompt="1"/>
          </p:nvPr>
        </p:nvSpPr>
        <p:spPr>
          <a:xfrm>
            <a:off x="3967650" y="1293800"/>
            <a:ext cx="120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12" name="Google Shape;412;p16"/>
          <p:cNvSpPr txBox="1">
            <a:spLocks noGrp="1"/>
          </p:cNvSpPr>
          <p:nvPr>
            <p:ph type="subTitle" idx="1"/>
          </p:nvPr>
        </p:nvSpPr>
        <p:spPr>
          <a:xfrm>
            <a:off x="2351700" y="3745950"/>
            <a:ext cx="44406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413" name="Google Shape;413;p16"/>
          <p:cNvGrpSpPr/>
          <p:nvPr/>
        </p:nvGrpSpPr>
        <p:grpSpPr>
          <a:xfrm>
            <a:off x="6612262" y="-2056277"/>
            <a:ext cx="4548265" cy="4220667"/>
            <a:chOff x="6612262" y="-2056277"/>
            <a:chExt cx="4548265" cy="4220667"/>
          </a:xfrm>
        </p:grpSpPr>
        <p:sp>
          <p:nvSpPr>
            <p:cNvPr id="414" name="Google Shape;414;p16"/>
            <p:cNvSpPr/>
            <p:nvPr/>
          </p:nvSpPr>
          <p:spPr>
            <a:xfrm rot="-8756420">
              <a:off x="7002389" y="-1219615"/>
              <a:ext cx="3768010" cy="2547344"/>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6"/>
            <p:cNvGrpSpPr/>
            <p:nvPr/>
          </p:nvGrpSpPr>
          <p:grpSpPr>
            <a:xfrm rot="860392">
              <a:off x="8324225" y="91383"/>
              <a:ext cx="883114" cy="1153430"/>
              <a:chOff x="1399847" y="734120"/>
              <a:chExt cx="339107" cy="442905"/>
            </a:xfrm>
          </p:grpSpPr>
          <p:sp>
            <p:nvSpPr>
              <p:cNvPr id="416" name="Google Shape;416;p1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9" name="Google Shape;419;p16"/>
          <p:cNvGrpSpPr/>
          <p:nvPr/>
        </p:nvGrpSpPr>
        <p:grpSpPr>
          <a:xfrm>
            <a:off x="-784300" y="3580969"/>
            <a:ext cx="2714412" cy="2525863"/>
            <a:chOff x="-784300" y="3580969"/>
            <a:chExt cx="2714412" cy="2525863"/>
          </a:xfrm>
        </p:grpSpPr>
        <p:sp>
          <p:nvSpPr>
            <p:cNvPr id="420" name="Google Shape;420;p16"/>
            <p:cNvSpPr/>
            <p:nvPr/>
          </p:nvSpPr>
          <p:spPr>
            <a:xfrm rot="296131">
              <a:off x="-689311" y="3685269"/>
              <a:ext cx="2524434" cy="2317264"/>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16"/>
            <p:cNvGrpSpPr/>
            <p:nvPr/>
          </p:nvGrpSpPr>
          <p:grpSpPr>
            <a:xfrm rot="410660">
              <a:off x="-192647" y="3882047"/>
              <a:ext cx="843127" cy="1101203"/>
              <a:chOff x="1399847" y="734120"/>
              <a:chExt cx="339107" cy="442905"/>
            </a:xfrm>
          </p:grpSpPr>
          <p:sp>
            <p:nvSpPr>
              <p:cNvPr id="422" name="Google Shape;422;p1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16"/>
            <p:cNvGrpSpPr/>
            <p:nvPr/>
          </p:nvGrpSpPr>
          <p:grpSpPr>
            <a:xfrm rot="1490989">
              <a:off x="600533" y="4297963"/>
              <a:ext cx="835983" cy="1091872"/>
              <a:chOff x="1399847" y="734120"/>
              <a:chExt cx="339107" cy="442905"/>
            </a:xfrm>
          </p:grpSpPr>
          <p:sp>
            <p:nvSpPr>
              <p:cNvPr id="426" name="Google Shape;426;p1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 name="Google Shape;429;p16"/>
          <p:cNvGrpSpPr/>
          <p:nvPr/>
        </p:nvGrpSpPr>
        <p:grpSpPr>
          <a:xfrm>
            <a:off x="6869431" y="3240359"/>
            <a:ext cx="4547943" cy="4242023"/>
            <a:chOff x="6869431" y="3240359"/>
            <a:chExt cx="4547943" cy="4242023"/>
          </a:xfrm>
        </p:grpSpPr>
        <p:sp>
          <p:nvSpPr>
            <p:cNvPr id="430" name="Google Shape;430;p16"/>
            <p:cNvSpPr/>
            <p:nvPr/>
          </p:nvSpPr>
          <p:spPr>
            <a:xfrm rot="-2087596">
              <a:off x="7259386" y="4087694"/>
              <a:ext cx="3768032" cy="2547352"/>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16"/>
            <p:cNvGrpSpPr/>
            <p:nvPr/>
          </p:nvGrpSpPr>
          <p:grpSpPr>
            <a:xfrm rot="742722">
              <a:off x="8528757" y="3651111"/>
              <a:ext cx="762298" cy="995633"/>
              <a:chOff x="1399847" y="734120"/>
              <a:chExt cx="339107" cy="442905"/>
            </a:xfrm>
          </p:grpSpPr>
          <p:sp>
            <p:nvSpPr>
              <p:cNvPr id="432" name="Google Shape;432;p1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16"/>
            <p:cNvGrpSpPr/>
            <p:nvPr/>
          </p:nvGrpSpPr>
          <p:grpSpPr>
            <a:xfrm rot="-471280">
              <a:off x="7785466" y="4298028"/>
              <a:ext cx="835975" cy="1091862"/>
              <a:chOff x="1399847" y="734120"/>
              <a:chExt cx="339107" cy="442905"/>
            </a:xfrm>
          </p:grpSpPr>
          <p:sp>
            <p:nvSpPr>
              <p:cNvPr id="436" name="Google Shape;436;p1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9" name="Google Shape;439;p16"/>
          <p:cNvGrpSpPr/>
          <p:nvPr/>
        </p:nvGrpSpPr>
        <p:grpSpPr>
          <a:xfrm>
            <a:off x="-2277307" y="-1663137"/>
            <a:ext cx="4298252" cy="3434377"/>
            <a:chOff x="-2277307" y="-1663137"/>
            <a:chExt cx="4298252" cy="3434377"/>
          </a:xfrm>
        </p:grpSpPr>
        <p:sp>
          <p:nvSpPr>
            <p:cNvPr id="440" name="Google Shape;440;p16"/>
            <p:cNvSpPr/>
            <p:nvPr/>
          </p:nvSpPr>
          <p:spPr>
            <a:xfrm rot="9901601">
              <a:off x="-2012185" y="-1219618"/>
              <a:ext cx="3768008" cy="2547339"/>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16"/>
            <p:cNvGrpSpPr/>
            <p:nvPr/>
          </p:nvGrpSpPr>
          <p:grpSpPr>
            <a:xfrm rot="3465782">
              <a:off x="193020" y="-11175"/>
              <a:ext cx="835970" cy="1091856"/>
              <a:chOff x="1399847" y="734120"/>
              <a:chExt cx="339107" cy="442905"/>
            </a:xfrm>
          </p:grpSpPr>
          <p:sp>
            <p:nvSpPr>
              <p:cNvPr id="442" name="Google Shape;442;p1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
    <p:spTree>
      <p:nvGrpSpPr>
        <p:cNvPr id="1" name="Shape 445"/>
        <p:cNvGrpSpPr/>
        <p:nvPr/>
      </p:nvGrpSpPr>
      <p:grpSpPr>
        <a:xfrm>
          <a:off x="0" y="0"/>
          <a:ext cx="0" cy="0"/>
          <a:chOff x="0" y="0"/>
          <a:chExt cx="0" cy="0"/>
        </a:xfrm>
      </p:grpSpPr>
      <p:grpSp>
        <p:nvGrpSpPr>
          <p:cNvPr id="446" name="Google Shape;446;p17"/>
          <p:cNvGrpSpPr/>
          <p:nvPr/>
        </p:nvGrpSpPr>
        <p:grpSpPr>
          <a:xfrm>
            <a:off x="7077345" y="2571755"/>
            <a:ext cx="4146296" cy="4544304"/>
            <a:chOff x="7077345" y="2571755"/>
            <a:chExt cx="4146296" cy="4544304"/>
          </a:xfrm>
        </p:grpSpPr>
        <p:sp>
          <p:nvSpPr>
            <p:cNvPr id="447" name="Google Shape;447;p17"/>
            <p:cNvSpPr/>
            <p:nvPr/>
          </p:nvSpPr>
          <p:spPr>
            <a:xfrm rot="-3499852">
              <a:off x="7266488" y="3570234"/>
              <a:ext cx="3768010" cy="2547345"/>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17"/>
            <p:cNvGrpSpPr/>
            <p:nvPr/>
          </p:nvGrpSpPr>
          <p:grpSpPr>
            <a:xfrm>
              <a:off x="8016524" y="3355763"/>
              <a:ext cx="1244453" cy="1625328"/>
              <a:chOff x="1399847" y="734120"/>
              <a:chExt cx="339107" cy="442905"/>
            </a:xfrm>
          </p:grpSpPr>
          <p:sp>
            <p:nvSpPr>
              <p:cNvPr id="449" name="Google Shape;449;p1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17"/>
          <p:cNvGrpSpPr/>
          <p:nvPr/>
        </p:nvGrpSpPr>
        <p:grpSpPr>
          <a:xfrm>
            <a:off x="-860338" y="3355763"/>
            <a:ext cx="2980568" cy="2900783"/>
            <a:chOff x="-860338" y="3355763"/>
            <a:chExt cx="2980568" cy="2900783"/>
          </a:xfrm>
        </p:grpSpPr>
        <p:sp>
          <p:nvSpPr>
            <p:cNvPr id="453" name="Google Shape;453;p17"/>
            <p:cNvSpPr/>
            <p:nvPr/>
          </p:nvSpPr>
          <p:spPr>
            <a:xfrm rot="779176">
              <a:off x="-632269" y="3685277"/>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7"/>
            <p:cNvGrpSpPr/>
            <p:nvPr/>
          </p:nvGrpSpPr>
          <p:grpSpPr>
            <a:xfrm>
              <a:off x="-11" y="3355763"/>
              <a:ext cx="1716348" cy="2015257"/>
              <a:chOff x="-11" y="3355763"/>
              <a:chExt cx="1716348" cy="2015257"/>
            </a:xfrm>
          </p:grpSpPr>
          <p:grpSp>
            <p:nvGrpSpPr>
              <p:cNvPr id="455" name="Google Shape;455;p17"/>
              <p:cNvGrpSpPr/>
              <p:nvPr/>
            </p:nvGrpSpPr>
            <p:grpSpPr>
              <a:xfrm>
                <a:off x="-11" y="3355763"/>
                <a:ext cx="1127495" cy="1472615"/>
                <a:chOff x="1399847" y="734120"/>
                <a:chExt cx="339107" cy="442905"/>
              </a:xfrm>
            </p:grpSpPr>
            <p:sp>
              <p:nvSpPr>
                <p:cNvPr id="456" name="Google Shape;456;p1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17"/>
              <p:cNvGrpSpPr/>
              <p:nvPr/>
            </p:nvGrpSpPr>
            <p:grpSpPr>
              <a:xfrm rot="2844835">
                <a:off x="467399" y="3985813"/>
                <a:ext cx="946766" cy="1236565"/>
                <a:chOff x="1399847" y="734120"/>
                <a:chExt cx="339107" cy="442905"/>
              </a:xfrm>
            </p:grpSpPr>
            <p:sp>
              <p:nvSpPr>
                <p:cNvPr id="460" name="Google Shape;460;p1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63" name="Google Shape;463;p17"/>
          <p:cNvGrpSpPr/>
          <p:nvPr/>
        </p:nvGrpSpPr>
        <p:grpSpPr>
          <a:xfrm>
            <a:off x="-1509417" y="-1972545"/>
            <a:ext cx="4146296" cy="4544304"/>
            <a:chOff x="-1509417" y="-1972545"/>
            <a:chExt cx="4146296" cy="4544304"/>
          </a:xfrm>
        </p:grpSpPr>
        <p:sp>
          <p:nvSpPr>
            <p:cNvPr id="464" name="Google Shape;464;p17"/>
            <p:cNvSpPr/>
            <p:nvPr/>
          </p:nvSpPr>
          <p:spPr>
            <a:xfrm rot="-3499852">
              <a:off x="-1320275" y="-974066"/>
              <a:ext cx="3768010" cy="2547345"/>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17"/>
            <p:cNvGrpSpPr/>
            <p:nvPr/>
          </p:nvGrpSpPr>
          <p:grpSpPr>
            <a:xfrm>
              <a:off x="-167013" y="-181744"/>
              <a:ext cx="2081175" cy="1884539"/>
              <a:chOff x="-167013" y="-181744"/>
              <a:chExt cx="2081175" cy="1884539"/>
            </a:xfrm>
          </p:grpSpPr>
          <p:grpSp>
            <p:nvGrpSpPr>
              <p:cNvPr id="466" name="Google Shape;466;p17"/>
              <p:cNvGrpSpPr/>
              <p:nvPr/>
            </p:nvGrpSpPr>
            <p:grpSpPr>
              <a:xfrm>
                <a:off x="-167013" y="-181744"/>
                <a:ext cx="1174394" cy="1533868"/>
                <a:chOff x="1399847" y="734120"/>
                <a:chExt cx="339107" cy="442905"/>
              </a:xfrm>
            </p:grpSpPr>
            <p:sp>
              <p:nvSpPr>
                <p:cNvPr id="467" name="Google Shape;467;p1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17"/>
              <p:cNvGrpSpPr/>
              <p:nvPr/>
            </p:nvGrpSpPr>
            <p:grpSpPr>
              <a:xfrm rot="2844835">
                <a:off x="665224" y="317588"/>
                <a:ext cx="946766" cy="1236565"/>
                <a:chOff x="1399847" y="734120"/>
                <a:chExt cx="339107" cy="442905"/>
              </a:xfrm>
            </p:grpSpPr>
            <p:sp>
              <p:nvSpPr>
                <p:cNvPr id="471" name="Google Shape;471;p1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74" name="Google Shape;474;p17"/>
          <p:cNvGrpSpPr/>
          <p:nvPr/>
        </p:nvGrpSpPr>
        <p:grpSpPr>
          <a:xfrm>
            <a:off x="7229962" y="-620535"/>
            <a:ext cx="2980568" cy="2825280"/>
            <a:chOff x="7229962" y="-620535"/>
            <a:chExt cx="2980568" cy="2825280"/>
          </a:xfrm>
        </p:grpSpPr>
        <p:sp>
          <p:nvSpPr>
            <p:cNvPr id="475" name="Google Shape;475;p17"/>
            <p:cNvSpPr/>
            <p:nvPr/>
          </p:nvSpPr>
          <p:spPr>
            <a:xfrm rot="779176">
              <a:off x="7458031" y="-366523"/>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17"/>
            <p:cNvGrpSpPr/>
            <p:nvPr/>
          </p:nvGrpSpPr>
          <p:grpSpPr>
            <a:xfrm>
              <a:off x="7851939" y="-1"/>
              <a:ext cx="1736575" cy="1421685"/>
              <a:chOff x="7851939" y="-1"/>
              <a:chExt cx="1736575" cy="1421685"/>
            </a:xfrm>
          </p:grpSpPr>
          <p:grpSp>
            <p:nvGrpSpPr>
              <p:cNvPr id="477" name="Google Shape;477;p17"/>
              <p:cNvGrpSpPr/>
              <p:nvPr/>
            </p:nvGrpSpPr>
            <p:grpSpPr>
              <a:xfrm>
                <a:off x="7851939" y="-1"/>
                <a:ext cx="996329" cy="1301299"/>
                <a:chOff x="1399847" y="734120"/>
                <a:chExt cx="339107" cy="442905"/>
              </a:xfrm>
            </p:grpSpPr>
            <p:sp>
              <p:nvSpPr>
                <p:cNvPr id="478" name="Google Shape;478;p1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7"/>
              <p:cNvGrpSpPr/>
              <p:nvPr/>
            </p:nvGrpSpPr>
            <p:grpSpPr>
              <a:xfrm>
                <a:off x="8708905" y="272832"/>
                <a:ext cx="879608" cy="1148851"/>
                <a:chOff x="1399847" y="734120"/>
                <a:chExt cx="339107" cy="442905"/>
              </a:xfrm>
            </p:grpSpPr>
            <p:sp>
              <p:nvSpPr>
                <p:cNvPr id="482" name="Google Shape;482;p1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85" name="Google Shape;485;p17"/>
          <p:cNvSpPr txBox="1">
            <a:spLocks noGrp="1"/>
          </p:cNvSpPr>
          <p:nvPr>
            <p:ph type="title"/>
          </p:nvPr>
        </p:nvSpPr>
        <p:spPr>
          <a:xfrm>
            <a:off x="2307500" y="2510275"/>
            <a:ext cx="4529100" cy="142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9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86" name="Google Shape;486;p17"/>
          <p:cNvSpPr txBox="1">
            <a:spLocks noGrp="1"/>
          </p:cNvSpPr>
          <p:nvPr>
            <p:ph type="subTitle" idx="1"/>
          </p:nvPr>
        </p:nvSpPr>
        <p:spPr>
          <a:xfrm>
            <a:off x="2307500" y="3999000"/>
            <a:ext cx="4529100" cy="6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_3">
    <p:spTree>
      <p:nvGrpSpPr>
        <p:cNvPr id="1" name="Shape 640"/>
        <p:cNvGrpSpPr/>
        <p:nvPr/>
      </p:nvGrpSpPr>
      <p:grpSpPr>
        <a:xfrm>
          <a:off x="0" y="0"/>
          <a:ext cx="0" cy="0"/>
          <a:chOff x="0" y="0"/>
          <a:chExt cx="0" cy="0"/>
        </a:xfrm>
      </p:grpSpPr>
      <p:sp>
        <p:nvSpPr>
          <p:cNvPr id="641" name="Google Shape;641;p23"/>
          <p:cNvSpPr txBox="1">
            <a:spLocks noGrp="1"/>
          </p:cNvSpPr>
          <p:nvPr>
            <p:ph type="title"/>
          </p:nvPr>
        </p:nvSpPr>
        <p:spPr>
          <a:xfrm>
            <a:off x="720075"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42" name="Google Shape;642;p23"/>
          <p:cNvSpPr txBox="1">
            <a:spLocks noGrp="1"/>
          </p:cNvSpPr>
          <p:nvPr>
            <p:ph type="subTitle" idx="1"/>
          </p:nvPr>
        </p:nvSpPr>
        <p:spPr>
          <a:xfrm>
            <a:off x="890600" y="2123900"/>
            <a:ext cx="22695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643" name="Google Shape;643;p23"/>
          <p:cNvSpPr txBox="1">
            <a:spLocks noGrp="1"/>
          </p:cNvSpPr>
          <p:nvPr>
            <p:ph type="subTitle" idx="2"/>
          </p:nvPr>
        </p:nvSpPr>
        <p:spPr>
          <a:xfrm>
            <a:off x="3437325" y="2123900"/>
            <a:ext cx="22695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644" name="Google Shape;644;p23"/>
          <p:cNvSpPr txBox="1">
            <a:spLocks noGrp="1"/>
          </p:cNvSpPr>
          <p:nvPr>
            <p:ph type="subTitle" idx="3"/>
          </p:nvPr>
        </p:nvSpPr>
        <p:spPr>
          <a:xfrm>
            <a:off x="5984050" y="2123900"/>
            <a:ext cx="22695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645" name="Google Shape;645;p23"/>
          <p:cNvSpPr txBox="1">
            <a:spLocks noGrp="1"/>
          </p:cNvSpPr>
          <p:nvPr>
            <p:ph type="subTitle" idx="4"/>
          </p:nvPr>
        </p:nvSpPr>
        <p:spPr>
          <a:xfrm>
            <a:off x="890600" y="1805275"/>
            <a:ext cx="22695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Lilita One"/>
              <a:buNone/>
              <a:defRPr sz="22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200"/>
              <a:buFont typeface="Lilita One"/>
              <a:buNone/>
              <a:defRPr sz="2200">
                <a:latin typeface="Lilita One"/>
                <a:ea typeface="Lilita One"/>
                <a:cs typeface="Lilita One"/>
                <a:sym typeface="Lilita One"/>
              </a:defRPr>
            </a:lvl2pPr>
            <a:lvl3pPr lvl="2" algn="ctr" rtl="0">
              <a:lnSpc>
                <a:spcPct val="100000"/>
              </a:lnSpc>
              <a:spcBef>
                <a:spcPts val="0"/>
              </a:spcBef>
              <a:spcAft>
                <a:spcPts val="0"/>
              </a:spcAft>
              <a:buSzPts val="2200"/>
              <a:buFont typeface="Lilita One"/>
              <a:buNone/>
              <a:defRPr sz="2200">
                <a:latin typeface="Lilita One"/>
                <a:ea typeface="Lilita One"/>
                <a:cs typeface="Lilita One"/>
                <a:sym typeface="Lilita One"/>
              </a:defRPr>
            </a:lvl3pPr>
            <a:lvl4pPr lvl="3" algn="ctr" rtl="0">
              <a:lnSpc>
                <a:spcPct val="100000"/>
              </a:lnSpc>
              <a:spcBef>
                <a:spcPts val="0"/>
              </a:spcBef>
              <a:spcAft>
                <a:spcPts val="0"/>
              </a:spcAft>
              <a:buSzPts val="2200"/>
              <a:buFont typeface="Lilita One"/>
              <a:buNone/>
              <a:defRPr sz="2200">
                <a:latin typeface="Lilita One"/>
                <a:ea typeface="Lilita One"/>
                <a:cs typeface="Lilita One"/>
                <a:sym typeface="Lilita One"/>
              </a:defRPr>
            </a:lvl4pPr>
            <a:lvl5pPr lvl="4" algn="ctr" rtl="0">
              <a:lnSpc>
                <a:spcPct val="100000"/>
              </a:lnSpc>
              <a:spcBef>
                <a:spcPts val="0"/>
              </a:spcBef>
              <a:spcAft>
                <a:spcPts val="0"/>
              </a:spcAft>
              <a:buSzPts val="2200"/>
              <a:buFont typeface="Lilita One"/>
              <a:buNone/>
              <a:defRPr sz="2200">
                <a:latin typeface="Lilita One"/>
                <a:ea typeface="Lilita One"/>
                <a:cs typeface="Lilita One"/>
                <a:sym typeface="Lilita One"/>
              </a:defRPr>
            </a:lvl5pPr>
            <a:lvl6pPr lvl="5" algn="ctr" rtl="0">
              <a:lnSpc>
                <a:spcPct val="100000"/>
              </a:lnSpc>
              <a:spcBef>
                <a:spcPts val="0"/>
              </a:spcBef>
              <a:spcAft>
                <a:spcPts val="0"/>
              </a:spcAft>
              <a:buSzPts val="2200"/>
              <a:buFont typeface="Lilita One"/>
              <a:buNone/>
              <a:defRPr sz="2200">
                <a:latin typeface="Lilita One"/>
                <a:ea typeface="Lilita One"/>
                <a:cs typeface="Lilita One"/>
                <a:sym typeface="Lilita One"/>
              </a:defRPr>
            </a:lvl6pPr>
            <a:lvl7pPr lvl="6" algn="ctr" rtl="0">
              <a:lnSpc>
                <a:spcPct val="100000"/>
              </a:lnSpc>
              <a:spcBef>
                <a:spcPts val="0"/>
              </a:spcBef>
              <a:spcAft>
                <a:spcPts val="0"/>
              </a:spcAft>
              <a:buSzPts val="2200"/>
              <a:buFont typeface="Lilita One"/>
              <a:buNone/>
              <a:defRPr sz="2200">
                <a:latin typeface="Lilita One"/>
                <a:ea typeface="Lilita One"/>
                <a:cs typeface="Lilita One"/>
                <a:sym typeface="Lilita One"/>
              </a:defRPr>
            </a:lvl7pPr>
            <a:lvl8pPr lvl="7" algn="ctr" rtl="0">
              <a:lnSpc>
                <a:spcPct val="100000"/>
              </a:lnSpc>
              <a:spcBef>
                <a:spcPts val="0"/>
              </a:spcBef>
              <a:spcAft>
                <a:spcPts val="0"/>
              </a:spcAft>
              <a:buSzPts val="2200"/>
              <a:buFont typeface="Lilita One"/>
              <a:buNone/>
              <a:defRPr sz="2200">
                <a:latin typeface="Lilita One"/>
                <a:ea typeface="Lilita One"/>
                <a:cs typeface="Lilita One"/>
                <a:sym typeface="Lilita One"/>
              </a:defRPr>
            </a:lvl8pPr>
            <a:lvl9pPr lvl="8" algn="ctr" rtl="0">
              <a:lnSpc>
                <a:spcPct val="100000"/>
              </a:lnSpc>
              <a:spcBef>
                <a:spcPts val="0"/>
              </a:spcBef>
              <a:spcAft>
                <a:spcPts val="0"/>
              </a:spcAft>
              <a:buSzPts val="2200"/>
              <a:buFont typeface="Lilita One"/>
              <a:buNone/>
              <a:defRPr sz="2200">
                <a:latin typeface="Lilita One"/>
                <a:ea typeface="Lilita One"/>
                <a:cs typeface="Lilita One"/>
                <a:sym typeface="Lilita One"/>
              </a:defRPr>
            </a:lvl9pPr>
          </a:lstStyle>
          <a:p>
            <a:endParaRPr/>
          </a:p>
        </p:txBody>
      </p:sp>
      <p:sp>
        <p:nvSpPr>
          <p:cNvPr id="646" name="Google Shape;646;p23"/>
          <p:cNvSpPr txBox="1">
            <a:spLocks noGrp="1"/>
          </p:cNvSpPr>
          <p:nvPr>
            <p:ph type="subTitle" idx="5"/>
          </p:nvPr>
        </p:nvSpPr>
        <p:spPr>
          <a:xfrm>
            <a:off x="3437329" y="1805275"/>
            <a:ext cx="22695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Lilita One"/>
              <a:buNone/>
              <a:defRPr sz="22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200"/>
              <a:buFont typeface="Lilita One"/>
              <a:buNone/>
              <a:defRPr sz="2200">
                <a:latin typeface="Lilita One"/>
                <a:ea typeface="Lilita One"/>
                <a:cs typeface="Lilita One"/>
                <a:sym typeface="Lilita One"/>
              </a:defRPr>
            </a:lvl2pPr>
            <a:lvl3pPr lvl="2" algn="ctr" rtl="0">
              <a:lnSpc>
                <a:spcPct val="100000"/>
              </a:lnSpc>
              <a:spcBef>
                <a:spcPts val="0"/>
              </a:spcBef>
              <a:spcAft>
                <a:spcPts val="0"/>
              </a:spcAft>
              <a:buSzPts val="2200"/>
              <a:buFont typeface="Lilita One"/>
              <a:buNone/>
              <a:defRPr sz="2200">
                <a:latin typeface="Lilita One"/>
                <a:ea typeface="Lilita One"/>
                <a:cs typeface="Lilita One"/>
                <a:sym typeface="Lilita One"/>
              </a:defRPr>
            </a:lvl3pPr>
            <a:lvl4pPr lvl="3" algn="ctr" rtl="0">
              <a:lnSpc>
                <a:spcPct val="100000"/>
              </a:lnSpc>
              <a:spcBef>
                <a:spcPts val="0"/>
              </a:spcBef>
              <a:spcAft>
                <a:spcPts val="0"/>
              </a:spcAft>
              <a:buSzPts val="2200"/>
              <a:buFont typeface="Lilita One"/>
              <a:buNone/>
              <a:defRPr sz="2200">
                <a:latin typeface="Lilita One"/>
                <a:ea typeface="Lilita One"/>
                <a:cs typeface="Lilita One"/>
                <a:sym typeface="Lilita One"/>
              </a:defRPr>
            </a:lvl4pPr>
            <a:lvl5pPr lvl="4" algn="ctr" rtl="0">
              <a:lnSpc>
                <a:spcPct val="100000"/>
              </a:lnSpc>
              <a:spcBef>
                <a:spcPts val="0"/>
              </a:spcBef>
              <a:spcAft>
                <a:spcPts val="0"/>
              </a:spcAft>
              <a:buSzPts val="2200"/>
              <a:buFont typeface="Lilita One"/>
              <a:buNone/>
              <a:defRPr sz="2200">
                <a:latin typeface="Lilita One"/>
                <a:ea typeface="Lilita One"/>
                <a:cs typeface="Lilita One"/>
                <a:sym typeface="Lilita One"/>
              </a:defRPr>
            </a:lvl5pPr>
            <a:lvl6pPr lvl="5" algn="ctr" rtl="0">
              <a:lnSpc>
                <a:spcPct val="100000"/>
              </a:lnSpc>
              <a:spcBef>
                <a:spcPts val="0"/>
              </a:spcBef>
              <a:spcAft>
                <a:spcPts val="0"/>
              </a:spcAft>
              <a:buSzPts val="2200"/>
              <a:buFont typeface="Lilita One"/>
              <a:buNone/>
              <a:defRPr sz="2200">
                <a:latin typeface="Lilita One"/>
                <a:ea typeface="Lilita One"/>
                <a:cs typeface="Lilita One"/>
                <a:sym typeface="Lilita One"/>
              </a:defRPr>
            </a:lvl6pPr>
            <a:lvl7pPr lvl="6" algn="ctr" rtl="0">
              <a:lnSpc>
                <a:spcPct val="100000"/>
              </a:lnSpc>
              <a:spcBef>
                <a:spcPts val="0"/>
              </a:spcBef>
              <a:spcAft>
                <a:spcPts val="0"/>
              </a:spcAft>
              <a:buSzPts val="2200"/>
              <a:buFont typeface="Lilita One"/>
              <a:buNone/>
              <a:defRPr sz="2200">
                <a:latin typeface="Lilita One"/>
                <a:ea typeface="Lilita One"/>
                <a:cs typeface="Lilita One"/>
                <a:sym typeface="Lilita One"/>
              </a:defRPr>
            </a:lvl7pPr>
            <a:lvl8pPr lvl="7" algn="ctr" rtl="0">
              <a:lnSpc>
                <a:spcPct val="100000"/>
              </a:lnSpc>
              <a:spcBef>
                <a:spcPts val="0"/>
              </a:spcBef>
              <a:spcAft>
                <a:spcPts val="0"/>
              </a:spcAft>
              <a:buSzPts val="2200"/>
              <a:buFont typeface="Lilita One"/>
              <a:buNone/>
              <a:defRPr sz="2200">
                <a:latin typeface="Lilita One"/>
                <a:ea typeface="Lilita One"/>
                <a:cs typeface="Lilita One"/>
                <a:sym typeface="Lilita One"/>
              </a:defRPr>
            </a:lvl8pPr>
            <a:lvl9pPr lvl="8" algn="ctr" rtl="0">
              <a:lnSpc>
                <a:spcPct val="100000"/>
              </a:lnSpc>
              <a:spcBef>
                <a:spcPts val="0"/>
              </a:spcBef>
              <a:spcAft>
                <a:spcPts val="0"/>
              </a:spcAft>
              <a:buSzPts val="2200"/>
              <a:buFont typeface="Lilita One"/>
              <a:buNone/>
              <a:defRPr sz="2200">
                <a:latin typeface="Lilita One"/>
                <a:ea typeface="Lilita One"/>
                <a:cs typeface="Lilita One"/>
                <a:sym typeface="Lilita One"/>
              </a:defRPr>
            </a:lvl9pPr>
          </a:lstStyle>
          <a:p>
            <a:endParaRPr/>
          </a:p>
        </p:txBody>
      </p:sp>
      <p:sp>
        <p:nvSpPr>
          <p:cNvPr id="647" name="Google Shape;647;p23"/>
          <p:cNvSpPr txBox="1">
            <a:spLocks noGrp="1"/>
          </p:cNvSpPr>
          <p:nvPr>
            <p:ph type="subTitle" idx="6"/>
          </p:nvPr>
        </p:nvSpPr>
        <p:spPr>
          <a:xfrm>
            <a:off x="5984051" y="1805275"/>
            <a:ext cx="22695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Lilita One"/>
              <a:buNone/>
              <a:defRPr sz="22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200"/>
              <a:buFont typeface="Lilita One"/>
              <a:buNone/>
              <a:defRPr sz="2200">
                <a:latin typeface="Lilita One"/>
                <a:ea typeface="Lilita One"/>
                <a:cs typeface="Lilita One"/>
                <a:sym typeface="Lilita One"/>
              </a:defRPr>
            </a:lvl2pPr>
            <a:lvl3pPr lvl="2" algn="ctr" rtl="0">
              <a:lnSpc>
                <a:spcPct val="100000"/>
              </a:lnSpc>
              <a:spcBef>
                <a:spcPts val="0"/>
              </a:spcBef>
              <a:spcAft>
                <a:spcPts val="0"/>
              </a:spcAft>
              <a:buSzPts val="2200"/>
              <a:buFont typeface="Lilita One"/>
              <a:buNone/>
              <a:defRPr sz="2200">
                <a:latin typeface="Lilita One"/>
                <a:ea typeface="Lilita One"/>
                <a:cs typeface="Lilita One"/>
                <a:sym typeface="Lilita One"/>
              </a:defRPr>
            </a:lvl3pPr>
            <a:lvl4pPr lvl="3" algn="ctr" rtl="0">
              <a:lnSpc>
                <a:spcPct val="100000"/>
              </a:lnSpc>
              <a:spcBef>
                <a:spcPts val="0"/>
              </a:spcBef>
              <a:spcAft>
                <a:spcPts val="0"/>
              </a:spcAft>
              <a:buSzPts val="2200"/>
              <a:buFont typeface="Lilita One"/>
              <a:buNone/>
              <a:defRPr sz="2200">
                <a:latin typeface="Lilita One"/>
                <a:ea typeface="Lilita One"/>
                <a:cs typeface="Lilita One"/>
                <a:sym typeface="Lilita One"/>
              </a:defRPr>
            </a:lvl4pPr>
            <a:lvl5pPr lvl="4" algn="ctr" rtl="0">
              <a:lnSpc>
                <a:spcPct val="100000"/>
              </a:lnSpc>
              <a:spcBef>
                <a:spcPts val="0"/>
              </a:spcBef>
              <a:spcAft>
                <a:spcPts val="0"/>
              </a:spcAft>
              <a:buSzPts val="2200"/>
              <a:buFont typeface="Lilita One"/>
              <a:buNone/>
              <a:defRPr sz="2200">
                <a:latin typeface="Lilita One"/>
                <a:ea typeface="Lilita One"/>
                <a:cs typeface="Lilita One"/>
                <a:sym typeface="Lilita One"/>
              </a:defRPr>
            </a:lvl5pPr>
            <a:lvl6pPr lvl="5" algn="ctr" rtl="0">
              <a:lnSpc>
                <a:spcPct val="100000"/>
              </a:lnSpc>
              <a:spcBef>
                <a:spcPts val="0"/>
              </a:spcBef>
              <a:spcAft>
                <a:spcPts val="0"/>
              </a:spcAft>
              <a:buSzPts val="2200"/>
              <a:buFont typeface="Lilita One"/>
              <a:buNone/>
              <a:defRPr sz="2200">
                <a:latin typeface="Lilita One"/>
                <a:ea typeface="Lilita One"/>
                <a:cs typeface="Lilita One"/>
                <a:sym typeface="Lilita One"/>
              </a:defRPr>
            </a:lvl6pPr>
            <a:lvl7pPr lvl="6" algn="ctr" rtl="0">
              <a:lnSpc>
                <a:spcPct val="100000"/>
              </a:lnSpc>
              <a:spcBef>
                <a:spcPts val="0"/>
              </a:spcBef>
              <a:spcAft>
                <a:spcPts val="0"/>
              </a:spcAft>
              <a:buSzPts val="2200"/>
              <a:buFont typeface="Lilita One"/>
              <a:buNone/>
              <a:defRPr sz="2200">
                <a:latin typeface="Lilita One"/>
                <a:ea typeface="Lilita One"/>
                <a:cs typeface="Lilita One"/>
                <a:sym typeface="Lilita One"/>
              </a:defRPr>
            </a:lvl7pPr>
            <a:lvl8pPr lvl="7" algn="ctr" rtl="0">
              <a:lnSpc>
                <a:spcPct val="100000"/>
              </a:lnSpc>
              <a:spcBef>
                <a:spcPts val="0"/>
              </a:spcBef>
              <a:spcAft>
                <a:spcPts val="0"/>
              </a:spcAft>
              <a:buSzPts val="2200"/>
              <a:buFont typeface="Lilita One"/>
              <a:buNone/>
              <a:defRPr sz="2200">
                <a:latin typeface="Lilita One"/>
                <a:ea typeface="Lilita One"/>
                <a:cs typeface="Lilita One"/>
                <a:sym typeface="Lilita One"/>
              </a:defRPr>
            </a:lvl8pPr>
            <a:lvl9pPr lvl="8" algn="ctr" rtl="0">
              <a:lnSpc>
                <a:spcPct val="100000"/>
              </a:lnSpc>
              <a:spcBef>
                <a:spcPts val="0"/>
              </a:spcBef>
              <a:spcAft>
                <a:spcPts val="0"/>
              </a:spcAft>
              <a:buSzPts val="2200"/>
              <a:buFont typeface="Lilita One"/>
              <a:buNone/>
              <a:defRPr sz="2200">
                <a:latin typeface="Lilita One"/>
                <a:ea typeface="Lilita One"/>
                <a:cs typeface="Lilita One"/>
                <a:sym typeface="Lilita One"/>
              </a:defRPr>
            </a:lvl9pPr>
          </a:lstStyle>
          <a:p>
            <a:endParaRPr/>
          </a:p>
        </p:txBody>
      </p:sp>
      <p:grpSp>
        <p:nvGrpSpPr>
          <p:cNvPr id="648" name="Google Shape;648;p23"/>
          <p:cNvGrpSpPr/>
          <p:nvPr/>
        </p:nvGrpSpPr>
        <p:grpSpPr>
          <a:xfrm>
            <a:off x="6865321" y="2499927"/>
            <a:ext cx="4283658" cy="4544763"/>
            <a:chOff x="7357596" y="2710827"/>
            <a:chExt cx="4283658" cy="4544763"/>
          </a:xfrm>
        </p:grpSpPr>
        <p:sp>
          <p:nvSpPr>
            <p:cNvPr id="649" name="Google Shape;649;p23"/>
            <p:cNvSpPr/>
            <p:nvPr/>
          </p:nvSpPr>
          <p:spPr>
            <a:xfrm rot="-3222028">
              <a:off x="7615433" y="3709545"/>
              <a:ext cx="3767985" cy="2547326"/>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23"/>
            <p:cNvGrpSpPr/>
            <p:nvPr/>
          </p:nvGrpSpPr>
          <p:grpSpPr>
            <a:xfrm>
              <a:off x="8142063" y="3914800"/>
              <a:ext cx="1309953" cy="1506764"/>
              <a:chOff x="8142063" y="3914800"/>
              <a:chExt cx="1309953" cy="1506764"/>
            </a:xfrm>
          </p:grpSpPr>
          <p:grpSp>
            <p:nvGrpSpPr>
              <p:cNvPr id="651" name="Google Shape;651;p23"/>
              <p:cNvGrpSpPr/>
              <p:nvPr/>
            </p:nvGrpSpPr>
            <p:grpSpPr>
              <a:xfrm>
                <a:off x="8687075" y="3914800"/>
                <a:ext cx="764941" cy="999025"/>
                <a:chOff x="-68" y="3879062"/>
                <a:chExt cx="846642" cy="1105850"/>
              </a:xfrm>
            </p:grpSpPr>
            <p:sp>
              <p:nvSpPr>
                <p:cNvPr id="652" name="Google Shape;652;p23"/>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3"/>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3"/>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23"/>
              <p:cNvGrpSpPr/>
              <p:nvPr/>
            </p:nvGrpSpPr>
            <p:grpSpPr>
              <a:xfrm>
                <a:off x="8142063" y="4269771"/>
                <a:ext cx="1164759" cy="1151793"/>
                <a:chOff x="1716325" y="4981096"/>
                <a:chExt cx="1164759" cy="1151793"/>
              </a:xfrm>
            </p:grpSpPr>
            <p:sp>
              <p:nvSpPr>
                <p:cNvPr id="656" name="Google Shape;656;p23"/>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3"/>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3"/>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23"/>
          <p:cNvGrpSpPr/>
          <p:nvPr/>
        </p:nvGrpSpPr>
        <p:grpSpPr>
          <a:xfrm>
            <a:off x="-704213" y="3359665"/>
            <a:ext cx="2980568" cy="2825280"/>
            <a:chOff x="-863788" y="3661265"/>
            <a:chExt cx="2980568" cy="2825280"/>
          </a:xfrm>
        </p:grpSpPr>
        <p:sp>
          <p:nvSpPr>
            <p:cNvPr id="660" name="Google Shape;660;p23"/>
            <p:cNvSpPr/>
            <p:nvPr/>
          </p:nvSpPr>
          <p:spPr>
            <a:xfrm rot="779176">
              <a:off x="-635719" y="3915277"/>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23"/>
            <p:cNvGrpSpPr/>
            <p:nvPr/>
          </p:nvGrpSpPr>
          <p:grpSpPr>
            <a:xfrm>
              <a:off x="-197286" y="3902796"/>
              <a:ext cx="1514431" cy="1788395"/>
              <a:chOff x="-197286" y="3902796"/>
              <a:chExt cx="1514431" cy="1788395"/>
            </a:xfrm>
          </p:grpSpPr>
          <p:grpSp>
            <p:nvGrpSpPr>
              <p:cNvPr id="662" name="Google Shape;662;p23"/>
              <p:cNvGrpSpPr/>
              <p:nvPr/>
            </p:nvGrpSpPr>
            <p:grpSpPr>
              <a:xfrm>
                <a:off x="-145626" y="3902796"/>
                <a:ext cx="783229" cy="1023022"/>
                <a:chOff x="-68" y="3879062"/>
                <a:chExt cx="846642" cy="1105850"/>
              </a:xfrm>
            </p:grpSpPr>
            <p:sp>
              <p:nvSpPr>
                <p:cNvPr id="663" name="Google Shape;663;p23"/>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23"/>
              <p:cNvGrpSpPr/>
              <p:nvPr/>
            </p:nvGrpSpPr>
            <p:grpSpPr>
              <a:xfrm rot="-2564895">
                <a:off x="21203" y="4401578"/>
                <a:ext cx="1077453" cy="1065459"/>
                <a:chOff x="1716325" y="4981096"/>
                <a:chExt cx="1164759" cy="1151793"/>
              </a:xfrm>
            </p:grpSpPr>
            <p:sp>
              <p:nvSpPr>
                <p:cNvPr id="667" name="Google Shape;667;p23"/>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726"/>
        <p:cNvGrpSpPr/>
        <p:nvPr/>
      </p:nvGrpSpPr>
      <p:grpSpPr>
        <a:xfrm>
          <a:off x="0" y="0"/>
          <a:ext cx="0" cy="0"/>
          <a:chOff x="0" y="0"/>
          <a:chExt cx="0" cy="0"/>
        </a:xfrm>
      </p:grpSpPr>
      <p:sp>
        <p:nvSpPr>
          <p:cNvPr id="727" name="Google Shape;727;p2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8" name="Google Shape;728;p26"/>
          <p:cNvSpPr txBox="1">
            <a:spLocks noGrp="1"/>
          </p:cNvSpPr>
          <p:nvPr>
            <p:ph type="subTitle" idx="1"/>
          </p:nvPr>
        </p:nvSpPr>
        <p:spPr>
          <a:xfrm>
            <a:off x="1732125" y="2136295"/>
            <a:ext cx="261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1600"/>
              </a:spcBef>
              <a:spcAft>
                <a:spcPts val="0"/>
              </a:spcAft>
              <a:buClr>
                <a:schemeClr val="dk1"/>
              </a:buClr>
              <a:buSzPts val="1400"/>
              <a:buNone/>
              <a:defRPr>
                <a:solidFill>
                  <a:schemeClr val="dk1"/>
                </a:solidFill>
              </a:defRPr>
            </a:lvl3pPr>
            <a:lvl4pPr lvl="3" rtl="0">
              <a:lnSpc>
                <a:spcPct val="100000"/>
              </a:lnSpc>
              <a:spcBef>
                <a:spcPts val="1600"/>
              </a:spcBef>
              <a:spcAft>
                <a:spcPts val="0"/>
              </a:spcAft>
              <a:buClr>
                <a:schemeClr val="dk1"/>
              </a:buClr>
              <a:buSzPts val="1400"/>
              <a:buNone/>
              <a:defRPr>
                <a:solidFill>
                  <a:schemeClr val="dk1"/>
                </a:solidFill>
              </a:defRPr>
            </a:lvl4pPr>
            <a:lvl5pPr lvl="4" rtl="0">
              <a:lnSpc>
                <a:spcPct val="100000"/>
              </a:lnSpc>
              <a:spcBef>
                <a:spcPts val="1600"/>
              </a:spcBef>
              <a:spcAft>
                <a:spcPts val="0"/>
              </a:spcAft>
              <a:buClr>
                <a:schemeClr val="dk1"/>
              </a:buClr>
              <a:buSzPts val="1400"/>
              <a:buNone/>
              <a:defRPr>
                <a:solidFill>
                  <a:schemeClr val="dk1"/>
                </a:solidFill>
              </a:defRPr>
            </a:lvl5pPr>
            <a:lvl6pPr lvl="5" rtl="0">
              <a:lnSpc>
                <a:spcPct val="100000"/>
              </a:lnSpc>
              <a:spcBef>
                <a:spcPts val="1600"/>
              </a:spcBef>
              <a:spcAft>
                <a:spcPts val="0"/>
              </a:spcAft>
              <a:buClr>
                <a:schemeClr val="dk1"/>
              </a:buClr>
              <a:buSzPts val="1400"/>
              <a:buNone/>
              <a:defRPr>
                <a:solidFill>
                  <a:schemeClr val="dk1"/>
                </a:solidFill>
              </a:defRPr>
            </a:lvl6pPr>
            <a:lvl7pPr lvl="6" rtl="0">
              <a:lnSpc>
                <a:spcPct val="100000"/>
              </a:lnSpc>
              <a:spcBef>
                <a:spcPts val="1600"/>
              </a:spcBef>
              <a:spcAft>
                <a:spcPts val="0"/>
              </a:spcAft>
              <a:buClr>
                <a:schemeClr val="dk1"/>
              </a:buClr>
              <a:buSzPts val="1400"/>
              <a:buNone/>
              <a:defRPr>
                <a:solidFill>
                  <a:schemeClr val="dk1"/>
                </a:solidFill>
              </a:defRPr>
            </a:lvl7pPr>
            <a:lvl8pPr lvl="7" rtl="0">
              <a:lnSpc>
                <a:spcPct val="100000"/>
              </a:lnSpc>
              <a:spcBef>
                <a:spcPts val="1600"/>
              </a:spcBef>
              <a:spcAft>
                <a:spcPts val="0"/>
              </a:spcAft>
              <a:buClr>
                <a:schemeClr val="dk1"/>
              </a:buClr>
              <a:buSzPts val="1400"/>
              <a:buNone/>
              <a:defRPr>
                <a:solidFill>
                  <a:schemeClr val="dk1"/>
                </a:solidFill>
              </a:defRPr>
            </a:lvl8pPr>
            <a:lvl9pPr lvl="8"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729" name="Google Shape;729;p26"/>
          <p:cNvSpPr txBox="1">
            <a:spLocks noGrp="1"/>
          </p:cNvSpPr>
          <p:nvPr>
            <p:ph type="subTitle" idx="2"/>
          </p:nvPr>
        </p:nvSpPr>
        <p:spPr>
          <a:xfrm>
            <a:off x="4795475" y="2136295"/>
            <a:ext cx="26166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1600"/>
              </a:spcBef>
              <a:spcAft>
                <a:spcPts val="0"/>
              </a:spcAft>
              <a:buClr>
                <a:schemeClr val="dk1"/>
              </a:buClr>
              <a:buSzPts val="1400"/>
              <a:buNone/>
              <a:defRPr>
                <a:solidFill>
                  <a:schemeClr val="dk1"/>
                </a:solidFill>
              </a:defRPr>
            </a:lvl3pPr>
            <a:lvl4pPr lvl="3" algn="r" rtl="0">
              <a:lnSpc>
                <a:spcPct val="100000"/>
              </a:lnSpc>
              <a:spcBef>
                <a:spcPts val="1600"/>
              </a:spcBef>
              <a:spcAft>
                <a:spcPts val="0"/>
              </a:spcAft>
              <a:buClr>
                <a:schemeClr val="dk1"/>
              </a:buClr>
              <a:buSzPts val="1400"/>
              <a:buNone/>
              <a:defRPr>
                <a:solidFill>
                  <a:schemeClr val="dk1"/>
                </a:solidFill>
              </a:defRPr>
            </a:lvl4pPr>
            <a:lvl5pPr lvl="4" algn="r" rtl="0">
              <a:lnSpc>
                <a:spcPct val="100000"/>
              </a:lnSpc>
              <a:spcBef>
                <a:spcPts val="1600"/>
              </a:spcBef>
              <a:spcAft>
                <a:spcPts val="0"/>
              </a:spcAft>
              <a:buClr>
                <a:schemeClr val="dk1"/>
              </a:buClr>
              <a:buSzPts val="1400"/>
              <a:buNone/>
              <a:defRPr>
                <a:solidFill>
                  <a:schemeClr val="dk1"/>
                </a:solidFill>
              </a:defRPr>
            </a:lvl5pPr>
            <a:lvl6pPr lvl="5" algn="r" rtl="0">
              <a:lnSpc>
                <a:spcPct val="100000"/>
              </a:lnSpc>
              <a:spcBef>
                <a:spcPts val="1600"/>
              </a:spcBef>
              <a:spcAft>
                <a:spcPts val="0"/>
              </a:spcAft>
              <a:buClr>
                <a:schemeClr val="dk1"/>
              </a:buClr>
              <a:buSzPts val="1400"/>
              <a:buNone/>
              <a:defRPr>
                <a:solidFill>
                  <a:schemeClr val="dk1"/>
                </a:solidFill>
              </a:defRPr>
            </a:lvl6pPr>
            <a:lvl7pPr lvl="6" algn="r" rtl="0">
              <a:lnSpc>
                <a:spcPct val="100000"/>
              </a:lnSpc>
              <a:spcBef>
                <a:spcPts val="1600"/>
              </a:spcBef>
              <a:spcAft>
                <a:spcPts val="0"/>
              </a:spcAft>
              <a:buClr>
                <a:schemeClr val="dk1"/>
              </a:buClr>
              <a:buSzPts val="1400"/>
              <a:buNone/>
              <a:defRPr>
                <a:solidFill>
                  <a:schemeClr val="dk1"/>
                </a:solidFill>
              </a:defRPr>
            </a:lvl7pPr>
            <a:lvl8pPr lvl="7" algn="r" rtl="0">
              <a:lnSpc>
                <a:spcPct val="100000"/>
              </a:lnSpc>
              <a:spcBef>
                <a:spcPts val="1600"/>
              </a:spcBef>
              <a:spcAft>
                <a:spcPts val="0"/>
              </a:spcAft>
              <a:buClr>
                <a:schemeClr val="dk1"/>
              </a:buClr>
              <a:buSzPts val="1400"/>
              <a:buNone/>
              <a:defRPr>
                <a:solidFill>
                  <a:schemeClr val="dk1"/>
                </a:solidFill>
              </a:defRPr>
            </a:lvl8pPr>
            <a:lvl9pPr lvl="8" algn="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730" name="Google Shape;730;p26"/>
          <p:cNvSpPr txBox="1">
            <a:spLocks noGrp="1"/>
          </p:cNvSpPr>
          <p:nvPr>
            <p:ph type="subTitle" idx="3"/>
          </p:nvPr>
        </p:nvSpPr>
        <p:spPr>
          <a:xfrm>
            <a:off x="1732125" y="3570246"/>
            <a:ext cx="261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1600"/>
              </a:spcBef>
              <a:spcAft>
                <a:spcPts val="0"/>
              </a:spcAft>
              <a:buClr>
                <a:schemeClr val="dk1"/>
              </a:buClr>
              <a:buSzPts val="1400"/>
              <a:buNone/>
              <a:defRPr>
                <a:solidFill>
                  <a:schemeClr val="dk1"/>
                </a:solidFill>
              </a:defRPr>
            </a:lvl3pPr>
            <a:lvl4pPr lvl="3" rtl="0">
              <a:lnSpc>
                <a:spcPct val="100000"/>
              </a:lnSpc>
              <a:spcBef>
                <a:spcPts val="1600"/>
              </a:spcBef>
              <a:spcAft>
                <a:spcPts val="0"/>
              </a:spcAft>
              <a:buClr>
                <a:schemeClr val="dk1"/>
              </a:buClr>
              <a:buSzPts val="1400"/>
              <a:buNone/>
              <a:defRPr>
                <a:solidFill>
                  <a:schemeClr val="dk1"/>
                </a:solidFill>
              </a:defRPr>
            </a:lvl4pPr>
            <a:lvl5pPr lvl="4" rtl="0">
              <a:lnSpc>
                <a:spcPct val="100000"/>
              </a:lnSpc>
              <a:spcBef>
                <a:spcPts val="1600"/>
              </a:spcBef>
              <a:spcAft>
                <a:spcPts val="0"/>
              </a:spcAft>
              <a:buClr>
                <a:schemeClr val="dk1"/>
              </a:buClr>
              <a:buSzPts val="1400"/>
              <a:buNone/>
              <a:defRPr>
                <a:solidFill>
                  <a:schemeClr val="dk1"/>
                </a:solidFill>
              </a:defRPr>
            </a:lvl5pPr>
            <a:lvl6pPr lvl="5" rtl="0">
              <a:lnSpc>
                <a:spcPct val="100000"/>
              </a:lnSpc>
              <a:spcBef>
                <a:spcPts val="1600"/>
              </a:spcBef>
              <a:spcAft>
                <a:spcPts val="0"/>
              </a:spcAft>
              <a:buClr>
                <a:schemeClr val="dk1"/>
              </a:buClr>
              <a:buSzPts val="1400"/>
              <a:buNone/>
              <a:defRPr>
                <a:solidFill>
                  <a:schemeClr val="dk1"/>
                </a:solidFill>
              </a:defRPr>
            </a:lvl6pPr>
            <a:lvl7pPr lvl="6" rtl="0">
              <a:lnSpc>
                <a:spcPct val="100000"/>
              </a:lnSpc>
              <a:spcBef>
                <a:spcPts val="1600"/>
              </a:spcBef>
              <a:spcAft>
                <a:spcPts val="0"/>
              </a:spcAft>
              <a:buClr>
                <a:schemeClr val="dk1"/>
              </a:buClr>
              <a:buSzPts val="1400"/>
              <a:buNone/>
              <a:defRPr>
                <a:solidFill>
                  <a:schemeClr val="dk1"/>
                </a:solidFill>
              </a:defRPr>
            </a:lvl7pPr>
            <a:lvl8pPr lvl="7" rtl="0">
              <a:lnSpc>
                <a:spcPct val="100000"/>
              </a:lnSpc>
              <a:spcBef>
                <a:spcPts val="1600"/>
              </a:spcBef>
              <a:spcAft>
                <a:spcPts val="0"/>
              </a:spcAft>
              <a:buClr>
                <a:schemeClr val="dk1"/>
              </a:buClr>
              <a:buSzPts val="1400"/>
              <a:buNone/>
              <a:defRPr>
                <a:solidFill>
                  <a:schemeClr val="dk1"/>
                </a:solidFill>
              </a:defRPr>
            </a:lvl8pPr>
            <a:lvl9pPr lvl="8"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731" name="Google Shape;731;p26"/>
          <p:cNvSpPr txBox="1">
            <a:spLocks noGrp="1"/>
          </p:cNvSpPr>
          <p:nvPr>
            <p:ph type="subTitle" idx="4"/>
          </p:nvPr>
        </p:nvSpPr>
        <p:spPr>
          <a:xfrm>
            <a:off x="4795475" y="3570246"/>
            <a:ext cx="26166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1600"/>
              </a:spcBef>
              <a:spcAft>
                <a:spcPts val="0"/>
              </a:spcAft>
              <a:buClr>
                <a:schemeClr val="dk1"/>
              </a:buClr>
              <a:buSzPts val="1400"/>
              <a:buNone/>
              <a:defRPr>
                <a:solidFill>
                  <a:schemeClr val="dk1"/>
                </a:solidFill>
              </a:defRPr>
            </a:lvl3pPr>
            <a:lvl4pPr lvl="3" algn="r" rtl="0">
              <a:lnSpc>
                <a:spcPct val="100000"/>
              </a:lnSpc>
              <a:spcBef>
                <a:spcPts val="1600"/>
              </a:spcBef>
              <a:spcAft>
                <a:spcPts val="0"/>
              </a:spcAft>
              <a:buClr>
                <a:schemeClr val="dk1"/>
              </a:buClr>
              <a:buSzPts val="1400"/>
              <a:buNone/>
              <a:defRPr>
                <a:solidFill>
                  <a:schemeClr val="dk1"/>
                </a:solidFill>
              </a:defRPr>
            </a:lvl4pPr>
            <a:lvl5pPr lvl="4" algn="r" rtl="0">
              <a:lnSpc>
                <a:spcPct val="100000"/>
              </a:lnSpc>
              <a:spcBef>
                <a:spcPts val="1600"/>
              </a:spcBef>
              <a:spcAft>
                <a:spcPts val="0"/>
              </a:spcAft>
              <a:buClr>
                <a:schemeClr val="dk1"/>
              </a:buClr>
              <a:buSzPts val="1400"/>
              <a:buNone/>
              <a:defRPr>
                <a:solidFill>
                  <a:schemeClr val="dk1"/>
                </a:solidFill>
              </a:defRPr>
            </a:lvl5pPr>
            <a:lvl6pPr lvl="5" algn="r" rtl="0">
              <a:lnSpc>
                <a:spcPct val="100000"/>
              </a:lnSpc>
              <a:spcBef>
                <a:spcPts val="1600"/>
              </a:spcBef>
              <a:spcAft>
                <a:spcPts val="0"/>
              </a:spcAft>
              <a:buClr>
                <a:schemeClr val="dk1"/>
              </a:buClr>
              <a:buSzPts val="1400"/>
              <a:buNone/>
              <a:defRPr>
                <a:solidFill>
                  <a:schemeClr val="dk1"/>
                </a:solidFill>
              </a:defRPr>
            </a:lvl6pPr>
            <a:lvl7pPr lvl="6" algn="r" rtl="0">
              <a:lnSpc>
                <a:spcPct val="100000"/>
              </a:lnSpc>
              <a:spcBef>
                <a:spcPts val="1600"/>
              </a:spcBef>
              <a:spcAft>
                <a:spcPts val="0"/>
              </a:spcAft>
              <a:buClr>
                <a:schemeClr val="dk1"/>
              </a:buClr>
              <a:buSzPts val="1400"/>
              <a:buNone/>
              <a:defRPr>
                <a:solidFill>
                  <a:schemeClr val="dk1"/>
                </a:solidFill>
              </a:defRPr>
            </a:lvl7pPr>
            <a:lvl8pPr lvl="7" algn="r" rtl="0">
              <a:lnSpc>
                <a:spcPct val="100000"/>
              </a:lnSpc>
              <a:spcBef>
                <a:spcPts val="1600"/>
              </a:spcBef>
              <a:spcAft>
                <a:spcPts val="0"/>
              </a:spcAft>
              <a:buClr>
                <a:schemeClr val="dk1"/>
              </a:buClr>
              <a:buSzPts val="1400"/>
              <a:buNone/>
              <a:defRPr>
                <a:solidFill>
                  <a:schemeClr val="dk1"/>
                </a:solidFill>
              </a:defRPr>
            </a:lvl8pPr>
            <a:lvl9pPr lvl="8" algn="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732" name="Google Shape;732;p26"/>
          <p:cNvSpPr txBox="1">
            <a:spLocks noGrp="1"/>
          </p:cNvSpPr>
          <p:nvPr>
            <p:ph type="subTitle" idx="5"/>
          </p:nvPr>
        </p:nvSpPr>
        <p:spPr>
          <a:xfrm>
            <a:off x="1732126" y="1817696"/>
            <a:ext cx="26166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733" name="Google Shape;733;p26"/>
          <p:cNvSpPr txBox="1">
            <a:spLocks noGrp="1"/>
          </p:cNvSpPr>
          <p:nvPr>
            <p:ph type="subTitle" idx="6"/>
          </p:nvPr>
        </p:nvSpPr>
        <p:spPr>
          <a:xfrm>
            <a:off x="4795475" y="1817696"/>
            <a:ext cx="26166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algn="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734" name="Google Shape;734;p26"/>
          <p:cNvSpPr txBox="1">
            <a:spLocks noGrp="1"/>
          </p:cNvSpPr>
          <p:nvPr>
            <p:ph type="subTitle" idx="7"/>
          </p:nvPr>
        </p:nvSpPr>
        <p:spPr>
          <a:xfrm>
            <a:off x="1732126" y="3251644"/>
            <a:ext cx="26166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735" name="Google Shape;735;p26"/>
          <p:cNvSpPr txBox="1">
            <a:spLocks noGrp="1"/>
          </p:cNvSpPr>
          <p:nvPr>
            <p:ph type="subTitle" idx="8"/>
          </p:nvPr>
        </p:nvSpPr>
        <p:spPr>
          <a:xfrm>
            <a:off x="4795475" y="3251644"/>
            <a:ext cx="26166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algn="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grpSp>
        <p:nvGrpSpPr>
          <p:cNvPr id="736" name="Google Shape;736;p26"/>
          <p:cNvGrpSpPr/>
          <p:nvPr/>
        </p:nvGrpSpPr>
        <p:grpSpPr>
          <a:xfrm>
            <a:off x="-1716748" y="3003951"/>
            <a:ext cx="3845213" cy="3865359"/>
            <a:chOff x="-1716748" y="3003951"/>
            <a:chExt cx="3845213" cy="3865359"/>
          </a:xfrm>
        </p:grpSpPr>
        <p:sp>
          <p:nvSpPr>
            <p:cNvPr id="737" name="Google Shape;737;p26"/>
            <p:cNvSpPr/>
            <p:nvPr/>
          </p:nvSpPr>
          <p:spPr>
            <a:xfrm rot="1961255">
              <a:off x="-1172628" y="3524835"/>
              <a:ext cx="2756972" cy="2823590"/>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738;p26"/>
            <p:cNvGrpSpPr/>
            <p:nvPr/>
          </p:nvGrpSpPr>
          <p:grpSpPr>
            <a:xfrm>
              <a:off x="-227062" y="4074896"/>
              <a:ext cx="1164759" cy="1151793"/>
              <a:chOff x="1716325" y="4981096"/>
              <a:chExt cx="1164759" cy="1151793"/>
            </a:xfrm>
          </p:grpSpPr>
          <p:sp>
            <p:nvSpPr>
              <p:cNvPr id="739" name="Google Shape;739;p26"/>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26"/>
            <p:cNvGrpSpPr/>
            <p:nvPr/>
          </p:nvGrpSpPr>
          <p:grpSpPr>
            <a:xfrm>
              <a:off x="-272300" y="3092157"/>
              <a:ext cx="728620" cy="951694"/>
              <a:chOff x="-68" y="3879062"/>
              <a:chExt cx="846642" cy="1105850"/>
            </a:xfrm>
          </p:grpSpPr>
          <p:sp>
            <p:nvSpPr>
              <p:cNvPr id="743" name="Google Shape;743;p26"/>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6" name="Google Shape;746;p26"/>
          <p:cNvGrpSpPr/>
          <p:nvPr/>
        </p:nvGrpSpPr>
        <p:grpSpPr>
          <a:xfrm>
            <a:off x="7279329" y="2571750"/>
            <a:ext cx="4204869" cy="4548065"/>
            <a:chOff x="7279329" y="2571750"/>
            <a:chExt cx="4204869" cy="4548065"/>
          </a:xfrm>
        </p:grpSpPr>
        <p:sp>
          <p:nvSpPr>
            <p:cNvPr id="747" name="Google Shape;747;p26"/>
            <p:cNvSpPr/>
            <p:nvPr/>
          </p:nvSpPr>
          <p:spPr>
            <a:xfrm rot="-3388087">
              <a:off x="7497761" y="3572112"/>
              <a:ext cx="3768005" cy="2547340"/>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26"/>
            <p:cNvGrpSpPr/>
            <p:nvPr/>
          </p:nvGrpSpPr>
          <p:grpSpPr>
            <a:xfrm>
              <a:off x="8583132" y="3867612"/>
              <a:ext cx="846642" cy="1105850"/>
              <a:chOff x="-68" y="3879062"/>
              <a:chExt cx="846642" cy="1105850"/>
            </a:xfrm>
          </p:grpSpPr>
          <p:sp>
            <p:nvSpPr>
              <p:cNvPr id="749" name="Google Shape;749;p26"/>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6"/>
            <p:cNvGrpSpPr/>
            <p:nvPr/>
          </p:nvGrpSpPr>
          <p:grpSpPr>
            <a:xfrm>
              <a:off x="7567888" y="4427146"/>
              <a:ext cx="1164759" cy="1151793"/>
              <a:chOff x="1716325" y="4981096"/>
              <a:chExt cx="1164759" cy="1151793"/>
            </a:xfrm>
          </p:grpSpPr>
          <p:sp>
            <p:nvSpPr>
              <p:cNvPr id="753" name="Google Shape;753;p26"/>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6"/>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_1">
    <p:spTree>
      <p:nvGrpSpPr>
        <p:cNvPr id="1" name="Shape 820"/>
        <p:cNvGrpSpPr/>
        <p:nvPr/>
      </p:nvGrpSpPr>
      <p:grpSpPr>
        <a:xfrm>
          <a:off x="0" y="0"/>
          <a:ext cx="0" cy="0"/>
          <a:chOff x="0" y="0"/>
          <a:chExt cx="0" cy="0"/>
        </a:xfrm>
      </p:grpSpPr>
      <p:sp>
        <p:nvSpPr>
          <p:cNvPr id="821" name="Google Shape;821;p29"/>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22" name="Google Shape;822;p29"/>
          <p:cNvSpPr txBox="1">
            <a:spLocks noGrp="1"/>
          </p:cNvSpPr>
          <p:nvPr>
            <p:ph type="subTitle" idx="1"/>
          </p:nvPr>
        </p:nvSpPr>
        <p:spPr>
          <a:xfrm>
            <a:off x="875675" y="2293200"/>
            <a:ext cx="2132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823" name="Google Shape;823;p29"/>
          <p:cNvSpPr txBox="1">
            <a:spLocks noGrp="1"/>
          </p:cNvSpPr>
          <p:nvPr>
            <p:ph type="subTitle" idx="2"/>
          </p:nvPr>
        </p:nvSpPr>
        <p:spPr>
          <a:xfrm>
            <a:off x="3505928" y="2293200"/>
            <a:ext cx="2132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824" name="Google Shape;824;p29"/>
          <p:cNvSpPr txBox="1">
            <a:spLocks noGrp="1"/>
          </p:cNvSpPr>
          <p:nvPr>
            <p:ph type="subTitle" idx="3"/>
          </p:nvPr>
        </p:nvSpPr>
        <p:spPr>
          <a:xfrm>
            <a:off x="875588" y="4031400"/>
            <a:ext cx="2132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825" name="Google Shape;825;p29"/>
          <p:cNvSpPr txBox="1">
            <a:spLocks noGrp="1"/>
          </p:cNvSpPr>
          <p:nvPr>
            <p:ph type="subTitle" idx="4"/>
          </p:nvPr>
        </p:nvSpPr>
        <p:spPr>
          <a:xfrm>
            <a:off x="3505891" y="4031400"/>
            <a:ext cx="2132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826" name="Google Shape;826;p29"/>
          <p:cNvSpPr txBox="1">
            <a:spLocks noGrp="1"/>
          </p:cNvSpPr>
          <p:nvPr>
            <p:ph type="subTitle" idx="5"/>
          </p:nvPr>
        </p:nvSpPr>
        <p:spPr>
          <a:xfrm>
            <a:off x="6136125" y="2293200"/>
            <a:ext cx="2132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827" name="Google Shape;827;p29"/>
          <p:cNvSpPr txBox="1">
            <a:spLocks noGrp="1"/>
          </p:cNvSpPr>
          <p:nvPr>
            <p:ph type="subTitle" idx="6"/>
          </p:nvPr>
        </p:nvSpPr>
        <p:spPr>
          <a:xfrm>
            <a:off x="6136145" y="4031400"/>
            <a:ext cx="2132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828" name="Google Shape;828;p29"/>
          <p:cNvSpPr txBox="1">
            <a:spLocks noGrp="1"/>
          </p:cNvSpPr>
          <p:nvPr>
            <p:ph type="subTitle" idx="7"/>
          </p:nvPr>
        </p:nvSpPr>
        <p:spPr>
          <a:xfrm>
            <a:off x="3505900" y="1974600"/>
            <a:ext cx="21321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829" name="Google Shape;829;p29"/>
          <p:cNvSpPr txBox="1">
            <a:spLocks noGrp="1"/>
          </p:cNvSpPr>
          <p:nvPr>
            <p:ph type="subTitle" idx="8"/>
          </p:nvPr>
        </p:nvSpPr>
        <p:spPr>
          <a:xfrm>
            <a:off x="3505813" y="3712800"/>
            <a:ext cx="21321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830" name="Google Shape;830;p29"/>
          <p:cNvSpPr txBox="1">
            <a:spLocks noGrp="1"/>
          </p:cNvSpPr>
          <p:nvPr>
            <p:ph type="subTitle" idx="9"/>
          </p:nvPr>
        </p:nvSpPr>
        <p:spPr>
          <a:xfrm>
            <a:off x="6136275" y="1974600"/>
            <a:ext cx="21321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831" name="Google Shape;831;p29"/>
          <p:cNvSpPr txBox="1">
            <a:spLocks noGrp="1"/>
          </p:cNvSpPr>
          <p:nvPr>
            <p:ph type="subTitle" idx="13"/>
          </p:nvPr>
        </p:nvSpPr>
        <p:spPr>
          <a:xfrm>
            <a:off x="6136188" y="3712800"/>
            <a:ext cx="21321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832" name="Google Shape;832;p29"/>
          <p:cNvSpPr txBox="1">
            <a:spLocks noGrp="1"/>
          </p:cNvSpPr>
          <p:nvPr>
            <p:ph type="subTitle" idx="14"/>
          </p:nvPr>
        </p:nvSpPr>
        <p:spPr>
          <a:xfrm>
            <a:off x="875675" y="1974600"/>
            <a:ext cx="21321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833" name="Google Shape;833;p29"/>
          <p:cNvSpPr txBox="1">
            <a:spLocks noGrp="1"/>
          </p:cNvSpPr>
          <p:nvPr>
            <p:ph type="subTitle" idx="15"/>
          </p:nvPr>
        </p:nvSpPr>
        <p:spPr>
          <a:xfrm>
            <a:off x="875588" y="3712800"/>
            <a:ext cx="21321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834" name="Google Shape;834;p29"/>
          <p:cNvSpPr txBox="1">
            <a:spLocks noGrp="1"/>
          </p:cNvSpPr>
          <p:nvPr>
            <p:ph type="title" idx="16" hasCustomPrompt="1"/>
          </p:nvPr>
        </p:nvSpPr>
        <p:spPr>
          <a:xfrm>
            <a:off x="1590275" y="1466825"/>
            <a:ext cx="702900" cy="34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35" name="Google Shape;835;p29"/>
          <p:cNvSpPr txBox="1">
            <a:spLocks noGrp="1"/>
          </p:cNvSpPr>
          <p:nvPr>
            <p:ph type="title" idx="17" hasCustomPrompt="1"/>
          </p:nvPr>
        </p:nvSpPr>
        <p:spPr>
          <a:xfrm>
            <a:off x="4220500" y="1466825"/>
            <a:ext cx="702900" cy="34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36" name="Google Shape;836;p29"/>
          <p:cNvSpPr txBox="1">
            <a:spLocks noGrp="1"/>
          </p:cNvSpPr>
          <p:nvPr>
            <p:ph type="title" idx="18" hasCustomPrompt="1"/>
          </p:nvPr>
        </p:nvSpPr>
        <p:spPr>
          <a:xfrm>
            <a:off x="6850725" y="1466825"/>
            <a:ext cx="702900" cy="34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37" name="Google Shape;837;p29"/>
          <p:cNvSpPr txBox="1">
            <a:spLocks noGrp="1"/>
          </p:cNvSpPr>
          <p:nvPr>
            <p:ph type="title" idx="19" hasCustomPrompt="1"/>
          </p:nvPr>
        </p:nvSpPr>
        <p:spPr>
          <a:xfrm>
            <a:off x="1590275" y="3204802"/>
            <a:ext cx="702900" cy="34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38" name="Google Shape;838;p29"/>
          <p:cNvSpPr txBox="1">
            <a:spLocks noGrp="1"/>
          </p:cNvSpPr>
          <p:nvPr>
            <p:ph type="title" idx="20" hasCustomPrompt="1"/>
          </p:nvPr>
        </p:nvSpPr>
        <p:spPr>
          <a:xfrm>
            <a:off x="4220500" y="3204802"/>
            <a:ext cx="702900" cy="34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39" name="Google Shape;839;p29"/>
          <p:cNvSpPr txBox="1">
            <a:spLocks noGrp="1"/>
          </p:cNvSpPr>
          <p:nvPr>
            <p:ph type="title" idx="21" hasCustomPrompt="1"/>
          </p:nvPr>
        </p:nvSpPr>
        <p:spPr>
          <a:xfrm>
            <a:off x="6850725" y="3204802"/>
            <a:ext cx="702900" cy="34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840" name="Google Shape;840;p29"/>
          <p:cNvGrpSpPr/>
          <p:nvPr/>
        </p:nvGrpSpPr>
        <p:grpSpPr>
          <a:xfrm>
            <a:off x="-684788" y="3606815"/>
            <a:ext cx="2980568" cy="2825280"/>
            <a:chOff x="-684788" y="3606815"/>
            <a:chExt cx="2980568" cy="2825280"/>
          </a:xfrm>
        </p:grpSpPr>
        <p:sp>
          <p:nvSpPr>
            <p:cNvPr id="841" name="Google Shape;841;p29"/>
            <p:cNvSpPr/>
            <p:nvPr/>
          </p:nvSpPr>
          <p:spPr>
            <a:xfrm rot="779176">
              <a:off x="-456719" y="3860827"/>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42;p29"/>
            <p:cNvGrpSpPr/>
            <p:nvPr/>
          </p:nvGrpSpPr>
          <p:grpSpPr>
            <a:xfrm>
              <a:off x="-109053" y="4046992"/>
              <a:ext cx="1244524" cy="1461263"/>
              <a:chOff x="-11" y="3355763"/>
              <a:chExt cx="1716348" cy="2015257"/>
            </a:xfrm>
          </p:grpSpPr>
          <p:grpSp>
            <p:nvGrpSpPr>
              <p:cNvPr id="843" name="Google Shape;843;p29"/>
              <p:cNvGrpSpPr/>
              <p:nvPr/>
            </p:nvGrpSpPr>
            <p:grpSpPr>
              <a:xfrm>
                <a:off x="-11" y="3355763"/>
                <a:ext cx="1127495" cy="1472615"/>
                <a:chOff x="1399847" y="734120"/>
                <a:chExt cx="339107" cy="442905"/>
              </a:xfrm>
            </p:grpSpPr>
            <p:sp>
              <p:nvSpPr>
                <p:cNvPr id="844" name="Google Shape;844;p2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29"/>
              <p:cNvGrpSpPr/>
              <p:nvPr/>
            </p:nvGrpSpPr>
            <p:grpSpPr>
              <a:xfrm rot="2844835">
                <a:off x="467399" y="3985813"/>
                <a:ext cx="946766" cy="1236565"/>
                <a:chOff x="1399847" y="734120"/>
                <a:chExt cx="339107" cy="442905"/>
              </a:xfrm>
            </p:grpSpPr>
            <p:sp>
              <p:nvSpPr>
                <p:cNvPr id="848" name="Google Shape;848;p2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1" name="Google Shape;851;p29"/>
          <p:cNvGrpSpPr/>
          <p:nvPr/>
        </p:nvGrpSpPr>
        <p:grpSpPr>
          <a:xfrm>
            <a:off x="6613821" y="3347270"/>
            <a:ext cx="4530747" cy="4055592"/>
            <a:chOff x="6613821" y="3347270"/>
            <a:chExt cx="4530747" cy="4055592"/>
          </a:xfrm>
        </p:grpSpPr>
        <p:sp>
          <p:nvSpPr>
            <p:cNvPr id="852" name="Google Shape;852;p29"/>
            <p:cNvSpPr/>
            <p:nvPr/>
          </p:nvSpPr>
          <p:spPr>
            <a:xfrm rot="-1741481">
              <a:off x="6995193" y="4101395"/>
              <a:ext cx="3768003" cy="2547343"/>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3" name="Google Shape;853;p29"/>
            <p:cNvGrpSpPr/>
            <p:nvPr/>
          </p:nvGrpSpPr>
          <p:grpSpPr>
            <a:xfrm rot="136">
              <a:off x="8449330" y="4042628"/>
              <a:ext cx="859737" cy="1122941"/>
              <a:chOff x="1399847" y="734120"/>
              <a:chExt cx="339107" cy="442905"/>
            </a:xfrm>
          </p:grpSpPr>
          <p:sp>
            <p:nvSpPr>
              <p:cNvPr id="854" name="Google Shape;854;p2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29"/>
            <p:cNvGrpSpPr/>
            <p:nvPr/>
          </p:nvGrpSpPr>
          <p:grpSpPr>
            <a:xfrm rot="1525019">
              <a:off x="7712819" y="4611054"/>
              <a:ext cx="686504" cy="896639"/>
              <a:chOff x="1399847" y="734120"/>
              <a:chExt cx="339107" cy="442905"/>
            </a:xfrm>
          </p:grpSpPr>
          <p:sp>
            <p:nvSpPr>
              <p:cNvPr id="858" name="Google Shape;858;p2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63"/>
        <p:cNvGrpSpPr/>
        <p:nvPr/>
      </p:nvGrpSpPr>
      <p:grpSpPr>
        <a:xfrm>
          <a:off x="0" y="0"/>
          <a:ext cx="0" cy="0"/>
          <a:chOff x="0" y="0"/>
          <a:chExt cx="0" cy="0"/>
        </a:xfrm>
      </p:grpSpPr>
      <p:grpSp>
        <p:nvGrpSpPr>
          <p:cNvPr id="1064" name="Google Shape;1064;p36"/>
          <p:cNvGrpSpPr/>
          <p:nvPr/>
        </p:nvGrpSpPr>
        <p:grpSpPr>
          <a:xfrm>
            <a:off x="-1601907" y="2322105"/>
            <a:ext cx="4726939" cy="4415738"/>
            <a:chOff x="-1601907" y="2322105"/>
            <a:chExt cx="4726939" cy="4415738"/>
          </a:xfrm>
        </p:grpSpPr>
        <p:sp>
          <p:nvSpPr>
            <p:cNvPr id="1065" name="Google Shape;1065;p36"/>
            <p:cNvSpPr/>
            <p:nvPr/>
          </p:nvSpPr>
          <p:spPr>
            <a:xfrm rot="389129">
              <a:off x="-1392404" y="2552750"/>
              <a:ext cx="4307933" cy="3954448"/>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6" name="Google Shape;1066;p36"/>
            <p:cNvGrpSpPr/>
            <p:nvPr/>
          </p:nvGrpSpPr>
          <p:grpSpPr>
            <a:xfrm>
              <a:off x="-249476" y="2636176"/>
              <a:ext cx="1244453" cy="1625328"/>
              <a:chOff x="1399847" y="734120"/>
              <a:chExt cx="339107" cy="442905"/>
            </a:xfrm>
          </p:grpSpPr>
          <p:sp>
            <p:nvSpPr>
              <p:cNvPr id="1067" name="Google Shape;1067;p3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36"/>
            <p:cNvGrpSpPr/>
            <p:nvPr/>
          </p:nvGrpSpPr>
          <p:grpSpPr>
            <a:xfrm>
              <a:off x="197814" y="3483713"/>
              <a:ext cx="1716348" cy="2015257"/>
              <a:chOff x="-11" y="3355763"/>
              <a:chExt cx="1716348" cy="2015257"/>
            </a:xfrm>
          </p:grpSpPr>
          <p:grpSp>
            <p:nvGrpSpPr>
              <p:cNvPr id="1071" name="Google Shape;1071;p36"/>
              <p:cNvGrpSpPr/>
              <p:nvPr/>
            </p:nvGrpSpPr>
            <p:grpSpPr>
              <a:xfrm>
                <a:off x="-11" y="3355763"/>
                <a:ext cx="1127495" cy="1472615"/>
                <a:chOff x="1399847" y="734120"/>
                <a:chExt cx="339107" cy="442905"/>
              </a:xfrm>
            </p:grpSpPr>
            <p:sp>
              <p:nvSpPr>
                <p:cNvPr id="1072" name="Google Shape;1072;p3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36"/>
              <p:cNvGrpSpPr/>
              <p:nvPr/>
            </p:nvGrpSpPr>
            <p:grpSpPr>
              <a:xfrm rot="2844835">
                <a:off x="467399" y="3985813"/>
                <a:ext cx="946766" cy="1236565"/>
                <a:chOff x="1399847" y="734120"/>
                <a:chExt cx="339107" cy="442905"/>
              </a:xfrm>
            </p:grpSpPr>
            <p:sp>
              <p:nvSpPr>
                <p:cNvPr id="1076" name="Google Shape;1076;p3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79" name="Google Shape;1079;p36"/>
          <p:cNvGrpSpPr/>
          <p:nvPr/>
        </p:nvGrpSpPr>
        <p:grpSpPr>
          <a:xfrm>
            <a:off x="5720803" y="1808350"/>
            <a:ext cx="5854015" cy="6018918"/>
            <a:chOff x="5720803" y="1808350"/>
            <a:chExt cx="5854015" cy="6018918"/>
          </a:xfrm>
        </p:grpSpPr>
        <p:sp>
          <p:nvSpPr>
            <p:cNvPr id="1080" name="Google Shape;1080;p36"/>
            <p:cNvSpPr/>
            <p:nvPr/>
          </p:nvSpPr>
          <p:spPr>
            <a:xfrm rot="-2946643">
              <a:off x="6136814" y="3120262"/>
              <a:ext cx="5021992" cy="3395094"/>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36"/>
            <p:cNvGrpSpPr/>
            <p:nvPr/>
          </p:nvGrpSpPr>
          <p:grpSpPr>
            <a:xfrm>
              <a:off x="8177986" y="2807626"/>
              <a:ext cx="1244453" cy="1625328"/>
              <a:chOff x="1399847" y="734120"/>
              <a:chExt cx="339107" cy="442905"/>
            </a:xfrm>
          </p:grpSpPr>
          <p:sp>
            <p:nvSpPr>
              <p:cNvPr id="1082" name="Google Shape;1082;p3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36"/>
            <p:cNvGrpSpPr/>
            <p:nvPr/>
          </p:nvGrpSpPr>
          <p:grpSpPr>
            <a:xfrm>
              <a:off x="6932364" y="3893261"/>
              <a:ext cx="1736575" cy="1421685"/>
              <a:chOff x="7851939" y="-1"/>
              <a:chExt cx="1736575" cy="1421685"/>
            </a:xfrm>
          </p:grpSpPr>
          <p:grpSp>
            <p:nvGrpSpPr>
              <p:cNvPr id="1086" name="Google Shape;1086;p36"/>
              <p:cNvGrpSpPr/>
              <p:nvPr/>
            </p:nvGrpSpPr>
            <p:grpSpPr>
              <a:xfrm>
                <a:off x="7851939" y="-1"/>
                <a:ext cx="996329" cy="1301299"/>
                <a:chOff x="1399847" y="734120"/>
                <a:chExt cx="339107" cy="442905"/>
              </a:xfrm>
            </p:grpSpPr>
            <p:sp>
              <p:nvSpPr>
                <p:cNvPr id="1087" name="Google Shape;1087;p3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36"/>
              <p:cNvGrpSpPr/>
              <p:nvPr/>
            </p:nvGrpSpPr>
            <p:grpSpPr>
              <a:xfrm>
                <a:off x="8708905" y="272832"/>
                <a:ext cx="879608" cy="1148851"/>
                <a:chOff x="1399847" y="734120"/>
                <a:chExt cx="339107" cy="442905"/>
              </a:xfrm>
            </p:grpSpPr>
            <p:sp>
              <p:nvSpPr>
                <p:cNvPr id="1091" name="Google Shape;1091;p36"/>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94"/>
        <p:cNvGrpSpPr/>
        <p:nvPr/>
      </p:nvGrpSpPr>
      <p:grpSpPr>
        <a:xfrm>
          <a:off x="0" y="0"/>
          <a:ext cx="0" cy="0"/>
          <a:chOff x="0" y="0"/>
          <a:chExt cx="0" cy="0"/>
        </a:xfrm>
      </p:grpSpPr>
      <p:grpSp>
        <p:nvGrpSpPr>
          <p:cNvPr id="1095" name="Google Shape;1095;p37"/>
          <p:cNvGrpSpPr/>
          <p:nvPr/>
        </p:nvGrpSpPr>
        <p:grpSpPr>
          <a:xfrm>
            <a:off x="-684788" y="3606815"/>
            <a:ext cx="2980568" cy="2825280"/>
            <a:chOff x="-684788" y="3606815"/>
            <a:chExt cx="2980568" cy="2825280"/>
          </a:xfrm>
        </p:grpSpPr>
        <p:sp>
          <p:nvSpPr>
            <p:cNvPr id="1096" name="Google Shape;1096;p37"/>
            <p:cNvSpPr/>
            <p:nvPr/>
          </p:nvSpPr>
          <p:spPr>
            <a:xfrm rot="779176">
              <a:off x="-456719" y="3860827"/>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37"/>
            <p:cNvGrpSpPr/>
            <p:nvPr/>
          </p:nvGrpSpPr>
          <p:grpSpPr>
            <a:xfrm>
              <a:off x="-109053" y="4046992"/>
              <a:ext cx="1244524" cy="1461263"/>
              <a:chOff x="-11" y="3355763"/>
              <a:chExt cx="1716348" cy="2015257"/>
            </a:xfrm>
          </p:grpSpPr>
          <p:grpSp>
            <p:nvGrpSpPr>
              <p:cNvPr id="1098" name="Google Shape;1098;p37"/>
              <p:cNvGrpSpPr/>
              <p:nvPr/>
            </p:nvGrpSpPr>
            <p:grpSpPr>
              <a:xfrm>
                <a:off x="-11" y="3355763"/>
                <a:ext cx="1127495" cy="1472615"/>
                <a:chOff x="1399847" y="734120"/>
                <a:chExt cx="339107" cy="442905"/>
              </a:xfrm>
            </p:grpSpPr>
            <p:sp>
              <p:nvSpPr>
                <p:cNvPr id="1099" name="Google Shape;1099;p3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37"/>
              <p:cNvGrpSpPr/>
              <p:nvPr/>
            </p:nvGrpSpPr>
            <p:grpSpPr>
              <a:xfrm rot="2844835">
                <a:off x="467399" y="3985813"/>
                <a:ext cx="946766" cy="1236565"/>
                <a:chOff x="1399847" y="734120"/>
                <a:chExt cx="339107" cy="442905"/>
              </a:xfrm>
            </p:grpSpPr>
            <p:sp>
              <p:nvSpPr>
                <p:cNvPr id="1103" name="Google Shape;1103;p3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06" name="Google Shape;1106;p37"/>
          <p:cNvGrpSpPr/>
          <p:nvPr/>
        </p:nvGrpSpPr>
        <p:grpSpPr>
          <a:xfrm>
            <a:off x="6613821" y="3347270"/>
            <a:ext cx="4530747" cy="4055592"/>
            <a:chOff x="6613821" y="3347270"/>
            <a:chExt cx="4530747" cy="4055592"/>
          </a:xfrm>
        </p:grpSpPr>
        <p:sp>
          <p:nvSpPr>
            <p:cNvPr id="1107" name="Google Shape;1107;p37"/>
            <p:cNvSpPr/>
            <p:nvPr/>
          </p:nvSpPr>
          <p:spPr>
            <a:xfrm rot="-1741481">
              <a:off x="6995193" y="4101395"/>
              <a:ext cx="3768003" cy="2547343"/>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37"/>
            <p:cNvGrpSpPr/>
            <p:nvPr/>
          </p:nvGrpSpPr>
          <p:grpSpPr>
            <a:xfrm rot="136">
              <a:off x="8449330" y="4042628"/>
              <a:ext cx="859737" cy="1122941"/>
              <a:chOff x="1399847" y="734120"/>
              <a:chExt cx="339107" cy="442905"/>
            </a:xfrm>
          </p:grpSpPr>
          <p:sp>
            <p:nvSpPr>
              <p:cNvPr id="1109" name="Google Shape;1109;p3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37"/>
            <p:cNvGrpSpPr/>
            <p:nvPr/>
          </p:nvGrpSpPr>
          <p:grpSpPr>
            <a:xfrm rot="1525019">
              <a:off x="7712819" y="4611054"/>
              <a:ext cx="686504" cy="896639"/>
              <a:chOff x="1399847" y="734120"/>
              <a:chExt cx="339107" cy="442905"/>
            </a:xfrm>
          </p:grpSpPr>
          <p:sp>
            <p:nvSpPr>
              <p:cNvPr id="1113" name="Google Shape;1113;p37"/>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1116"/>
        <p:cNvGrpSpPr/>
        <p:nvPr/>
      </p:nvGrpSpPr>
      <p:grpSpPr>
        <a:xfrm>
          <a:off x="0" y="0"/>
          <a:ext cx="0" cy="0"/>
          <a:chOff x="0" y="0"/>
          <a:chExt cx="0" cy="0"/>
        </a:xfrm>
      </p:grpSpPr>
      <p:grpSp>
        <p:nvGrpSpPr>
          <p:cNvPr id="1117" name="Google Shape;1117;p38"/>
          <p:cNvGrpSpPr/>
          <p:nvPr/>
        </p:nvGrpSpPr>
        <p:grpSpPr>
          <a:xfrm>
            <a:off x="7077345" y="2571755"/>
            <a:ext cx="4146296" cy="4544304"/>
            <a:chOff x="7077345" y="2571755"/>
            <a:chExt cx="4146296" cy="4544304"/>
          </a:xfrm>
        </p:grpSpPr>
        <p:sp>
          <p:nvSpPr>
            <p:cNvPr id="1118" name="Google Shape;1118;p38"/>
            <p:cNvSpPr/>
            <p:nvPr/>
          </p:nvSpPr>
          <p:spPr>
            <a:xfrm rot="-3499852">
              <a:off x="7266488" y="3570234"/>
              <a:ext cx="3768010" cy="2547345"/>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38"/>
            <p:cNvGrpSpPr/>
            <p:nvPr/>
          </p:nvGrpSpPr>
          <p:grpSpPr>
            <a:xfrm>
              <a:off x="8016524" y="3355763"/>
              <a:ext cx="1244453" cy="1625328"/>
              <a:chOff x="1399847" y="734120"/>
              <a:chExt cx="339107" cy="442905"/>
            </a:xfrm>
          </p:grpSpPr>
          <p:sp>
            <p:nvSpPr>
              <p:cNvPr id="1120" name="Google Shape;1120;p38"/>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3" name="Google Shape;1123;p38"/>
          <p:cNvGrpSpPr/>
          <p:nvPr/>
        </p:nvGrpSpPr>
        <p:grpSpPr>
          <a:xfrm>
            <a:off x="-860338" y="3355763"/>
            <a:ext cx="2980568" cy="2900783"/>
            <a:chOff x="-860338" y="3355763"/>
            <a:chExt cx="2980568" cy="2900783"/>
          </a:xfrm>
        </p:grpSpPr>
        <p:sp>
          <p:nvSpPr>
            <p:cNvPr id="1124" name="Google Shape;1124;p38"/>
            <p:cNvSpPr/>
            <p:nvPr/>
          </p:nvSpPr>
          <p:spPr>
            <a:xfrm rot="779176">
              <a:off x="-632269" y="3685277"/>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38"/>
            <p:cNvGrpSpPr/>
            <p:nvPr/>
          </p:nvGrpSpPr>
          <p:grpSpPr>
            <a:xfrm>
              <a:off x="-11" y="3355763"/>
              <a:ext cx="1716348" cy="2015257"/>
              <a:chOff x="-11" y="3355763"/>
              <a:chExt cx="1716348" cy="2015257"/>
            </a:xfrm>
          </p:grpSpPr>
          <p:grpSp>
            <p:nvGrpSpPr>
              <p:cNvPr id="1126" name="Google Shape;1126;p38"/>
              <p:cNvGrpSpPr/>
              <p:nvPr/>
            </p:nvGrpSpPr>
            <p:grpSpPr>
              <a:xfrm>
                <a:off x="-11" y="3355763"/>
                <a:ext cx="1127495" cy="1472615"/>
                <a:chOff x="1399847" y="734120"/>
                <a:chExt cx="339107" cy="442905"/>
              </a:xfrm>
            </p:grpSpPr>
            <p:sp>
              <p:nvSpPr>
                <p:cNvPr id="1127" name="Google Shape;1127;p38"/>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8"/>
              <p:cNvGrpSpPr/>
              <p:nvPr/>
            </p:nvGrpSpPr>
            <p:grpSpPr>
              <a:xfrm rot="2844835">
                <a:off x="467399" y="3985813"/>
                <a:ext cx="946766" cy="1236565"/>
                <a:chOff x="1399847" y="734120"/>
                <a:chExt cx="339107" cy="442905"/>
              </a:xfrm>
            </p:grpSpPr>
            <p:sp>
              <p:nvSpPr>
                <p:cNvPr id="1131" name="Google Shape;1131;p38"/>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4" name="Google Shape;1134;p38"/>
          <p:cNvGrpSpPr/>
          <p:nvPr/>
        </p:nvGrpSpPr>
        <p:grpSpPr>
          <a:xfrm>
            <a:off x="-1509417" y="-1972545"/>
            <a:ext cx="4146296" cy="4544304"/>
            <a:chOff x="-1509417" y="-1972545"/>
            <a:chExt cx="4146296" cy="4544304"/>
          </a:xfrm>
        </p:grpSpPr>
        <p:sp>
          <p:nvSpPr>
            <p:cNvPr id="1135" name="Google Shape;1135;p38"/>
            <p:cNvSpPr/>
            <p:nvPr/>
          </p:nvSpPr>
          <p:spPr>
            <a:xfrm rot="-3499852">
              <a:off x="-1320275" y="-974066"/>
              <a:ext cx="3768010" cy="2547345"/>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38"/>
            <p:cNvGrpSpPr/>
            <p:nvPr/>
          </p:nvGrpSpPr>
          <p:grpSpPr>
            <a:xfrm>
              <a:off x="-167013" y="-181744"/>
              <a:ext cx="2081175" cy="1884539"/>
              <a:chOff x="-167013" y="-181744"/>
              <a:chExt cx="2081175" cy="1884539"/>
            </a:xfrm>
          </p:grpSpPr>
          <p:grpSp>
            <p:nvGrpSpPr>
              <p:cNvPr id="1137" name="Google Shape;1137;p38"/>
              <p:cNvGrpSpPr/>
              <p:nvPr/>
            </p:nvGrpSpPr>
            <p:grpSpPr>
              <a:xfrm>
                <a:off x="-167013" y="-181744"/>
                <a:ext cx="1174394" cy="1533868"/>
                <a:chOff x="1399847" y="734120"/>
                <a:chExt cx="339107" cy="442905"/>
              </a:xfrm>
            </p:grpSpPr>
            <p:sp>
              <p:nvSpPr>
                <p:cNvPr id="1138" name="Google Shape;1138;p38"/>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38"/>
              <p:cNvGrpSpPr/>
              <p:nvPr/>
            </p:nvGrpSpPr>
            <p:grpSpPr>
              <a:xfrm rot="2844835">
                <a:off x="665224" y="317588"/>
                <a:ext cx="946766" cy="1236565"/>
                <a:chOff x="1399847" y="734120"/>
                <a:chExt cx="339107" cy="442905"/>
              </a:xfrm>
            </p:grpSpPr>
            <p:sp>
              <p:nvSpPr>
                <p:cNvPr id="1142" name="Google Shape;1142;p38"/>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45" name="Google Shape;1145;p38"/>
          <p:cNvGrpSpPr/>
          <p:nvPr/>
        </p:nvGrpSpPr>
        <p:grpSpPr>
          <a:xfrm>
            <a:off x="7229962" y="-620535"/>
            <a:ext cx="2980568" cy="2825280"/>
            <a:chOff x="7229962" y="-620535"/>
            <a:chExt cx="2980568" cy="2825280"/>
          </a:xfrm>
        </p:grpSpPr>
        <p:sp>
          <p:nvSpPr>
            <p:cNvPr id="1146" name="Google Shape;1146;p38"/>
            <p:cNvSpPr/>
            <p:nvPr/>
          </p:nvSpPr>
          <p:spPr>
            <a:xfrm rot="779176">
              <a:off x="7458031" y="-366523"/>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7" name="Google Shape;1147;p38"/>
            <p:cNvGrpSpPr/>
            <p:nvPr/>
          </p:nvGrpSpPr>
          <p:grpSpPr>
            <a:xfrm>
              <a:off x="7851939" y="-1"/>
              <a:ext cx="1736575" cy="1421685"/>
              <a:chOff x="7851939" y="-1"/>
              <a:chExt cx="1736575" cy="1421685"/>
            </a:xfrm>
          </p:grpSpPr>
          <p:grpSp>
            <p:nvGrpSpPr>
              <p:cNvPr id="1148" name="Google Shape;1148;p38"/>
              <p:cNvGrpSpPr/>
              <p:nvPr/>
            </p:nvGrpSpPr>
            <p:grpSpPr>
              <a:xfrm>
                <a:off x="7851939" y="-1"/>
                <a:ext cx="996329" cy="1301299"/>
                <a:chOff x="1399847" y="734120"/>
                <a:chExt cx="339107" cy="442905"/>
              </a:xfrm>
            </p:grpSpPr>
            <p:sp>
              <p:nvSpPr>
                <p:cNvPr id="1149" name="Google Shape;1149;p38"/>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38"/>
              <p:cNvGrpSpPr/>
              <p:nvPr/>
            </p:nvGrpSpPr>
            <p:grpSpPr>
              <a:xfrm>
                <a:off x="8708905" y="272832"/>
                <a:ext cx="879608" cy="1148851"/>
                <a:chOff x="1399847" y="734120"/>
                <a:chExt cx="339107" cy="442905"/>
              </a:xfrm>
            </p:grpSpPr>
            <p:sp>
              <p:nvSpPr>
                <p:cNvPr id="1153" name="Google Shape;1153;p38"/>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CUSTOM_9_3">
    <p:spTree>
      <p:nvGrpSpPr>
        <p:cNvPr id="1" name="Shape 1156"/>
        <p:cNvGrpSpPr/>
        <p:nvPr/>
      </p:nvGrpSpPr>
      <p:grpSpPr>
        <a:xfrm>
          <a:off x="0" y="0"/>
          <a:ext cx="0" cy="0"/>
          <a:chOff x="0" y="0"/>
          <a:chExt cx="0" cy="0"/>
        </a:xfrm>
      </p:grpSpPr>
      <p:grpSp>
        <p:nvGrpSpPr>
          <p:cNvPr id="1157" name="Google Shape;1157;p39"/>
          <p:cNvGrpSpPr/>
          <p:nvPr/>
        </p:nvGrpSpPr>
        <p:grpSpPr>
          <a:xfrm>
            <a:off x="7357596" y="2710827"/>
            <a:ext cx="4283658" cy="4544763"/>
            <a:chOff x="7357596" y="2710827"/>
            <a:chExt cx="4283658" cy="4544763"/>
          </a:xfrm>
        </p:grpSpPr>
        <p:sp>
          <p:nvSpPr>
            <p:cNvPr id="1158" name="Google Shape;1158;p39"/>
            <p:cNvSpPr/>
            <p:nvPr/>
          </p:nvSpPr>
          <p:spPr>
            <a:xfrm rot="-3222028">
              <a:off x="7615433" y="3709545"/>
              <a:ext cx="3767985" cy="2547326"/>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9" name="Google Shape;1159;p39"/>
            <p:cNvGrpSpPr/>
            <p:nvPr/>
          </p:nvGrpSpPr>
          <p:grpSpPr>
            <a:xfrm>
              <a:off x="8142063" y="3914800"/>
              <a:ext cx="1309953" cy="1506764"/>
              <a:chOff x="8142063" y="3914800"/>
              <a:chExt cx="1309953" cy="1506764"/>
            </a:xfrm>
          </p:grpSpPr>
          <p:grpSp>
            <p:nvGrpSpPr>
              <p:cNvPr id="1160" name="Google Shape;1160;p39"/>
              <p:cNvGrpSpPr/>
              <p:nvPr/>
            </p:nvGrpSpPr>
            <p:grpSpPr>
              <a:xfrm>
                <a:off x="8687075" y="3914800"/>
                <a:ext cx="764941" cy="999025"/>
                <a:chOff x="-68" y="3879062"/>
                <a:chExt cx="846642" cy="1105850"/>
              </a:xfrm>
            </p:grpSpPr>
            <p:sp>
              <p:nvSpPr>
                <p:cNvPr id="1161" name="Google Shape;1161;p39"/>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39"/>
              <p:cNvGrpSpPr/>
              <p:nvPr/>
            </p:nvGrpSpPr>
            <p:grpSpPr>
              <a:xfrm>
                <a:off x="8142063" y="4269771"/>
                <a:ext cx="1164759" cy="1151793"/>
                <a:chOff x="1716325" y="4981096"/>
                <a:chExt cx="1164759" cy="1151793"/>
              </a:xfrm>
            </p:grpSpPr>
            <p:sp>
              <p:nvSpPr>
                <p:cNvPr id="1165" name="Google Shape;1165;p39"/>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8" name="Google Shape;1168;p39"/>
          <p:cNvGrpSpPr/>
          <p:nvPr/>
        </p:nvGrpSpPr>
        <p:grpSpPr>
          <a:xfrm>
            <a:off x="-863788" y="3661265"/>
            <a:ext cx="2980568" cy="2825280"/>
            <a:chOff x="-863788" y="3661265"/>
            <a:chExt cx="2980568" cy="2825280"/>
          </a:xfrm>
        </p:grpSpPr>
        <p:sp>
          <p:nvSpPr>
            <p:cNvPr id="1169" name="Google Shape;1169;p39"/>
            <p:cNvSpPr/>
            <p:nvPr/>
          </p:nvSpPr>
          <p:spPr>
            <a:xfrm rot="779176">
              <a:off x="-635719" y="3915277"/>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39"/>
            <p:cNvGrpSpPr/>
            <p:nvPr/>
          </p:nvGrpSpPr>
          <p:grpSpPr>
            <a:xfrm>
              <a:off x="-197286" y="3902796"/>
              <a:ext cx="1514431" cy="1788395"/>
              <a:chOff x="-197286" y="3902796"/>
              <a:chExt cx="1514431" cy="1788395"/>
            </a:xfrm>
          </p:grpSpPr>
          <p:grpSp>
            <p:nvGrpSpPr>
              <p:cNvPr id="1171" name="Google Shape;1171;p39"/>
              <p:cNvGrpSpPr/>
              <p:nvPr/>
            </p:nvGrpSpPr>
            <p:grpSpPr>
              <a:xfrm>
                <a:off x="-145626" y="3902796"/>
                <a:ext cx="783229" cy="1023022"/>
                <a:chOff x="-68" y="3879062"/>
                <a:chExt cx="846642" cy="1105850"/>
              </a:xfrm>
            </p:grpSpPr>
            <p:sp>
              <p:nvSpPr>
                <p:cNvPr id="1172" name="Google Shape;1172;p39"/>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39"/>
              <p:cNvGrpSpPr/>
              <p:nvPr/>
            </p:nvGrpSpPr>
            <p:grpSpPr>
              <a:xfrm rot="-2564895">
                <a:off x="21203" y="4401578"/>
                <a:ext cx="1077453" cy="1065459"/>
                <a:chOff x="1716325" y="4981096"/>
                <a:chExt cx="1164759" cy="1151793"/>
              </a:xfrm>
            </p:grpSpPr>
            <p:sp>
              <p:nvSpPr>
                <p:cNvPr id="1176" name="Google Shape;1176;p39"/>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grpSp>
        <p:nvGrpSpPr>
          <p:cNvPr id="35" name="Google Shape;35;p3"/>
          <p:cNvGrpSpPr/>
          <p:nvPr/>
        </p:nvGrpSpPr>
        <p:grpSpPr>
          <a:xfrm>
            <a:off x="6612262" y="-2056277"/>
            <a:ext cx="4548265" cy="4220667"/>
            <a:chOff x="6612262" y="-2056277"/>
            <a:chExt cx="4548265" cy="4220667"/>
          </a:xfrm>
        </p:grpSpPr>
        <p:sp>
          <p:nvSpPr>
            <p:cNvPr id="36" name="Google Shape;36;p3"/>
            <p:cNvSpPr/>
            <p:nvPr/>
          </p:nvSpPr>
          <p:spPr>
            <a:xfrm rot="-8756420">
              <a:off x="7002389" y="-1219615"/>
              <a:ext cx="3768010" cy="2547344"/>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rot="860392">
              <a:off x="8324225" y="91383"/>
              <a:ext cx="883114" cy="1153430"/>
              <a:chOff x="1399847" y="734120"/>
              <a:chExt cx="339107" cy="442905"/>
            </a:xfrm>
          </p:grpSpPr>
          <p:sp>
            <p:nvSpPr>
              <p:cNvPr id="38" name="Google Shape;38;p3"/>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41;p3"/>
          <p:cNvGrpSpPr/>
          <p:nvPr/>
        </p:nvGrpSpPr>
        <p:grpSpPr>
          <a:xfrm>
            <a:off x="-784300" y="3580969"/>
            <a:ext cx="2714412" cy="2525863"/>
            <a:chOff x="-784300" y="3580969"/>
            <a:chExt cx="2714412" cy="2525863"/>
          </a:xfrm>
        </p:grpSpPr>
        <p:sp>
          <p:nvSpPr>
            <p:cNvPr id="42" name="Google Shape;42;p3"/>
            <p:cNvSpPr/>
            <p:nvPr/>
          </p:nvSpPr>
          <p:spPr>
            <a:xfrm rot="296131">
              <a:off x="-689311" y="3685269"/>
              <a:ext cx="2524434" cy="2317264"/>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3"/>
            <p:cNvGrpSpPr/>
            <p:nvPr/>
          </p:nvGrpSpPr>
          <p:grpSpPr>
            <a:xfrm rot="2844838">
              <a:off x="686184" y="4441889"/>
              <a:ext cx="843135" cy="1101214"/>
              <a:chOff x="1399847" y="734120"/>
              <a:chExt cx="339107" cy="442905"/>
            </a:xfrm>
          </p:grpSpPr>
          <p:sp>
            <p:nvSpPr>
              <p:cNvPr id="44" name="Google Shape;44;p3"/>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3"/>
            <p:cNvGrpSpPr/>
            <p:nvPr/>
          </p:nvGrpSpPr>
          <p:grpSpPr>
            <a:xfrm>
              <a:off x="-197864" y="3898806"/>
              <a:ext cx="835965" cy="1091849"/>
              <a:chOff x="1399847" y="734120"/>
              <a:chExt cx="339107" cy="442905"/>
            </a:xfrm>
          </p:grpSpPr>
          <p:sp>
            <p:nvSpPr>
              <p:cNvPr id="48" name="Google Shape;48;p3"/>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 name="Google Shape;51;p3"/>
          <p:cNvGrpSpPr/>
          <p:nvPr/>
        </p:nvGrpSpPr>
        <p:grpSpPr>
          <a:xfrm>
            <a:off x="6869431" y="3240359"/>
            <a:ext cx="4547943" cy="4242023"/>
            <a:chOff x="6869431" y="3240359"/>
            <a:chExt cx="4547943" cy="4242023"/>
          </a:xfrm>
        </p:grpSpPr>
        <p:sp>
          <p:nvSpPr>
            <p:cNvPr id="52" name="Google Shape;52;p3"/>
            <p:cNvSpPr/>
            <p:nvPr/>
          </p:nvSpPr>
          <p:spPr>
            <a:xfrm rot="-2087596">
              <a:off x="7259386" y="4087694"/>
              <a:ext cx="3768032" cy="2547352"/>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rot="-396810">
              <a:off x="8384640" y="4195171"/>
              <a:ext cx="762297" cy="995632"/>
              <a:chOff x="1399847" y="734120"/>
              <a:chExt cx="339107" cy="442905"/>
            </a:xfrm>
          </p:grpSpPr>
          <p:sp>
            <p:nvSpPr>
              <p:cNvPr id="54" name="Google Shape;54;p3"/>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 name="Google Shape;57;p3"/>
          <p:cNvSpPr txBox="1">
            <a:spLocks noGrp="1"/>
          </p:cNvSpPr>
          <p:nvPr>
            <p:ph type="title"/>
          </p:nvPr>
        </p:nvSpPr>
        <p:spPr>
          <a:xfrm>
            <a:off x="801700" y="2704450"/>
            <a:ext cx="4211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8" name="Google Shape;58;p3"/>
          <p:cNvSpPr txBox="1">
            <a:spLocks noGrp="1"/>
          </p:cNvSpPr>
          <p:nvPr>
            <p:ph type="title" idx="2" hasCustomPrompt="1"/>
          </p:nvPr>
        </p:nvSpPr>
        <p:spPr>
          <a:xfrm>
            <a:off x="2303253" y="1293800"/>
            <a:ext cx="120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9" name="Google Shape;59;p3"/>
          <p:cNvSpPr txBox="1">
            <a:spLocks noGrp="1"/>
          </p:cNvSpPr>
          <p:nvPr>
            <p:ph type="subTitle" idx="1"/>
          </p:nvPr>
        </p:nvSpPr>
        <p:spPr>
          <a:xfrm>
            <a:off x="801700" y="3741150"/>
            <a:ext cx="4211700" cy="38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2" name="Google Shape;82;p5"/>
          <p:cNvSpPr txBox="1">
            <a:spLocks noGrp="1"/>
          </p:cNvSpPr>
          <p:nvPr>
            <p:ph type="subTitle" idx="1"/>
          </p:nvPr>
        </p:nvSpPr>
        <p:spPr>
          <a:xfrm>
            <a:off x="2647500" y="2237277"/>
            <a:ext cx="5064000" cy="6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3" name="Google Shape;83;p5"/>
          <p:cNvSpPr txBox="1">
            <a:spLocks noGrp="1"/>
          </p:cNvSpPr>
          <p:nvPr>
            <p:ph type="subTitle" idx="2"/>
          </p:nvPr>
        </p:nvSpPr>
        <p:spPr>
          <a:xfrm>
            <a:off x="1432500" y="3558633"/>
            <a:ext cx="5064000" cy="65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solidFill>
                  <a:schemeClr val="dk1"/>
                </a:solidFill>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84" name="Google Shape;84;p5"/>
          <p:cNvSpPr txBox="1">
            <a:spLocks noGrp="1"/>
          </p:cNvSpPr>
          <p:nvPr>
            <p:ph type="subTitle" idx="3"/>
          </p:nvPr>
        </p:nvSpPr>
        <p:spPr>
          <a:xfrm>
            <a:off x="2647500" y="1918675"/>
            <a:ext cx="50640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85" name="Google Shape;85;p5"/>
          <p:cNvSpPr txBox="1">
            <a:spLocks noGrp="1"/>
          </p:cNvSpPr>
          <p:nvPr>
            <p:ph type="subTitle" idx="4"/>
          </p:nvPr>
        </p:nvSpPr>
        <p:spPr>
          <a:xfrm>
            <a:off x="1432513" y="3240025"/>
            <a:ext cx="50640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algn="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grpSp>
        <p:nvGrpSpPr>
          <p:cNvPr id="86" name="Google Shape;86;p5"/>
          <p:cNvGrpSpPr/>
          <p:nvPr/>
        </p:nvGrpSpPr>
        <p:grpSpPr>
          <a:xfrm>
            <a:off x="6304194" y="3240027"/>
            <a:ext cx="4523417" cy="4020616"/>
            <a:chOff x="6647269" y="3427702"/>
            <a:chExt cx="4523417" cy="4020616"/>
          </a:xfrm>
        </p:grpSpPr>
        <p:sp>
          <p:nvSpPr>
            <p:cNvPr id="87" name="Google Shape;87;p5"/>
            <p:cNvSpPr/>
            <p:nvPr/>
          </p:nvSpPr>
          <p:spPr>
            <a:xfrm rot="-1684067">
              <a:off x="7024988" y="4164347"/>
              <a:ext cx="3767978" cy="2547325"/>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5"/>
            <p:cNvGrpSpPr/>
            <p:nvPr/>
          </p:nvGrpSpPr>
          <p:grpSpPr>
            <a:xfrm>
              <a:off x="7934638" y="3818788"/>
              <a:ext cx="1525378" cy="1740326"/>
              <a:chOff x="7934638" y="3818788"/>
              <a:chExt cx="1525378" cy="1740326"/>
            </a:xfrm>
          </p:grpSpPr>
          <p:grpSp>
            <p:nvGrpSpPr>
              <p:cNvPr id="89" name="Google Shape;89;p5"/>
              <p:cNvGrpSpPr/>
              <p:nvPr/>
            </p:nvGrpSpPr>
            <p:grpSpPr>
              <a:xfrm>
                <a:off x="8695075" y="3818788"/>
                <a:ext cx="764941" cy="999025"/>
                <a:chOff x="-68" y="3879062"/>
                <a:chExt cx="846642" cy="1105850"/>
              </a:xfrm>
            </p:grpSpPr>
            <p:sp>
              <p:nvSpPr>
                <p:cNvPr id="90" name="Google Shape;90;p5"/>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5"/>
              <p:cNvGrpSpPr/>
              <p:nvPr/>
            </p:nvGrpSpPr>
            <p:grpSpPr>
              <a:xfrm>
                <a:off x="7934638" y="4407321"/>
                <a:ext cx="1164759" cy="1151793"/>
                <a:chOff x="1716325" y="4981096"/>
                <a:chExt cx="1164759" cy="1151793"/>
              </a:xfrm>
            </p:grpSpPr>
            <p:sp>
              <p:nvSpPr>
                <p:cNvPr id="94" name="Google Shape;94;p5"/>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7" name="Google Shape;97;p5"/>
          <p:cNvGrpSpPr/>
          <p:nvPr/>
        </p:nvGrpSpPr>
        <p:grpSpPr>
          <a:xfrm>
            <a:off x="-983111" y="2949260"/>
            <a:ext cx="3392413" cy="3589105"/>
            <a:chOff x="-1356948" y="3188660"/>
            <a:chExt cx="3392413" cy="3589105"/>
          </a:xfrm>
        </p:grpSpPr>
        <p:sp>
          <p:nvSpPr>
            <p:cNvPr id="98" name="Google Shape;98;p5"/>
            <p:cNvSpPr/>
            <p:nvPr/>
          </p:nvSpPr>
          <p:spPr>
            <a:xfrm rot="3663571" flipH="1">
              <a:off x="-1070683" y="3824582"/>
              <a:ext cx="2819883" cy="2317262"/>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5"/>
            <p:cNvGrpSpPr/>
            <p:nvPr/>
          </p:nvGrpSpPr>
          <p:grpSpPr>
            <a:xfrm>
              <a:off x="-153601" y="4092583"/>
              <a:ext cx="783229" cy="1023022"/>
              <a:chOff x="-68" y="3879062"/>
              <a:chExt cx="846642" cy="1105850"/>
            </a:xfrm>
          </p:grpSpPr>
          <p:sp>
            <p:nvSpPr>
              <p:cNvPr id="100" name="Google Shape;100;p5"/>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 name="Google Shape;105;p6"/>
          <p:cNvSpPr/>
          <p:nvPr/>
        </p:nvSpPr>
        <p:spPr>
          <a:xfrm rot="779176">
            <a:off x="-1036169" y="3824577"/>
            <a:ext cx="2524430"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4118281">
            <a:off x="7748662" y="3377138"/>
            <a:ext cx="3767994" cy="2547338"/>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6"/>
          <p:cNvGrpSpPr/>
          <p:nvPr/>
        </p:nvGrpSpPr>
        <p:grpSpPr>
          <a:xfrm>
            <a:off x="8583132" y="3941412"/>
            <a:ext cx="846642" cy="1105850"/>
            <a:chOff x="-68" y="3879062"/>
            <a:chExt cx="846642" cy="1105850"/>
          </a:xfrm>
        </p:grpSpPr>
        <p:sp>
          <p:nvSpPr>
            <p:cNvPr id="108" name="Google Shape;108;p6"/>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6"/>
          <p:cNvGrpSpPr/>
          <p:nvPr/>
        </p:nvGrpSpPr>
        <p:grpSpPr>
          <a:xfrm>
            <a:off x="-356337" y="4284571"/>
            <a:ext cx="1164759" cy="1151793"/>
            <a:chOff x="1716325" y="4981096"/>
            <a:chExt cx="1164759" cy="1151793"/>
          </a:xfrm>
        </p:grpSpPr>
        <p:sp>
          <p:nvSpPr>
            <p:cNvPr id="112" name="Google Shape;112;p6"/>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2241450" y="895859"/>
            <a:ext cx="46611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6" name="Google Shape;186;p9"/>
          <p:cNvSpPr txBox="1">
            <a:spLocks noGrp="1"/>
          </p:cNvSpPr>
          <p:nvPr>
            <p:ph type="subTitle" idx="1"/>
          </p:nvPr>
        </p:nvSpPr>
        <p:spPr>
          <a:xfrm>
            <a:off x="2241575" y="1959340"/>
            <a:ext cx="4661100" cy="24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87" name="Google Shape;187;p9"/>
          <p:cNvGrpSpPr/>
          <p:nvPr/>
        </p:nvGrpSpPr>
        <p:grpSpPr>
          <a:xfrm>
            <a:off x="-1194136" y="533845"/>
            <a:ext cx="3319618" cy="4505644"/>
            <a:chOff x="-1194136" y="533845"/>
            <a:chExt cx="3319618" cy="4505644"/>
          </a:xfrm>
        </p:grpSpPr>
        <p:grpSp>
          <p:nvGrpSpPr>
            <p:cNvPr id="188" name="Google Shape;188;p9"/>
            <p:cNvGrpSpPr/>
            <p:nvPr/>
          </p:nvGrpSpPr>
          <p:grpSpPr>
            <a:xfrm>
              <a:off x="-1194136" y="1659343"/>
              <a:ext cx="3319618" cy="3380146"/>
              <a:chOff x="-1194136" y="1223943"/>
              <a:chExt cx="3319618" cy="3380146"/>
            </a:xfrm>
          </p:grpSpPr>
          <p:sp>
            <p:nvSpPr>
              <p:cNvPr id="189" name="Google Shape;189;p9"/>
              <p:cNvSpPr/>
              <p:nvPr/>
            </p:nvSpPr>
            <p:spPr>
              <a:xfrm rot="3414726">
                <a:off x="-796547" y="1755384"/>
                <a:ext cx="2524440" cy="2317265"/>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9"/>
              <p:cNvGrpSpPr/>
              <p:nvPr/>
            </p:nvGrpSpPr>
            <p:grpSpPr>
              <a:xfrm>
                <a:off x="-294510" y="1615580"/>
                <a:ext cx="1082631" cy="1413974"/>
                <a:chOff x="1399847" y="734120"/>
                <a:chExt cx="339107" cy="442905"/>
              </a:xfrm>
            </p:grpSpPr>
            <p:sp>
              <p:nvSpPr>
                <p:cNvPr id="191" name="Google Shape;191;p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9"/>
              <p:cNvGrpSpPr/>
              <p:nvPr/>
            </p:nvGrpSpPr>
            <p:grpSpPr>
              <a:xfrm rot="2844835">
                <a:off x="90362" y="2664413"/>
                <a:ext cx="946766" cy="1236565"/>
                <a:chOff x="1399847" y="734120"/>
                <a:chExt cx="339107" cy="442905"/>
              </a:xfrm>
            </p:grpSpPr>
            <p:sp>
              <p:nvSpPr>
                <p:cNvPr id="195" name="Google Shape;195;p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8" name="Google Shape;198;p9"/>
            <p:cNvSpPr/>
            <p:nvPr/>
          </p:nvSpPr>
          <p:spPr>
            <a:xfrm>
              <a:off x="-1194128" y="668350"/>
              <a:ext cx="2512045" cy="1261204"/>
            </a:xfrm>
            <a:custGeom>
              <a:avLst/>
              <a:gdLst/>
              <a:ahLst/>
              <a:cxnLst/>
              <a:rect l="l" t="t" r="r" b="b"/>
              <a:pathLst>
                <a:path w="14596" h="7328" extrusionOk="0">
                  <a:moveTo>
                    <a:pt x="9313" y="0"/>
                  </a:moveTo>
                  <a:cubicBezTo>
                    <a:pt x="8121" y="0"/>
                    <a:pt x="6930" y="89"/>
                    <a:pt x="5755" y="259"/>
                  </a:cubicBezTo>
                  <a:cubicBezTo>
                    <a:pt x="5121" y="349"/>
                    <a:pt x="4497" y="465"/>
                    <a:pt x="3881" y="607"/>
                  </a:cubicBezTo>
                  <a:cubicBezTo>
                    <a:pt x="3337" y="732"/>
                    <a:pt x="2793" y="848"/>
                    <a:pt x="2267" y="1027"/>
                  </a:cubicBezTo>
                  <a:cubicBezTo>
                    <a:pt x="1749" y="1196"/>
                    <a:pt x="1187" y="1419"/>
                    <a:pt x="813" y="1812"/>
                  </a:cubicBezTo>
                  <a:cubicBezTo>
                    <a:pt x="268" y="2383"/>
                    <a:pt x="1" y="3355"/>
                    <a:pt x="714" y="3908"/>
                  </a:cubicBezTo>
                  <a:cubicBezTo>
                    <a:pt x="937" y="4087"/>
                    <a:pt x="1125" y="4247"/>
                    <a:pt x="991" y="4559"/>
                  </a:cubicBezTo>
                  <a:cubicBezTo>
                    <a:pt x="911" y="4738"/>
                    <a:pt x="768" y="4934"/>
                    <a:pt x="759" y="5139"/>
                  </a:cubicBezTo>
                  <a:cubicBezTo>
                    <a:pt x="741" y="5362"/>
                    <a:pt x="822" y="5585"/>
                    <a:pt x="920" y="5782"/>
                  </a:cubicBezTo>
                  <a:cubicBezTo>
                    <a:pt x="1071" y="6049"/>
                    <a:pt x="1285" y="6263"/>
                    <a:pt x="1535" y="6433"/>
                  </a:cubicBezTo>
                  <a:cubicBezTo>
                    <a:pt x="1928" y="6700"/>
                    <a:pt x="2401" y="6852"/>
                    <a:pt x="2864" y="6959"/>
                  </a:cubicBezTo>
                  <a:cubicBezTo>
                    <a:pt x="3916" y="7218"/>
                    <a:pt x="4990" y="7327"/>
                    <a:pt x="6068" y="7327"/>
                  </a:cubicBezTo>
                  <a:cubicBezTo>
                    <a:pt x="7331" y="7327"/>
                    <a:pt x="8599" y="7177"/>
                    <a:pt x="9841" y="6941"/>
                  </a:cubicBezTo>
                  <a:cubicBezTo>
                    <a:pt x="10438" y="6834"/>
                    <a:pt x="11045" y="6736"/>
                    <a:pt x="11634" y="6549"/>
                  </a:cubicBezTo>
                  <a:cubicBezTo>
                    <a:pt x="12178" y="6379"/>
                    <a:pt x="12927" y="6103"/>
                    <a:pt x="13133" y="5523"/>
                  </a:cubicBezTo>
                  <a:cubicBezTo>
                    <a:pt x="13266" y="5166"/>
                    <a:pt x="13088" y="4827"/>
                    <a:pt x="13115" y="4470"/>
                  </a:cubicBezTo>
                  <a:cubicBezTo>
                    <a:pt x="13141" y="4140"/>
                    <a:pt x="13454" y="3979"/>
                    <a:pt x="13677" y="3792"/>
                  </a:cubicBezTo>
                  <a:cubicBezTo>
                    <a:pt x="14596" y="3034"/>
                    <a:pt x="14444" y="1526"/>
                    <a:pt x="13570" y="804"/>
                  </a:cubicBezTo>
                  <a:cubicBezTo>
                    <a:pt x="12927" y="259"/>
                    <a:pt x="12035" y="135"/>
                    <a:pt x="11179" y="72"/>
                  </a:cubicBezTo>
                  <a:cubicBezTo>
                    <a:pt x="10617" y="27"/>
                    <a:pt x="10046" y="10"/>
                    <a:pt x="9484" y="1"/>
                  </a:cubicBezTo>
                  <a:cubicBezTo>
                    <a:pt x="9427" y="0"/>
                    <a:pt x="9370" y="0"/>
                    <a:pt x="9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9"/>
            <p:cNvGrpSpPr/>
            <p:nvPr/>
          </p:nvGrpSpPr>
          <p:grpSpPr>
            <a:xfrm>
              <a:off x="-391500" y="533845"/>
              <a:ext cx="1101825" cy="1439087"/>
              <a:chOff x="1399847" y="734120"/>
              <a:chExt cx="339107" cy="442905"/>
            </a:xfrm>
          </p:grpSpPr>
          <p:sp>
            <p:nvSpPr>
              <p:cNvPr id="200" name="Google Shape;200;p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 name="Google Shape;203;p9"/>
          <p:cNvGrpSpPr/>
          <p:nvPr/>
        </p:nvGrpSpPr>
        <p:grpSpPr>
          <a:xfrm>
            <a:off x="7772836" y="310203"/>
            <a:ext cx="2874321" cy="4543083"/>
            <a:chOff x="7772836" y="310203"/>
            <a:chExt cx="2874321" cy="4543083"/>
          </a:xfrm>
        </p:grpSpPr>
        <p:sp>
          <p:nvSpPr>
            <p:cNvPr id="204" name="Google Shape;204;p9"/>
            <p:cNvSpPr/>
            <p:nvPr/>
          </p:nvSpPr>
          <p:spPr>
            <a:xfrm rot="-5091949">
              <a:off x="7325997" y="1589206"/>
              <a:ext cx="3767998" cy="2547347"/>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9"/>
            <p:cNvGrpSpPr/>
            <p:nvPr/>
          </p:nvGrpSpPr>
          <p:grpSpPr>
            <a:xfrm rot="758281">
              <a:off x="8247215" y="2900681"/>
              <a:ext cx="1082614" cy="1413953"/>
              <a:chOff x="1399847" y="734120"/>
              <a:chExt cx="339107" cy="442905"/>
            </a:xfrm>
          </p:grpSpPr>
          <p:sp>
            <p:nvSpPr>
              <p:cNvPr id="206" name="Google Shape;206;p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9"/>
            <p:cNvSpPr/>
            <p:nvPr/>
          </p:nvSpPr>
          <p:spPr>
            <a:xfrm>
              <a:off x="8060760" y="454437"/>
              <a:ext cx="2512045" cy="1261204"/>
            </a:xfrm>
            <a:custGeom>
              <a:avLst/>
              <a:gdLst/>
              <a:ahLst/>
              <a:cxnLst/>
              <a:rect l="l" t="t" r="r" b="b"/>
              <a:pathLst>
                <a:path w="14596" h="7328" extrusionOk="0">
                  <a:moveTo>
                    <a:pt x="9313" y="0"/>
                  </a:moveTo>
                  <a:cubicBezTo>
                    <a:pt x="8121" y="0"/>
                    <a:pt x="6930" y="89"/>
                    <a:pt x="5755" y="259"/>
                  </a:cubicBezTo>
                  <a:cubicBezTo>
                    <a:pt x="5121" y="349"/>
                    <a:pt x="4497" y="465"/>
                    <a:pt x="3881" y="607"/>
                  </a:cubicBezTo>
                  <a:cubicBezTo>
                    <a:pt x="3337" y="732"/>
                    <a:pt x="2793" y="848"/>
                    <a:pt x="2267" y="1027"/>
                  </a:cubicBezTo>
                  <a:cubicBezTo>
                    <a:pt x="1749" y="1196"/>
                    <a:pt x="1187" y="1419"/>
                    <a:pt x="813" y="1812"/>
                  </a:cubicBezTo>
                  <a:cubicBezTo>
                    <a:pt x="268" y="2383"/>
                    <a:pt x="1" y="3355"/>
                    <a:pt x="714" y="3908"/>
                  </a:cubicBezTo>
                  <a:cubicBezTo>
                    <a:pt x="937" y="4087"/>
                    <a:pt x="1125" y="4247"/>
                    <a:pt x="991" y="4559"/>
                  </a:cubicBezTo>
                  <a:cubicBezTo>
                    <a:pt x="911" y="4738"/>
                    <a:pt x="768" y="4934"/>
                    <a:pt x="759" y="5139"/>
                  </a:cubicBezTo>
                  <a:cubicBezTo>
                    <a:pt x="741" y="5362"/>
                    <a:pt x="822" y="5585"/>
                    <a:pt x="920" y="5782"/>
                  </a:cubicBezTo>
                  <a:cubicBezTo>
                    <a:pt x="1071" y="6049"/>
                    <a:pt x="1285" y="6263"/>
                    <a:pt x="1535" y="6433"/>
                  </a:cubicBezTo>
                  <a:cubicBezTo>
                    <a:pt x="1928" y="6700"/>
                    <a:pt x="2401" y="6852"/>
                    <a:pt x="2864" y="6959"/>
                  </a:cubicBezTo>
                  <a:cubicBezTo>
                    <a:pt x="3916" y="7218"/>
                    <a:pt x="4990" y="7327"/>
                    <a:pt x="6068" y="7327"/>
                  </a:cubicBezTo>
                  <a:cubicBezTo>
                    <a:pt x="7331" y="7327"/>
                    <a:pt x="8599" y="7177"/>
                    <a:pt x="9841" y="6941"/>
                  </a:cubicBezTo>
                  <a:cubicBezTo>
                    <a:pt x="10438" y="6834"/>
                    <a:pt x="11045" y="6736"/>
                    <a:pt x="11634" y="6549"/>
                  </a:cubicBezTo>
                  <a:cubicBezTo>
                    <a:pt x="12178" y="6379"/>
                    <a:pt x="12927" y="6103"/>
                    <a:pt x="13133" y="5523"/>
                  </a:cubicBezTo>
                  <a:cubicBezTo>
                    <a:pt x="13266" y="5166"/>
                    <a:pt x="13088" y="4827"/>
                    <a:pt x="13115" y="4470"/>
                  </a:cubicBezTo>
                  <a:cubicBezTo>
                    <a:pt x="13141" y="4140"/>
                    <a:pt x="13454" y="3979"/>
                    <a:pt x="13677" y="3792"/>
                  </a:cubicBezTo>
                  <a:cubicBezTo>
                    <a:pt x="14596" y="3034"/>
                    <a:pt x="14444" y="1526"/>
                    <a:pt x="13570" y="804"/>
                  </a:cubicBezTo>
                  <a:cubicBezTo>
                    <a:pt x="12927" y="259"/>
                    <a:pt x="12035" y="135"/>
                    <a:pt x="11179" y="72"/>
                  </a:cubicBezTo>
                  <a:cubicBezTo>
                    <a:pt x="10617" y="27"/>
                    <a:pt x="10046" y="10"/>
                    <a:pt x="9484" y="1"/>
                  </a:cubicBezTo>
                  <a:cubicBezTo>
                    <a:pt x="9427" y="0"/>
                    <a:pt x="9370" y="0"/>
                    <a:pt x="9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9"/>
            <p:cNvGrpSpPr/>
            <p:nvPr/>
          </p:nvGrpSpPr>
          <p:grpSpPr>
            <a:xfrm>
              <a:off x="7879988" y="1657270"/>
              <a:ext cx="1101825" cy="1439087"/>
              <a:chOff x="1399847" y="734120"/>
              <a:chExt cx="339107" cy="442905"/>
            </a:xfrm>
          </p:grpSpPr>
          <p:sp>
            <p:nvSpPr>
              <p:cNvPr id="211" name="Google Shape;211;p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9"/>
            <p:cNvGrpSpPr/>
            <p:nvPr/>
          </p:nvGrpSpPr>
          <p:grpSpPr>
            <a:xfrm rot="1903290">
              <a:off x="8315133" y="466743"/>
              <a:ext cx="946780" cy="1236583"/>
              <a:chOff x="1399847" y="734120"/>
              <a:chExt cx="339107" cy="442905"/>
            </a:xfrm>
          </p:grpSpPr>
          <p:sp>
            <p:nvSpPr>
              <p:cNvPr id="215" name="Google Shape;215;p9"/>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28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_1">
    <p:spTree>
      <p:nvGrpSpPr>
        <p:cNvPr id="1" name="Shape 284"/>
        <p:cNvGrpSpPr/>
        <p:nvPr/>
      </p:nvGrpSpPr>
      <p:grpSpPr>
        <a:xfrm>
          <a:off x="0" y="0"/>
          <a:ext cx="0" cy="0"/>
          <a:chOff x="0" y="0"/>
          <a:chExt cx="0" cy="0"/>
        </a:xfrm>
      </p:grpSpPr>
      <p:sp>
        <p:nvSpPr>
          <p:cNvPr id="285" name="Google Shape;285;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6" name="Google Shape;286;p13"/>
          <p:cNvSpPr txBox="1">
            <a:spLocks noGrp="1"/>
          </p:cNvSpPr>
          <p:nvPr>
            <p:ph type="subTitle" idx="1"/>
          </p:nvPr>
        </p:nvSpPr>
        <p:spPr>
          <a:xfrm>
            <a:off x="1912188" y="2130452"/>
            <a:ext cx="2327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287" name="Google Shape;287;p13"/>
          <p:cNvSpPr txBox="1">
            <a:spLocks noGrp="1"/>
          </p:cNvSpPr>
          <p:nvPr>
            <p:ph type="subTitle" idx="2"/>
          </p:nvPr>
        </p:nvSpPr>
        <p:spPr>
          <a:xfrm>
            <a:off x="5816863" y="2130452"/>
            <a:ext cx="2327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288" name="Google Shape;288;p13"/>
          <p:cNvSpPr txBox="1">
            <a:spLocks noGrp="1"/>
          </p:cNvSpPr>
          <p:nvPr>
            <p:ph type="subTitle" idx="3"/>
          </p:nvPr>
        </p:nvSpPr>
        <p:spPr>
          <a:xfrm>
            <a:off x="1912188" y="3644975"/>
            <a:ext cx="2327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289" name="Google Shape;289;p13"/>
          <p:cNvSpPr txBox="1">
            <a:spLocks noGrp="1"/>
          </p:cNvSpPr>
          <p:nvPr>
            <p:ph type="subTitle" idx="4"/>
          </p:nvPr>
        </p:nvSpPr>
        <p:spPr>
          <a:xfrm>
            <a:off x="5816863" y="3644975"/>
            <a:ext cx="2327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290" name="Google Shape;290;p13"/>
          <p:cNvSpPr txBox="1">
            <a:spLocks noGrp="1"/>
          </p:cNvSpPr>
          <p:nvPr>
            <p:ph type="title" idx="5" hasCustomPrompt="1"/>
          </p:nvPr>
        </p:nvSpPr>
        <p:spPr>
          <a:xfrm>
            <a:off x="1000038" y="1979100"/>
            <a:ext cx="906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91" name="Google Shape;291;p13"/>
          <p:cNvSpPr txBox="1">
            <a:spLocks noGrp="1"/>
          </p:cNvSpPr>
          <p:nvPr>
            <p:ph type="title" idx="6" hasCustomPrompt="1"/>
          </p:nvPr>
        </p:nvSpPr>
        <p:spPr>
          <a:xfrm>
            <a:off x="1000038" y="3493625"/>
            <a:ext cx="906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92" name="Google Shape;292;p13"/>
          <p:cNvSpPr txBox="1">
            <a:spLocks noGrp="1"/>
          </p:cNvSpPr>
          <p:nvPr>
            <p:ph type="title" idx="7" hasCustomPrompt="1"/>
          </p:nvPr>
        </p:nvSpPr>
        <p:spPr>
          <a:xfrm>
            <a:off x="4910263" y="1979100"/>
            <a:ext cx="906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93" name="Google Shape;293;p13"/>
          <p:cNvSpPr txBox="1">
            <a:spLocks noGrp="1"/>
          </p:cNvSpPr>
          <p:nvPr>
            <p:ph type="title" idx="8" hasCustomPrompt="1"/>
          </p:nvPr>
        </p:nvSpPr>
        <p:spPr>
          <a:xfrm>
            <a:off x="4910263" y="3493625"/>
            <a:ext cx="906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94" name="Google Shape;294;p13"/>
          <p:cNvSpPr txBox="1">
            <a:spLocks noGrp="1"/>
          </p:cNvSpPr>
          <p:nvPr>
            <p:ph type="subTitle" idx="9"/>
          </p:nvPr>
        </p:nvSpPr>
        <p:spPr>
          <a:xfrm>
            <a:off x="1912188" y="1800575"/>
            <a:ext cx="23271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95" name="Google Shape;295;p13"/>
          <p:cNvSpPr txBox="1">
            <a:spLocks noGrp="1"/>
          </p:cNvSpPr>
          <p:nvPr>
            <p:ph type="subTitle" idx="13"/>
          </p:nvPr>
        </p:nvSpPr>
        <p:spPr>
          <a:xfrm>
            <a:off x="5816863" y="1800575"/>
            <a:ext cx="23271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96" name="Google Shape;296;p13"/>
          <p:cNvSpPr txBox="1">
            <a:spLocks noGrp="1"/>
          </p:cNvSpPr>
          <p:nvPr>
            <p:ph type="subTitle" idx="14"/>
          </p:nvPr>
        </p:nvSpPr>
        <p:spPr>
          <a:xfrm>
            <a:off x="1912188" y="3314975"/>
            <a:ext cx="23271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297" name="Google Shape;297;p13"/>
          <p:cNvSpPr txBox="1">
            <a:spLocks noGrp="1"/>
          </p:cNvSpPr>
          <p:nvPr>
            <p:ph type="subTitle" idx="15"/>
          </p:nvPr>
        </p:nvSpPr>
        <p:spPr>
          <a:xfrm>
            <a:off x="5816863" y="3314975"/>
            <a:ext cx="23271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ebas Neue"/>
              <a:buNone/>
              <a:defRPr sz="2200">
                <a:solidFill>
                  <a:schemeClr val="dk1"/>
                </a:solidFill>
                <a:latin typeface="Lilita One"/>
                <a:ea typeface="Lilita One"/>
                <a:cs typeface="Lilita One"/>
                <a:sym typeface="Lilita One"/>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grpSp>
        <p:nvGrpSpPr>
          <p:cNvPr id="298" name="Google Shape;298;p13"/>
          <p:cNvGrpSpPr/>
          <p:nvPr/>
        </p:nvGrpSpPr>
        <p:grpSpPr>
          <a:xfrm>
            <a:off x="6803397" y="3187010"/>
            <a:ext cx="4513257" cy="3978160"/>
            <a:chOff x="6803397" y="3187010"/>
            <a:chExt cx="4513257" cy="3978160"/>
          </a:xfrm>
        </p:grpSpPr>
        <p:sp>
          <p:nvSpPr>
            <p:cNvPr id="299" name="Google Shape;299;p13"/>
            <p:cNvSpPr/>
            <p:nvPr/>
          </p:nvSpPr>
          <p:spPr>
            <a:xfrm rot="-1616636">
              <a:off x="7176027" y="3902421"/>
              <a:ext cx="3767997" cy="2547338"/>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3"/>
            <p:cNvGrpSpPr/>
            <p:nvPr/>
          </p:nvGrpSpPr>
          <p:grpSpPr>
            <a:xfrm>
              <a:off x="8486679" y="3759240"/>
              <a:ext cx="846642" cy="1105850"/>
              <a:chOff x="-68" y="3879062"/>
              <a:chExt cx="846642" cy="1105850"/>
            </a:xfrm>
          </p:grpSpPr>
          <p:sp>
            <p:nvSpPr>
              <p:cNvPr id="301" name="Google Shape;301;p13"/>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3"/>
            <p:cNvGrpSpPr/>
            <p:nvPr/>
          </p:nvGrpSpPr>
          <p:grpSpPr>
            <a:xfrm rot="-2565051">
              <a:off x="7743080" y="4263645"/>
              <a:ext cx="1164739" cy="1151773"/>
              <a:chOff x="1716325" y="4981096"/>
              <a:chExt cx="1164759" cy="1151793"/>
            </a:xfrm>
          </p:grpSpPr>
          <p:sp>
            <p:nvSpPr>
              <p:cNvPr id="305" name="Google Shape;305;p13"/>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 name="Google Shape;308;p13"/>
          <p:cNvGrpSpPr/>
          <p:nvPr/>
        </p:nvGrpSpPr>
        <p:grpSpPr>
          <a:xfrm>
            <a:off x="-1237126" y="3440049"/>
            <a:ext cx="3814692" cy="3017628"/>
            <a:chOff x="-1237126" y="3440049"/>
            <a:chExt cx="3814692" cy="3017628"/>
          </a:xfrm>
        </p:grpSpPr>
        <p:sp>
          <p:nvSpPr>
            <p:cNvPr id="309" name="Google Shape;309;p13"/>
            <p:cNvSpPr/>
            <p:nvPr/>
          </p:nvSpPr>
          <p:spPr>
            <a:xfrm rot="779162">
              <a:off x="-1020002" y="3790235"/>
              <a:ext cx="3380445" cy="2317257"/>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13"/>
            <p:cNvGrpSpPr/>
            <p:nvPr/>
          </p:nvGrpSpPr>
          <p:grpSpPr>
            <a:xfrm>
              <a:off x="-197281" y="3877112"/>
              <a:ext cx="846642" cy="1105850"/>
              <a:chOff x="-68" y="3879062"/>
              <a:chExt cx="846642" cy="1105850"/>
            </a:xfrm>
          </p:grpSpPr>
          <p:sp>
            <p:nvSpPr>
              <p:cNvPr id="311" name="Google Shape;311;p13"/>
              <p:cNvSpPr/>
              <p:nvPr/>
            </p:nvSpPr>
            <p:spPr>
              <a:xfrm>
                <a:off x="-68" y="3879062"/>
                <a:ext cx="846642" cy="110585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21083" y="4344590"/>
                <a:ext cx="825491" cy="640302"/>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93430" y="4013482"/>
                <a:ext cx="312327" cy="394579"/>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13"/>
            <p:cNvGrpSpPr/>
            <p:nvPr/>
          </p:nvGrpSpPr>
          <p:grpSpPr>
            <a:xfrm>
              <a:off x="184288" y="4263621"/>
              <a:ext cx="1164759" cy="1151793"/>
              <a:chOff x="1716325" y="4981096"/>
              <a:chExt cx="1164759" cy="1151793"/>
            </a:xfrm>
          </p:grpSpPr>
          <p:sp>
            <p:nvSpPr>
              <p:cNvPr id="315" name="Google Shape;315;p13"/>
              <p:cNvSpPr/>
              <p:nvPr/>
            </p:nvSpPr>
            <p:spPr>
              <a:xfrm rot="2844876">
                <a:off x="1943232" y="5092712"/>
                <a:ext cx="710945" cy="928560"/>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2844876">
                <a:off x="1814226" y="5426960"/>
                <a:ext cx="693183" cy="537649"/>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2844876">
                <a:off x="2205654" y="5158270"/>
                <a:ext cx="262268" cy="331320"/>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18"/>
        <p:cNvGrpSpPr/>
        <p:nvPr/>
      </p:nvGrpSpPr>
      <p:grpSpPr>
        <a:xfrm>
          <a:off x="0" y="0"/>
          <a:ext cx="0" cy="0"/>
          <a:chOff x="0" y="0"/>
          <a:chExt cx="0" cy="0"/>
        </a:xfrm>
      </p:grpSpPr>
      <p:sp>
        <p:nvSpPr>
          <p:cNvPr id="319" name="Google Shape;319;p14"/>
          <p:cNvSpPr txBox="1">
            <a:spLocks noGrp="1"/>
          </p:cNvSpPr>
          <p:nvPr>
            <p:ph type="title"/>
          </p:nvPr>
        </p:nvSpPr>
        <p:spPr>
          <a:xfrm>
            <a:off x="2228850" y="3877675"/>
            <a:ext cx="46863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20" name="Google Shape;320;p14"/>
          <p:cNvSpPr txBox="1">
            <a:spLocks noGrp="1"/>
          </p:cNvSpPr>
          <p:nvPr>
            <p:ph type="subTitle" idx="1"/>
          </p:nvPr>
        </p:nvSpPr>
        <p:spPr>
          <a:xfrm>
            <a:off x="2228862" y="2769975"/>
            <a:ext cx="4686300" cy="110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sz="2000">
                <a:solidFill>
                  <a:schemeClr val="dk1"/>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321" name="Google Shape;321;p14"/>
          <p:cNvGrpSpPr/>
          <p:nvPr/>
        </p:nvGrpSpPr>
        <p:grpSpPr>
          <a:xfrm>
            <a:off x="-2055634" y="2080648"/>
            <a:ext cx="5086319" cy="4821412"/>
            <a:chOff x="-2055634" y="2080648"/>
            <a:chExt cx="5086319" cy="4821412"/>
          </a:xfrm>
        </p:grpSpPr>
        <p:sp>
          <p:nvSpPr>
            <p:cNvPr id="322" name="Google Shape;322;p14"/>
            <p:cNvSpPr/>
            <p:nvPr/>
          </p:nvSpPr>
          <p:spPr>
            <a:xfrm rot="779192">
              <a:off x="-1666445" y="2514131"/>
              <a:ext cx="4307942" cy="3954446"/>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14"/>
            <p:cNvGrpSpPr/>
            <p:nvPr/>
          </p:nvGrpSpPr>
          <p:grpSpPr>
            <a:xfrm>
              <a:off x="-249476" y="2636176"/>
              <a:ext cx="1244453" cy="1625328"/>
              <a:chOff x="1399847" y="734120"/>
              <a:chExt cx="339107" cy="442905"/>
            </a:xfrm>
          </p:grpSpPr>
          <p:sp>
            <p:nvSpPr>
              <p:cNvPr id="324" name="Google Shape;324;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14"/>
            <p:cNvGrpSpPr/>
            <p:nvPr/>
          </p:nvGrpSpPr>
          <p:grpSpPr>
            <a:xfrm>
              <a:off x="197814" y="3483713"/>
              <a:ext cx="1716348" cy="2015257"/>
              <a:chOff x="-11" y="3355763"/>
              <a:chExt cx="1716348" cy="2015257"/>
            </a:xfrm>
          </p:grpSpPr>
          <p:grpSp>
            <p:nvGrpSpPr>
              <p:cNvPr id="328" name="Google Shape;328;p14"/>
              <p:cNvGrpSpPr/>
              <p:nvPr/>
            </p:nvGrpSpPr>
            <p:grpSpPr>
              <a:xfrm>
                <a:off x="-11" y="3355763"/>
                <a:ext cx="1127495" cy="1472615"/>
                <a:chOff x="1399847" y="734120"/>
                <a:chExt cx="339107" cy="442905"/>
              </a:xfrm>
            </p:grpSpPr>
            <p:sp>
              <p:nvSpPr>
                <p:cNvPr id="329" name="Google Shape;329;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4"/>
              <p:cNvGrpSpPr/>
              <p:nvPr/>
            </p:nvGrpSpPr>
            <p:grpSpPr>
              <a:xfrm rot="2844835">
                <a:off x="467399" y="3985813"/>
                <a:ext cx="946766" cy="1236565"/>
                <a:chOff x="1399847" y="734120"/>
                <a:chExt cx="339107" cy="442905"/>
              </a:xfrm>
            </p:grpSpPr>
            <p:sp>
              <p:nvSpPr>
                <p:cNvPr id="333" name="Google Shape;333;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6" name="Google Shape;336;p14"/>
          <p:cNvGrpSpPr/>
          <p:nvPr/>
        </p:nvGrpSpPr>
        <p:grpSpPr>
          <a:xfrm>
            <a:off x="6458934" y="-1784063"/>
            <a:ext cx="3943933" cy="3265733"/>
            <a:chOff x="6458934" y="-1784063"/>
            <a:chExt cx="3943933" cy="3265733"/>
          </a:xfrm>
        </p:grpSpPr>
        <p:sp>
          <p:nvSpPr>
            <p:cNvPr id="337" name="Google Shape;337;p14"/>
            <p:cNvSpPr/>
            <p:nvPr/>
          </p:nvSpPr>
          <p:spPr>
            <a:xfrm rot="978163">
              <a:off x="6715491" y="-1349152"/>
              <a:ext cx="3430820" cy="2319416"/>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14"/>
            <p:cNvGrpSpPr/>
            <p:nvPr/>
          </p:nvGrpSpPr>
          <p:grpSpPr>
            <a:xfrm>
              <a:off x="7255387" y="-402869"/>
              <a:ext cx="2081175" cy="1884539"/>
              <a:chOff x="-167013" y="-181744"/>
              <a:chExt cx="2081175" cy="1884539"/>
            </a:xfrm>
          </p:grpSpPr>
          <p:grpSp>
            <p:nvGrpSpPr>
              <p:cNvPr id="339" name="Google Shape;339;p14"/>
              <p:cNvGrpSpPr/>
              <p:nvPr/>
            </p:nvGrpSpPr>
            <p:grpSpPr>
              <a:xfrm>
                <a:off x="-167013" y="-181744"/>
                <a:ext cx="1174394" cy="1533868"/>
                <a:chOff x="1399847" y="734120"/>
                <a:chExt cx="339107" cy="442905"/>
              </a:xfrm>
            </p:grpSpPr>
            <p:sp>
              <p:nvSpPr>
                <p:cNvPr id="340" name="Google Shape;340;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14"/>
              <p:cNvGrpSpPr/>
              <p:nvPr/>
            </p:nvGrpSpPr>
            <p:grpSpPr>
              <a:xfrm rot="2844835">
                <a:off x="665224" y="317588"/>
                <a:ext cx="946766" cy="1236565"/>
                <a:chOff x="1399847" y="734120"/>
                <a:chExt cx="339107" cy="442905"/>
              </a:xfrm>
            </p:grpSpPr>
            <p:sp>
              <p:nvSpPr>
                <p:cNvPr id="344" name="Google Shape;344;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47" name="Google Shape;347;p14"/>
          <p:cNvGrpSpPr/>
          <p:nvPr/>
        </p:nvGrpSpPr>
        <p:grpSpPr>
          <a:xfrm>
            <a:off x="6132375" y="1702809"/>
            <a:ext cx="5526183" cy="6056650"/>
            <a:chOff x="6132375" y="1702809"/>
            <a:chExt cx="5526183" cy="6056650"/>
          </a:xfrm>
        </p:grpSpPr>
        <p:sp>
          <p:nvSpPr>
            <p:cNvPr id="348" name="Google Shape;348;p14"/>
            <p:cNvSpPr/>
            <p:nvPr/>
          </p:nvSpPr>
          <p:spPr>
            <a:xfrm rot="-3499845">
              <a:off x="6384467" y="3033583"/>
              <a:ext cx="5021999" cy="3395102"/>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14"/>
            <p:cNvGrpSpPr/>
            <p:nvPr/>
          </p:nvGrpSpPr>
          <p:grpSpPr>
            <a:xfrm>
              <a:off x="7808674" y="2636176"/>
              <a:ext cx="1244453" cy="1625328"/>
              <a:chOff x="1399847" y="734120"/>
              <a:chExt cx="339107" cy="442905"/>
            </a:xfrm>
          </p:grpSpPr>
          <p:sp>
            <p:nvSpPr>
              <p:cNvPr id="350" name="Google Shape;350;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4"/>
            <p:cNvGrpSpPr/>
            <p:nvPr/>
          </p:nvGrpSpPr>
          <p:grpSpPr>
            <a:xfrm>
              <a:off x="7427664" y="3893261"/>
              <a:ext cx="1736575" cy="1421685"/>
              <a:chOff x="7851939" y="-1"/>
              <a:chExt cx="1736575" cy="1421685"/>
            </a:xfrm>
          </p:grpSpPr>
          <p:grpSp>
            <p:nvGrpSpPr>
              <p:cNvPr id="354" name="Google Shape;354;p14"/>
              <p:cNvGrpSpPr/>
              <p:nvPr/>
            </p:nvGrpSpPr>
            <p:grpSpPr>
              <a:xfrm>
                <a:off x="7851939" y="-1"/>
                <a:ext cx="996329" cy="1301299"/>
                <a:chOff x="1399847" y="734120"/>
                <a:chExt cx="339107" cy="442905"/>
              </a:xfrm>
            </p:grpSpPr>
            <p:sp>
              <p:nvSpPr>
                <p:cNvPr id="355" name="Google Shape;355;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14"/>
              <p:cNvGrpSpPr/>
              <p:nvPr/>
            </p:nvGrpSpPr>
            <p:grpSpPr>
              <a:xfrm>
                <a:off x="8708905" y="272832"/>
                <a:ext cx="879608" cy="1148851"/>
                <a:chOff x="1399847" y="734120"/>
                <a:chExt cx="339107" cy="442905"/>
              </a:xfrm>
            </p:grpSpPr>
            <p:sp>
              <p:nvSpPr>
                <p:cNvPr id="359" name="Google Shape;359;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2" name="Google Shape;362;p14"/>
          <p:cNvGrpSpPr/>
          <p:nvPr/>
        </p:nvGrpSpPr>
        <p:grpSpPr>
          <a:xfrm>
            <a:off x="-1459100" y="-1594228"/>
            <a:ext cx="4028678" cy="3381049"/>
            <a:chOff x="-1459100" y="-1594228"/>
            <a:chExt cx="4028678" cy="3381049"/>
          </a:xfrm>
        </p:grpSpPr>
        <p:sp>
          <p:nvSpPr>
            <p:cNvPr id="363" name="Google Shape;363;p14"/>
            <p:cNvSpPr/>
            <p:nvPr/>
          </p:nvSpPr>
          <p:spPr>
            <a:xfrm rot="-1240096">
              <a:off x="-1160169" y="-1063407"/>
              <a:ext cx="3430815" cy="2319406"/>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14"/>
            <p:cNvGrpSpPr/>
            <p:nvPr/>
          </p:nvGrpSpPr>
          <p:grpSpPr>
            <a:xfrm>
              <a:off x="-155186" y="11"/>
              <a:ext cx="1736575" cy="1421685"/>
              <a:chOff x="7851939" y="-1"/>
              <a:chExt cx="1736575" cy="1421685"/>
            </a:xfrm>
          </p:grpSpPr>
          <p:grpSp>
            <p:nvGrpSpPr>
              <p:cNvPr id="365" name="Google Shape;365;p14"/>
              <p:cNvGrpSpPr/>
              <p:nvPr/>
            </p:nvGrpSpPr>
            <p:grpSpPr>
              <a:xfrm>
                <a:off x="7851939" y="-1"/>
                <a:ext cx="996329" cy="1301299"/>
                <a:chOff x="1399847" y="734120"/>
                <a:chExt cx="339107" cy="442905"/>
              </a:xfrm>
            </p:grpSpPr>
            <p:sp>
              <p:nvSpPr>
                <p:cNvPr id="366" name="Google Shape;366;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14"/>
              <p:cNvGrpSpPr/>
              <p:nvPr/>
            </p:nvGrpSpPr>
            <p:grpSpPr>
              <a:xfrm>
                <a:off x="8708905" y="272832"/>
                <a:ext cx="879608" cy="1148851"/>
                <a:chOff x="1399847" y="734120"/>
                <a:chExt cx="339107" cy="442905"/>
              </a:xfrm>
            </p:grpSpPr>
            <p:sp>
              <p:nvSpPr>
                <p:cNvPr id="370" name="Google Shape;370;p14"/>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373"/>
        <p:cNvGrpSpPr/>
        <p:nvPr/>
      </p:nvGrpSpPr>
      <p:grpSpPr>
        <a:xfrm>
          <a:off x="0" y="0"/>
          <a:ext cx="0" cy="0"/>
          <a:chOff x="0" y="0"/>
          <a:chExt cx="0" cy="0"/>
        </a:xfrm>
      </p:grpSpPr>
      <p:sp>
        <p:nvSpPr>
          <p:cNvPr id="374" name="Google Shape;374;p15"/>
          <p:cNvSpPr txBox="1">
            <a:spLocks noGrp="1"/>
          </p:cNvSpPr>
          <p:nvPr>
            <p:ph type="title"/>
          </p:nvPr>
        </p:nvSpPr>
        <p:spPr>
          <a:xfrm>
            <a:off x="3990300" y="2704388"/>
            <a:ext cx="444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75" name="Google Shape;375;p15"/>
          <p:cNvSpPr txBox="1">
            <a:spLocks noGrp="1"/>
          </p:cNvSpPr>
          <p:nvPr>
            <p:ph type="title" idx="2" hasCustomPrompt="1"/>
          </p:nvPr>
        </p:nvSpPr>
        <p:spPr>
          <a:xfrm>
            <a:off x="5606250" y="1293800"/>
            <a:ext cx="120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376" name="Google Shape;376;p15"/>
          <p:cNvSpPr txBox="1">
            <a:spLocks noGrp="1"/>
          </p:cNvSpPr>
          <p:nvPr>
            <p:ph type="subTitle" idx="1"/>
          </p:nvPr>
        </p:nvSpPr>
        <p:spPr>
          <a:xfrm>
            <a:off x="3990300" y="3745950"/>
            <a:ext cx="44406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dk1"/>
                </a:solidFill>
              </a:defRPr>
            </a:lvl1pPr>
            <a:lvl2pPr lvl="1" algn="r" rtl="0">
              <a:lnSpc>
                <a:spcPct val="100000"/>
              </a:lnSpc>
              <a:spcBef>
                <a:spcPts val="0"/>
              </a:spcBef>
              <a:spcAft>
                <a:spcPts val="0"/>
              </a:spcAft>
              <a:buSzPts val="1600"/>
              <a:buNone/>
              <a:defRPr sz="1600"/>
            </a:lvl2pPr>
            <a:lvl3pPr lvl="2" algn="r" rtl="0">
              <a:lnSpc>
                <a:spcPct val="100000"/>
              </a:lnSpc>
              <a:spcBef>
                <a:spcPts val="1600"/>
              </a:spcBef>
              <a:spcAft>
                <a:spcPts val="0"/>
              </a:spcAft>
              <a:buSzPts val="1600"/>
              <a:buNone/>
              <a:defRPr sz="1600"/>
            </a:lvl3pPr>
            <a:lvl4pPr lvl="3" algn="r" rtl="0">
              <a:lnSpc>
                <a:spcPct val="100000"/>
              </a:lnSpc>
              <a:spcBef>
                <a:spcPts val="1600"/>
              </a:spcBef>
              <a:spcAft>
                <a:spcPts val="0"/>
              </a:spcAft>
              <a:buSzPts val="1600"/>
              <a:buNone/>
              <a:defRPr sz="1600"/>
            </a:lvl4pPr>
            <a:lvl5pPr lvl="4" algn="r" rtl="0">
              <a:lnSpc>
                <a:spcPct val="100000"/>
              </a:lnSpc>
              <a:spcBef>
                <a:spcPts val="1600"/>
              </a:spcBef>
              <a:spcAft>
                <a:spcPts val="0"/>
              </a:spcAft>
              <a:buSzPts val="1600"/>
              <a:buNone/>
              <a:defRPr sz="1600"/>
            </a:lvl5pPr>
            <a:lvl6pPr lvl="5" algn="r" rtl="0">
              <a:lnSpc>
                <a:spcPct val="100000"/>
              </a:lnSpc>
              <a:spcBef>
                <a:spcPts val="1600"/>
              </a:spcBef>
              <a:spcAft>
                <a:spcPts val="0"/>
              </a:spcAft>
              <a:buSzPts val="1600"/>
              <a:buNone/>
              <a:defRPr sz="1600"/>
            </a:lvl6pPr>
            <a:lvl7pPr lvl="6" algn="r" rtl="0">
              <a:lnSpc>
                <a:spcPct val="100000"/>
              </a:lnSpc>
              <a:spcBef>
                <a:spcPts val="1600"/>
              </a:spcBef>
              <a:spcAft>
                <a:spcPts val="0"/>
              </a:spcAft>
              <a:buSzPts val="1600"/>
              <a:buNone/>
              <a:defRPr sz="1600"/>
            </a:lvl7pPr>
            <a:lvl8pPr lvl="7" algn="r" rtl="0">
              <a:lnSpc>
                <a:spcPct val="100000"/>
              </a:lnSpc>
              <a:spcBef>
                <a:spcPts val="1600"/>
              </a:spcBef>
              <a:spcAft>
                <a:spcPts val="0"/>
              </a:spcAft>
              <a:buSzPts val="1600"/>
              <a:buNone/>
              <a:defRPr sz="1600"/>
            </a:lvl8pPr>
            <a:lvl9pPr lvl="8" algn="r" rtl="0">
              <a:lnSpc>
                <a:spcPct val="100000"/>
              </a:lnSpc>
              <a:spcBef>
                <a:spcPts val="1600"/>
              </a:spcBef>
              <a:spcAft>
                <a:spcPts val="1600"/>
              </a:spcAft>
              <a:buSzPts val="1600"/>
              <a:buNone/>
              <a:defRPr sz="1600"/>
            </a:lvl9pPr>
          </a:lstStyle>
          <a:p>
            <a:endParaRPr/>
          </a:p>
        </p:txBody>
      </p:sp>
      <p:grpSp>
        <p:nvGrpSpPr>
          <p:cNvPr id="377" name="Google Shape;377;p15"/>
          <p:cNvGrpSpPr/>
          <p:nvPr/>
        </p:nvGrpSpPr>
        <p:grpSpPr>
          <a:xfrm>
            <a:off x="-784300" y="3546194"/>
            <a:ext cx="2714412" cy="2560639"/>
            <a:chOff x="-784300" y="3546194"/>
            <a:chExt cx="2714412" cy="2560639"/>
          </a:xfrm>
        </p:grpSpPr>
        <p:sp>
          <p:nvSpPr>
            <p:cNvPr id="378" name="Google Shape;378;p15"/>
            <p:cNvSpPr/>
            <p:nvPr/>
          </p:nvSpPr>
          <p:spPr>
            <a:xfrm rot="296131">
              <a:off x="-689311" y="3685269"/>
              <a:ext cx="2524434" cy="2317264"/>
            </a:xfrm>
            <a:custGeom>
              <a:avLst/>
              <a:gdLst/>
              <a:ahLst/>
              <a:cxnLst/>
              <a:rect l="l" t="t" r="r" b="b"/>
              <a:pathLst>
                <a:path w="11759" h="10794" extrusionOk="0">
                  <a:moveTo>
                    <a:pt x="3203" y="1"/>
                  </a:moveTo>
                  <a:cubicBezTo>
                    <a:pt x="1750" y="1"/>
                    <a:pt x="736" y="1601"/>
                    <a:pt x="357" y="2843"/>
                  </a:cubicBezTo>
                  <a:cubicBezTo>
                    <a:pt x="63" y="3780"/>
                    <a:pt x="0" y="4779"/>
                    <a:pt x="98" y="5752"/>
                  </a:cubicBezTo>
                  <a:cubicBezTo>
                    <a:pt x="187" y="6671"/>
                    <a:pt x="366" y="7661"/>
                    <a:pt x="874" y="8437"/>
                  </a:cubicBezTo>
                  <a:cubicBezTo>
                    <a:pt x="1319" y="9103"/>
                    <a:pt x="2094" y="9621"/>
                    <a:pt x="2913" y="9621"/>
                  </a:cubicBezTo>
                  <a:cubicBezTo>
                    <a:pt x="3015" y="9621"/>
                    <a:pt x="3118" y="9613"/>
                    <a:pt x="3221" y="9597"/>
                  </a:cubicBezTo>
                  <a:cubicBezTo>
                    <a:pt x="3676" y="9525"/>
                    <a:pt x="4086" y="9267"/>
                    <a:pt x="4514" y="9097"/>
                  </a:cubicBezTo>
                  <a:cubicBezTo>
                    <a:pt x="4754" y="8997"/>
                    <a:pt x="5022" y="8925"/>
                    <a:pt x="5280" y="8925"/>
                  </a:cubicBezTo>
                  <a:cubicBezTo>
                    <a:pt x="5483" y="8925"/>
                    <a:pt x="5680" y="8969"/>
                    <a:pt x="5852" y="9079"/>
                  </a:cubicBezTo>
                  <a:cubicBezTo>
                    <a:pt x="6263" y="9347"/>
                    <a:pt x="6396" y="9882"/>
                    <a:pt x="6709" y="10257"/>
                  </a:cubicBezTo>
                  <a:cubicBezTo>
                    <a:pt x="7022" y="10621"/>
                    <a:pt x="7499" y="10793"/>
                    <a:pt x="7981" y="10793"/>
                  </a:cubicBezTo>
                  <a:cubicBezTo>
                    <a:pt x="8255" y="10793"/>
                    <a:pt x="8530" y="10738"/>
                    <a:pt x="8778" y="10631"/>
                  </a:cubicBezTo>
                  <a:cubicBezTo>
                    <a:pt x="10786" y="9793"/>
                    <a:pt x="11758" y="6715"/>
                    <a:pt x="10973" y="4788"/>
                  </a:cubicBezTo>
                  <a:cubicBezTo>
                    <a:pt x="10821" y="4414"/>
                    <a:pt x="10607" y="4075"/>
                    <a:pt x="10340" y="3789"/>
                  </a:cubicBezTo>
                  <a:cubicBezTo>
                    <a:pt x="9808" y="3222"/>
                    <a:pt x="9034" y="2868"/>
                    <a:pt x="8263" y="2868"/>
                  </a:cubicBezTo>
                  <a:cubicBezTo>
                    <a:pt x="8089" y="2868"/>
                    <a:pt x="7915" y="2886"/>
                    <a:pt x="7744" y="2924"/>
                  </a:cubicBezTo>
                  <a:cubicBezTo>
                    <a:pt x="7274" y="3034"/>
                    <a:pt x="6789" y="3283"/>
                    <a:pt x="6321" y="3283"/>
                  </a:cubicBezTo>
                  <a:cubicBezTo>
                    <a:pt x="6184" y="3283"/>
                    <a:pt x="6048" y="3262"/>
                    <a:pt x="5915" y="3209"/>
                  </a:cubicBezTo>
                  <a:cubicBezTo>
                    <a:pt x="5487" y="3040"/>
                    <a:pt x="5237" y="2576"/>
                    <a:pt x="5103" y="2130"/>
                  </a:cubicBezTo>
                  <a:cubicBezTo>
                    <a:pt x="4960" y="1675"/>
                    <a:pt x="4898" y="1202"/>
                    <a:pt x="4648" y="801"/>
                  </a:cubicBezTo>
                  <a:cubicBezTo>
                    <a:pt x="4371" y="354"/>
                    <a:pt x="3872" y="51"/>
                    <a:pt x="3354" y="7"/>
                  </a:cubicBezTo>
                  <a:cubicBezTo>
                    <a:pt x="3303" y="3"/>
                    <a:pt x="3253" y="1"/>
                    <a:pt x="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15"/>
            <p:cNvGrpSpPr/>
            <p:nvPr/>
          </p:nvGrpSpPr>
          <p:grpSpPr>
            <a:xfrm rot="2844838">
              <a:off x="495684" y="4258852"/>
              <a:ext cx="843135" cy="1101214"/>
              <a:chOff x="1399847" y="734120"/>
              <a:chExt cx="339107" cy="442905"/>
            </a:xfrm>
          </p:grpSpPr>
          <p:sp>
            <p:nvSpPr>
              <p:cNvPr id="380" name="Google Shape;380;p15"/>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5"/>
            <p:cNvGrpSpPr/>
            <p:nvPr/>
          </p:nvGrpSpPr>
          <p:grpSpPr>
            <a:xfrm>
              <a:off x="-197864" y="3546194"/>
              <a:ext cx="835965" cy="1091849"/>
              <a:chOff x="1399847" y="734120"/>
              <a:chExt cx="339107" cy="442905"/>
            </a:xfrm>
          </p:grpSpPr>
          <p:sp>
            <p:nvSpPr>
              <p:cNvPr id="384" name="Google Shape;384;p15"/>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7" name="Google Shape;387;p15"/>
          <p:cNvGrpSpPr/>
          <p:nvPr/>
        </p:nvGrpSpPr>
        <p:grpSpPr>
          <a:xfrm>
            <a:off x="6869431" y="3240359"/>
            <a:ext cx="4547943" cy="4242023"/>
            <a:chOff x="6869431" y="3240359"/>
            <a:chExt cx="4547943" cy="4242023"/>
          </a:xfrm>
        </p:grpSpPr>
        <p:sp>
          <p:nvSpPr>
            <p:cNvPr id="388" name="Google Shape;388;p15"/>
            <p:cNvSpPr/>
            <p:nvPr/>
          </p:nvSpPr>
          <p:spPr>
            <a:xfrm rot="-2087596">
              <a:off x="7259386" y="4087694"/>
              <a:ext cx="3768032" cy="2547352"/>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15"/>
            <p:cNvGrpSpPr/>
            <p:nvPr/>
          </p:nvGrpSpPr>
          <p:grpSpPr>
            <a:xfrm rot="-396810">
              <a:off x="8384640" y="4195171"/>
              <a:ext cx="762297" cy="995632"/>
              <a:chOff x="1399847" y="734120"/>
              <a:chExt cx="339107" cy="442905"/>
            </a:xfrm>
          </p:grpSpPr>
          <p:sp>
            <p:nvSpPr>
              <p:cNvPr id="390" name="Google Shape;390;p15"/>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3" name="Google Shape;393;p15"/>
          <p:cNvGrpSpPr/>
          <p:nvPr/>
        </p:nvGrpSpPr>
        <p:grpSpPr>
          <a:xfrm>
            <a:off x="-1787914" y="-1770382"/>
            <a:ext cx="4493037" cy="3905981"/>
            <a:chOff x="-1787914" y="-1770382"/>
            <a:chExt cx="4493037" cy="3905981"/>
          </a:xfrm>
        </p:grpSpPr>
        <p:sp>
          <p:nvSpPr>
            <p:cNvPr id="394" name="Google Shape;394;p15"/>
            <p:cNvSpPr/>
            <p:nvPr/>
          </p:nvSpPr>
          <p:spPr>
            <a:xfrm rot="9292825">
              <a:off x="-1425407" y="-1091063"/>
              <a:ext cx="3768023" cy="2547344"/>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15"/>
            <p:cNvGrpSpPr/>
            <p:nvPr/>
          </p:nvGrpSpPr>
          <p:grpSpPr>
            <a:xfrm rot="860392">
              <a:off x="931175" y="-227792"/>
              <a:ext cx="883114" cy="1153430"/>
              <a:chOff x="1399847" y="734120"/>
              <a:chExt cx="339107" cy="442905"/>
            </a:xfrm>
          </p:grpSpPr>
          <p:sp>
            <p:nvSpPr>
              <p:cNvPr id="396" name="Google Shape;396;p15"/>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15"/>
            <p:cNvGrpSpPr/>
            <p:nvPr/>
          </p:nvGrpSpPr>
          <p:grpSpPr>
            <a:xfrm>
              <a:off x="-108864" y="201944"/>
              <a:ext cx="835965" cy="1091849"/>
              <a:chOff x="1399847" y="734120"/>
              <a:chExt cx="339107" cy="442905"/>
            </a:xfrm>
          </p:grpSpPr>
          <p:sp>
            <p:nvSpPr>
              <p:cNvPr id="400" name="Google Shape;400;p15"/>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3" name="Google Shape;403;p15"/>
          <p:cNvGrpSpPr/>
          <p:nvPr/>
        </p:nvGrpSpPr>
        <p:grpSpPr>
          <a:xfrm>
            <a:off x="7083313" y="-2061692"/>
            <a:ext cx="3891578" cy="4488598"/>
            <a:chOff x="7083313" y="-2061692"/>
            <a:chExt cx="3891578" cy="4488598"/>
          </a:xfrm>
        </p:grpSpPr>
        <p:sp>
          <p:nvSpPr>
            <p:cNvPr id="404" name="Google Shape;404;p15"/>
            <p:cNvSpPr/>
            <p:nvPr/>
          </p:nvSpPr>
          <p:spPr>
            <a:xfrm rot="3913951">
              <a:off x="7145095" y="-1091062"/>
              <a:ext cx="3768014" cy="2547338"/>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5"/>
            <p:cNvGrpSpPr/>
            <p:nvPr/>
          </p:nvGrpSpPr>
          <p:grpSpPr>
            <a:xfrm>
              <a:off x="8012924" y="-6531"/>
              <a:ext cx="835965" cy="1091849"/>
              <a:chOff x="1399847" y="734120"/>
              <a:chExt cx="339107" cy="442905"/>
            </a:xfrm>
          </p:grpSpPr>
          <p:sp>
            <p:nvSpPr>
              <p:cNvPr id="406" name="Google Shape;406;p15"/>
              <p:cNvSpPr/>
              <p:nvPr/>
            </p:nvSpPr>
            <p:spPr>
              <a:xfrm>
                <a:off x="1399847" y="734120"/>
                <a:ext cx="339107" cy="442905"/>
              </a:xfrm>
              <a:custGeom>
                <a:avLst/>
                <a:gdLst/>
                <a:ahLst/>
                <a:cxnLst/>
                <a:rect l="l" t="t" r="r" b="b"/>
                <a:pathLst>
                  <a:path w="4283" h="5594" extrusionOk="0">
                    <a:moveTo>
                      <a:pt x="2142" y="0"/>
                    </a:moveTo>
                    <a:cubicBezTo>
                      <a:pt x="955" y="0"/>
                      <a:pt x="1" y="1606"/>
                      <a:pt x="1" y="3158"/>
                    </a:cubicBezTo>
                    <a:cubicBezTo>
                      <a:pt x="1" y="3462"/>
                      <a:pt x="36" y="3738"/>
                      <a:pt x="108" y="3988"/>
                    </a:cubicBezTo>
                    <a:cubicBezTo>
                      <a:pt x="393" y="5014"/>
                      <a:pt x="1196" y="5594"/>
                      <a:pt x="2142" y="5594"/>
                    </a:cubicBezTo>
                    <a:cubicBezTo>
                      <a:pt x="3319" y="5594"/>
                      <a:pt x="4283" y="4702"/>
                      <a:pt x="4283" y="3158"/>
                    </a:cubicBezTo>
                    <a:cubicBezTo>
                      <a:pt x="4283" y="2891"/>
                      <a:pt x="4247" y="2614"/>
                      <a:pt x="4193" y="2356"/>
                    </a:cubicBezTo>
                    <a:cubicBezTo>
                      <a:pt x="3944" y="1098"/>
                      <a:pt x="3114" y="0"/>
                      <a:pt x="2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1408319" y="920570"/>
                <a:ext cx="330635" cy="256448"/>
              </a:xfrm>
              <a:custGeom>
                <a:avLst/>
                <a:gdLst/>
                <a:ahLst/>
                <a:cxnLst/>
                <a:rect l="l" t="t" r="r" b="b"/>
                <a:pathLst>
                  <a:path w="4176" h="3239" extrusionOk="0">
                    <a:moveTo>
                      <a:pt x="4086" y="1"/>
                    </a:moveTo>
                    <a:cubicBezTo>
                      <a:pt x="4060" y="197"/>
                      <a:pt x="4015" y="384"/>
                      <a:pt x="3953" y="572"/>
                    </a:cubicBezTo>
                    <a:cubicBezTo>
                      <a:pt x="3756" y="1151"/>
                      <a:pt x="3391" y="1678"/>
                      <a:pt x="2882" y="2017"/>
                    </a:cubicBezTo>
                    <a:cubicBezTo>
                      <a:pt x="2501" y="2278"/>
                      <a:pt x="2044" y="2423"/>
                      <a:pt x="1587" y="2423"/>
                    </a:cubicBezTo>
                    <a:cubicBezTo>
                      <a:pt x="1435" y="2423"/>
                      <a:pt x="1283" y="2407"/>
                      <a:pt x="1134" y="2374"/>
                    </a:cubicBezTo>
                    <a:cubicBezTo>
                      <a:pt x="688" y="2267"/>
                      <a:pt x="277" y="2008"/>
                      <a:pt x="1" y="1633"/>
                    </a:cubicBezTo>
                    <a:lnTo>
                      <a:pt x="1" y="1633"/>
                    </a:lnTo>
                    <a:cubicBezTo>
                      <a:pt x="286" y="2659"/>
                      <a:pt x="1089" y="3239"/>
                      <a:pt x="2035" y="3239"/>
                    </a:cubicBezTo>
                    <a:cubicBezTo>
                      <a:pt x="3212" y="3239"/>
                      <a:pt x="4176" y="2347"/>
                      <a:pt x="4176" y="803"/>
                    </a:cubicBezTo>
                    <a:cubicBezTo>
                      <a:pt x="4176" y="536"/>
                      <a:pt x="4140" y="259"/>
                      <a:pt x="4086"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1437296" y="787957"/>
                <a:ext cx="125097" cy="158033"/>
              </a:xfrm>
              <a:custGeom>
                <a:avLst/>
                <a:gdLst/>
                <a:ahLst/>
                <a:cxnLst/>
                <a:rect l="l" t="t" r="r" b="b"/>
                <a:pathLst>
                  <a:path w="1580" h="1996" extrusionOk="0">
                    <a:moveTo>
                      <a:pt x="961" y="0"/>
                    </a:moveTo>
                    <a:cubicBezTo>
                      <a:pt x="642" y="0"/>
                      <a:pt x="296" y="335"/>
                      <a:pt x="161" y="810"/>
                    </a:cubicBezTo>
                    <a:cubicBezTo>
                      <a:pt x="0" y="1354"/>
                      <a:pt x="152" y="1872"/>
                      <a:pt x="500" y="1979"/>
                    </a:cubicBezTo>
                    <a:cubicBezTo>
                      <a:pt x="539" y="1990"/>
                      <a:pt x="578" y="1995"/>
                      <a:pt x="618" y="1995"/>
                    </a:cubicBezTo>
                    <a:cubicBezTo>
                      <a:pt x="936" y="1995"/>
                      <a:pt x="1276" y="1660"/>
                      <a:pt x="1419" y="1185"/>
                    </a:cubicBezTo>
                    <a:cubicBezTo>
                      <a:pt x="1579" y="641"/>
                      <a:pt x="1428" y="123"/>
                      <a:pt x="1080" y="16"/>
                    </a:cubicBezTo>
                    <a:cubicBezTo>
                      <a:pt x="1041" y="5"/>
                      <a:pt x="1001" y="0"/>
                      <a:pt x="961"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1pPr>
            <a:lvl2pPr lvl="1"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2pPr>
            <a:lvl3pPr lvl="2"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3pPr>
            <a:lvl4pPr lvl="3"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4pPr>
            <a:lvl5pPr lvl="4"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5pPr>
            <a:lvl6pPr lvl="5"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6pPr>
            <a:lvl7pPr lvl="6"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7pPr>
            <a:lvl8pPr lvl="7"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8pPr>
            <a:lvl9pPr lvl="8"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1pPr>
            <a:lvl2pPr marL="914400" lvl="1" indent="-317500">
              <a:lnSpc>
                <a:spcPct val="115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2pPr>
            <a:lvl3pPr marL="1371600" lvl="2" indent="-317500">
              <a:lnSpc>
                <a:spcPct val="115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3pPr>
            <a:lvl4pPr marL="1828800" lvl="3" indent="-317500">
              <a:lnSpc>
                <a:spcPct val="115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4pPr>
            <a:lvl5pPr marL="2286000" lvl="4" indent="-317500">
              <a:lnSpc>
                <a:spcPct val="115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5pPr>
            <a:lvl6pPr marL="2743200" lvl="5" indent="-317500">
              <a:lnSpc>
                <a:spcPct val="115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6pPr>
            <a:lvl7pPr marL="3200400" lvl="6" indent="-317500">
              <a:lnSpc>
                <a:spcPct val="115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7pPr>
            <a:lvl8pPr marL="3657600" lvl="7" indent="-317500">
              <a:lnSpc>
                <a:spcPct val="115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8pPr>
            <a:lvl9pPr marL="4114800" lvl="8" indent="-317500">
              <a:lnSpc>
                <a:spcPct val="115000"/>
              </a:lnSpc>
              <a:spcBef>
                <a:spcPts val="1600"/>
              </a:spcBef>
              <a:spcAft>
                <a:spcPts val="1600"/>
              </a:spcAft>
              <a:buClr>
                <a:schemeClr val="dk1"/>
              </a:buClr>
              <a:buSzPts val="1400"/>
              <a:buFont typeface="Maven Pro"/>
              <a:buChar char="■"/>
              <a:defRPr>
                <a:solidFill>
                  <a:schemeClr val="dk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8" r:id="rId6"/>
    <p:sldLayoutId id="2147483659" r:id="rId7"/>
    <p:sldLayoutId id="2147483660" r:id="rId8"/>
    <p:sldLayoutId id="2147483661" r:id="rId9"/>
    <p:sldLayoutId id="2147483662" r:id="rId10"/>
    <p:sldLayoutId id="2147483663" r:id="rId11"/>
    <p:sldLayoutId id="2147483669" r:id="rId12"/>
    <p:sldLayoutId id="2147483672" r:id="rId13"/>
    <p:sldLayoutId id="2147483675" r:id="rId14"/>
    <p:sldLayoutId id="2147483682" r:id="rId15"/>
    <p:sldLayoutId id="2147483683" r:id="rId16"/>
    <p:sldLayoutId id="2147483684" r:id="rId17"/>
    <p:sldLayoutId id="214748368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0" name="Google Shape;1189;p43"/>
          <p:cNvSpPr/>
          <p:nvPr/>
        </p:nvSpPr>
        <p:spPr>
          <a:xfrm rot="3928481">
            <a:off x="-146835" y="2403583"/>
            <a:ext cx="3345586" cy="2044593"/>
          </a:xfrm>
          <a:custGeom>
            <a:avLst/>
            <a:gdLst/>
            <a:ahLst/>
            <a:cxnLst/>
            <a:rect l="l" t="t" r="r" b="b"/>
            <a:pathLst>
              <a:path w="14596" h="7328" extrusionOk="0">
                <a:moveTo>
                  <a:pt x="9313" y="0"/>
                </a:moveTo>
                <a:cubicBezTo>
                  <a:pt x="8121" y="0"/>
                  <a:pt x="6930" y="89"/>
                  <a:pt x="5755" y="259"/>
                </a:cubicBezTo>
                <a:cubicBezTo>
                  <a:pt x="5121" y="349"/>
                  <a:pt x="4497" y="465"/>
                  <a:pt x="3881" y="607"/>
                </a:cubicBezTo>
                <a:cubicBezTo>
                  <a:pt x="3337" y="732"/>
                  <a:pt x="2793" y="848"/>
                  <a:pt x="2267" y="1027"/>
                </a:cubicBezTo>
                <a:cubicBezTo>
                  <a:pt x="1749" y="1196"/>
                  <a:pt x="1187" y="1419"/>
                  <a:pt x="813" y="1812"/>
                </a:cubicBezTo>
                <a:cubicBezTo>
                  <a:pt x="268" y="2383"/>
                  <a:pt x="1" y="3355"/>
                  <a:pt x="714" y="3908"/>
                </a:cubicBezTo>
                <a:cubicBezTo>
                  <a:pt x="937" y="4087"/>
                  <a:pt x="1125" y="4247"/>
                  <a:pt x="991" y="4559"/>
                </a:cubicBezTo>
                <a:cubicBezTo>
                  <a:pt x="911" y="4738"/>
                  <a:pt x="768" y="4934"/>
                  <a:pt x="759" y="5139"/>
                </a:cubicBezTo>
                <a:cubicBezTo>
                  <a:pt x="741" y="5362"/>
                  <a:pt x="822" y="5585"/>
                  <a:pt x="920" y="5782"/>
                </a:cubicBezTo>
                <a:cubicBezTo>
                  <a:pt x="1071" y="6049"/>
                  <a:pt x="1285" y="6263"/>
                  <a:pt x="1535" y="6433"/>
                </a:cubicBezTo>
                <a:cubicBezTo>
                  <a:pt x="1928" y="6700"/>
                  <a:pt x="2401" y="6852"/>
                  <a:pt x="2864" y="6959"/>
                </a:cubicBezTo>
                <a:cubicBezTo>
                  <a:pt x="3916" y="7218"/>
                  <a:pt x="4990" y="7327"/>
                  <a:pt x="6068" y="7327"/>
                </a:cubicBezTo>
                <a:cubicBezTo>
                  <a:pt x="7331" y="7327"/>
                  <a:pt x="8599" y="7177"/>
                  <a:pt x="9841" y="6941"/>
                </a:cubicBezTo>
                <a:cubicBezTo>
                  <a:pt x="10438" y="6834"/>
                  <a:pt x="11045" y="6736"/>
                  <a:pt x="11634" y="6549"/>
                </a:cubicBezTo>
                <a:cubicBezTo>
                  <a:pt x="12178" y="6379"/>
                  <a:pt x="12927" y="6103"/>
                  <a:pt x="13133" y="5523"/>
                </a:cubicBezTo>
                <a:cubicBezTo>
                  <a:pt x="13266" y="5166"/>
                  <a:pt x="13088" y="4827"/>
                  <a:pt x="13115" y="4470"/>
                </a:cubicBezTo>
                <a:cubicBezTo>
                  <a:pt x="13141" y="4140"/>
                  <a:pt x="13454" y="3979"/>
                  <a:pt x="13677" y="3792"/>
                </a:cubicBezTo>
                <a:cubicBezTo>
                  <a:pt x="14596" y="3034"/>
                  <a:pt x="14444" y="1526"/>
                  <a:pt x="13570" y="804"/>
                </a:cubicBezTo>
                <a:cubicBezTo>
                  <a:pt x="12927" y="259"/>
                  <a:pt x="12035" y="135"/>
                  <a:pt x="11179" y="72"/>
                </a:cubicBezTo>
                <a:cubicBezTo>
                  <a:pt x="10617" y="27"/>
                  <a:pt x="10046" y="10"/>
                  <a:pt x="9484" y="1"/>
                </a:cubicBezTo>
                <a:cubicBezTo>
                  <a:pt x="9427" y="0"/>
                  <a:pt x="9370" y="0"/>
                  <a:pt x="9313"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nvGrpSpPr>
          <p:cNvPr id="11" name="Google Shape;1194;p43"/>
          <p:cNvGrpSpPr/>
          <p:nvPr/>
        </p:nvGrpSpPr>
        <p:grpSpPr>
          <a:xfrm rot="-305859" flipH="1">
            <a:off x="186623" y="1763949"/>
            <a:ext cx="2546133" cy="2937315"/>
            <a:chOff x="1224005" y="-576255"/>
            <a:chExt cx="901326" cy="1039767"/>
          </a:xfrm>
        </p:grpSpPr>
        <p:sp>
          <p:nvSpPr>
            <p:cNvPr id="12" name="Google Shape;1195;p43"/>
            <p:cNvSpPr/>
            <p:nvPr/>
          </p:nvSpPr>
          <p:spPr>
            <a:xfrm>
              <a:off x="1611000" y="250380"/>
              <a:ext cx="55106" cy="163021"/>
            </a:xfrm>
            <a:custGeom>
              <a:avLst/>
              <a:gdLst/>
              <a:ahLst/>
              <a:cxnLst/>
              <a:rect l="l" t="t" r="r" b="b"/>
              <a:pathLst>
                <a:path w="696" h="2059" extrusionOk="0">
                  <a:moveTo>
                    <a:pt x="171" y="1"/>
                  </a:moveTo>
                  <a:cubicBezTo>
                    <a:pt x="87" y="1"/>
                    <a:pt x="1" y="67"/>
                    <a:pt x="28" y="169"/>
                  </a:cubicBezTo>
                  <a:cubicBezTo>
                    <a:pt x="197" y="758"/>
                    <a:pt x="331" y="1356"/>
                    <a:pt x="411" y="1962"/>
                  </a:cubicBezTo>
                  <a:cubicBezTo>
                    <a:pt x="422" y="2029"/>
                    <a:pt x="470" y="2059"/>
                    <a:pt x="523" y="2059"/>
                  </a:cubicBezTo>
                  <a:cubicBezTo>
                    <a:pt x="604" y="2059"/>
                    <a:pt x="695" y="1990"/>
                    <a:pt x="679" y="1882"/>
                  </a:cubicBezTo>
                  <a:cubicBezTo>
                    <a:pt x="599" y="1275"/>
                    <a:pt x="474" y="686"/>
                    <a:pt x="304" y="98"/>
                  </a:cubicBezTo>
                  <a:cubicBezTo>
                    <a:pt x="283" y="30"/>
                    <a:pt x="227"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3" name="Google Shape;1196;p43"/>
            <p:cNvSpPr/>
            <p:nvPr/>
          </p:nvSpPr>
          <p:spPr>
            <a:xfrm>
              <a:off x="1586456" y="392810"/>
              <a:ext cx="84163" cy="60648"/>
            </a:xfrm>
            <a:custGeom>
              <a:avLst/>
              <a:gdLst/>
              <a:ahLst/>
              <a:cxnLst/>
              <a:rect l="l" t="t" r="r" b="b"/>
              <a:pathLst>
                <a:path w="1063" h="766" extrusionOk="0">
                  <a:moveTo>
                    <a:pt x="855" y="1"/>
                  </a:moveTo>
                  <a:cubicBezTo>
                    <a:pt x="832" y="1"/>
                    <a:pt x="808" y="7"/>
                    <a:pt x="784" y="20"/>
                  </a:cubicBezTo>
                  <a:cubicBezTo>
                    <a:pt x="534" y="154"/>
                    <a:pt x="302" y="324"/>
                    <a:pt x="97" y="529"/>
                  </a:cubicBezTo>
                  <a:cubicBezTo>
                    <a:pt x="0" y="626"/>
                    <a:pt x="96" y="765"/>
                    <a:pt x="202" y="765"/>
                  </a:cubicBezTo>
                  <a:cubicBezTo>
                    <a:pt x="233" y="765"/>
                    <a:pt x="265" y="753"/>
                    <a:pt x="293" y="725"/>
                  </a:cubicBezTo>
                  <a:cubicBezTo>
                    <a:pt x="480" y="538"/>
                    <a:pt x="686" y="386"/>
                    <a:pt x="927" y="261"/>
                  </a:cubicBezTo>
                  <a:cubicBezTo>
                    <a:pt x="1063" y="186"/>
                    <a:pt x="981" y="1"/>
                    <a:pt x="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4" name="Google Shape;1197;p43"/>
            <p:cNvSpPr/>
            <p:nvPr/>
          </p:nvSpPr>
          <p:spPr>
            <a:xfrm>
              <a:off x="1641877" y="391702"/>
              <a:ext cx="75216" cy="55423"/>
            </a:xfrm>
            <a:custGeom>
              <a:avLst/>
              <a:gdLst/>
              <a:ahLst/>
              <a:cxnLst/>
              <a:rect l="l" t="t" r="r" b="b"/>
              <a:pathLst>
                <a:path w="950" h="700" extrusionOk="0">
                  <a:moveTo>
                    <a:pt x="183" y="1"/>
                  </a:moveTo>
                  <a:cubicBezTo>
                    <a:pt x="46" y="1"/>
                    <a:pt x="1" y="227"/>
                    <a:pt x="155" y="284"/>
                  </a:cubicBezTo>
                  <a:cubicBezTo>
                    <a:pt x="360" y="347"/>
                    <a:pt x="539" y="481"/>
                    <a:pt x="673" y="650"/>
                  </a:cubicBezTo>
                  <a:cubicBezTo>
                    <a:pt x="699" y="685"/>
                    <a:pt x="730" y="700"/>
                    <a:pt x="762" y="700"/>
                  </a:cubicBezTo>
                  <a:cubicBezTo>
                    <a:pt x="858" y="700"/>
                    <a:pt x="950" y="561"/>
                    <a:pt x="869" y="454"/>
                  </a:cubicBezTo>
                  <a:cubicBezTo>
                    <a:pt x="699" y="249"/>
                    <a:pt x="476" y="97"/>
                    <a:pt x="227" y="8"/>
                  </a:cubicBezTo>
                  <a:cubicBezTo>
                    <a:pt x="211" y="3"/>
                    <a:pt x="197"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5" name="Google Shape;1198;p43"/>
            <p:cNvSpPr/>
            <p:nvPr/>
          </p:nvSpPr>
          <p:spPr>
            <a:xfrm>
              <a:off x="1632218" y="404290"/>
              <a:ext cx="32541" cy="59223"/>
            </a:xfrm>
            <a:custGeom>
              <a:avLst/>
              <a:gdLst/>
              <a:ahLst/>
              <a:cxnLst/>
              <a:rect l="l" t="t" r="r" b="b"/>
              <a:pathLst>
                <a:path w="411" h="748" extrusionOk="0">
                  <a:moveTo>
                    <a:pt x="274" y="0"/>
                  </a:moveTo>
                  <a:cubicBezTo>
                    <a:pt x="204" y="0"/>
                    <a:pt x="130" y="45"/>
                    <a:pt x="125" y="134"/>
                  </a:cubicBezTo>
                  <a:cubicBezTo>
                    <a:pt x="117" y="286"/>
                    <a:pt x="81" y="429"/>
                    <a:pt x="27" y="571"/>
                  </a:cubicBezTo>
                  <a:cubicBezTo>
                    <a:pt x="1" y="643"/>
                    <a:pt x="54" y="723"/>
                    <a:pt x="125" y="741"/>
                  </a:cubicBezTo>
                  <a:cubicBezTo>
                    <a:pt x="138" y="746"/>
                    <a:pt x="151" y="748"/>
                    <a:pt x="164" y="748"/>
                  </a:cubicBezTo>
                  <a:cubicBezTo>
                    <a:pt x="221" y="748"/>
                    <a:pt x="273" y="701"/>
                    <a:pt x="295" y="643"/>
                  </a:cubicBezTo>
                  <a:cubicBezTo>
                    <a:pt x="357" y="482"/>
                    <a:pt x="393" y="313"/>
                    <a:pt x="402" y="134"/>
                  </a:cubicBezTo>
                  <a:cubicBezTo>
                    <a:pt x="411" y="45"/>
                    <a:pt x="344"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6" name="Google Shape;1199;p43"/>
            <p:cNvSpPr/>
            <p:nvPr/>
          </p:nvSpPr>
          <p:spPr>
            <a:xfrm>
              <a:off x="1426687" y="244046"/>
              <a:ext cx="81867" cy="155025"/>
            </a:xfrm>
            <a:custGeom>
              <a:avLst/>
              <a:gdLst/>
              <a:ahLst/>
              <a:cxnLst/>
              <a:rect l="l" t="t" r="r" b="b"/>
              <a:pathLst>
                <a:path w="1034" h="1958" extrusionOk="0">
                  <a:moveTo>
                    <a:pt x="857" y="0"/>
                  </a:moveTo>
                  <a:cubicBezTo>
                    <a:pt x="808" y="0"/>
                    <a:pt x="761" y="27"/>
                    <a:pt x="741" y="88"/>
                  </a:cubicBezTo>
                  <a:cubicBezTo>
                    <a:pt x="545" y="668"/>
                    <a:pt x="322" y="1230"/>
                    <a:pt x="45" y="1783"/>
                  </a:cubicBezTo>
                  <a:cubicBezTo>
                    <a:pt x="0" y="1885"/>
                    <a:pt x="86" y="1957"/>
                    <a:pt x="176" y="1957"/>
                  </a:cubicBezTo>
                  <a:cubicBezTo>
                    <a:pt x="229" y="1957"/>
                    <a:pt x="283" y="1932"/>
                    <a:pt x="313" y="1873"/>
                  </a:cubicBezTo>
                  <a:cubicBezTo>
                    <a:pt x="580" y="1329"/>
                    <a:pt x="812" y="766"/>
                    <a:pt x="1000" y="187"/>
                  </a:cubicBezTo>
                  <a:cubicBezTo>
                    <a:pt x="1034" y="79"/>
                    <a:pt x="942" y="0"/>
                    <a:pt x="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7" name="Google Shape;1200;p43"/>
            <p:cNvSpPr/>
            <p:nvPr/>
          </p:nvSpPr>
          <p:spPr>
            <a:xfrm>
              <a:off x="1359786" y="377372"/>
              <a:ext cx="94772" cy="25811"/>
            </a:xfrm>
            <a:custGeom>
              <a:avLst/>
              <a:gdLst/>
              <a:ahLst/>
              <a:cxnLst/>
              <a:rect l="l" t="t" r="r" b="b"/>
              <a:pathLst>
                <a:path w="1197" h="326" extrusionOk="0">
                  <a:moveTo>
                    <a:pt x="721" y="1"/>
                  </a:moveTo>
                  <a:cubicBezTo>
                    <a:pt x="536" y="1"/>
                    <a:pt x="352" y="20"/>
                    <a:pt x="168" y="55"/>
                  </a:cubicBezTo>
                  <a:cubicBezTo>
                    <a:pt x="0" y="88"/>
                    <a:pt x="37" y="326"/>
                    <a:pt x="189" y="326"/>
                  </a:cubicBezTo>
                  <a:cubicBezTo>
                    <a:pt x="199" y="326"/>
                    <a:pt x="210" y="325"/>
                    <a:pt x="221" y="323"/>
                  </a:cubicBezTo>
                  <a:cubicBezTo>
                    <a:pt x="383" y="295"/>
                    <a:pt x="544" y="281"/>
                    <a:pt x="708" y="281"/>
                  </a:cubicBezTo>
                  <a:cubicBezTo>
                    <a:pt x="807" y="281"/>
                    <a:pt x="906" y="286"/>
                    <a:pt x="1006" y="296"/>
                  </a:cubicBezTo>
                  <a:cubicBezTo>
                    <a:pt x="1012" y="296"/>
                    <a:pt x="1017" y="297"/>
                    <a:pt x="1022" y="297"/>
                  </a:cubicBezTo>
                  <a:cubicBezTo>
                    <a:pt x="1186" y="297"/>
                    <a:pt x="1197" y="36"/>
                    <a:pt x="1024" y="19"/>
                  </a:cubicBezTo>
                  <a:cubicBezTo>
                    <a:pt x="923" y="7"/>
                    <a:pt x="822"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 name="Google Shape;1201;p43"/>
            <p:cNvSpPr/>
            <p:nvPr/>
          </p:nvSpPr>
          <p:spPr>
            <a:xfrm>
              <a:off x="1428191" y="379668"/>
              <a:ext cx="45605" cy="74504"/>
            </a:xfrm>
            <a:custGeom>
              <a:avLst/>
              <a:gdLst/>
              <a:ahLst/>
              <a:cxnLst/>
              <a:rect l="l" t="t" r="r" b="b"/>
              <a:pathLst>
                <a:path w="576" h="941" extrusionOk="0">
                  <a:moveTo>
                    <a:pt x="189" y="0"/>
                  </a:moveTo>
                  <a:cubicBezTo>
                    <a:pt x="92" y="0"/>
                    <a:pt x="0" y="125"/>
                    <a:pt x="80" y="231"/>
                  </a:cubicBezTo>
                  <a:cubicBezTo>
                    <a:pt x="214" y="409"/>
                    <a:pt x="276" y="615"/>
                    <a:pt x="294" y="838"/>
                  </a:cubicBezTo>
                  <a:cubicBezTo>
                    <a:pt x="298" y="909"/>
                    <a:pt x="348" y="941"/>
                    <a:pt x="405" y="941"/>
                  </a:cubicBezTo>
                  <a:cubicBezTo>
                    <a:pt x="484" y="941"/>
                    <a:pt x="576" y="879"/>
                    <a:pt x="570" y="775"/>
                  </a:cubicBezTo>
                  <a:cubicBezTo>
                    <a:pt x="553" y="508"/>
                    <a:pt x="445" y="267"/>
                    <a:pt x="285" y="53"/>
                  </a:cubicBezTo>
                  <a:cubicBezTo>
                    <a:pt x="257" y="16"/>
                    <a:pt x="223" y="0"/>
                    <a:pt x="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9" name="Google Shape;1202;p43"/>
            <p:cNvSpPr/>
            <p:nvPr/>
          </p:nvSpPr>
          <p:spPr>
            <a:xfrm>
              <a:off x="1392801" y="387901"/>
              <a:ext cx="55660" cy="47901"/>
            </a:xfrm>
            <a:custGeom>
              <a:avLst/>
              <a:gdLst/>
              <a:ahLst/>
              <a:cxnLst/>
              <a:rect l="l" t="t" r="r" b="b"/>
              <a:pathLst>
                <a:path w="703" h="605" extrusionOk="0">
                  <a:moveTo>
                    <a:pt x="500" y="0"/>
                  </a:moveTo>
                  <a:cubicBezTo>
                    <a:pt x="461" y="0"/>
                    <a:pt x="422" y="16"/>
                    <a:pt x="393" y="56"/>
                  </a:cubicBezTo>
                  <a:cubicBezTo>
                    <a:pt x="304" y="172"/>
                    <a:pt x="188" y="279"/>
                    <a:pt x="63" y="359"/>
                  </a:cubicBezTo>
                  <a:cubicBezTo>
                    <a:pt x="0" y="404"/>
                    <a:pt x="0" y="502"/>
                    <a:pt x="45" y="555"/>
                  </a:cubicBezTo>
                  <a:cubicBezTo>
                    <a:pt x="74" y="589"/>
                    <a:pt x="111" y="605"/>
                    <a:pt x="148" y="605"/>
                  </a:cubicBezTo>
                  <a:cubicBezTo>
                    <a:pt x="180" y="605"/>
                    <a:pt x="213" y="594"/>
                    <a:pt x="241" y="573"/>
                  </a:cubicBezTo>
                  <a:cubicBezTo>
                    <a:pt x="393" y="475"/>
                    <a:pt x="518" y="350"/>
                    <a:pt x="625" y="216"/>
                  </a:cubicBezTo>
                  <a:cubicBezTo>
                    <a:pt x="702" y="113"/>
                    <a:pt x="602" y="0"/>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0" name="Google Shape;1203;p43"/>
            <p:cNvSpPr/>
            <p:nvPr/>
          </p:nvSpPr>
          <p:spPr>
            <a:xfrm>
              <a:off x="1553125" y="205806"/>
              <a:ext cx="121534" cy="116546"/>
            </a:xfrm>
            <a:custGeom>
              <a:avLst/>
              <a:gdLst/>
              <a:ahLst/>
              <a:cxnLst/>
              <a:rect l="l" t="t" r="r" b="b"/>
              <a:pathLst>
                <a:path w="1535" h="1472" extrusionOk="0">
                  <a:moveTo>
                    <a:pt x="1392" y="1"/>
                  </a:moveTo>
                  <a:lnTo>
                    <a:pt x="0" y="206"/>
                  </a:lnTo>
                  <a:cubicBezTo>
                    <a:pt x="295" y="366"/>
                    <a:pt x="491" y="679"/>
                    <a:pt x="527" y="1009"/>
                  </a:cubicBezTo>
                  <a:cubicBezTo>
                    <a:pt x="536" y="1071"/>
                    <a:pt x="536" y="1134"/>
                    <a:pt x="554" y="1196"/>
                  </a:cubicBezTo>
                  <a:cubicBezTo>
                    <a:pt x="571" y="1249"/>
                    <a:pt x="616" y="1303"/>
                    <a:pt x="678" y="1321"/>
                  </a:cubicBezTo>
                  <a:cubicBezTo>
                    <a:pt x="683" y="1322"/>
                    <a:pt x="688" y="1322"/>
                    <a:pt x="693" y="1322"/>
                  </a:cubicBezTo>
                  <a:cubicBezTo>
                    <a:pt x="744" y="1322"/>
                    <a:pt x="803" y="1280"/>
                    <a:pt x="803" y="1223"/>
                  </a:cubicBezTo>
                  <a:cubicBezTo>
                    <a:pt x="839" y="1294"/>
                    <a:pt x="884" y="1374"/>
                    <a:pt x="955" y="1419"/>
                  </a:cubicBezTo>
                  <a:cubicBezTo>
                    <a:pt x="999" y="1452"/>
                    <a:pt x="1049" y="1471"/>
                    <a:pt x="1100" y="1471"/>
                  </a:cubicBezTo>
                  <a:cubicBezTo>
                    <a:pt x="1132" y="1471"/>
                    <a:pt x="1165" y="1463"/>
                    <a:pt x="1196" y="1446"/>
                  </a:cubicBezTo>
                  <a:cubicBezTo>
                    <a:pt x="1262" y="1413"/>
                    <a:pt x="1305" y="1319"/>
                    <a:pt x="1269" y="1248"/>
                  </a:cubicBezTo>
                  <a:lnTo>
                    <a:pt x="1269" y="1248"/>
                  </a:lnTo>
                  <a:cubicBezTo>
                    <a:pt x="1292" y="1278"/>
                    <a:pt x="1329" y="1293"/>
                    <a:pt x="1368" y="1293"/>
                  </a:cubicBezTo>
                  <a:cubicBezTo>
                    <a:pt x="1402" y="1293"/>
                    <a:pt x="1437" y="1281"/>
                    <a:pt x="1463" y="1258"/>
                  </a:cubicBezTo>
                  <a:cubicBezTo>
                    <a:pt x="1517" y="1205"/>
                    <a:pt x="1535" y="1125"/>
                    <a:pt x="1517" y="1044"/>
                  </a:cubicBezTo>
                  <a:cubicBezTo>
                    <a:pt x="1499" y="973"/>
                    <a:pt x="1463" y="902"/>
                    <a:pt x="1437" y="830"/>
                  </a:cubicBezTo>
                  <a:cubicBezTo>
                    <a:pt x="1321" y="571"/>
                    <a:pt x="1303" y="268"/>
                    <a:pt x="1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1" name="Google Shape;1204;p43"/>
            <p:cNvSpPr/>
            <p:nvPr/>
          </p:nvSpPr>
          <p:spPr>
            <a:xfrm>
              <a:off x="1449330" y="182529"/>
              <a:ext cx="110212" cy="134993"/>
            </a:xfrm>
            <a:custGeom>
              <a:avLst/>
              <a:gdLst/>
              <a:ahLst/>
              <a:cxnLst/>
              <a:rect l="l" t="t" r="r" b="b"/>
              <a:pathLst>
                <a:path w="1392" h="1705" extrusionOk="0">
                  <a:moveTo>
                    <a:pt x="116" y="0"/>
                  </a:moveTo>
                  <a:lnTo>
                    <a:pt x="116" y="0"/>
                  </a:lnTo>
                  <a:cubicBezTo>
                    <a:pt x="268" y="303"/>
                    <a:pt x="259" y="669"/>
                    <a:pt x="98" y="964"/>
                  </a:cubicBezTo>
                  <a:cubicBezTo>
                    <a:pt x="71" y="1017"/>
                    <a:pt x="36" y="1071"/>
                    <a:pt x="18" y="1133"/>
                  </a:cubicBezTo>
                  <a:cubicBezTo>
                    <a:pt x="0" y="1187"/>
                    <a:pt x="9" y="1258"/>
                    <a:pt x="54" y="1303"/>
                  </a:cubicBezTo>
                  <a:cubicBezTo>
                    <a:pt x="75" y="1324"/>
                    <a:pt x="104" y="1335"/>
                    <a:pt x="133" y="1335"/>
                  </a:cubicBezTo>
                  <a:cubicBezTo>
                    <a:pt x="165" y="1335"/>
                    <a:pt x="196" y="1322"/>
                    <a:pt x="214" y="1294"/>
                  </a:cubicBezTo>
                  <a:lnTo>
                    <a:pt x="214" y="1294"/>
                  </a:lnTo>
                  <a:cubicBezTo>
                    <a:pt x="196" y="1374"/>
                    <a:pt x="196" y="1463"/>
                    <a:pt x="223" y="1543"/>
                  </a:cubicBezTo>
                  <a:cubicBezTo>
                    <a:pt x="259" y="1624"/>
                    <a:pt x="321" y="1686"/>
                    <a:pt x="410" y="1704"/>
                  </a:cubicBezTo>
                  <a:cubicBezTo>
                    <a:pt x="416" y="1705"/>
                    <a:pt x="421" y="1705"/>
                    <a:pt x="426" y="1705"/>
                  </a:cubicBezTo>
                  <a:cubicBezTo>
                    <a:pt x="498" y="1705"/>
                    <a:pt x="572" y="1651"/>
                    <a:pt x="579" y="1574"/>
                  </a:cubicBezTo>
                  <a:lnTo>
                    <a:pt x="579" y="1574"/>
                  </a:lnTo>
                  <a:cubicBezTo>
                    <a:pt x="580" y="1643"/>
                    <a:pt x="653" y="1696"/>
                    <a:pt x="718" y="1696"/>
                  </a:cubicBezTo>
                  <a:cubicBezTo>
                    <a:pt x="722" y="1696"/>
                    <a:pt x="727" y="1696"/>
                    <a:pt x="732" y="1695"/>
                  </a:cubicBezTo>
                  <a:cubicBezTo>
                    <a:pt x="812" y="1686"/>
                    <a:pt x="865" y="1624"/>
                    <a:pt x="901" y="1552"/>
                  </a:cubicBezTo>
                  <a:cubicBezTo>
                    <a:pt x="928" y="1481"/>
                    <a:pt x="937" y="1401"/>
                    <a:pt x="955" y="1329"/>
                  </a:cubicBezTo>
                  <a:cubicBezTo>
                    <a:pt x="1008" y="1044"/>
                    <a:pt x="1169" y="785"/>
                    <a:pt x="1392" y="616"/>
                  </a:cubicBezTo>
                  <a:lnTo>
                    <a:pt x="116" y="0"/>
                  </a:lnTo>
                  <a:close/>
                </a:path>
              </a:pathLst>
            </a:cu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2" name="Google Shape;1205;p43"/>
            <p:cNvSpPr/>
            <p:nvPr/>
          </p:nvSpPr>
          <p:spPr>
            <a:xfrm>
              <a:off x="1276259" y="-264634"/>
              <a:ext cx="849073" cy="503870"/>
            </a:xfrm>
            <a:custGeom>
              <a:avLst/>
              <a:gdLst/>
              <a:ahLst/>
              <a:cxnLst/>
              <a:rect l="l" t="t" r="r" b="b"/>
              <a:pathLst>
                <a:path w="10724" h="6364" extrusionOk="0">
                  <a:moveTo>
                    <a:pt x="10179" y="0"/>
                  </a:moveTo>
                  <a:cubicBezTo>
                    <a:pt x="10111" y="0"/>
                    <a:pt x="10043" y="13"/>
                    <a:pt x="9983" y="37"/>
                  </a:cubicBezTo>
                  <a:cubicBezTo>
                    <a:pt x="9903" y="64"/>
                    <a:pt x="9822" y="108"/>
                    <a:pt x="9760" y="162"/>
                  </a:cubicBezTo>
                  <a:cubicBezTo>
                    <a:pt x="9680" y="215"/>
                    <a:pt x="9608" y="278"/>
                    <a:pt x="9537" y="340"/>
                  </a:cubicBezTo>
                  <a:cubicBezTo>
                    <a:pt x="8797" y="956"/>
                    <a:pt x="7833" y="1304"/>
                    <a:pt x="6870" y="1321"/>
                  </a:cubicBezTo>
                  <a:cubicBezTo>
                    <a:pt x="6504" y="1321"/>
                    <a:pt x="6138" y="1277"/>
                    <a:pt x="5781" y="1188"/>
                  </a:cubicBezTo>
                  <a:cubicBezTo>
                    <a:pt x="5201" y="1045"/>
                    <a:pt x="4648" y="777"/>
                    <a:pt x="4175" y="403"/>
                  </a:cubicBezTo>
                  <a:cubicBezTo>
                    <a:pt x="4122" y="367"/>
                    <a:pt x="4068" y="331"/>
                    <a:pt x="4015" y="296"/>
                  </a:cubicBezTo>
                  <a:cubicBezTo>
                    <a:pt x="3773" y="155"/>
                    <a:pt x="3496" y="96"/>
                    <a:pt x="3204" y="96"/>
                  </a:cubicBezTo>
                  <a:cubicBezTo>
                    <a:pt x="3032" y="96"/>
                    <a:pt x="2855" y="116"/>
                    <a:pt x="2677" y="153"/>
                  </a:cubicBezTo>
                  <a:cubicBezTo>
                    <a:pt x="2204" y="242"/>
                    <a:pt x="1722" y="447"/>
                    <a:pt x="1321" y="670"/>
                  </a:cubicBezTo>
                  <a:cubicBezTo>
                    <a:pt x="857" y="920"/>
                    <a:pt x="438" y="1304"/>
                    <a:pt x="330" y="1821"/>
                  </a:cubicBezTo>
                  <a:lnTo>
                    <a:pt x="313" y="1705"/>
                  </a:lnTo>
                  <a:lnTo>
                    <a:pt x="304" y="1625"/>
                  </a:lnTo>
                  <a:cubicBezTo>
                    <a:pt x="188" y="1848"/>
                    <a:pt x="116" y="2071"/>
                    <a:pt x="63" y="2312"/>
                  </a:cubicBezTo>
                  <a:cubicBezTo>
                    <a:pt x="9" y="2588"/>
                    <a:pt x="0" y="2883"/>
                    <a:pt x="36" y="3168"/>
                  </a:cubicBezTo>
                  <a:cubicBezTo>
                    <a:pt x="54" y="3418"/>
                    <a:pt x="116" y="3668"/>
                    <a:pt x="206" y="3909"/>
                  </a:cubicBezTo>
                  <a:cubicBezTo>
                    <a:pt x="482" y="4640"/>
                    <a:pt x="1026" y="5256"/>
                    <a:pt x="1695" y="5666"/>
                  </a:cubicBezTo>
                  <a:cubicBezTo>
                    <a:pt x="1901" y="5791"/>
                    <a:pt x="2115" y="5907"/>
                    <a:pt x="2338" y="5996"/>
                  </a:cubicBezTo>
                  <a:cubicBezTo>
                    <a:pt x="2908" y="6239"/>
                    <a:pt x="3520" y="6364"/>
                    <a:pt x="4127" y="6364"/>
                  </a:cubicBezTo>
                  <a:cubicBezTo>
                    <a:pt x="5258" y="6364"/>
                    <a:pt x="6372" y="5932"/>
                    <a:pt x="7173" y="5033"/>
                  </a:cubicBezTo>
                  <a:cubicBezTo>
                    <a:pt x="7467" y="4694"/>
                    <a:pt x="7735" y="4328"/>
                    <a:pt x="7994" y="3962"/>
                  </a:cubicBezTo>
                  <a:cubicBezTo>
                    <a:pt x="8024" y="3963"/>
                    <a:pt x="8055" y="3964"/>
                    <a:pt x="8086" y="3964"/>
                  </a:cubicBezTo>
                  <a:cubicBezTo>
                    <a:pt x="8307" y="3964"/>
                    <a:pt x="8532" y="3935"/>
                    <a:pt x="8743" y="3873"/>
                  </a:cubicBezTo>
                  <a:cubicBezTo>
                    <a:pt x="8975" y="3810"/>
                    <a:pt x="9189" y="3721"/>
                    <a:pt x="9385" y="3596"/>
                  </a:cubicBezTo>
                  <a:cubicBezTo>
                    <a:pt x="9564" y="3480"/>
                    <a:pt x="9733" y="3329"/>
                    <a:pt x="9805" y="3132"/>
                  </a:cubicBezTo>
                  <a:cubicBezTo>
                    <a:pt x="9876" y="2936"/>
                    <a:pt x="9822" y="2677"/>
                    <a:pt x="9626" y="2579"/>
                  </a:cubicBezTo>
                  <a:cubicBezTo>
                    <a:pt x="10010" y="2437"/>
                    <a:pt x="10340" y="2160"/>
                    <a:pt x="10554" y="1812"/>
                  </a:cubicBezTo>
                  <a:cubicBezTo>
                    <a:pt x="10616" y="1723"/>
                    <a:pt x="10661" y="1625"/>
                    <a:pt x="10688" y="1518"/>
                  </a:cubicBezTo>
                  <a:cubicBezTo>
                    <a:pt x="10715" y="1420"/>
                    <a:pt x="10723" y="1321"/>
                    <a:pt x="10697" y="1232"/>
                  </a:cubicBezTo>
                  <a:cubicBezTo>
                    <a:pt x="10660" y="1063"/>
                    <a:pt x="10507" y="918"/>
                    <a:pt x="10345" y="918"/>
                  </a:cubicBezTo>
                  <a:cubicBezTo>
                    <a:pt x="10310" y="918"/>
                    <a:pt x="10276" y="924"/>
                    <a:pt x="10242" y="938"/>
                  </a:cubicBezTo>
                  <a:cubicBezTo>
                    <a:pt x="10349" y="822"/>
                    <a:pt x="10456" y="706"/>
                    <a:pt x="10518" y="563"/>
                  </a:cubicBezTo>
                  <a:cubicBezTo>
                    <a:pt x="10572" y="420"/>
                    <a:pt x="10572" y="242"/>
                    <a:pt x="10474" y="126"/>
                  </a:cubicBezTo>
                  <a:cubicBezTo>
                    <a:pt x="10401" y="37"/>
                    <a:pt x="10291" y="0"/>
                    <a:pt x="10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3" name="Google Shape;1206;p43"/>
            <p:cNvSpPr/>
            <p:nvPr/>
          </p:nvSpPr>
          <p:spPr>
            <a:xfrm>
              <a:off x="1968463" y="-264634"/>
              <a:ext cx="156846" cy="306645"/>
            </a:xfrm>
            <a:custGeom>
              <a:avLst/>
              <a:gdLst/>
              <a:ahLst/>
              <a:cxnLst/>
              <a:rect l="l" t="t" r="r" b="b"/>
              <a:pathLst>
                <a:path w="1981" h="3873" extrusionOk="0">
                  <a:moveTo>
                    <a:pt x="1436" y="0"/>
                  </a:moveTo>
                  <a:cubicBezTo>
                    <a:pt x="1368" y="0"/>
                    <a:pt x="1300" y="13"/>
                    <a:pt x="1240" y="37"/>
                  </a:cubicBezTo>
                  <a:cubicBezTo>
                    <a:pt x="1160" y="64"/>
                    <a:pt x="1079" y="108"/>
                    <a:pt x="1017" y="162"/>
                  </a:cubicBezTo>
                  <a:cubicBezTo>
                    <a:pt x="1035" y="162"/>
                    <a:pt x="1053" y="162"/>
                    <a:pt x="1071" y="171"/>
                  </a:cubicBezTo>
                  <a:cubicBezTo>
                    <a:pt x="1195" y="197"/>
                    <a:pt x="1276" y="322"/>
                    <a:pt x="1294" y="447"/>
                  </a:cubicBezTo>
                  <a:cubicBezTo>
                    <a:pt x="1311" y="572"/>
                    <a:pt x="1258" y="697"/>
                    <a:pt x="1187" y="795"/>
                  </a:cubicBezTo>
                  <a:cubicBezTo>
                    <a:pt x="1115" y="902"/>
                    <a:pt x="1017" y="982"/>
                    <a:pt x="928" y="1063"/>
                  </a:cubicBezTo>
                  <a:cubicBezTo>
                    <a:pt x="945" y="1058"/>
                    <a:pt x="963" y="1056"/>
                    <a:pt x="980" y="1056"/>
                  </a:cubicBezTo>
                  <a:cubicBezTo>
                    <a:pt x="1062" y="1056"/>
                    <a:pt x="1142" y="1104"/>
                    <a:pt x="1187" y="1170"/>
                  </a:cubicBezTo>
                  <a:cubicBezTo>
                    <a:pt x="1249" y="1259"/>
                    <a:pt x="1249" y="1366"/>
                    <a:pt x="1222" y="1464"/>
                  </a:cubicBezTo>
                  <a:cubicBezTo>
                    <a:pt x="1195" y="1562"/>
                    <a:pt x="1142" y="1652"/>
                    <a:pt x="1079" y="1732"/>
                  </a:cubicBezTo>
                  <a:cubicBezTo>
                    <a:pt x="856" y="2008"/>
                    <a:pt x="544" y="2214"/>
                    <a:pt x="196" y="2294"/>
                  </a:cubicBezTo>
                  <a:cubicBezTo>
                    <a:pt x="339" y="2312"/>
                    <a:pt x="464" y="2437"/>
                    <a:pt x="517" y="2570"/>
                  </a:cubicBezTo>
                  <a:cubicBezTo>
                    <a:pt x="562" y="2713"/>
                    <a:pt x="562" y="2865"/>
                    <a:pt x="526" y="3008"/>
                  </a:cubicBezTo>
                  <a:cubicBezTo>
                    <a:pt x="464" y="3347"/>
                    <a:pt x="268" y="3659"/>
                    <a:pt x="0" y="3873"/>
                  </a:cubicBezTo>
                  <a:cubicBezTo>
                    <a:pt x="232" y="3810"/>
                    <a:pt x="446" y="3721"/>
                    <a:pt x="642" y="3596"/>
                  </a:cubicBezTo>
                  <a:cubicBezTo>
                    <a:pt x="821" y="3480"/>
                    <a:pt x="990" y="3329"/>
                    <a:pt x="1062" y="3132"/>
                  </a:cubicBezTo>
                  <a:cubicBezTo>
                    <a:pt x="1133" y="2936"/>
                    <a:pt x="1079" y="2677"/>
                    <a:pt x="883" y="2579"/>
                  </a:cubicBezTo>
                  <a:cubicBezTo>
                    <a:pt x="1267" y="2437"/>
                    <a:pt x="1597" y="2160"/>
                    <a:pt x="1811" y="1812"/>
                  </a:cubicBezTo>
                  <a:cubicBezTo>
                    <a:pt x="1873" y="1723"/>
                    <a:pt x="1918" y="1625"/>
                    <a:pt x="1945" y="1518"/>
                  </a:cubicBezTo>
                  <a:cubicBezTo>
                    <a:pt x="1972" y="1420"/>
                    <a:pt x="1980" y="1321"/>
                    <a:pt x="1954" y="1232"/>
                  </a:cubicBezTo>
                  <a:cubicBezTo>
                    <a:pt x="1917" y="1063"/>
                    <a:pt x="1764" y="918"/>
                    <a:pt x="1602" y="918"/>
                  </a:cubicBezTo>
                  <a:cubicBezTo>
                    <a:pt x="1567" y="918"/>
                    <a:pt x="1533" y="924"/>
                    <a:pt x="1499" y="938"/>
                  </a:cubicBezTo>
                  <a:cubicBezTo>
                    <a:pt x="1606" y="822"/>
                    <a:pt x="1713" y="706"/>
                    <a:pt x="1775" y="563"/>
                  </a:cubicBezTo>
                  <a:cubicBezTo>
                    <a:pt x="1829" y="420"/>
                    <a:pt x="1829" y="242"/>
                    <a:pt x="1731" y="126"/>
                  </a:cubicBezTo>
                  <a:cubicBezTo>
                    <a:pt x="1658" y="37"/>
                    <a:pt x="1548" y="0"/>
                    <a:pt x="1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4" name="Google Shape;1207;p43"/>
            <p:cNvSpPr/>
            <p:nvPr/>
          </p:nvSpPr>
          <p:spPr>
            <a:xfrm>
              <a:off x="1270638" y="-144530"/>
              <a:ext cx="851844" cy="383603"/>
            </a:xfrm>
            <a:custGeom>
              <a:avLst/>
              <a:gdLst/>
              <a:ahLst/>
              <a:cxnLst/>
              <a:rect l="l" t="t" r="r" b="b"/>
              <a:pathLst>
                <a:path w="10759" h="4845" extrusionOk="0">
                  <a:moveTo>
                    <a:pt x="10759" y="1"/>
                  </a:moveTo>
                  <a:lnTo>
                    <a:pt x="10759" y="1"/>
                  </a:lnTo>
                  <a:cubicBezTo>
                    <a:pt x="10670" y="188"/>
                    <a:pt x="10545" y="367"/>
                    <a:pt x="10402" y="509"/>
                  </a:cubicBezTo>
                  <a:cubicBezTo>
                    <a:pt x="10125" y="786"/>
                    <a:pt x="9769" y="991"/>
                    <a:pt x="9385" y="1053"/>
                  </a:cubicBezTo>
                  <a:cubicBezTo>
                    <a:pt x="9519" y="1116"/>
                    <a:pt x="9590" y="1285"/>
                    <a:pt x="9563" y="1437"/>
                  </a:cubicBezTo>
                  <a:cubicBezTo>
                    <a:pt x="9528" y="1589"/>
                    <a:pt x="9421" y="1714"/>
                    <a:pt x="9287" y="1794"/>
                  </a:cubicBezTo>
                  <a:cubicBezTo>
                    <a:pt x="9153" y="1865"/>
                    <a:pt x="9001" y="1901"/>
                    <a:pt x="8850" y="1937"/>
                  </a:cubicBezTo>
                  <a:cubicBezTo>
                    <a:pt x="8537" y="1990"/>
                    <a:pt x="8198" y="2026"/>
                    <a:pt x="7877" y="2026"/>
                  </a:cubicBezTo>
                  <a:cubicBezTo>
                    <a:pt x="7538" y="2668"/>
                    <a:pt x="6976" y="3177"/>
                    <a:pt x="6325" y="3498"/>
                  </a:cubicBezTo>
                  <a:cubicBezTo>
                    <a:pt x="5712" y="3800"/>
                    <a:pt x="5027" y="3936"/>
                    <a:pt x="4346" y="3936"/>
                  </a:cubicBezTo>
                  <a:cubicBezTo>
                    <a:pt x="4304" y="3936"/>
                    <a:pt x="4262" y="3936"/>
                    <a:pt x="4220" y="3935"/>
                  </a:cubicBezTo>
                  <a:cubicBezTo>
                    <a:pt x="3176" y="3917"/>
                    <a:pt x="2123" y="3569"/>
                    <a:pt x="1356" y="2855"/>
                  </a:cubicBezTo>
                  <a:cubicBezTo>
                    <a:pt x="642" y="2177"/>
                    <a:pt x="232" y="1160"/>
                    <a:pt x="384" y="188"/>
                  </a:cubicBezTo>
                  <a:lnTo>
                    <a:pt x="375" y="108"/>
                  </a:lnTo>
                  <a:cubicBezTo>
                    <a:pt x="18" y="804"/>
                    <a:pt x="0" y="1660"/>
                    <a:pt x="277" y="2392"/>
                  </a:cubicBezTo>
                  <a:cubicBezTo>
                    <a:pt x="553" y="3123"/>
                    <a:pt x="1097" y="3739"/>
                    <a:pt x="1766" y="4149"/>
                  </a:cubicBezTo>
                  <a:cubicBezTo>
                    <a:pt x="2502" y="4608"/>
                    <a:pt x="3351" y="4844"/>
                    <a:pt x="4191" y="4844"/>
                  </a:cubicBezTo>
                  <a:cubicBezTo>
                    <a:pt x="5326" y="4844"/>
                    <a:pt x="6444" y="4413"/>
                    <a:pt x="7244" y="3516"/>
                  </a:cubicBezTo>
                  <a:cubicBezTo>
                    <a:pt x="7538" y="3177"/>
                    <a:pt x="7806" y="2811"/>
                    <a:pt x="8065" y="2445"/>
                  </a:cubicBezTo>
                  <a:cubicBezTo>
                    <a:pt x="8095" y="2446"/>
                    <a:pt x="8125" y="2447"/>
                    <a:pt x="8155" y="2447"/>
                  </a:cubicBezTo>
                  <a:cubicBezTo>
                    <a:pt x="8609" y="2447"/>
                    <a:pt x="9072" y="2322"/>
                    <a:pt x="9456" y="2079"/>
                  </a:cubicBezTo>
                  <a:cubicBezTo>
                    <a:pt x="9635" y="1963"/>
                    <a:pt x="9804" y="1812"/>
                    <a:pt x="9876" y="1615"/>
                  </a:cubicBezTo>
                  <a:cubicBezTo>
                    <a:pt x="9947" y="1419"/>
                    <a:pt x="9893" y="1160"/>
                    <a:pt x="9697" y="1062"/>
                  </a:cubicBezTo>
                  <a:cubicBezTo>
                    <a:pt x="10081" y="920"/>
                    <a:pt x="10411" y="643"/>
                    <a:pt x="10625" y="295"/>
                  </a:cubicBezTo>
                  <a:cubicBezTo>
                    <a:pt x="10687" y="206"/>
                    <a:pt x="10732" y="108"/>
                    <a:pt x="10759" y="1"/>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5" name="Google Shape;1208;p43"/>
            <p:cNvSpPr/>
            <p:nvPr/>
          </p:nvSpPr>
          <p:spPr>
            <a:xfrm>
              <a:off x="1281880" y="-230986"/>
              <a:ext cx="502999" cy="414402"/>
            </a:xfrm>
            <a:custGeom>
              <a:avLst/>
              <a:gdLst/>
              <a:ahLst/>
              <a:cxnLst/>
              <a:rect l="l" t="t" r="r" b="b"/>
              <a:pathLst>
                <a:path w="6353" h="5234" extrusionOk="0">
                  <a:moveTo>
                    <a:pt x="3757" y="0"/>
                  </a:moveTo>
                  <a:cubicBezTo>
                    <a:pt x="3450" y="0"/>
                    <a:pt x="3160" y="107"/>
                    <a:pt x="2891" y="334"/>
                  </a:cubicBezTo>
                  <a:cubicBezTo>
                    <a:pt x="2624" y="566"/>
                    <a:pt x="2427" y="870"/>
                    <a:pt x="2231" y="1164"/>
                  </a:cubicBezTo>
                  <a:cubicBezTo>
                    <a:pt x="2044" y="1459"/>
                    <a:pt x="1847" y="1762"/>
                    <a:pt x="1580" y="2003"/>
                  </a:cubicBezTo>
                  <a:cubicBezTo>
                    <a:pt x="1357" y="2199"/>
                    <a:pt x="1080" y="2342"/>
                    <a:pt x="822" y="2511"/>
                  </a:cubicBezTo>
                  <a:cubicBezTo>
                    <a:pt x="563" y="2672"/>
                    <a:pt x="313" y="2859"/>
                    <a:pt x="161" y="3118"/>
                  </a:cubicBezTo>
                  <a:cubicBezTo>
                    <a:pt x="81" y="3243"/>
                    <a:pt x="36" y="3385"/>
                    <a:pt x="19" y="3528"/>
                  </a:cubicBezTo>
                  <a:cubicBezTo>
                    <a:pt x="1" y="3689"/>
                    <a:pt x="28" y="3849"/>
                    <a:pt x="117" y="3983"/>
                  </a:cubicBezTo>
                  <a:cubicBezTo>
                    <a:pt x="251" y="4215"/>
                    <a:pt x="527" y="4340"/>
                    <a:pt x="804" y="4358"/>
                  </a:cubicBezTo>
                  <a:cubicBezTo>
                    <a:pt x="832" y="4360"/>
                    <a:pt x="860" y="4361"/>
                    <a:pt x="888" y="4361"/>
                  </a:cubicBezTo>
                  <a:cubicBezTo>
                    <a:pt x="1128" y="4361"/>
                    <a:pt x="1366" y="4297"/>
                    <a:pt x="1598" y="4233"/>
                  </a:cubicBezTo>
                  <a:lnTo>
                    <a:pt x="1598" y="4233"/>
                  </a:lnTo>
                  <a:cubicBezTo>
                    <a:pt x="1410" y="4518"/>
                    <a:pt x="1553" y="4938"/>
                    <a:pt x="1838" y="5107"/>
                  </a:cubicBezTo>
                  <a:cubicBezTo>
                    <a:pt x="1984" y="5195"/>
                    <a:pt x="2148" y="5233"/>
                    <a:pt x="2315" y="5233"/>
                  </a:cubicBezTo>
                  <a:cubicBezTo>
                    <a:pt x="2487" y="5233"/>
                    <a:pt x="2661" y="5193"/>
                    <a:pt x="2820" y="5125"/>
                  </a:cubicBezTo>
                  <a:cubicBezTo>
                    <a:pt x="3132" y="4991"/>
                    <a:pt x="3391" y="4759"/>
                    <a:pt x="3641" y="4527"/>
                  </a:cubicBezTo>
                  <a:cubicBezTo>
                    <a:pt x="3737" y="4790"/>
                    <a:pt x="4022" y="4941"/>
                    <a:pt x="4308" y="4941"/>
                  </a:cubicBezTo>
                  <a:cubicBezTo>
                    <a:pt x="4390" y="4941"/>
                    <a:pt x="4472" y="4928"/>
                    <a:pt x="4550" y="4902"/>
                  </a:cubicBezTo>
                  <a:cubicBezTo>
                    <a:pt x="4889" y="4786"/>
                    <a:pt x="5139" y="4474"/>
                    <a:pt x="5264" y="4135"/>
                  </a:cubicBezTo>
                  <a:cubicBezTo>
                    <a:pt x="5380" y="3796"/>
                    <a:pt x="5398" y="3430"/>
                    <a:pt x="5416" y="3064"/>
                  </a:cubicBezTo>
                  <a:cubicBezTo>
                    <a:pt x="5469" y="3082"/>
                    <a:pt x="5523" y="3090"/>
                    <a:pt x="5576" y="3090"/>
                  </a:cubicBezTo>
                  <a:cubicBezTo>
                    <a:pt x="5851" y="3090"/>
                    <a:pt x="6123" y="2878"/>
                    <a:pt x="6228" y="2609"/>
                  </a:cubicBezTo>
                  <a:cubicBezTo>
                    <a:pt x="6353" y="2297"/>
                    <a:pt x="6290" y="1931"/>
                    <a:pt x="6156" y="1619"/>
                  </a:cubicBezTo>
                  <a:cubicBezTo>
                    <a:pt x="6040" y="1334"/>
                    <a:pt x="5871" y="1075"/>
                    <a:pt x="5657" y="852"/>
                  </a:cubicBezTo>
                  <a:cubicBezTo>
                    <a:pt x="5443" y="638"/>
                    <a:pt x="5211" y="477"/>
                    <a:pt x="4952" y="352"/>
                  </a:cubicBezTo>
                  <a:cubicBezTo>
                    <a:pt x="4729" y="245"/>
                    <a:pt x="4479" y="156"/>
                    <a:pt x="4220" y="76"/>
                  </a:cubicBezTo>
                  <a:cubicBezTo>
                    <a:pt x="4062" y="26"/>
                    <a:pt x="3907" y="0"/>
                    <a:pt x="3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6" name="Google Shape;1209;p43"/>
            <p:cNvSpPr/>
            <p:nvPr/>
          </p:nvSpPr>
          <p:spPr>
            <a:xfrm>
              <a:off x="1539032" y="-53007"/>
              <a:ext cx="74187" cy="51305"/>
            </a:xfrm>
            <a:custGeom>
              <a:avLst/>
              <a:gdLst/>
              <a:ahLst/>
              <a:cxnLst/>
              <a:rect l="l" t="t" r="r" b="b"/>
              <a:pathLst>
                <a:path w="937" h="648" extrusionOk="0">
                  <a:moveTo>
                    <a:pt x="183" y="0"/>
                  </a:moveTo>
                  <a:cubicBezTo>
                    <a:pt x="178" y="0"/>
                    <a:pt x="174" y="2"/>
                    <a:pt x="170" y="4"/>
                  </a:cubicBezTo>
                  <a:cubicBezTo>
                    <a:pt x="89" y="58"/>
                    <a:pt x="27" y="129"/>
                    <a:pt x="9" y="227"/>
                  </a:cubicBezTo>
                  <a:cubicBezTo>
                    <a:pt x="0" y="317"/>
                    <a:pt x="18" y="415"/>
                    <a:pt x="80" y="477"/>
                  </a:cubicBezTo>
                  <a:cubicBezTo>
                    <a:pt x="137" y="534"/>
                    <a:pt x="212" y="563"/>
                    <a:pt x="285" y="563"/>
                  </a:cubicBezTo>
                  <a:cubicBezTo>
                    <a:pt x="303" y="563"/>
                    <a:pt x="321" y="561"/>
                    <a:pt x="339" y="558"/>
                  </a:cubicBezTo>
                  <a:cubicBezTo>
                    <a:pt x="390" y="541"/>
                    <a:pt x="438" y="509"/>
                    <a:pt x="472" y="468"/>
                  </a:cubicBezTo>
                  <a:lnTo>
                    <a:pt x="472" y="468"/>
                  </a:lnTo>
                  <a:cubicBezTo>
                    <a:pt x="485" y="507"/>
                    <a:pt x="509" y="541"/>
                    <a:pt x="544" y="566"/>
                  </a:cubicBezTo>
                  <a:cubicBezTo>
                    <a:pt x="593" y="607"/>
                    <a:pt x="664" y="648"/>
                    <a:pt x="731" y="648"/>
                  </a:cubicBezTo>
                  <a:cubicBezTo>
                    <a:pt x="737" y="648"/>
                    <a:pt x="743" y="648"/>
                    <a:pt x="749" y="647"/>
                  </a:cubicBezTo>
                  <a:cubicBezTo>
                    <a:pt x="821" y="638"/>
                    <a:pt x="874" y="593"/>
                    <a:pt x="901" y="531"/>
                  </a:cubicBezTo>
                  <a:cubicBezTo>
                    <a:pt x="937" y="451"/>
                    <a:pt x="919" y="361"/>
                    <a:pt x="901" y="281"/>
                  </a:cubicBezTo>
                  <a:cubicBezTo>
                    <a:pt x="901" y="267"/>
                    <a:pt x="893" y="262"/>
                    <a:pt x="884" y="262"/>
                  </a:cubicBezTo>
                  <a:cubicBezTo>
                    <a:pt x="868" y="262"/>
                    <a:pt x="848" y="277"/>
                    <a:pt x="848" y="299"/>
                  </a:cubicBezTo>
                  <a:cubicBezTo>
                    <a:pt x="865" y="388"/>
                    <a:pt x="892" y="566"/>
                    <a:pt x="758" y="593"/>
                  </a:cubicBezTo>
                  <a:cubicBezTo>
                    <a:pt x="753" y="594"/>
                    <a:pt x="747" y="595"/>
                    <a:pt x="741" y="595"/>
                  </a:cubicBezTo>
                  <a:cubicBezTo>
                    <a:pt x="692" y="595"/>
                    <a:pt x="638" y="564"/>
                    <a:pt x="598" y="540"/>
                  </a:cubicBezTo>
                  <a:cubicBezTo>
                    <a:pt x="544" y="504"/>
                    <a:pt x="509" y="451"/>
                    <a:pt x="517" y="388"/>
                  </a:cubicBezTo>
                  <a:lnTo>
                    <a:pt x="517" y="388"/>
                  </a:lnTo>
                  <a:cubicBezTo>
                    <a:pt x="517" y="388"/>
                    <a:pt x="517" y="388"/>
                    <a:pt x="517" y="388"/>
                  </a:cubicBezTo>
                  <a:cubicBezTo>
                    <a:pt x="523" y="366"/>
                    <a:pt x="508" y="351"/>
                    <a:pt x="492" y="351"/>
                  </a:cubicBezTo>
                  <a:cubicBezTo>
                    <a:pt x="481" y="351"/>
                    <a:pt x="471" y="357"/>
                    <a:pt x="464" y="370"/>
                  </a:cubicBezTo>
                  <a:cubicBezTo>
                    <a:pt x="464" y="370"/>
                    <a:pt x="464" y="370"/>
                    <a:pt x="464" y="370"/>
                  </a:cubicBezTo>
                  <a:lnTo>
                    <a:pt x="464" y="370"/>
                  </a:lnTo>
                  <a:cubicBezTo>
                    <a:pt x="432" y="456"/>
                    <a:pt x="352" y="506"/>
                    <a:pt x="270" y="506"/>
                  </a:cubicBezTo>
                  <a:cubicBezTo>
                    <a:pt x="215" y="506"/>
                    <a:pt x="159" y="483"/>
                    <a:pt x="116" y="433"/>
                  </a:cubicBezTo>
                  <a:cubicBezTo>
                    <a:pt x="9" y="308"/>
                    <a:pt x="71" y="129"/>
                    <a:pt x="196" y="49"/>
                  </a:cubicBezTo>
                  <a:cubicBezTo>
                    <a:pt x="226" y="34"/>
                    <a:pt x="206" y="0"/>
                    <a:pt x="183"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7" name="Google Shape;1210;p43"/>
            <p:cNvSpPr/>
            <p:nvPr/>
          </p:nvSpPr>
          <p:spPr>
            <a:xfrm>
              <a:off x="1546791" y="-13342"/>
              <a:ext cx="52335" cy="36579"/>
            </a:xfrm>
            <a:custGeom>
              <a:avLst/>
              <a:gdLst/>
              <a:ahLst/>
              <a:cxnLst/>
              <a:rect l="l" t="t" r="r" b="b"/>
              <a:pathLst>
                <a:path w="661" h="462" extrusionOk="0">
                  <a:moveTo>
                    <a:pt x="111" y="1"/>
                  </a:moveTo>
                  <a:cubicBezTo>
                    <a:pt x="103" y="1"/>
                    <a:pt x="95" y="4"/>
                    <a:pt x="89" y="12"/>
                  </a:cubicBezTo>
                  <a:cubicBezTo>
                    <a:pt x="0" y="155"/>
                    <a:pt x="72" y="342"/>
                    <a:pt x="214" y="422"/>
                  </a:cubicBezTo>
                  <a:cubicBezTo>
                    <a:pt x="260" y="448"/>
                    <a:pt x="312" y="461"/>
                    <a:pt x="365" y="461"/>
                  </a:cubicBezTo>
                  <a:cubicBezTo>
                    <a:pt x="457" y="461"/>
                    <a:pt x="550" y="422"/>
                    <a:pt x="607" y="342"/>
                  </a:cubicBezTo>
                  <a:cubicBezTo>
                    <a:pt x="651" y="271"/>
                    <a:pt x="660" y="181"/>
                    <a:pt x="634" y="101"/>
                  </a:cubicBezTo>
                  <a:cubicBezTo>
                    <a:pt x="630" y="91"/>
                    <a:pt x="620" y="86"/>
                    <a:pt x="609" y="86"/>
                  </a:cubicBezTo>
                  <a:cubicBezTo>
                    <a:pt x="592" y="86"/>
                    <a:pt x="575" y="97"/>
                    <a:pt x="580" y="119"/>
                  </a:cubicBezTo>
                  <a:cubicBezTo>
                    <a:pt x="607" y="190"/>
                    <a:pt x="589" y="271"/>
                    <a:pt x="544" y="333"/>
                  </a:cubicBezTo>
                  <a:cubicBezTo>
                    <a:pt x="498" y="380"/>
                    <a:pt x="430" y="406"/>
                    <a:pt x="367" y="406"/>
                  </a:cubicBezTo>
                  <a:cubicBezTo>
                    <a:pt x="357" y="406"/>
                    <a:pt x="348" y="406"/>
                    <a:pt x="339" y="404"/>
                  </a:cubicBezTo>
                  <a:cubicBezTo>
                    <a:pt x="179" y="387"/>
                    <a:pt x="45" y="190"/>
                    <a:pt x="134" y="39"/>
                  </a:cubicBezTo>
                  <a:cubicBezTo>
                    <a:pt x="153" y="20"/>
                    <a:pt x="132" y="1"/>
                    <a:pt x="11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8" name="Google Shape;1211;p43"/>
            <p:cNvSpPr/>
            <p:nvPr/>
          </p:nvSpPr>
          <p:spPr>
            <a:xfrm>
              <a:off x="1281880" y="-203117"/>
              <a:ext cx="502999" cy="386532"/>
            </a:xfrm>
            <a:custGeom>
              <a:avLst/>
              <a:gdLst/>
              <a:ahLst/>
              <a:cxnLst/>
              <a:rect l="l" t="t" r="r" b="b"/>
              <a:pathLst>
                <a:path w="6353" h="4882" extrusionOk="0">
                  <a:moveTo>
                    <a:pt x="4952" y="0"/>
                  </a:moveTo>
                  <a:lnTo>
                    <a:pt x="4952" y="0"/>
                  </a:lnTo>
                  <a:cubicBezTo>
                    <a:pt x="5104" y="107"/>
                    <a:pt x="5246" y="232"/>
                    <a:pt x="5362" y="375"/>
                  </a:cubicBezTo>
                  <a:cubicBezTo>
                    <a:pt x="5567" y="634"/>
                    <a:pt x="5692" y="955"/>
                    <a:pt x="5719" y="1285"/>
                  </a:cubicBezTo>
                  <a:cubicBezTo>
                    <a:pt x="5737" y="1472"/>
                    <a:pt x="5728" y="1660"/>
                    <a:pt x="5639" y="1811"/>
                  </a:cubicBezTo>
                  <a:cubicBezTo>
                    <a:pt x="5556" y="1961"/>
                    <a:pt x="5395" y="2072"/>
                    <a:pt x="5229" y="2072"/>
                  </a:cubicBezTo>
                  <a:cubicBezTo>
                    <a:pt x="5217" y="2072"/>
                    <a:pt x="5205" y="2071"/>
                    <a:pt x="5193" y="2070"/>
                  </a:cubicBezTo>
                  <a:cubicBezTo>
                    <a:pt x="5148" y="2355"/>
                    <a:pt x="5077" y="2641"/>
                    <a:pt x="4970" y="2900"/>
                  </a:cubicBezTo>
                  <a:cubicBezTo>
                    <a:pt x="4863" y="3167"/>
                    <a:pt x="4684" y="3408"/>
                    <a:pt x="4435" y="3542"/>
                  </a:cubicBezTo>
                  <a:cubicBezTo>
                    <a:pt x="4350" y="3587"/>
                    <a:pt x="4257" y="3619"/>
                    <a:pt x="4164" y="3619"/>
                  </a:cubicBezTo>
                  <a:cubicBezTo>
                    <a:pt x="4129" y="3619"/>
                    <a:pt x="4094" y="3614"/>
                    <a:pt x="4060" y="3604"/>
                  </a:cubicBezTo>
                  <a:cubicBezTo>
                    <a:pt x="3935" y="3569"/>
                    <a:pt x="3828" y="3444"/>
                    <a:pt x="3810" y="3310"/>
                  </a:cubicBezTo>
                  <a:cubicBezTo>
                    <a:pt x="3498" y="3747"/>
                    <a:pt x="2980" y="4006"/>
                    <a:pt x="2445" y="4033"/>
                  </a:cubicBezTo>
                  <a:cubicBezTo>
                    <a:pt x="2423" y="4035"/>
                    <a:pt x="2401" y="4036"/>
                    <a:pt x="2379" y="4036"/>
                  </a:cubicBezTo>
                  <a:cubicBezTo>
                    <a:pt x="2303" y="4036"/>
                    <a:pt x="2229" y="4023"/>
                    <a:pt x="2160" y="3988"/>
                  </a:cubicBezTo>
                  <a:cubicBezTo>
                    <a:pt x="2070" y="3943"/>
                    <a:pt x="2008" y="3854"/>
                    <a:pt x="1990" y="3756"/>
                  </a:cubicBezTo>
                  <a:cubicBezTo>
                    <a:pt x="1972" y="3658"/>
                    <a:pt x="1999" y="3560"/>
                    <a:pt x="2062" y="3479"/>
                  </a:cubicBezTo>
                  <a:lnTo>
                    <a:pt x="2062" y="3479"/>
                  </a:lnTo>
                  <a:cubicBezTo>
                    <a:pt x="1749" y="3595"/>
                    <a:pt x="1410" y="3658"/>
                    <a:pt x="1080" y="3658"/>
                  </a:cubicBezTo>
                  <a:cubicBezTo>
                    <a:pt x="786" y="3658"/>
                    <a:pt x="483" y="3613"/>
                    <a:pt x="251" y="3444"/>
                  </a:cubicBezTo>
                  <a:cubicBezTo>
                    <a:pt x="152" y="3372"/>
                    <a:pt x="72" y="3283"/>
                    <a:pt x="19" y="3176"/>
                  </a:cubicBezTo>
                  <a:lnTo>
                    <a:pt x="19" y="3176"/>
                  </a:lnTo>
                  <a:cubicBezTo>
                    <a:pt x="1" y="3337"/>
                    <a:pt x="28" y="3497"/>
                    <a:pt x="117" y="3631"/>
                  </a:cubicBezTo>
                  <a:cubicBezTo>
                    <a:pt x="251" y="3863"/>
                    <a:pt x="527" y="3988"/>
                    <a:pt x="804" y="4006"/>
                  </a:cubicBezTo>
                  <a:cubicBezTo>
                    <a:pt x="832" y="4008"/>
                    <a:pt x="860" y="4009"/>
                    <a:pt x="888" y="4009"/>
                  </a:cubicBezTo>
                  <a:cubicBezTo>
                    <a:pt x="1128" y="4009"/>
                    <a:pt x="1366" y="3945"/>
                    <a:pt x="1598" y="3881"/>
                  </a:cubicBezTo>
                  <a:lnTo>
                    <a:pt x="1598" y="3881"/>
                  </a:lnTo>
                  <a:cubicBezTo>
                    <a:pt x="1410" y="4166"/>
                    <a:pt x="1553" y="4586"/>
                    <a:pt x="1838" y="4755"/>
                  </a:cubicBezTo>
                  <a:cubicBezTo>
                    <a:pt x="1984" y="4843"/>
                    <a:pt x="2148" y="4881"/>
                    <a:pt x="2315" y="4881"/>
                  </a:cubicBezTo>
                  <a:cubicBezTo>
                    <a:pt x="2487" y="4881"/>
                    <a:pt x="2661" y="4841"/>
                    <a:pt x="2820" y="4773"/>
                  </a:cubicBezTo>
                  <a:cubicBezTo>
                    <a:pt x="3132" y="4639"/>
                    <a:pt x="3391" y="4407"/>
                    <a:pt x="3641" y="4175"/>
                  </a:cubicBezTo>
                  <a:cubicBezTo>
                    <a:pt x="3737" y="4438"/>
                    <a:pt x="4022" y="4589"/>
                    <a:pt x="4308" y="4589"/>
                  </a:cubicBezTo>
                  <a:cubicBezTo>
                    <a:pt x="4390" y="4589"/>
                    <a:pt x="4472" y="4576"/>
                    <a:pt x="4550" y="4550"/>
                  </a:cubicBezTo>
                  <a:cubicBezTo>
                    <a:pt x="4889" y="4434"/>
                    <a:pt x="5139" y="4122"/>
                    <a:pt x="5264" y="3783"/>
                  </a:cubicBezTo>
                  <a:cubicBezTo>
                    <a:pt x="5380" y="3444"/>
                    <a:pt x="5398" y="3078"/>
                    <a:pt x="5416" y="2712"/>
                  </a:cubicBezTo>
                  <a:cubicBezTo>
                    <a:pt x="5469" y="2730"/>
                    <a:pt x="5523" y="2738"/>
                    <a:pt x="5576" y="2738"/>
                  </a:cubicBezTo>
                  <a:cubicBezTo>
                    <a:pt x="5851" y="2738"/>
                    <a:pt x="6123" y="2526"/>
                    <a:pt x="6228" y="2257"/>
                  </a:cubicBezTo>
                  <a:cubicBezTo>
                    <a:pt x="6353" y="1945"/>
                    <a:pt x="6290" y="1579"/>
                    <a:pt x="6156" y="1267"/>
                  </a:cubicBezTo>
                  <a:cubicBezTo>
                    <a:pt x="6040" y="982"/>
                    <a:pt x="5871" y="723"/>
                    <a:pt x="5657" y="500"/>
                  </a:cubicBezTo>
                  <a:cubicBezTo>
                    <a:pt x="5443" y="286"/>
                    <a:pt x="5211" y="125"/>
                    <a:pt x="4952" y="0"/>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9" name="Google Shape;1212;p43"/>
            <p:cNvSpPr/>
            <p:nvPr/>
          </p:nvSpPr>
          <p:spPr>
            <a:xfrm>
              <a:off x="1329938" y="-576255"/>
              <a:ext cx="168880" cy="136577"/>
            </a:xfrm>
            <a:custGeom>
              <a:avLst/>
              <a:gdLst/>
              <a:ahLst/>
              <a:cxnLst/>
              <a:rect l="l" t="t" r="r" b="b"/>
              <a:pathLst>
                <a:path w="2133" h="1725" extrusionOk="0">
                  <a:moveTo>
                    <a:pt x="633" y="1"/>
                  </a:moveTo>
                  <a:cubicBezTo>
                    <a:pt x="622" y="1"/>
                    <a:pt x="610" y="1"/>
                    <a:pt x="598" y="3"/>
                  </a:cubicBezTo>
                  <a:cubicBezTo>
                    <a:pt x="500" y="12"/>
                    <a:pt x="411" y="83"/>
                    <a:pt x="348" y="164"/>
                  </a:cubicBezTo>
                  <a:cubicBezTo>
                    <a:pt x="179" y="396"/>
                    <a:pt x="170" y="735"/>
                    <a:pt x="330" y="975"/>
                  </a:cubicBezTo>
                  <a:cubicBezTo>
                    <a:pt x="293" y="947"/>
                    <a:pt x="249" y="934"/>
                    <a:pt x="204" y="934"/>
                  </a:cubicBezTo>
                  <a:cubicBezTo>
                    <a:pt x="164" y="934"/>
                    <a:pt x="124" y="945"/>
                    <a:pt x="90" y="966"/>
                  </a:cubicBezTo>
                  <a:cubicBezTo>
                    <a:pt x="27" y="1020"/>
                    <a:pt x="0" y="1118"/>
                    <a:pt x="27" y="1198"/>
                  </a:cubicBezTo>
                  <a:cubicBezTo>
                    <a:pt x="72" y="1297"/>
                    <a:pt x="188" y="1350"/>
                    <a:pt x="295" y="1359"/>
                  </a:cubicBezTo>
                  <a:cubicBezTo>
                    <a:pt x="315" y="1361"/>
                    <a:pt x="335" y="1362"/>
                    <a:pt x="356" y="1362"/>
                  </a:cubicBezTo>
                  <a:cubicBezTo>
                    <a:pt x="498" y="1362"/>
                    <a:pt x="647" y="1323"/>
                    <a:pt x="790" y="1323"/>
                  </a:cubicBezTo>
                  <a:cubicBezTo>
                    <a:pt x="828" y="1323"/>
                    <a:pt x="865" y="1326"/>
                    <a:pt x="901" y="1332"/>
                  </a:cubicBezTo>
                  <a:cubicBezTo>
                    <a:pt x="1276" y="1413"/>
                    <a:pt x="1624" y="1555"/>
                    <a:pt x="1972" y="1725"/>
                  </a:cubicBezTo>
                  <a:cubicBezTo>
                    <a:pt x="2034" y="1689"/>
                    <a:pt x="2088" y="1644"/>
                    <a:pt x="2115" y="1573"/>
                  </a:cubicBezTo>
                  <a:cubicBezTo>
                    <a:pt x="2133" y="1511"/>
                    <a:pt x="2133" y="1430"/>
                    <a:pt x="2079" y="1377"/>
                  </a:cubicBezTo>
                  <a:cubicBezTo>
                    <a:pt x="2052" y="1344"/>
                    <a:pt x="2008" y="1325"/>
                    <a:pt x="1966" y="1325"/>
                  </a:cubicBezTo>
                  <a:cubicBezTo>
                    <a:pt x="1939" y="1325"/>
                    <a:pt x="1913" y="1333"/>
                    <a:pt x="1892" y="1350"/>
                  </a:cubicBezTo>
                  <a:cubicBezTo>
                    <a:pt x="1981" y="1243"/>
                    <a:pt x="1990" y="1082"/>
                    <a:pt x="1901" y="975"/>
                  </a:cubicBezTo>
                  <a:cubicBezTo>
                    <a:pt x="1847" y="904"/>
                    <a:pt x="1758" y="864"/>
                    <a:pt x="1667" y="864"/>
                  </a:cubicBezTo>
                  <a:cubicBezTo>
                    <a:pt x="1622" y="864"/>
                    <a:pt x="1576" y="874"/>
                    <a:pt x="1535" y="895"/>
                  </a:cubicBezTo>
                  <a:cubicBezTo>
                    <a:pt x="1597" y="797"/>
                    <a:pt x="1606" y="672"/>
                    <a:pt x="1562" y="574"/>
                  </a:cubicBezTo>
                  <a:cubicBezTo>
                    <a:pt x="1517" y="467"/>
                    <a:pt x="1419" y="396"/>
                    <a:pt x="1312" y="378"/>
                  </a:cubicBezTo>
                  <a:cubicBezTo>
                    <a:pt x="1303" y="377"/>
                    <a:pt x="1295" y="377"/>
                    <a:pt x="1287" y="377"/>
                  </a:cubicBezTo>
                  <a:cubicBezTo>
                    <a:pt x="1179" y="377"/>
                    <a:pt x="1076" y="429"/>
                    <a:pt x="1026" y="520"/>
                  </a:cubicBezTo>
                  <a:cubicBezTo>
                    <a:pt x="1008" y="396"/>
                    <a:pt x="982" y="271"/>
                    <a:pt x="910" y="164"/>
                  </a:cubicBezTo>
                  <a:cubicBezTo>
                    <a:pt x="854" y="75"/>
                    <a:pt x="746" y="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0" name="Google Shape;1213;p43"/>
            <p:cNvSpPr/>
            <p:nvPr/>
          </p:nvSpPr>
          <p:spPr>
            <a:xfrm>
              <a:off x="1347593" y="-544427"/>
              <a:ext cx="128659" cy="89230"/>
            </a:xfrm>
            <a:custGeom>
              <a:avLst/>
              <a:gdLst/>
              <a:ahLst/>
              <a:cxnLst/>
              <a:rect l="l" t="t" r="r" b="b"/>
              <a:pathLst>
                <a:path w="1625" h="1127" extrusionOk="0">
                  <a:moveTo>
                    <a:pt x="391" y="0"/>
                  </a:moveTo>
                  <a:cubicBezTo>
                    <a:pt x="382" y="0"/>
                    <a:pt x="374" y="1"/>
                    <a:pt x="366" y="2"/>
                  </a:cubicBezTo>
                  <a:cubicBezTo>
                    <a:pt x="313" y="11"/>
                    <a:pt x="277" y="47"/>
                    <a:pt x="250" y="92"/>
                  </a:cubicBezTo>
                  <a:cubicBezTo>
                    <a:pt x="188" y="181"/>
                    <a:pt x="170" y="306"/>
                    <a:pt x="188" y="413"/>
                  </a:cubicBezTo>
                  <a:cubicBezTo>
                    <a:pt x="206" y="529"/>
                    <a:pt x="250" y="636"/>
                    <a:pt x="304" y="734"/>
                  </a:cubicBezTo>
                  <a:cubicBezTo>
                    <a:pt x="259" y="707"/>
                    <a:pt x="206" y="672"/>
                    <a:pt x="152" y="663"/>
                  </a:cubicBezTo>
                  <a:cubicBezTo>
                    <a:pt x="144" y="661"/>
                    <a:pt x="136" y="661"/>
                    <a:pt x="128" y="661"/>
                  </a:cubicBezTo>
                  <a:cubicBezTo>
                    <a:pt x="74" y="661"/>
                    <a:pt x="25" y="687"/>
                    <a:pt x="9" y="734"/>
                  </a:cubicBezTo>
                  <a:cubicBezTo>
                    <a:pt x="0" y="770"/>
                    <a:pt x="9" y="814"/>
                    <a:pt x="36" y="841"/>
                  </a:cubicBezTo>
                  <a:cubicBezTo>
                    <a:pt x="63" y="868"/>
                    <a:pt x="90" y="886"/>
                    <a:pt x="125" y="903"/>
                  </a:cubicBezTo>
                  <a:cubicBezTo>
                    <a:pt x="241" y="850"/>
                    <a:pt x="348" y="823"/>
                    <a:pt x="473" y="823"/>
                  </a:cubicBezTo>
                  <a:cubicBezTo>
                    <a:pt x="589" y="823"/>
                    <a:pt x="714" y="850"/>
                    <a:pt x="830" y="877"/>
                  </a:cubicBezTo>
                  <a:cubicBezTo>
                    <a:pt x="1089" y="930"/>
                    <a:pt x="1330" y="1028"/>
                    <a:pt x="1571" y="1127"/>
                  </a:cubicBezTo>
                  <a:cubicBezTo>
                    <a:pt x="1588" y="1100"/>
                    <a:pt x="1606" y="1082"/>
                    <a:pt x="1615" y="1046"/>
                  </a:cubicBezTo>
                  <a:cubicBezTo>
                    <a:pt x="1615" y="1019"/>
                    <a:pt x="1624" y="993"/>
                    <a:pt x="1606" y="966"/>
                  </a:cubicBezTo>
                  <a:cubicBezTo>
                    <a:pt x="1597" y="939"/>
                    <a:pt x="1571" y="921"/>
                    <a:pt x="1544" y="912"/>
                  </a:cubicBezTo>
                  <a:cubicBezTo>
                    <a:pt x="1519" y="898"/>
                    <a:pt x="1492" y="891"/>
                    <a:pt x="1463" y="891"/>
                  </a:cubicBezTo>
                  <a:cubicBezTo>
                    <a:pt x="1440" y="891"/>
                    <a:pt x="1416" y="895"/>
                    <a:pt x="1392" y="903"/>
                  </a:cubicBezTo>
                  <a:cubicBezTo>
                    <a:pt x="1428" y="877"/>
                    <a:pt x="1446" y="832"/>
                    <a:pt x="1446" y="796"/>
                  </a:cubicBezTo>
                  <a:cubicBezTo>
                    <a:pt x="1446" y="752"/>
                    <a:pt x="1428" y="707"/>
                    <a:pt x="1392" y="689"/>
                  </a:cubicBezTo>
                  <a:cubicBezTo>
                    <a:pt x="1362" y="666"/>
                    <a:pt x="1329" y="658"/>
                    <a:pt x="1294" y="658"/>
                  </a:cubicBezTo>
                  <a:cubicBezTo>
                    <a:pt x="1276" y="658"/>
                    <a:pt x="1258" y="660"/>
                    <a:pt x="1240" y="663"/>
                  </a:cubicBezTo>
                  <a:cubicBezTo>
                    <a:pt x="1178" y="663"/>
                    <a:pt x="1124" y="680"/>
                    <a:pt x="1089" y="725"/>
                  </a:cubicBezTo>
                  <a:cubicBezTo>
                    <a:pt x="1116" y="680"/>
                    <a:pt x="1142" y="627"/>
                    <a:pt x="1151" y="573"/>
                  </a:cubicBezTo>
                  <a:cubicBezTo>
                    <a:pt x="1160" y="520"/>
                    <a:pt x="1151" y="466"/>
                    <a:pt x="1116" y="422"/>
                  </a:cubicBezTo>
                  <a:cubicBezTo>
                    <a:pt x="1085" y="386"/>
                    <a:pt x="1040" y="371"/>
                    <a:pt x="994" y="371"/>
                  </a:cubicBezTo>
                  <a:cubicBezTo>
                    <a:pt x="959" y="371"/>
                    <a:pt x="923" y="380"/>
                    <a:pt x="893" y="395"/>
                  </a:cubicBezTo>
                  <a:cubicBezTo>
                    <a:pt x="821" y="440"/>
                    <a:pt x="768" y="502"/>
                    <a:pt x="714" y="573"/>
                  </a:cubicBezTo>
                  <a:cubicBezTo>
                    <a:pt x="750" y="475"/>
                    <a:pt x="741" y="368"/>
                    <a:pt x="705" y="270"/>
                  </a:cubicBezTo>
                  <a:cubicBezTo>
                    <a:pt x="669" y="181"/>
                    <a:pt x="598" y="92"/>
                    <a:pt x="509" y="38"/>
                  </a:cubicBezTo>
                  <a:cubicBezTo>
                    <a:pt x="472" y="16"/>
                    <a:pt x="429" y="0"/>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1" name="Google Shape;1214;p43"/>
            <p:cNvSpPr/>
            <p:nvPr/>
          </p:nvSpPr>
          <p:spPr>
            <a:xfrm>
              <a:off x="1240948" y="-485128"/>
              <a:ext cx="404822" cy="414006"/>
            </a:xfrm>
            <a:custGeom>
              <a:avLst/>
              <a:gdLst/>
              <a:ahLst/>
              <a:cxnLst/>
              <a:rect l="l" t="t" r="r" b="b"/>
              <a:pathLst>
                <a:path w="5113" h="5229" extrusionOk="0">
                  <a:moveTo>
                    <a:pt x="1978" y="1"/>
                  </a:moveTo>
                  <a:cubicBezTo>
                    <a:pt x="1950" y="1"/>
                    <a:pt x="1921" y="1"/>
                    <a:pt x="1892" y="3"/>
                  </a:cubicBezTo>
                  <a:cubicBezTo>
                    <a:pt x="1758" y="12"/>
                    <a:pt x="1633" y="39"/>
                    <a:pt x="1508" y="83"/>
                  </a:cubicBezTo>
                  <a:cubicBezTo>
                    <a:pt x="1463" y="101"/>
                    <a:pt x="1428" y="110"/>
                    <a:pt x="1392" y="128"/>
                  </a:cubicBezTo>
                  <a:cubicBezTo>
                    <a:pt x="1374" y="137"/>
                    <a:pt x="1347" y="146"/>
                    <a:pt x="1330" y="163"/>
                  </a:cubicBezTo>
                  <a:cubicBezTo>
                    <a:pt x="1267" y="190"/>
                    <a:pt x="1205" y="235"/>
                    <a:pt x="1142" y="270"/>
                  </a:cubicBezTo>
                  <a:cubicBezTo>
                    <a:pt x="901" y="449"/>
                    <a:pt x="705" y="708"/>
                    <a:pt x="607" y="993"/>
                  </a:cubicBezTo>
                  <a:cubicBezTo>
                    <a:pt x="491" y="1323"/>
                    <a:pt x="500" y="1680"/>
                    <a:pt x="536" y="2028"/>
                  </a:cubicBezTo>
                  <a:cubicBezTo>
                    <a:pt x="562" y="2367"/>
                    <a:pt x="625" y="2715"/>
                    <a:pt x="607" y="3063"/>
                  </a:cubicBezTo>
                  <a:cubicBezTo>
                    <a:pt x="589" y="3411"/>
                    <a:pt x="482" y="3767"/>
                    <a:pt x="241" y="4017"/>
                  </a:cubicBezTo>
                  <a:cubicBezTo>
                    <a:pt x="152" y="4115"/>
                    <a:pt x="45" y="4196"/>
                    <a:pt x="9" y="4321"/>
                  </a:cubicBezTo>
                  <a:cubicBezTo>
                    <a:pt x="0" y="4374"/>
                    <a:pt x="0" y="4428"/>
                    <a:pt x="18" y="4481"/>
                  </a:cubicBezTo>
                  <a:cubicBezTo>
                    <a:pt x="54" y="4579"/>
                    <a:pt x="134" y="4669"/>
                    <a:pt x="223" y="4713"/>
                  </a:cubicBezTo>
                  <a:cubicBezTo>
                    <a:pt x="366" y="4784"/>
                    <a:pt x="536" y="4793"/>
                    <a:pt x="696" y="4802"/>
                  </a:cubicBezTo>
                  <a:cubicBezTo>
                    <a:pt x="750" y="4972"/>
                    <a:pt x="884" y="5123"/>
                    <a:pt x="1062" y="5159"/>
                  </a:cubicBezTo>
                  <a:cubicBezTo>
                    <a:pt x="1100" y="5169"/>
                    <a:pt x="1139" y="5173"/>
                    <a:pt x="1178" y="5173"/>
                  </a:cubicBezTo>
                  <a:cubicBezTo>
                    <a:pt x="1321" y="5173"/>
                    <a:pt x="1463" y="5111"/>
                    <a:pt x="1562" y="4999"/>
                  </a:cubicBezTo>
                  <a:cubicBezTo>
                    <a:pt x="1676" y="5142"/>
                    <a:pt x="1867" y="5228"/>
                    <a:pt x="2053" y="5228"/>
                  </a:cubicBezTo>
                  <a:cubicBezTo>
                    <a:pt x="2098" y="5228"/>
                    <a:pt x="2143" y="5223"/>
                    <a:pt x="2186" y="5213"/>
                  </a:cubicBezTo>
                  <a:cubicBezTo>
                    <a:pt x="2418" y="5159"/>
                    <a:pt x="2605" y="4972"/>
                    <a:pt x="2659" y="4749"/>
                  </a:cubicBezTo>
                  <a:cubicBezTo>
                    <a:pt x="2776" y="4855"/>
                    <a:pt x="2921" y="4915"/>
                    <a:pt x="3068" y="4915"/>
                  </a:cubicBezTo>
                  <a:cubicBezTo>
                    <a:pt x="3156" y="4915"/>
                    <a:pt x="3244" y="4894"/>
                    <a:pt x="3328" y="4847"/>
                  </a:cubicBezTo>
                  <a:cubicBezTo>
                    <a:pt x="3506" y="4749"/>
                    <a:pt x="3631" y="4544"/>
                    <a:pt x="3640" y="4338"/>
                  </a:cubicBezTo>
                  <a:cubicBezTo>
                    <a:pt x="3640" y="4294"/>
                    <a:pt x="3631" y="4249"/>
                    <a:pt x="3631" y="4205"/>
                  </a:cubicBezTo>
                  <a:lnTo>
                    <a:pt x="3631" y="4205"/>
                  </a:lnTo>
                  <a:cubicBezTo>
                    <a:pt x="3681" y="4261"/>
                    <a:pt x="3758" y="4295"/>
                    <a:pt x="3833" y="4295"/>
                  </a:cubicBezTo>
                  <a:cubicBezTo>
                    <a:pt x="3865" y="4295"/>
                    <a:pt x="3896" y="4289"/>
                    <a:pt x="3926" y="4276"/>
                  </a:cubicBezTo>
                  <a:cubicBezTo>
                    <a:pt x="4033" y="4240"/>
                    <a:pt x="4104" y="4142"/>
                    <a:pt x="4113" y="4026"/>
                  </a:cubicBezTo>
                  <a:cubicBezTo>
                    <a:pt x="4158" y="4034"/>
                    <a:pt x="4204" y="4037"/>
                    <a:pt x="4249" y="4037"/>
                  </a:cubicBezTo>
                  <a:cubicBezTo>
                    <a:pt x="4529" y="4037"/>
                    <a:pt x="4810" y="3901"/>
                    <a:pt x="4978" y="3678"/>
                  </a:cubicBezTo>
                  <a:cubicBezTo>
                    <a:pt x="5059" y="3562"/>
                    <a:pt x="5112" y="3428"/>
                    <a:pt x="5067" y="3295"/>
                  </a:cubicBezTo>
                  <a:cubicBezTo>
                    <a:pt x="5014" y="3098"/>
                    <a:pt x="4782" y="3018"/>
                    <a:pt x="4604" y="2920"/>
                  </a:cubicBezTo>
                  <a:cubicBezTo>
                    <a:pt x="3899" y="2527"/>
                    <a:pt x="3801" y="1671"/>
                    <a:pt x="3462" y="1020"/>
                  </a:cubicBezTo>
                  <a:cubicBezTo>
                    <a:pt x="3239" y="583"/>
                    <a:pt x="2900" y="208"/>
                    <a:pt x="2418" y="65"/>
                  </a:cubicBezTo>
                  <a:cubicBezTo>
                    <a:pt x="2276" y="20"/>
                    <a:pt x="2128" y="1"/>
                    <a:pt x="1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2" name="Google Shape;1215;p43"/>
            <p:cNvSpPr/>
            <p:nvPr/>
          </p:nvSpPr>
          <p:spPr>
            <a:xfrm>
              <a:off x="1406893" y="-464780"/>
              <a:ext cx="58035" cy="68011"/>
            </a:xfrm>
            <a:custGeom>
              <a:avLst/>
              <a:gdLst/>
              <a:ahLst/>
              <a:cxnLst/>
              <a:rect l="l" t="t" r="r" b="b"/>
              <a:pathLst>
                <a:path w="733" h="859" extrusionOk="0">
                  <a:moveTo>
                    <a:pt x="151" y="0"/>
                  </a:moveTo>
                  <a:cubicBezTo>
                    <a:pt x="110" y="0"/>
                    <a:pt x="72" y="12"/>
                    <a:pt x="45" y="49"/>
                  </a:cubicBezTo>
                  <a:cubicBezTo>
                    <a:pt x="1" y="112"/>
                    <a:pt x="28" y="210"/>
                    <a:pt x="36" y="272"/>
                  </a:cubicBezTo>
                  <a:cubicBezTo>
                    <a:pt x="72" y="451"/>
                    <a:pt x="161" y="620"/>
                    <a:pt x="295" y="745"/>
                  </a:cubicBezTo>
                  <a:cubicBezTo>
                    <a:pt x="340" y="790"/>
                    <a:pt x="393" y="825"/>
                    <a:pt x="447" y="843"/>
                  </a:cubicBezTo>
                  <a:cubicBezTo>
                    <a:pt x="471" y="854"/>
                    <a:pt x="497" y="859"/>
                    <a:pt x="523" y="859"/>
                  </a:cubicBezTo>
                  <a:cubicBezTo>
                    <a:pt x="563" y="859"/>
                    <a:pt x="602" y="847"/>
                    <a:pt x="634" y="825"/>
                  </a:cubicBezTo>
                  <a:cubicBezTo>
                    <a:pt x="706" y="781"/>
                    <a:pt x="732" y="683"/>
                    <a:pt x="723" y="593"/>
                  </a:cubicBezTo>
                  <a:cubicBezTo>
                    <a:pt x="714" y="424"/>
                    <a:pt x="643" y="263"/>
                    <a:pt x="518" y="156"/>
                  </a:cubicBezTo>
                  <a:cubicBezTo>
                    <a:pt x="438" y="85"/>
                    <a:pt x="340" y="31"/>
                    <a:pt x="233" y="13"/>
                  </a:cubicBezTo>
                  <a:cubicBezTo>
                    <a:pt x="207" y="6"/>
                    <a:pt x="178" y="0"/>
                    <a:pt x="151"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3" name="Google Shape;1216;p43"/>
            <p:cNvSpPr/>
            <p:nvPr/>
          </p:nvSpPr>
          <p:spPr>
            <a:xfrm>
              <a:off x="1471181" y="-432399"/>
              <a:ext cx="22011" cy="33174"/>
            </a:xfrm>
            <a:custGeom>
              <a:avLst/>
              <a:gdLst/>
              <a:ahLst/>
              <a:cxnLst/>
              <a:rect l="l" t="t" r="r" b="b"/>
              <a:pathLst>
                <a:path w="278" h="419" extrusionOk="0">
                  <a:moveTo>
                    <a:pt x="143" y="0"/>
                  </a:moveTo>
                  <a:cubicBezTo>
                    <a:pt x="71" y="0"/>
                    <a:pt x="23" y="127"/>
                    <a:pt x="10" y="193"/>
                  </a:cubicBezTo>
                  <a:cubicBezTo>
                    <a:pt x="1" y="247"/>
                    <a:pt x="1" y="309"/>
                    <a:pt x="36" y="363"/>
                  </a:cubicBezTo>
                  <a:cubicBezTo>
                    <a:pt x="62" y="395"/>
                    <a:pt x="102" y="418"/>
                    <a:pt x="142" y="418"/>
                  </a:cubicBezTo>
                  <a:cubicBezTo>
                    <a:pt x="158" y="418"/>
                    <a:pt x="173" y="415"/>
                    <a:pt x="188" y="407"/>
                  </a:cubicBezTo>
                  <a:cubicBezTo>
                    <a:pt x="224" y="389"/>
                    <a:pt x="250" y="354"/>
                    <a:pt x="259" y="318"/>
                  </a:cubicBezTo>
                  <a:cubicBezTo>
                    <a:pt x="277" y="274"/>
                    <a:pt x="268" y="238"/>
                    <a:pt x="268" y="193"/>
                  </a:cubicBezTo>
                  <a:cubicBezTo>
                    <a:pt x="259" y="140"/>
                    <a:pt x="250" y="86"/>
                    <a:pt x="224" y="51"/>
                  </a:cubicBezTo>
                  <a:cubicBezTo>
                    <a:pt x="194" y="14"/>
                    <a:pt x="167" y="0"/>
                    <a:pt x="143"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4" name="Google Shape;1217;p43"/>
            <p:cNvSpPr/>
            <p:nvPr/>
          </p:nvSpPr>
          <p:spPr>
            <a:xfrm>
              <a:off x="1455901" y="-402155"/>
              <a:ext cx="21615" cy="20269"/>
            </a:xfrm>
            <a:custGeom>
              <a:avLst/>
              <a:gdLst/>
              <a:ahLst/>
              <a:cxnLst/>
              <a:rect l="l" t="t" r="r" b="b"/>
              <a:pathLst>
                <a:path w="273" h="256" extrusionOk="0">
                  <a:moveTo>
                    <a:pt x="149" y="0"/>
                  </a:moveTo>
                  <a:cubicBezTo>
                    <a:pt x="138" y="0"/>
                    <a:pt x="126" y="2"/>
                    <a:pt x="113" y="7"/>
                  </a:cubicBezTo>
                  <a:cubicBezTo>
                    <a:pt x="0" y="48"/>
                    <a:pt x="33" y="256"/>
                    <a:pt x="140" y="256"/>
                  </a:cubicBezTo>
                  <a:cubicBezTo>
                    <a:pt x="151" y="256"/>
                    <a:pt x="163" y="254"/>
                    <a:pt x="176" y="248"/>
                  </a:cubicBezTo>
                  <a:cubicBezTo>
                    <a:pt x="273" y="208"/>
                    <a:pt x="253" y="0"/>
                    <a:pt x="149"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5" name="Google Shape;1218;p43"/>
            <p:cNvSpPr/>
            <p:nvPr/>
          </p:nvSpPr>
          <p:spPr>
            <a:xfrm>
              <a:off x="1504038" y="-285377"/>
              <a:ext cx="54077" cy="56927"/>
            </a:xfrm>
            <a:custGeom>
              <a:avLst/>
              <a:gdLst/>
              <a:ahLst/>
              <a:cxnLst/>
              <a:rect l="l" t="t" r="r" b="b"/>
              <a:pathLst>
                <a:path w="683" h="719" extrusionOk="0">
                  <a:moveTo>
                    <a:pt x="531" y="326"/>
                  </a:moveTo>
                  <a:cubicBezTo>
                    <a:pt x="531" y="326"/>
                    <a:pt x="531" y="335"/>
                    <a:pt x="540" y="335"/>
                  </a:cubicBezTo>
                  <a:cubicBezTo>
                    <a:pt x="594" y="370"/>
                    <a:pt x="647" y="433"/>
                    <a:pt x="620" y="504"/>
                  </a:cubicBezTo>
                  <a:cubicBezTo>
                    <a:pt x="602" y="547"/>
                    <a:pt x="562" y="574"/>
                    <a:pt x="521" y="574"/>
                  </a:cubicBezTo>
                  <a:cubicBezTo>
                    <a:pt x="503" y="574"/>
                    <a:pt x="485" y="568"/>
                    <a:pt x="469" y="558"/>
                  </a:cubicBezTo>
                  <a:cubicBezTo>
                    <a:pt x="487" y="477"/>
                    <a:pt x="460" y="397"/>
                    <a:pt x="424" y="326"/>
                  </a:cubicBezTo>
                  <a:lnTo>
                    <a:pt x="424" y="326"/>
                  </a:lnTo>
                  <a:cubicBezTo>
                    <a:pt x="451" y="335"/>
                    <a:pt x="487" y="335"/>
                    <a:pt x="513" y="335"/>
                  </a:cubicBezTo>
                  <a:cubicBezTo>
                    <a:pt x="522" y="326"/>
                    <a:pt x="522" y="326"/>
                    <a:pt x="531" y="326"/>
                  </a:cubicBezTo>
                  <a:close/>
                  <a:moveTo>
                    <a:pt x="448" y="0"/>
                  </a:moveTo>
                  <a:cubicBezTo>
                    <a:pt x="429" y="0"/>
                    <a:pt x="420" y="34"/>
                    <a:pt x="442" y="49"/>
                  </a:cubicBezTo>
                  <a:cubicBezTo>
                    <a:pt x="504" y="85"/>
                    <a:pt x="594" y="138"/>
                    <a:pt x="576" y="227"/>
                  </a:cubicBezTo>
                  <a:cubicBezTo>
                    <a:pt x="567" y="272"/>
                    <a:pt x="531" y="285"/>
                    <a:pt x="490" y="285"/>
                  </a:cubicBezTo>
                  <a:cubicBezTo>
                    <a:pt x="449" y="285"/>
                    <a:pt x="402" y="272"/>
                    <a:pt x="371" y="263"/>
                  </a:cubicBezTo>
                  <a:cubicBezTo>
                    <a:pt x="353" y="263"/>
                    <a:pt x="326" y="281"/>
                    <a:pt x="344" y="299"/>
                  </a:cubicBezTo>
                  <a:cubicBezTo>
                    <a:pt x="415" y="388"/>
                    <a:pt x="469" y="513"/>
                    <a:pt x="388" y="611"/>
                  </a:cubicBezTo>
                  <a:cubicBezTo>
                    <a:pt x="355" y="655"/>
                    <a:pt x="311" y="671"/>
                    <a:pt x="265" y="671"/>
                  </a:cubicBezTo>
                  <a:cubicBezTo>
                    <a:pt x="187" y="671"/>
                    <a:pt x="102" y="627"/>
                    <a:pt x="41" y="593"/>
                  </a:cubicBezTo>
                  <a:cubicBezTo>
                    <a:pt x="36" y="590"/>
                    <a:pt x="32" y="589"/>
                    <a:pt x="28" y="589"/>
                  </a:cubicBezTo>
                  <a:cubicBezTo>
                    <a:pt x="9" y="589"/>
                    <a:pt x="0" y="621"/>
                    <a:pt x="23" y="629"/>
                  </a:cubicBezTo>
                  <a:cubicBezTo>
                    <a:pt x="94" y="674"/>
                    <a:pt x="165" y="718"/>
                    <a:pt x="255" y="718"/>
                  </a:cubicBezTo>
                  <a:cubicBezTo>
                    <a:pt x="317" y="718"/>
                    <a:pt x="380" y="691"/>
                    <a:pt x="424" y="638"/>
                  </a:cubicBezTo>
                  <a:cubicBezTo>
                    <a:pt x="433" y="629"/>
                    <a:pt x="442" y="611"/>
                    <a:pt x="451" y="602"/>
                  </a:cubicBezTo>
                  <a:cubicBezTo>
                    <a:pt x="474" y="613"/>
                    <a:pt x="499" y="618"/>
                    <a:pt x="522" y="618"/>
                  </a:cubicBezTo>
                  <a:cubicBezTo>
                    <a:pt x="579" y="618"/>
                    <a:pt x="631" y="588"/>
                    <a:pt x="656" y="531"/>
                  </a:cubicBezTo>
                  <a:cubicBezTo>
                    <a:pt x="683" y="486"/>
                    <a:pt x="683" y="442"/>
                    <a:pt x="665" y="397"/>
                  </a:cubicBezTo>
                  <a:cubicBezTo>
                    <a:pt x="647" y="361"/>
                    <a:pt x="612" y="326"/>
                    <a:pt x="576" y="308"/>
                  </a:cubicBezTo>
                  <a:cubicBezTo>
                    <a:pt x="594" y="290"/>
                    <a:pt x="612" y="272"/>
                    <a:pt x="620" y="245"/>
                  </a:cubicBezTo>
                  <a:cubicBezTo>
                    <a:pt x="656" y="129"/>
                    <a:pt x="540" y="49"/>
                    <a:pt x="460" y="4"/>
                  </a:cubicBezTo>
                  <a:cubicBezTo>
                    <a:pt x="456" y="2"/>
                    <a:pt x="451" y="0"/>
                    <a:pt x="448"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6" name="Google Shape;1219;p43"/>
            <p:cNvSpPr/>
            <p:nvPr/>
          </p:nvSpPr>
          <p:spPr>
            <a:xfrm>
              <a:off x="1233902" y="-315462"/>
              <a:ext cx="71416" cy="35391"/>
            </a:xfrm>
            <a:custGeom>
              <a:avLst/>
              <a:gdLst/>
              <a:ahLst/>
              <a:cxnLst/>
              <a:rect l="l" t="t" r="r" b="b"/>
              <a:pathLst>
                <a:path w="902" h="447" extrusionOk="0">
                  <a:moveTo>
                    <a:pt x="830" y="1"/>
                  </a:moveTo>
                  <a:lnTo>
                    <a:pt x="0" y="322"/>
                  </a:lnTo>
                  <a:lnTo>
                    <a:pt x="803" y="447"/>
                  </a:lnTo>
                  <a:cubicBezTo>
                    <a:pt x="839" y="376"/>
                    <a:pt x="901" y="224"/>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7" name="Google Shape;1220;p43"/>
            <p:cNvSpPr/>
            <p:nvPr/>
          </p:nvSpPr>
          <p:spPr>
            <a:xfrm>
              <a:off x="1224005" y="-336601"/>
              <a:ext cx="82659" cy="47347"/>
            </a:xfrm>
            <a:custGeom>
              <a:avLst/>
              <a:gdLst/>
              <a:ahLst/>
              <a:cxnLst/>
              <a:rect l="l" t="t" r="r" b="b"/>
              <a:pathLst>
                <a:path w="1044" h="598" extrusionOk="0">
                  <a:moveTo>
                    <a:pt x="785" y="0"/>
                  </a:moveTo>
                  <a:lnTo>
                    <a:pt x="0" y="598"/>
                  </a:lnTo>
                  <a:lnTo>
                    <a:pt x="973" y="544"/>
                  </a:lnTo>
                  <a:cubicBezTo>
                    <a:pt x="1044" y="232"/>
                    <a:pt x="785" y="0"/>
                    <a:pt x="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8" name="Google Shape;1221;p43"/>
            <p:cNvSpPr/>
            <p:nvPr/>
          </p:nvSpPr>
          <p:spPr>
            <a:xfrm>
              <a:off x="1296052" y="-406272"/>
              <a:ext cx="70703" cy="76008"/>
            </a:xfrm>
            <a:custGeom>
              <a:avLst/>
              <a:gdLst/>
              <a:ahLst/>
              <a:cxnLst/>
              <a:rect l="l" t="t" r="r" b="b"/>
              <a:pathLst>
                <a:path w="893" h="960" extrusionOk="0">
                  <a:moveTo>
                    <a:pt x="386" y="1"/>
                  </a:moveTo>
                  <a:cubicBezTo>
                    <a:pt x="355" y="1"/>
                    <a:pt x="324" y="5"/>
                    <a:pt x="295" y="15"/>
                  </a:cubicBezTo>
                  <a:cubicBezTo>
                    <a:pt x="89" y="86"/>
                    <a:pt x="0" y="345"/>
                    <a:pt x="80" y="604"/>
                  </a:cubicBezTo>
                  <a:cubicBezTo>
                    <a:pt x="155" y="813"/>
                    <a:pt x="324" y="960"/>
                    <a:pt x="497" y="960"/>
                  </a:cubicBezTo>
                  <a:cubicBezTo>
                    <a:pt x="531" y="960"/>
                    <a:pt x="565" y="954"/>
                    <a:pt x="598" y="943"/>
                  </a:cubicBezTo>
                  <a:cubicBezTo>
                    <a:pt x="794" y="880"/>
                    <a:pt x="892" y="622"/>
                    <a:pt x="803" y="363"/>
                  </a:cubicBezTo>
                  <a:cubicBezTo>
                    <a:pt x="735" y="143"/>
                    <a:pt x="558" y="1"/>
                    <a:pt x="386"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9" name="Google Shape;1222;p43"/>
            <p:cNvSpPr/>
            <p:nvPr/>
          </p:nvSpPr>
          <p:spPr>
            <a:xfrm>
              <a:off x="1304523" y="-394713"/>
              <a:ext cx="46713" cy="49801"/>
            </a:xfrm>
            <a:custGeom>
              <a:avLst/>
              <a:gdLst/>
              <a:ahLst/>
              <a:cxnLst/>
              <a:rect l="l" t="t" r="r" b="b"/>
              <a:pathLst>
                <a:path w="590" h="629" extrusionOk="0">
                  <a:moveTo>
                    <a:pt x="259" y="1"/>
                  </a:moveTo>
                  <a:cubicBezTo>
                    <a:pt x="238" y="1"/>
                    <a:pt x="217" y="4"/>
                    <a:pt x="197" y="12"/>
                  </a:cubicBezTo>
                  <a:cubicBezTo>
                    <a:pt x="63" y="56"/>
                    <a:pt x="0" y="226"/>
                    <a:pt x="54" y="395"/>
                  </a:cubicBezTo>
                  <a:cubicBezTo>
                    <a:pt x="99" y="531"/>
                    <a:pt x="214" y="628"/>
                    <a:pt x="330" y="628"/>
                  </a:cubicBezTo>
                  <a:cubicBezTo>
                    <a:pt x="351" y="628"/>
                    <a:pt x="372" y="625"/>
                    <a:pt x="393" y="618"/>
                  </a:cubicBezTo>
                  <a:cubicBezTo>
                    <a:pt x="527" y="574"/>
                    <a:pt x="589" y="404"/>
                    <a:pt x="527" y="235"/>
                  </a:cubicBezTo>
                  <a:cubicBezTo>
                    <a:pt x="482" y="93"/>
                    <a:pt x="368"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 name="Google Shape;1223;p43"/>
            <p:cNvSpPr/>
            <p:nvPr/>
          </p:nvSpPr>
          <p:spPr>
            <a:xfrm>
              <a:off x="1300961" y="-389171"/>
              <a:ext cx="19160" cy="20506"/>
            </a:xfrm>
            <a:custGeom>
              <a:avLst/>
              <a:gdLst/>
              <a:ahLst/>
              <a:cxnLst/>
              <a:rect l="l" t="t" r="r" b="b"/>
              <a:pathLst>
                <a:path w="242" h="259" extrusionOk="0">
                  <a:moveTo>
                    <a:pt x="105" y="0"/>
                  </a:moveTo>
                  <a:cubicBezTo>
                    <a:pt x="97" y="0"/>
                    <a:pt x="89" y="1"/>
                    <a:pt x="81" y="4"/>
                  </a:cubicBezTo>
                  <a:cubicBezTo>
                    <a:pt x="27" y="22"/>
                    <a:pt x="1" y="93"/>
                    <a:pt x="27" y="165"/>
                  </a:cubicBezTo>
                  <a:cubicBezTo>
                    <a:pt x="42" y="224"/>
                    <a:pt x="88" y="258"/>
                    <a:pt x="133" y="258"/>
                  </a:cubicBezTo>
                  <a:cubicBezTo>
                    <a:pt x="143" y="258"/>
                    <a:pt x="152" y="257"/>
                    <a:pt x="161" y="254"/>
                  </a:cubicBezTo>
                  <a:cubicBezTo>
                    <a:pt x="215" y="236"/>
                    <a:pt x="242" y="174"/>
                    <a:pt x="224" y="102"/>
                  </a:cubicBezTo>
                  <a:cubicBezTo>
                    <a:pt x="201" y="41"/>
                    <a:pt x="152"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sp>
        <p:nvSpPr>
          <p:cNvPr id="9" name="Rectangle 8"/>
          <p:cNvSpPr/>
          <p:nvPr/>
        </p:nvSpPr>
        <p:spPr>
          <a:xfrm>
            <a:off x="727177" y="488401"/>
            <a:ext cx="7448195" cy="3535904"/>
          </a:xfrm>
          <a:prstGeom prst="rect">
            <a:avLst/>
          </a:prstGeom>
        </p:spPr>
        <p:txBody>
          <a:bodyPr wrap="square">
            <a:spAutoFit/>
          </a:bodyPr>
          <a:lstStyle/>
          <a:p>
            <a:pPr lvl="0" algn="r">
              <a:lnSpc>
                <a:spcPct val="150000"/>
              </a:lnSpc>
              <a:spcAft>
                <a:spcPts val="1000"/>
              </a:spcAft>
            </a:pPr>
            <a:r>
              <a:rPr lang="en-US" sz="4800" b="1">
                <a:latin typeface="+mj-lt"/>
                <a:ea typeface="Calibri" panose="020F0502020204030204" pitchFamily="34" charset="0"/>
                <a:cs typeface="Times New Roman" panose="02020603050405020304" pitchFamily="18" charset="0"/>
              </a:rPr>
              <a:t>CHÀO </a:t>
            </a:r>
            <a:r>
              <a:rPr lang="en-US" sz="4800" b="1">
                <a:ea typeface="Calibri" panose="020F0502020204030204" pitchFamily="34" charset="0"/>
                <a:cs typeface="Times New Roman" panose="02020603050405020304" pitchFamily="18" charset="0"/>
              </a:rPr>
              <a:t>MỪNG</a:t>
            </a:r>
            <a:r>
              <a:rPr lang="en-US" sz="4800" b="1">
                <a:latin typeface="+mj-lt"/>
                <a:ea typeface="Calibri" panose="020F0502020204030204" pitchFamily="34" charset="0"/>
                <a:cs typeface="Times New Roman" panose="02020603050405020304" pitchFamily="18" charset="0"/>
              </a:rPr>
              <a:t> CÁC EM </a:t>
            </a:r>
          </a:p>
          <a:p>
            <a:pPr lvl="0" algn="r">
              <a:lnSpc>
                <a:spcPct val="150000"/>
              </a:lnSpc>
              <a:spcAft>
                <a:spcPts val="1000"/>
              </a:spcAft>
            </a:pPr>
            <a:r>
              <a:rPr lang="en-US" sz="4800" b="1">
                <a:latin typeface="+mj-lt"/>
                <a:ea typeface="Calibri" panose="020F0502020204030204" pitchFamily="34" charset="0"/>
                <a:cs typeface="Times New Roman" panose="02020603050405020304" pitchFamily="18" charset="0"/>
              </a:rPr>
              <a:t>TỚI BUỔI HỌC </a:t>
            </a:r>
          </a:p>
          <a:p>
            <a:pPr lvl="0" algn="r">
              <a:lnSpc>
                <a:spcPct val="150000"/>
              </a:lnSpc>
              <a:spcAft>
                <a:spcPts val="1000"/>
              </a:spcAft>
            </a:pPr>
            <a:r>
              <a:rPr lang="en-US" sz="4800" b="1">
                <a:latin typeface="+mj-lt"/>
                <a:ea typeface="Calibri" panose="020F0502020204030204" pitchFamily="34" charset="0"/>
                <a:cs typeface="Times New Roman" panose="02020603050405020304" pitchFamily="18" charset="0"/>
              </a:rPr>
              <a:t>NGÀY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grpSp>
        <p:nvGrpSpPr>
          <p:cNvPr id="1585" name="Google Shape;1585;p58"/>
          <p:cNvGrpSpPr/>
          <p:nvPr/>
        </p:nvGrpSpPr>
        <p:grpSpPr>
          <a:xfrm>
            <a:off x="378987" y="949584"/>
            <a:ext cx="3690694" cy="3169131"/>
            <a:chOff x="378987" y="949584"/>
            <a:chExt cx="3690694" cy="3169131"/>
          </a:xfrm>
        </p:grpSpPr>
        <p:sp>
          <p:nvSpPr>
            <p:cNvPr id="1586" name="Google Shape;1586;p58"/>
            <p:cNvSpPr/>
            <p:nvPr/>
          </p:nvSpPr>
          <p:spPr>
            <a:xfrm>
              <a:off x="445750" y="1722477"/>
              <a:ext cx="3544548" cy="2396238"/>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7" name="Google Shape;1587;p58"/>
            <p:cNvGrpSpPr/>
            <p:nvPr/>
          </p:nvGrpSpPr>
          <p:grpSpPr>
            <a:xfrm rot="-795819">
              <a:off x="634420" y="1143213"/>
              <a:ext cx="1973465" cy="2456100"/>
              <a:chOff x="2589421" y="3958916"/>
              <a:chExt cx="644247" cy="801805"/>
            </a:xfrm>
          </p:grpSpPr>
          <p:sp>
            <p:nvSpPr>
              <p:cNvPr id="1588" name="Google Shape;1588;p58"/>
              <p:cNvSpPr/>
              <p:nvPr/>
            </p:nvSpPr>
            <p:spPr>
              <a:xfrm>
                <a:off x="2589421" y="3958916"/>
                <a:ext cx="644247" cy="801805"/>
              </a:xfrm>
              <a:custGeom>
                <a:avLst/>
                <a:gdLst/>
                <a:ahLst/>
                <a:cxnLst/>
                <a:rect l="l" t="t" r="r" b="b"/>
                <a:pathLst>
                  <a:path w="8137" h="10127" extrusionOk="0">
                    <a:moveTo>
                      <a:pt x="8136" y="6210"/>
                    </a:moveTo>
                    <a:cubicBezTo>
                      <a:pt x="8136" y="8708"/>
                      <a:pt x="6316" y="10126"/>
                      <a:pt x="4068" y="10126"/>
                    </a:cubicBezTo>
                    <a:cubicBezTo>
                      <a:pt x="1820" y="10126"/>
                      <a:pt x="0" y="8708"/>
                      <a:pt x="0" y="6210"/>
                    </a:cubicBezTo>
                    <a:cubicBezTo>
                      <a:pt x="0" y="3721"/>
                      <a:pt x="1820" y="1"/>
                      <a:pt x="4068" y="1"/>
                    </a:cubicBezTo>
                    <a:cubicBezTo>
                      <a:pt x="6316" y="1"/>
                      <a:pt x="8136" y="3721"/>
                      <a:pt x="8136" y="6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8"/>
              <p:cNvSpPr/>
              <p:nvPr/>
            </p:nvSpPr>
            <p:spPr>
              <a:xfrm>
                <a:off x="2808333" y="4747152"/>
                <a:ext cx="1504" cy="1504"/>
              </a:xfrm>
              <a:custGeom>
                <a:avLst/>
                <a:gdLst/>
                <a:ahLst/>
                <a:cxnLst/>
                <a:rect l="l" t="t" r="r" b="b"/>
                <a:pathLst>
                  <a:path w="19" h="19" extrusionOk="0">
                    <a:moveTo>
                      <a:pt x="10" y="1"/>
                    </a:moveTo>
                    <a:lnTo>
                      <a:pt x="1" y="19"/>
                    </a:lnTo>
                    <a:lnTo>
                      <a:pt x="19" y="10"/>
                    </a:lnTo>
                    <a:cubicBezTo>
                      <a:pt x="19" y="10"/>
                      <a:pt x="10" y="1"/>
                      <a:pt x="10" y="1"/>
                    </a:cubicBezTo>
                    <a:close/>
                  </a:path>
                </a:pathLst>
              </a:custGeom>
              <a:solidFill>
                <a:srgbClr val="FDAD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8"/>
              <p:cNvSpPr/>
              <p:nvPr/>
            </p:nvSpPr>
            <p:spPr>
              <a:xfrm>
                <a:off x="3063347" y="4728784"/>
                <a:ext cx="1504" cy="1504"/>
              </a:xfrm>
              <a:custGeom>
                <a:avLst/>
                <a:gdLst/>
                <a:ahLst/>
                <a:cxnLst/>
                <a:rect l="l" t="t" r="r" b="b"/>
                <a:pathLst>
                  <a:path w="19" h="19" extrusionOk="0">
                    <a:moveTo>
                      <a:pt x="18" y="1"/>
                    </a:moveTo>
                    <a:cubicBezTo>
                      <a:pt x="9" y="1"/>
                      <a:pt x="9" y="10"/>
                      <a:pt x="0" y="10"/>
                    </a:cubicBezTo>
                    <a:lnTo>
                      <a:pt x="0" y="19"/>
                    </a:lnTo>
                    <a:lnTo>
                      <a:pt x="18" y="1"/>
                    </a:lnTo>
                    <a:close/>
                  </a:path>
                </a:pathLst>
              </a:custGeom>
              <a:solidFill>
                <a:srgbClr val="F67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8"/>
              <p:cNvSpPr/>
              <p:nvPr/>
            </p:nvSpPr>
            <p:spPr>
              <a:xfrm>
                <a:off x="2833747" y="4019008"/>
                <a:ext cx="192237" cy="182973"/>
              </a:xfrm>
              <a:custGeom>
                <a:avLst/>
                <a:gdLst/>
                <a:ahLst/>
                <a:cxnLst/>
                <a:rect l="l" t="t" r="r" b="b"/>
                <a:pathLst>
                  <a:path w="2428" h="2311" extrusionOk="0">
                    <a:moveTo>
                      <a:pt x="1214" y="0"/>
                    </a:moveTo>
                    <a:lnTo>
                      <a:pt x="1000" y="642"/>
                    </a:lnTo>
                    <a:lnTo>
                      <a:pt x="607" y="446"/>
                    </a:lnTo>
                    <a:lnTo>
                      <a:pt x="607" y="446"/>
                    </a:lnTo>
                    <a:lnTo>
                      <a:pt x="670" y="883"/>
                    </a:lnTo>
                    <a:lnTo>
                      <a:pt x="1" y="883"/>
                    </a:lnTo>
                    <a:lnTo>
                      <a:pt x="536" y="1276"/>
                    </a:lnTo>
                    <a:lnTo>
                      <a:pt x="233" y="1597"/>
                    </a:lnTo>
                    <a:lnTo>
                      <a:pt x="670" y="1668"/>
                    </a:lnTo>
                    <a:lnTo>
                      <a:pt x="465" y="2311"/>
                    </a:lnTo>
                    <a:lnTo>
                      <a:pt x="1000" y="1918"/>
                    </a:lnTo>
                    <a:lnTo>
                      <a:pt x="1214" y="2311"/>
                    </a:lnTo>
                    <a:lnTo>
                      <a:pt x="1419" y="1918"/>
                    </a:lnTo>
                    <a:lnTo>
                      <a:pt x="1963" y="2311"/>
                    </a:lnTo>
                    <a:lnTo>
                      <a:pt x="1749" y="1668"/>
                    </a:lnTo>
                    <a:lnTo>
                      <a:pt x="2195" y="1597"/>
                    </a:lnTo>
                    <a:lnTo>
                      <a:pt x="1883" y="1276"/>
                    </a:lnTo>
                    <a:lnTo>
                      <a:pt x="2427" y="883"/>
                    </a:lnTo>
                    <a:lnTo>
                      <a:pt x="1749" y="883"/>
                    </a:lnTo>
                    <a:lnTo>
                      <a:pt x="1821" y="446"/>
                    </a:lnTo>
                    <a:lnTo>
                      <a:pt x="1419" y="642"/>
                    </a:lnTo>
                    <a:lnTo>
                      <a:pt x="1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8"/>
              <p:cNvSpPr/>
              <p:nvPr/>
            </p:nvSpPr>
            <p:spPr>
              <a:xfrm>
                <a:off x="2597893" y="4216067"/>
                <a:ext cx="132143" cy="160409"/>
              </a:xfrm>
              <a:custGeom>
                <a:avLst/>
                <a:gdLst/>
                <a:ahLst/>
                <a:cxnLst/>
                <a:rect l="l" t="t" r="r" b="b"/>
                <a:pathLst>
                  <a:path w="1669" h="2026" extrusionOk="0">
                    <a:moveTo>
                      <a:pt x="544" y="0"/>
                    </a:moveTo>
                    <a:cubicBezTo>
                      <a:pt x="295" y="598"/>
                      <a:pt x="116" y="1213"/>
                      <a:pt x="0" y="1811"/>
                    </a:cubicBezTo>
                    <a:lnTo>
                      <a:pt x="250" y="1633"/>
                    </a:lnTo>
                    <a:lnTo>
                      <a:pt x="455" y="2025"/>
                    </a:lnTo>
                    <a:lnTo>
                      <a:pt x="660" y="1633"/>
                    </a:lnTo>
                    <a:lnTo>
                      <a:pt x="1205" y="2025"/>
                    </a:lnTo>
                    <a:lnTo>
                      <a:pt x="1205" y="2025"/>
                    </a:lnTo>
                    <a:lnTo>
                      <a:pt x="999" y="1392"/>
                    </a:lnTo>
                    <a:lnTo>
                      <a:pt x="1437" y="1311"/>
                    </a:lnTo>
                    <a:lnTo>
                      <a:pt x="1124" y="999"/>
                    </a:lnTo>
                    <a:lnTo>
                      <a:pt x="1668" y="598"/>
                    </a:lnTo>
                    <a:lnTo>
                      <a:pt x="999" y="598"/>
                    </a:lnTo>
                    <a:lnTo>
                      <a:pt x="1062" y="161"/>
                    </a:lnTo>
                    <a:lnTo>
                      <a:pt x="660" y="357"/>
                    </a:lnTo>
                    <a:lnTo>
                      <a:pt x="544" y="0"/>
                    </a:lnTo>
                    <a:close/>
                    <a:moveTo>
                      <a:pt x="455" y="2025"/>
                    </a:moveTo>
                    <a:lnTo>
                      <a:pt x="455" y="2025"/>
                    </a:lnTo>
                    <a:lnTo>
                      <a:pt x="455" y="20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8"/>
              <p:cNvSpPr/>
              <p:nvPr/>
            </p:nvSpPr>
            <p:spPr>
              <a:xfrm>
                <a:off x="2815379" y="4269033"/>
                <a:ext cx="192237" cy="182261"/>
              </a:xfrm>
              <a:custGeom>
                <a:avLst/>
                <a:gdLst/>
                <a:ahLst/>
                <a:cxnLst/>
                <a:rect l="l" t="t" r="r" b="b"/>
                <a:pathLst>
                  <a:path w="2428" h="2302" extrusionOk="0">
                    <a:moveTo>
                      <a:pt x="1214" y="0"/>
                    </a:moveTo>
                    <a:lnTo>
                      <a:pt x="1009" y="634"/>
                    </a:lnTo>
                    <a:lnTo>
                      <a:pt x="608" y="437"/>
                    </a:lnTo>
                    <a:lnTo>
                      <a:pt x="608" y="437"/>
                    </a:lnTo>
                    <a:lnTo>
                      <a:pt x="670" y="874"/>
                    </a:lnTo>
                    <a:lnTo>
                      <a:pt x="1" y="874"/>
                    </a:lnTo>
                    <a:lnTo>
                      <a:pt x="545" y="1276"/>
                    </a:lnTo>
                    <a:lnTo>
                      <a:pt x="233" y="1588"/>
                    </a:lnTo>
                    <a:lnTo>
                      <a:pt x="670" y="1668"/>
                    </a:lnTo>
                    <a:lnTo>
                      <a:pt x="465" y="2302"/>
                    </a:lnTo>
                    <a:lnTo>
                      <a:pt x="1009" y="1909"/>
                    </a:lnTo>
                    <a:lnTo>
                      <a:pt x="1214" y="2302"/>
                    </a:lnTo>
                    <a:lnTo>
                      <a:pt x="1419" y="1909"/>
                    </a:lnTo>
                    <a:lnTo>
                      <a:pt x="1964" y="2302"/>
                    </a:lnTo>
                    <a:lnTo>
                      <a:pt x="1758" y="1668"/>
                    </a:lnTo>
                    <a:lnTo>
                      <a:pt x="2195" y="1588"/>
                    </a:lnTo>
                    <a:lnTo>
                      <a:pt x="1883" y="1276"/>
                    </a:lnTo>
                    <a:lnTo>
                      <a:pt x="2427" y="874"/>
                    </a:lnTo>
                    <a:lnTo>
                      <a:pt x="1758" y="874"/>
                    </a:lnTo>
                    <a:lnTo>
                      <a:pt x="1821" y="437"/>
                    </a:lnTo>
                    <a:lnTo>
                      <a:pt x="1419" y="634"/>
                    </a:lnTo>
                    <a:lnTo>
                      <a:pt x="1214" y="0"/>
                    </a:lnTo>
                    <a:close/>
                    <a:moveTo>
                      <a:pt x="465" y="2302"/>
                    </a:moveTo>
                    <a:lnTo>
                      <a:pt x="465" y="2302"/>
                    </a:lnTo>
                    <a:lnTo>
                      <a:pt x="465" y="2302"/>
                    </a:lnTo>
                    <a:close/>
                    <a:moveTo>
                      <a:pt x="1214" y="2302"/>
                    </a:moveTo>
                    <a:lnTo>
                      <a:pt x="1214" y="2302"/>
                    </a:lnTo>
                    <a:lnTo>
                      <a:pt x="1214" y="2302"/>
                    </a:lnTo>
                    <a:close/>
                    <a:moveTo>
                      <a:pt x="1964" y="2302"/>
                    </a:moveTo>
                    <a:lnTo>
                      <a:pt x="1964" y="2302"/>
                    </a:lnTo>
                    <a:lnTo>
                      <a:pt x="1964" y="230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8"/>
              <p:cNvSpPr/>
              <p:nvPr/>
            </p:nvSpPr>
            <p:spPr>
              <a:xfrm>
                <a:off x="3067543" y="4121377"/>
                <a:ext cx="127234" cy="147741"/>
              </a:xfrm>
              <a:custGeom>
                <a:avLst/>
                <a:gdLst/>
                <a:ahLst/>
                <a:cxnLst/>
                <a:rect l="l" t="t" r="r" b="b"/>
                <a:pathLst>
                  <a:path w="1607" h="1866" extrusionOk="0">
                    <a:moveTo>
                      <a:pt x="607" y="1"/>
                    </a:moveTo>
                    <a:lnTo>
                      <a:pt x="670" y="438"/>
                    </a:lnTo>
                    <a:lnTo>
                      <a:pt x="1" y="438"/>
                    </a:lnTo>
                    <a:lnTo>
                      <a:pt x="545" y="839"/>
                    </a:lnTo>
                    <a:lnTo>
                      <a:pt x="233" y="1151"/>
                    </a:lnTo>
                    <a:lnTo>
                      <a:pt x="670" y="1232"/>
                    </a:lnTo>
                    <a:lnTo>
                      <a:pt x="465" y="1865"/>
                    </a:lnTo>
                    <a:lnTo>
                      <a:pt x="1009" y="1473"/>
                    </a:lnTo>
                    <a:lnTo>
                      <a:pt x="1214" y="1865"/>
                    </a:lnTo>
                    <a:lnTo>
                      <a:pt x="1419" y="1473"/>
                    </a:lnTo>
                    <a:lnTo>
                      <a:pt x="1607" y="1606"/>
                    </a:lnTo>
                    <a:cubicBezTo>
                      <a:pt x="1419" y="1098"/>
                      <a:pt x="1196" y="607"/>
                      <a:pt x="929" y="161"/>
                    </a:cubicBezTo>
                    <a:lnTo>
                      <a:pt x="6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8"/>
              <p:cNvSpPr/>
              <p:nvPr/>
            </p:nvSpPr>
            <p:spPr>
              <a:xfrm>
                <a:off x="3097233" y="4317011"/>
                <a:ext cx="136419" cy="183053"/>
              </a:xfrm>
              <a:custGeom>
                <a:avLst/>
                <a:gdLst/>
                <a:ahLst/>
                <a:cxnLst/>
                <a:rect l="l" t="t" r="r" b="b"/>
                <a:pathLst>
                  <a:path w="1723" h="2312" extrusionOk="0">
                    <a:moveTo>
                      <a:pt x="1214" y="1"/>
                    </a:moveTo>
                    <a:lnTo>
                      <a:pt x="1008" y="643"/>
                    </a:lnTo>
                    <a:lnTo>
                      <a:pt x="607" y="438"/>
                    </a:lnTo>
                    <a:lnTo>
                      <a:pt x="669" y="884"/>
                    </a:lnTo>
                    <a:lnTo>
                      <a:pt x="0" y="884"/>
                    </a:lnTo>
                    <a:lnTo>
                      <a:pt x="545" y="1276"/>
                    </a:lnTo>
                    <a:lnTo>
                      <a:pt x="232" y="1598"/>
                    </a:lnTo>
                    <a:lnTo>
                      <a:pt x="669" y="1669"/>
                    </a:lnTo>
                    <a:lnTo>
                      <a:pt x="464" y="2311"/>
                    </a:lnTo>
                    <a:lnTo>
                      <a:pt x="1008" y="1910"/>
                    </a:lnTo>
                    <a:lnTo>
                      <a:pt x="1214" y="2311"/>
                    </a:lnTo>
                    <a:lnTo>
                      <a:pt x="1419" y="1910"/>
                    </a:lnTo>
                    <a:lnTo>
                      <a:pt x="1704" y="2124"/>
                    </a:lnTo>
                    <a:cubicBezTo>
                      <a:pt x="1713" y="1981"/>
                      <a:pt x="1722" y="1839"/>
                      <a:pt x="1722" y="1687"/>
                    </a:cubicBezTo>
                    <a:cubicBezTo>
                      <a:pt x="1722" y="1330"/>
                      <a:pt x="1686" y="938"/>
                      <a:pt x="1615" y="545"/>
                    </a:cubicBezTo>
                    <a:lnTo>
                      <a:pt x="1419" y="643"/>
                    </a:lnTo>
                    <a:lnTo>
                      <a:pt x="1214" y="1"/>
                    </a:lnTo>
                    <a:close/>
                    <a:moveTo>
                      <a:pt x="1214" y="2311"/>
                    </a:moveTo>
                    <a:lnTo>
                      <a:pt x="1214" y="2311"/>
                    </a:lnTo>
                    <a:lnTo>
                      <a:pt x="1214" y="231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8"/>
              <p:cNvSpPr/>
              <p:nvPr/>
            </p:nvSpPr>
            <p:spPr>
              <a:xfrm>
                <a:off x="2772310" y="4566323"/>
                <a:ext cx="191524" cy="182340"/>
              </a:xfrm>
              <a:custGeom>
                <a:avLst/>
                <a:gdLst/>
                <a:ahLst/>
                <a:cxnLst/>
                <a:rect l="l" t="t" r="r" b="b"/>
                <a:pathLst>
                  <a:path w="2419" h="2303" extrusionOk="0">
                    <a:moveTo>
                      <a:pt x="1205" y="1"/>
                    </a:moveTo>
                    <a:lnTo>
                      <a:pt x="1000" y="634"/>
                    </a:lnTo>
                    <a:lnTo>
                      <a:pt x="598" y="438"/>
                    </a:lnTo>
                    <a:lnTo>
                      <a:pt x="670" y="875"/>
                    </a:lnTo>
                    <a:lnTo>
                      <a:pt x="1" y="875"/>
                    </a:lnTo>
                    <a:lnTo>
                      <a:pt x="536" y="1268"/>
                    </a:lnTo>
                    <a:lnTo>
                      <a:pt x="224" y="1589"/>
                    </a:lnTo>
                    <a:lnTo>
                      <a:pt x="670" y="1669"/>
                    </a:lnTo>
                    <a:lnTo>
                      <a:pt x="465" y="2285"/>
                    </a:lnTo>
                    <a:cubicBezTo>
                      <a:pt x="465" y="2285"/>
                      <a:pt x="474" y="2294"/>
                      <a:pt x="474" y="2294"/>
                    </a:cubicBezTo>
                    <a:lnTo>
                      <a:pt x="1000" y="1910"/>
                    </a:lnTo>
                    <a:lnTo>
                      <a:pt x="1205" y="2303"/>
                    </a:lnTo>
                    <a:lnTo>
                      <a:pt x="1419" y="1910"/>
                    </a:lnTo>
                    <a:lnTo>
                      <a:pt x="1954" y="2303"/>
                    </a:lnTo>
                    <a:lnTo>
                      <a:pt x="1749" y="1669"/>
                    </a:lnTo>
                    <a:lnTo>
                      <a:pt x="2186" y="1589"/>
                    </a:lnTo>
                    <a:lnTo>
                      <a:pt x="1883" y="1268"/>
                    </a:lnTo>
                    <a:lnTo>
                      <a:pt x="2418" y="875"/>
                    </a:lnTo>
                    <a:lnTo>
                      <a:pt x="1749" y="875"/>
                    </a:lnTo>
                    <a:lnTo>
                      <a:pt x="1812" y="438"/>
                    </a:lnTo>
                    <a:lnTo>
                      <a:pt x="1812" y="438"/>
                    </a:lnTo>
                    <a:lnTo>
                      <a:pt x="1419" y="634"/>
                    </a:lnTo>
                    <a:lnTo>
                      <a:pt x="12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8"/>
              <p:cNvSpPr/>
              <p:nvPr/>
            </p:nvSpPr>
            <p:spPr>
              <a:xfrm>
                <a:off x="2592905" y="4456195"/>
                <a:ext cx="116625" cy="182973"/>
              </a:xfrm>
              <a:custGeom>
                <a:avLst/>
                <a:gdLst/>
                <a:ahLst/>
                <a:cxnLst/>
                <a:rect l="l" t="t" r="r" b="b"/>
                <a:pathLst>
                  <a:path w="1473" h="2311" extrusionOk="0">
                    <a:moveTo>
                      <a:pt x="259" y="0"/>
                    </a:moveTo>
                    <a:lnTo>
                      <a:pt x="54" y="643"/>
                    </a:lnTo>
                    <a:lnTo>
                      <a:pt x="1" y="616"/>
                    </a:lnTo>
                    <a:lnTo>
                      <a:pt x="1" y="616"/>
                    </a:lnTo>
                    <a:cubicBezTo>
                      <a:pt x="72" y="1115"/>
                      <a:pt x="233" y="1561"/>
                      <a:pt x="447" y="1954"/>
                    </a:cubicBezTo>
                    <a:lnTo>
                      <a:pt x="474" y="1918"/>
                    </a:lnTo>
                    <a:lnTo>
                      <a:pt x="1009" y="2311"/>
                    </a:lnTo>
                    <a:lnTo>
                      <a:pt x="804" y="1668"/>
                    </a:lnTo>
                    <a:lnTo>
                      <a:pt x="1241" y="1597"/>
                    </a:lnTo>
                    <a:lnTo>
                      <a:pt x="929" y="1276"/>
                    </a:lnTo>
                    <a:lnTo>
                      <a:pt x="1473" y="883"/>
                    </a:lnTo>
                    <a:lnTo>
                      <a:pt x="804" y="883"/>
                    </a:lnTo>
                    <a:lnTo>
                      <a:pt x="866" y="446"/>
                    </a:lnTo>
                    <a:lnTo>
                      <a:pt x="474" y="643"/>
                    </a:lnTo>
                    <a:lnTo>
                      <a:pt x="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8"/>
              <p:cNvSpPr/>
              <p:nvPr/>
            </p:nvSpPr>
            <p:spPr>
              <a:xfrm>
                <a:off x="3026611" y="4547322"/>
                <a:ext cx="163892" cy="182261"/>
              </a:xfrm>
              <a:custGeom>
                <a:avLst/>
                <a:gdLst/>
                <a:ahLst/>
                <a:cxnLst/>
                <a:rect l="l" t="t" r="r" b="b"/>
                <a:pathLst>
                  <a:path w="2070" h="2302" extrusionOk="0">
                    <a:moveTo>
                      <a:pt x="1214" y="0"/>
                    </a:moveTo>
                    <a:lnTo>
                      <a:pt x="999" y="642"/>
                    </a:lnTo>
                    <a:lnTo>
                      <a:pt x="607" y="446"/>
                    </a:lnTo>
                    <a:lnTo>
                      <a:pt x="669" y="883"/>
                    </a:lnTo>
                    <a:lnTo>
                      <a:pt x="0" y="883"/>
                    </a:lnTo>
                    <a:lnTo>
                      <a:pt x="536" y="1276"/>
                    </a:lnTo>
                    <a:lnTo>
                      <a:pt x="232" y="1597"/>
                    </a:lnTo>
                    <a:lnTo>
                      <a:pt x="669" y="1668"/>
                    </a:lnTo>
                    <a:lnTo>
                      <a:pt x="464" y="2302"/>
                    </a:lnTo>
                    <a:cubicBezTo>
                      <a:pt x="473" y="2302"/>
                      <a:pt x="473" y="2293"/>
                      <a:pt x="482" y="2293"/>
                    </a:cubicBezTo>
                    <a:lnTo>
                      <a:pt x="999" y="1918"/>
                    </a:lnTo>
                    <a:lnTo>
                      <a:pt x="1035" y="1981"/>
                    </a:lnTo>
                    <a:cubicBezTo>
                      <a:pt x="1454" y="1695"/>
                      <a:pt x="1802" y="1329"/>
                      <a:pt x="2070" y="883"/>
                    </a:cubicBezTo>
                    <a:lnTo>
                      <a:pt x="1749" y="883"/>
                    </a:lnTo>
                    <a:lnTo>
                      <a:pt x="1811" y="446"/>
                    </a:lnTo>
                    <a:lnTo>
                      <a:pt x="1419" y="642"/>
                    </a:lnTo>
                    <a:lnTo>
                      <a:pt x="12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8"/>
              <p:cNvSpPr/>
              <p:nvPr/>
            </p:nvSpPr>
            <p:spPr>
              <a:xfrm>
                <a:off x="2682607" y="4042997"/>
                <a:ext cx="108866" cy="112349"/>
              </a:xfrm>
              <a:custGeom>
                <a:avLst/>
                <a:gdLst/>
                <a:ahLst/>
                <a:cxnLst/>
                <a:rect l="l" t="t" r="r" b="b"/>
                <a:pathLst>
                  <a:path w="1375" h="1419" extrusionOk="0">
                    <a:moveTo>
                      <a:pt x="839" y="0"/>
                    </a:moveTo>
                    <a:cubicBezTo>
                      <a:pt x="536" y="322"/>
                      <a:pt x="251" y="705"/>
                      <a:pt x="1" y="1124"/>
                    </a:cubicBezTo>
                    <a:lnTo>
                      <a:pt x="161" y="1419"/>
                    </a:lnTo>
                    <a:lnTo>
                      <a:pt x="367" y="1026"/>
                    </a:lnTo>
                    <a:lnTo>
                      <a:pt x="911" y="1419"/>
                    </a:lnTo>
                    <a:lnTo>
                      <a:pt x="706" y="785"/>
                    </a:lnTo>
                    <a:lnTo>
                      <a:pt x="1143" y="714"/>
                    </a:lnTo>
                    <a:lnTo>
                      <a:pt x="830" y="393"/>
                    </a:lnTo>
                    <a:lnTo>
                      <a:pt x="13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0" name="Google Shape;1600;p58"/>
            <p:cNvGrpSpPr/>
            <p:nvPr/>
          </p:nvGrpSpPr>
          <p:grpSpPr>
            <a:xfrm rot="909763">
              <a:off x="2378692" y="2002652"/>
              <a:ext cx="1476590" cy="1835903"/>
              <a:chOff x="1526453" y="2876161"/>
              <a:chExt cx="644880" cy="801805"/>
            </a:xfrm>
          </p:grpSpPr>
          <p:sp>
            <p:nvSpPr>
              <p:cNvPr id="1601" name="Google Shape;1601;p58"/>
              <p:cNvSpPr/>
              <p:nvPr/>
            </p:nvSpPr>
            <p:spPr>
              <a:xfrm>
                <a:off x="1526453" y="2876161"/>
                <a:ext cx="644880" cy="801805"/>
              </a:xfrm>
              <a:custGeom>
                <a:avLst/>
                <a:gdLst/>
                <a:ahLst/>
                <a:cxnLst/>
                <a:rect l="l" t="t" r="r" b="b"/>
                <a:pathLst>
                  <a:path w="8145" h="10127" extrusionOk="0">
                    <a:moveTo>
                      <a:pt x="8145" y="6210"/>
                    </a:moveTo>
                    <a:cubicBezTo>
                      <a:pt x="8145" y="8699"/>
                      <a:pt x="6325" y="10126"/>
                      <a:pt x="4077" y="10126"/>
                    </a:cubicBezTo>
                    <a:cubicBezTo>
                      <a:pt x="1829" y="10126"/>
                      <a:pt x="0" y="8699"/>
                      <a:pt x="0" y="6210"/>
                    </a:cubicBezTo>
                    <a:cubicBezTo>
                      <a:pt x="0" y="3712"/>
                      <a:pt x="1829" y="1"/>
                      <a:pt x="4077" y="1"/>
                    </a:cubicBezTo>
                    <a:cubicBezTo>
                      <a:pt x="6325" y="1"/>
                      <a:pt x="8145" y="3712"/>
                      <a:pt x="8145" y="6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8"/>
              <p:cNvSpPr/>
              <p:nvPr/>
            </p:nvSpPr>
            <p:spPr>
              <a:xfrm>
                <a:off x="1592087" y="2947495"/>
                <a:ext cx="175927" cy="216227"/>
              </a:xfrm>
              <a:custGeom>
                <a:avLst/>
                <a:gdLst/>
                <a:ahLst/>
                <a:cxnLst/>
                <a:rect l="l" t="t" r="r" b="b"/>
                <a:pathLst>
                  <a:path w="2222" h="2731" extrusionOk="0">
                    <a:moveTo>
                      <a:pt x="1339" y="1"/>
                    </a:moveTo>
                    <a:cubicBezTo>
                      <a:pt x="812" y="518"/>
                      <a:pt x="357" y="1205"/>
                      <a:pt x="1" y="1964"/>
                    </a:cubicBezTo>
                    <a:cubicBezTo>
                      <a:pt x="188" y="2419"/>
                      <a:pt x="589" y="2731"/>
                      <a:pt x="1053" y="2731"/>
                    </a:cubicBezTo>
                    <a:cubicBezTo>
                      <a:pt x="1696" y="2731"/>
                      <a:pt x="2222" y="2115"/>
                      <a:pt x="2222" y="1348"/>
                    </a:cubicBezTo>
                    <a:cubicBezTo>
                      <a:pt x="2222" y="697"/>
                      <a:pt x="1847" y="153"/>
                      <a:pt x="1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8"/>
              <p:cNvSpPr/>
              <p:nvPr/>
            </p:nvSpPr>
            <p:spPr>
              <a:xfrm>
                <a:off x="1526453" y="3218738"/>
                <a:ext cx="72762" cy="152649"/>
              </a:xfrm>
              <a:custGeom>
                <a:avLst/>
                <a:gdLst/>
                <a:ahLst/>
                <a:cxnLst/>
                <a:rect l="l" t="t" r="r" b="b"/>
                <a:pathLst>
                  <a:path w="919" h="1928" extrusionOk="0">
                    <a:moveTo>
                      <a:pt x="285" y="1"/>
                    </a:moveTo>
                    <a:cubicBezTo>
                      <a:pt x="107" y="643"/>
                      <a:pt x="9" y="1276"/>
                      <a:pt x="0" y="1847"/>
                    </a:cubicBezTo>
                    <a:cubicBezTo>
                      <a:pt x="80" y="1901"/>
                      <a:pt x="170" y="1928"/>
                      <a:pt x="259" y="1928"/>
                    </a:cubicBezTo>
                    <a:cubicBezTo>
                      <a:pt x="624" y="1928"/>
                      <a:pt x="919" y="1490"/>
                      <a:pt x="919" y="964"/>
                    </a:cubicBezTo>
                    <a:cubicBezTo>
                      <a:pt x="919" y="438"/>
                      <a:pt x="633" y="18"/>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8"/>
              <p:cNvSpPr/>
              <p:nvPr/>
            </p:nvSpPr>
            <p:spPr>
              <a:xfrm>
                <a:off x="1745364" y="3395291"/>
                <a:ext cx="159696" cy="183053"/>
              </a:xfrm>
              <a:custGeom>
                <a:avLst/>
                <a:gdLst/>
                <a:ahLst/>
                <a:cxnLst/>
                <a:rect l="l" t="t" r="r" b="b"/>
                <a:pathLst>
                  <a:path w="2017" h="2312" extrusionOk="0">
                    <a:moveTo>
                      <a:pt x="1009" y="1"/>
                    </a:moveTo>
                    <a:cubicBezTo>
                      <a:pt x="455" y="1"/>
                      <a:pt x="1" y="518"/>
                      <a:pt x="1" y="1161"/>
                    </a:cubicBezTo>
                    <a:cubicBezTo>
                      <a:pt x="1" y="1794"/>
                      <a:pt x="455" y="2311"/>
                      <a:pt x="1009" y="2311"/>
                    </a:cubicBezTo>
                    <a:cubicBezTo>
                      <a:pt x="1571" y="2311"/>
                      <a:pt x="2017" y="1794"/>
                      <a:pt x="2017" y="1161"/>
                    </a:cubicBezTo>
                    <a:cubicBezTo>
                      <a:pt x="2017" y="518"/>
                      <a:pt x="1571" y="1"/>
                      <a:pt x="1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8"/>
              <p:cNvSpPr/>
              <p:nvPr/>
            </p:nvSpPr>
            <p:spPr>
              <a:xfrm>
                <a:off x="1755261" y="3161575"/>
                <a:ext cx="166030" cy="179411"/>
              </a:xfrm>
              <a:custGeom>
                <a:avLst/>
                <a:gdLst/>
                <a:ahLst/>
                <a:cxnLst/>
                <a:rect l="l" t="t" r="r" b="b"/>
                <a:pathLst>
                  <a:path w="2097" h="2266" extrusionOk="0">
                    <a:moveTo>
                      <a:pt x="1053" y="0"/>
                    </a:moveTo>
                    <a:cubicBezTo>
                      <a:pt x="473" y="0"/>
                      <a:pt x="0" y="509"/>
                      <a:pt x="0" y="1133"/>
                    </a:cubicBezTo>
                    <a:cubicBezTo>
                      <a:pt x="0" y="1757"/>
                      <a:pt x="473" y="2266"/>
                      <a:pt x="1053" y="2266"/>
                    </a:cubicBezTo>
                    <a:cubicBezTo>
                      <a:pt x="1633" y="2266"/>
                      <a:pt x="2097" y="1757"/>
                      <a:pt x="2097" y="1133"/>
                    </a:cubicBezTo>
                    <a:cubicBezTo>
                      <a:pt x="2097" y="509"/>
                      <a:pt x="1633" y="0"/>
                      <a:pt x="1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8"/>
              <p:cNvSpPr/>
              <p:nvPr/>
            </p:nvSpPr>
            <p:spPr>
              <a:xfrm>
                <a:off x="1849159" y="3014632"/>
                <a:ext cx="89784" cy="92635"/>
              </a:xfrm>
              <a:custGeom>
                <a:avLst/>
                <a:gdLst/>
                <a:ahLst/>
                <a:cxnLst/>
                <a:rect l="l" t="t" r="r" b="b"/>
                <a:pathLst>
                  <a:path w="1134" h="1170" extrusionOk="0">
                    <a:moveTo>
                      <a:pt x="563" y="0"/>
                    </a:moveTo>
                    <a:cubicBezTo>
                      <a:pt x="251" y="0"/>
                      <a:pt x="1" y="259"/>
                      <a:pt x="1" y="580"/>
                    </a:cubicBezTo>
                    <a:cubicBezTo>
                      <a:pt x="1" y="910"/>
                      <a:pt x="251" y="1169"/>
                      <a:pt x="563" y="1169"/>
                    </a:cubicBezTo>
                    <a:cubicBezTo>
                      <a:pt x="875" y="1169"/>
                      <a:pt x="1134" y="910"/>
                      <a:pt x="1134" y="580"/>
                    </a:cubicBezTo>
                    <a:cubicBezTo>
                      <a:pt x="1134" y="259"/>
                      <a:pt x="875" y="0"/>
                      <a:pt x="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8"/>
              <p:cNvSpPr/>
              <p:nvPr/>
            </p:nvSpPr>
            <p:spPr>
              <a:xfrm>
                <a:off x="2131013" y="3273129"/>
                <a:ext cx="40300" cy="98256"/>
              </a:xfrm>
              <a:custGeom>
                <a:avLst/>
                <a:gdLst/>
                <a:ahLst/>
                <a:cxnLst/>
                <a:rect l="l" t="t" r="r" b="b"/>
                <a:pathLst>
                  <a:path w="509" h="1241" extrusionOk="0">
                    <a:moveTo>
                      <a:pt x="384" y="1"/>
                    </a:moveTo>
                    <a:cubicBezTo>
                      <a:pt x="161" y="90"/>
                      <a:pt x="0" y="331"/>
                      <a:pt x="0" y="598"/>
                    </a:cubicBezTo>
                    <a:cubicBezTo>
                      <a:pt x="0" y="919"/>
                      <a:pt x="215" y="1187"/>
                      <a:pt x="509" y="1241"/>
                    </a:cubicBezTo>
                    <a:cubicBezTo>
                      <a:pt x="509" y="1223"/>
                      <a:pt x="509" y="1205"/>
                      <a:pt x="509" y="1196"/>
                    </a:cubicBezTo>
                    <a:cubicBezTo>
                      <a:pt x="509" y="812"/>
                      <a:pt x="464" y="411"/>
                      <a:pt x="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8"/>
              <p:cNvSpPr/>
              <p:nvPr/>
            </p:nvSpPr>
            <p:spPr>
              <a:xfrm>
                <a:off x="1536983" y="3437252"/>
                <a:ext cx="149878" cy="186299"/>
              </a:xfrm>
              <a:custGeom>
                <a:avLst/>
                <a:gdLst/>
                <a:ahLst/>
                <a:cxnLst/>
                <a:rect l="l" t="t" r="r" b="b"/>
                <a:pathLst>
                  <a:path w="1893" h="2353" extrusionOk="0">
                    <a:moveTo>
                      <a:pt x="595" y="0"/>
                    </a:moveTo>
                    <a:cubicBezTo>
                      <a:pt x="516" y="0"/>
                      <a:pt x="436" y="11"/>
                      <a:pt x="358" y="33"/>
                    </a:cubicBezTo>
                    <a:cubicBezTo>
                      <a:pt x="224" y="69"/>
                      <a:pt x="108" y="140"/>
                      <a:pt x="1" y="238"/>
                    </a:cubicBezTo>
                    <a:cubicBezTo>
                      <a:pt x="242" y="1157"/>
                      <a:pt x="777" y="1871"/>
                      <a:pt x="1500" y="2352"/>
                    </a:cubicBezTo>
                    <a:cubicBezTo>
                      <a:pt x="1776" y="2049"/>
                      <a:pt x="1892" y="1541"/>
                      <a:pt x="1749" y="1032"/>
                    </a:cubicBezTo>
                    <a:cubicBezTo>
                      <a:pt x="1580" y="417"/>
                      <a:pt x="1092"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8"/>
              <p:cNvSpPr/>
              <p:nvPr/>
            </p:nvSpPr>
            <p:spPr>
              <a:xfrm>
                <a:off x="1992541" y="3420547"/>
                <a:ext cx="172443" cy="210051"/>
              </a:xfrm>
              <a:custGeom>
                <a:avLst/>
                <a:gdLst/>
                <a:ahLst/>
                <a:cxnLst/>
                <a:rect l="l" t="t" r="r" b="b"/>
                <a:pathLst>
                  <a:path w="2178" h="2653" extrusionOk="0">
                    <a:moveTo>
                      <a:pt x="1561" y="0"/>
                    </a:moveTo>
                    <a:cubicBezTo>
                      <a:pt x="1002" y="0"/>
                      <a:pt x="448" y="415"/>
                      <a:pt x="215" y="1056"/>
                    </a:cubicBezTo>
                    <a:cubicBezTo>
                      <a:pt x="1" y="1653"/>
                      <a:pt x="117" y="2278"/>
                      <a:pt x="483" y="2653"/>
                    </a:cubicBezTo>
                    <a:cubicBezTo>
                      <a:pt x="1348" y="2135"/>
                      <a:pt x="1964" y="1306"/>
                      <a:pt x="2178" y="190"/>
                    </a:cubicBezTo>
                    <a:cubicBezTo>
                      <a:pt x="2106" y="137"/>
                      <a:pt x="2017" y="92"/>
                      <a:pt x="1937" y="65"/>
                    </a:cubicBezTo>
                    <a:cubicBezTo>
                      <a:pt x="1814" y="21"/>
                      <a:pt x="1687" y="0"/>
                      <a:pt x="1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8"/>
              <p:cNvSpPr/>
              <p:nvPr/>
            </p:nvSpPr>
            <p:spPr>
              <a:xfrm>
                <a:off x="1830158" y="3616497"/>
                <a:ext cx="106728" cy="61440"/>
              </a:xfrm>
              <a:custGeom>
                <a:avLst/>
                <a:gdLst/>
                <a:ahLst/>
                <a:cxnLst/>
                <a:rect l="l" t="t" r="r" b="b"/>
                <a:pathLst>
                  <a:path w="1348" h="776" extrusionOk="0">
                    <a:moveTo>
                      <a:pt x="827" y="1"/>
                    </a:moveTo>
                    <a:cubicBezTo>
                      <a:pt x="638" y="1"/>
                      <a:pt x="428" y="85"/>
                      <a:pt x="259" y="249"/>
                    </a:cubicBezTo>
                    <a:cubicBezTo>
                      <a:pt x="107" y="401"/>
                      <a:pt x="18" y="588"/>
                      <a:pt x="0" y="766"/>
                    </a:cubicBezTo>
                    <a:cubicBezTo>
                      <a:pt x="80" y="775"/>
                      <a:pt x="161" y="775"/>
                      <a:pt x="241" y="775"/>
                    </a:cubicBezTo>
                    <a:cubicBezTo>
                      <a:pt x="607" y="775"/>
                      <a:pt x="964" y="740"/>
                      <a:pt x="1294" y="659"/>
                    </a:cubicBezTo>
                    <a:cubicBezTo>
                      <a:pt x="1347" y="463"/>
                      <a:pt x="1320" y="276"/>
                      <a:pt x="1187" y="142"/>
                    </a:cubicBezTo>
                    <a:cubicBezTo>
                      <a:pt x="1095" y="47"/>
                      <a:pt x="967" y="1"/>
                      <a:pt x="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8"/>
              <p:cNvSpPr/>
              <p:nvPr/>
            </p:nvSpPr>
            <p:spPr>
              <a:xfrm>
                <a:off x="1996103" y="3196886"/>
                <a:ext cx="103878" cy="108786"/>
              </a:xfrm>
              <a:custGeom>
                <a:avLst/>
                <a:gdLst/>
                <a:ahLst/>
                <a:cxnLst/>
                <a:rect l="l" t="t" r="r" b="b"/>
                <a:pathLst>
                  <a:path w="1312" h="1374" extrusionOk="0">
                    <a:moveTo>
                      <a:pt x="652" y="0"/>
                    </a:moveTo>
                    <a:cubicBezTo>
                      <a:pt x="295" y="0"/>
                      <a:pt x="0" y="312"/>
                      <a:pt x="0" y="687"/>
                    </a:cubicBezTo>
                    <a:cubicBezTo>
                      <a:pt x="0" y="1071"/>
                      <a:pt x="295" y="1374"/>
                      <a:pt x="652" y="1374"/>
                    </a:cubicBezTo>
                    <a:cubicBezTo>
                      <a:pt x="1017" y="1374"/>
                      <a:pt x="1312" y="1071"/>
                      <a:pt x="1312" y="687"/>
                    </a:cubicBezTo>
                    <a:cubicBezTo>
                      <a:pt x="1312" y="312"/>
                      <a:pt x="1017" y="0"/>
                      <a:pt x="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8"/>
              <p:cNvSpPr/>
              <p:nvPr/>
            </p:nvSpPr>
            <p:spPr>
              <a:xfrm>
                <a:off x="2010196" y="2977897"/>
                <a:ext cx="94060" cy="129609"/>
              </a:xfrm>
              <a:custGeom>
                <a:avLst/>
                <a:gdLst/>
                <a:ahLst/>
                <a:cxnLst/>
                <a:rect l="l" t="t" r="r" b="b"/>
                <a:pathLst>
                  <a:path w="1188" h="1637" extrusionOk="0">
                    <a:moveTo>
                      <a:pt x="215" y="1"/>
                    </a:moveTo>
                    <a:cubicBezTo>
                      <a:pt x="54" y="215"/>
                      <a:pt x="1" y="563"/>
                      <a:pt x="108" y="919"/>
                    </a:cubicBezTo>
                    <a:cubicBezTo>
                      <a:pt x="247" y="1345"/>
                      <a:pt x="581" y="1636"/>
                      <a:pt x="900" y="1636"/>
                    </a:cubicBezTo>
                    <a:cubicBezTo>
                      <a:pt x="949" y="1636"/>
                      <a:pt x="997" y="1629"/>
                      <a:pt x="1045" y="1615"/>
                    </a:cubicBezTo>
                    <a:cubicBezTo>
                      <a:pt x="1098" y="1597"/>
                      <a:pt x="1143" y="1571"/>
                      <a:pt x="1187" y="1535"/>
                    </a:cubicBezTo>
                    <a:cubicBezTo>
                      <a:pt x="920" y="973"/>
                      <a:pt x="590" y="438"/>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8"/>
              <p:cNvSpPr/>
              <p:nvPr/>
            </p:nvSpPr>
            <p:spPr>
              <a:xfrm>
                <a:off x="1748927" y="2876161"/>
                <a:ext cx="127155" cy="68645"/>
              </a:xfrm>
              <a:custGeom>
                <a:avLst/>
                <a:gdLst/>
                <a:ahLst/>
                <a:cxnLst/>
                <a:rect l="l" t="t" r="r" b="b"/>
                <a:pathLst>
                  <a:path w="1606" h="867" extrusionOk="0">
                    <a:moveTo>
                      <a:pt x="1267" y="1"/>
                    </a:moveTo>
                    <a:cubicBezTo>
                      <a:pt x="821" y="1"/>
                      <a:pt x="402" y="144"/>
                      <a:pt x="0" y="393"/>
                    </a:cubicBezTo>
                    <a:cubicBezTo>
                      <a:pt x="116" y="670"/>
                      <a:pt x="419" y="866"/>
                      <a:pt x="785" y="866"/>
                    </a:cubicBezTo>
                    <a:cubicBezTo>
                      <a:pt x="1240" y="866"/>
                      <a:pt x="1606" y="545"/>
                      <a:pt x="1606" y="162"/>
                    </a:cubicBezTo>
                    <a:cubicBezTo>
                      <a:pt x="1606" y="117"/>
                      <a:pt x="1606" y="72"/>
                      <a:pt x="1597" y="28"/>
                    </a:cubicBezTo>
                    <a:cubicBezTo>
                      <a:pt x="1481" y="10"/>
                      <a:pt x="1374" y="1"/>
                      <a:pt x="1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1589;p39"/>
          <p:cNvSpPr txBox="1">
            <a:spLocks noGrp="1"/>
          </p:cNvSpPr>
          <p:nvPr>
            <p:ph type="subTitle" idx="4294967295"/>
          </p:nvPr>
        </p:nvSpPr>
        <p:spPr>
          <a:xfrm>
            <a:off x="1700745" y="2151700"/>
            <a:ext cx="6775742" cy="865900"/>
          </a:xfrm>
          <a:prstGeom prst="rect">
            <a:avLst/>
          </a:prstGeom>
        </p:spPr>
        <p:txBody>
          <a:bodyPr spcFirstLastPara="1" wrap="square" lIns="91425" tIns="91425" rIns="91425" bIns="91425" anchor="b" anchorCtr="0">
            <a:noAutofit/>
          </a:bodyPr>
          <a:lstStyle/>
          <a:p>
            <a:pPr marL="139700" lvl="0" indent="0" algn="r">
              <a:lnSpc>
                <a:spcPct val="150000"/>
              </a:lnSpc>
              <a:buNone/>
            </a:pPr>
            <a:r>
              <a:rPr lang="vi-VN" sz="3600" b="1">
                <a:solidFill>
                  <a:schemeClr val="accent6">
                    <a:lumMod val="50000"/>
                  </a:schemeClr>
                </a:solidFill>
                <a:latin typeface="+mn-lt"/>
                <a:ea typeface="Lilita One"/>
                <a:cs typeface="Lilita One"/>
                <a:sym typeface="Lilita One"/>
              </a:rPr>
              <a:t>Viết phiếu đọc sách</a:t>
            </a:r>
          </a:p>
        </p:txBody>
      </p:sp>
      <p:sp>
        <p:nvSpPr>
          <p:cNvPr id="40" name="Google Shape;1290;p47"/>
          <p:cNvSpPr txBox="1">
            <a:spLocks noGrp="1"/>
          </p:cNvSpPr>
          <p:nvPr>
            <p:ph type="title" idx="2"/>
          </p:nvPr>
        </p:nvSpPr>
        <p:spPr>
          <a:xfrm>
            <a:off x="5463233" y="1149404"/>
            <a:ext cx="1208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lumMod val="50000"/>
                  </a:schemeClr>
                </a:solidFill>
                <a:latin typeface="+mj-lt"/>
              </a:rPr>
              <a:t>02</a:t>
            </a:r>
            <a:endParaRPr b="1">
              <a:solidFill>
                <a:schemeClr val="accent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35" name="Rounded Rectangle 34"/>
          <p:cNvSpPr/>
          <p:nvPr/>
        </p:nvSpPr>
        <p:spPr>
          <a:xfrm>
            <a:off x="1125523" y="1178210"/>
            <a:ext cx="6638544" cy="57222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1805;p41"/>
          <p:cNvSpPr txBox="1">
            <a:spLocks noGrp="1"/>
          </p:cNvSpPr>
          <p:nvPr>
            <p:ph type="title"/>
          </p:nvPr>
        </p:nvSpPr>
        <p:spPr>
          <a:xfrm>
            <a:off x="741970" y="130149"/>
            <a:ext cx="7704000" cy="572700"/>
          </a:xfrm>
          <a:prstGeom prst="rect">
            <a:avLst/>
          </a:prstGeom>
        </p:spPr>
        <p:txBody>
          <a:bodyPr spcFirstLastPara="1" wrap="square" lIns="91425" tIns="91425" rIns="91425" bIns="91425" anchor="t" anchorCtr="0">
            <a:noAutofit/>
          </a:bodyPr>
          <a:lstStyle/>
          <a:p>
            <a:pPr lvl="0">
              <a:lnSpc>
                <a:spcPct val="150000"/>
              </a:lnSpc>
            </a:pPr>
            <a:r>
              <a:rPr lang="en-US" sz="3600" b="1">
                <a:solidFill>
                  <a:schemeClr val="accent5">
                    <a:lumMod val="10000"/>
                  </a:schemeClr>
                </a:solidFill>
                <a:latin typeface="Arial" panose="020B0604020202020204" pitchFamily="34" charset="0"/>
                <a:ea typeface="Arial"/>
                <a:cs typeface="Arial" panose="020B0604020202020204" pitchFamily="34" charset="0"/>
                <a:sym typeface="Arial"/>
              </a:rPr>
              <a:t>VIẾT PHIẾU ĐỌC SÁCH</a:t>
            </a:r>
          </a:p>
        </p:txBody>
      </p:sp>
      <p:sp>
        <p:nvSpPr>
          <p:cNvPr id="37" name="Rectangle 36"/>
          <p:cNvSpPr/>
          <p:nvPr/>
        </p:nvSpPr>
        <p:spPr>
          <a:xfrm>
            <a:off x="1423870" y="1256574"/>
            <a:ext cx="6340197" cy="415498"/>
          </a:xfrm>
          <a:prstGeom prst="rect">
            <a:avLst/>
          </a:prstGeom>
        </p:spPr>
        <p:txBody>
          <a:bodyPr wrap="none">
            <a:spAutoFit/>
          </a:bodyPr>
          <a:lstStyle/>
          <a:p>
            <a:r>
              <a:rPr lang="vi-VN" sz="2100">
                <a:latin typeface="+mn-lt"/>
                <a:ea typeface="SimSun" panose="02010600030101010101" pitchFamily="2" charset="-122"/>
              </a:rPr>
              <a:t>Ghi chép các thông tin cơ bản vào Phiếu đọc sách. </a:t>
            </a:r>
            <a:endParaRPr lang="en-US" sz="2100">
              <a:latin typeface="+mn-lt"/>
              <a:ea typeface="SimSun" panose="02010600030101010101" pitchFamily="2" charset="-122"/>
            </a:endParaRPr>
          </a:p>
        </p:txBody>
      </p:sp>
      <p:pic>
        <p:nvPicPr>
          <p:cNvPr id="38" name="Picture 37"/>
          <p:cNvPicPr/>
          <p:nvPr/>
        </p:nvPicPr>
        <p:blipFill>
          <a:blip r:embed="rId3">
            <a:extLst>
              <a:ext uri="{28A0092B-C50C-407E-A947-70E740481C1C}">
                <a14:useLocalDpi xmlns:a14="http://schemas.microsoft.com/office/drawing/2010/main" val="0"/>
              </a:ext>
            </a:extLst>
          </a:blip>
          <a:stretch>
            <a:fillRect/>
          </a:stretch>
        </p:blipFill>
        <p:spPr>
          <a:xfrm>
            <a:off x="916976" y="1983722"/>
            <a:ext cx="6986298" cy="3005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500"/>
                                        <p:tgtEl>
                                          <p:spTgt spid="3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35" name="Rounded Rectangle 34"/>
          <p:cNvSpPr/>
          <p:nvPr/>
        </p:nvSpPr>
        <p:spPr>
          <a:xfrm>
            <a:off x="1125523" y="1178210"/>
            <a:ext cx="6638544" cy="57222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1805;p41"/>
          <p:cNvSpPr txBox="1">
            <a:spLocks noGrp="1"/>
          </p:cNvSpPr>
          <p:nvPr>
            <p:ph type="title"/>
          </p:nvPr>
        </p:nvSpPr>
        <p:spPr>
          <a:xfrm>
            <a:off x="741970" y="130149"/>
            <a:ext cx="7704000" cy="572700"/>
          </a:xfrm>
          <a:prstGeom prst="rect">
            <a:avLst/>
          </a:prstGeom>
        </p:spPr>
        <p:txBody>
          <a:bodyPr spcFirstLastPara="1" wrap="square" lIns="91425" tIns="91425" rIns="91425" bIns="91425" anchor="t" anchorCtr="0">
            <a:noAutofit/>
          </a:bodyPr>
          <a:lstStyle/>
          <a:p>
            <a:pPr lvl="0">
              <a:lnSpc>
                <a:spcPct val="150000"/>
              </a:lnSpc>
            </a:pPr>
            <a:r>
              <a:rPr lang="en-US" sz="3600" b="1">
                <a:solidFill>
                  <a:schemeClr val="accent5">
                    <a:lumMod val="10000"/>
                  </a:schemeClr>
                </a:solidFill>
                <a:latin typeface="Arial" panose="020B0604020202020204" pitchFamily="34" charset="0"/>
                <a:ea typeface="Arial"/>
                <a:cs typeface="Arial" panose="020B0604020202020204" pitchFamily="34" charset="0"/>
                <a:sym typeface="Arial"/>
              </a:rPr>
              <a:t>VIẾT PHIẾU ĐỌC SÁCH</a:t>
            </a:r>
          </a:p>
        </p:txBody>
      </p:sp>
      <p:sp>
        <p:nvSpPr>
          <p:cNvPr id="37" name="Rectangle 36"/>
          <p:cNvSpPr/>
          <p:nvPr/>
        </p:nvSpPr>
        <p:spPr>
          <a:xfrm>
            <a:off x="1423870" y="1256574"/>
            <a:ext cx="6340197" cy="415498"/>
          </a:xfrm>
          <a:prstGeom prst="rect">
            <a:avLst/>
          </a:prstGeom>
        </p:spPr>
        <p:txBody>
          <a:bodyPr wrap="none">
            <a:spAutoFit/>
          </a:bodyPr>
          <a:lstStyle/>
          <a:p>
            <a:r>
              <a:rPr lang="vi-VN" sz="2100">
                <a:latin typeface="+mn-lt"/>
                <a:ea typeface="SimSun" panose="02010600030101010101" pitchFamily="2" charset="-122"/>
              </a:rPr>
              <a:t>Ghi chép các thông tin cơ bản vào Phiếu đọc sách. </a:t>
            </a:r>
            <a:endParaRPr lang="en-US" sz="2100">
              <a:latin typeface="+mn-lt"/>
              <a:ea typeface="SimSun" panose="02010600030101010101" pitchFamily="2" charset="-122"/>
            </a:endParaRPr>
          </a:p>
        </p:txBody>
      </p:sp>
      <p:graphicFrame>
        <p:nvGraphicFramePr>
          <p:cNvPr id="4" name="Table 3"/>
          <p:cNvGraphicFramePr>
            <a:graphicFrameLocks noGrp="1"/>
          </p:cNvGraphicFramePr>
          <p:nvPr>
            <p:extLst>
              <p:ext uri="{D42A27DB-BD31-4B8C-83A1-F6EECF244321}">
                <p14:modId xmlns:p14="http://schemas.microsoft.com/office/powerpoint/2010/main" val="2037155358"/>
              </p:ext>
            </p:extLst>
          </p:nvPr>
        </p:nvGraphicFramePr>
        <p:xfrm>
          <a:off x="933746" y="2015624"/>
          <a:ext cx="7022097" cy="2906268"/>
        </p:xfrm>
        <a:graphic>
          <a:graphicData uri="http://schemas.openxmlformats.org/drawingml/2006/table">
            <a:tbl>
              <a:tblPr firstRow="1" bandRow="1">
                <a:tableStyleId>{CDEB19CC-3484-492A-A59C-CBE28DC192C7}</a:tableStyleId>
              </a:tblPr>
              <a:tblGrid>
                <a:gridCol w="2340699">
                  <a:extLst>
                    <a:ext uri="{9D8B030D-6E8A-4147-A177-3AD203B41FA5}">
                      <a16:colId xmlns:a16="http://schemas.microsoft.com/office/drawing/2014/main" val="3457383076"/>
                    </a:ext>
                  </a:extLst>
                </a:gridCol>
                <a:gridCol w="2340699">
                  <a:extLst>
                    <a:ext uri="{9D8B030D-6E8A-4147-A177-3AD203B41FA5}">
                      <a16:colId xmlns:a16="http://schemas.microsoft.com/office/drawing/2014/main" val="693691637"/>
                    </a:ext>
                  </a:extLst>
                </a:gridCol>
                <a:gridCol w="2340699">
                  <a:extLst>
                    <a:ext uri="{9D8B030D-6E8A-4147-A177-3AD203B41FA5}">
                      <a16:colId xmlns:a16="http://schemas.microsoft.com/office/drawing/2014/main" val="2806135385"/>
                    </a:ext>
                  </a:extLst>
                </a:gridCol>
              </a:tblGrid>
              <a:tr h="374429">
                <a:tc gridSpan="3">
                  <a:txBody>
                    <a:bodyPr/>
                    <a:lstStyle/>
                    <a:p>
                      <a:pPr algn="ctr">
                        <a:lnSpc>
                          <a:spcPct val="150000"/>
                        </a:lnSpc>
                      </a:pPr>
                      <a:r>
                        <a:rPr lang="en-US" sz="1600" b="1" i="0" u="none" strike="noStrike" cap="none" baseline="0">
                          <a:solidFill>
                            <a:srgbClr val="000000"/>
                          </a:solidFill>
                          <a:effectLst/>
                          <a:latin typeface="+mn-lt"/>
                          <a:ea typeface="Arial"/>
                          <a:cs typeface="Arial"/>
                          <a:sym typeface="Arial"/>
                        </a:rPr>
                        <a:t>PHIẾU ĐỌC SÁCH</a:t>
                      </a:r>
                      <a:endParaRPr lang="en-US" sz="1600" baseline="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922756"/>
                  </a:ext>
                </a:extLst>
              </a:tr>
              <a:tr h="589396">
                <a:tc>
                  <a:txBody>
                    <a:bodyPr/>
                    <a:lstStyle/>
                    <a:p>
                      <a:pPr algn="just" fontAlgn="t">
                        <a:lnSpc>
                          <a:spcPct val="150000"/>
                        </a:lnSpc>
                      </a:pPr>
                      <a:r>
                        <a:rPr lang="en-US" sz="1400" b="1" i="0" baseline="0">
                          <a:solidFill>
                            <a:srgbClr val="000000"/>
                          </a:solidFill>
                          <a:effectLst/>
                          <a:latin typeface="+mn-lt"/>
                        </a:rPr>
                        <a:t>T</a:t>
                      </a:r>
                      <a:r>
                        <a:rPr lang="vi-VN" sz="1400" b="1" i="0" baseline="0">
                          <a:solidFill>
                            <a:srgbClr val="000000"/>
                          </a:solidFill>
                          <a:effectLst/>
                          <a:latin typeface="+mn-lt"/>
                        </a:rPr>
                        <a:t>ên bài thơ: </a:t>
                      </a:r>
                      <a:endParaRPr lang="en-US" sz="1400" b="1" i="0" baseline="0">
                        <a:solidFill>
                          <a:srgbClr val="000000"/>
                        </a:solidFill>
                        <a:effectLst/>
                        <a:latin typeface="+mn-lt"/>
                      </a:endParaRPr>
                    </a:p>
                    <a:p>
                      <a:pPr algn="just" fontAlgn="t">
                        <a:lnSpc>
                          <a:spcPct val="150000"/>
                        </a:lnSpc>
                      </a:pPr>
                      <a:r>
                        <a:rPr lang="vi-VN" sz="1400" b="0" i="0" baseline="0">
                          <a:solidFill>
                            <a:srgbClr val="000000"/>
                          </a:solidFill>
                          <a:effectLst/>
                          <a:latin typeface="+mn-lt"/>
                        </a:rPr>
                        <a:t>Mẹ yêu con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fontAlgn="t">
                        <a:lnSpc>
                          <a:spcPct val="150000"/>
                        </a:lnSpc>
                      </a:pPr>
                      <a:r>
                        <a:rPr lang="en-US" sz="1400" b="1" i="0" baseline="0">
                          <a:solidFill>
                            <a:srgbClr val="000000"/>
                          </a:solidFill>
                          <a:effectLst/>
                          <a:latin typeface="+mn-lt"/>
                        </a:rPr>
                        <a:t>Tác giả: </a:t>
                      </a:r>
                    </a:p>
                    <a:p>
                      <a:pPr algn="just" fontAlgn="t">
                        <a:lnSpc>
                          <a:spcPct val="150000"/>
                        </a:lnSpc>
                      </a:pPr>
                      <a:r>
                        <a:rPr lang="en-US" sz="1400" b="0" i="0" baseline="0">
                          <a:solidFill>
                            <a:srgbClr val="000000"/>
                          </a:solidFill>
                          <a:effectLst/>
                          <a:latin typeface="+mn-lt"/>
                        </a:rPr>
                        <a:t>Nguyễn Thuyền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fontAlgn="t">
                        <a:lnSpc>
                          <a:spcPct val="150000"/>
                        </a:lnSpc>
                      </a:pPr>
                      <a:r>
                        <a:rPr lang="en-US" sz="1400" b="1" i="0" baseline="0">
                          <a:solidFill>
                            <a:srgbClr val="000000"/>
                          </a:solidFill>
                          <a:effectLst/>
                          <a:latin typeface="+mn-lt"/>
                        </a:rPr>
                        <a:t>Ngày đọc: </a:t>
                      </a:r>
                    </a:p>
                    <a:p>
                      <a:pPr algn="just" fontAlgn="t">
                        <a:lnSpc>
                          <a:spcPct val="150000"/>
                        </a:lnSpc>
                      </a:pPr>
                      <a:r>
                        <a:rPr lang="en-US" sz="1400" b="0" i="0" baseline="0">
                          <a:solidFill>
                            <a:srgbClr val="000000"/>
                          </a:solidFill>
                          <a:effectLst/>
                          <a:latin typeface="+mn-lt"/>
                        </a:rPr>
                        <a:t>03/03/2023</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52651769"/>
                  </a:ext>
                </a:extLst>
              </a:tr>
              <a:tr h="589396">
                <a:tc gridSpan="3">
                  <a:txBody>
                    <a:bodyPr/>
                    <a:lstStyle/>
                    <a:p>
                      <a:pPr algn="just" fontAlgn="t">
                        <a:lnSpc>
                          <a:spcPct val="150000"/>
                        </a:lnSpc>
                      </a:pPr>
                      <a:r>
                        <a:rPr lang="vi-VN" sz="1400" b="1" baseline="0">
                          <a:effectLst/>
                          <a:latin typeface="+mn-lt"/>
                        </a:rPr>
                        <a:t>Hình ảnh thể hiện tình yêu thương: </a:t>
                      </a:r>
                      <a:r>
                        <a:rPr lang="vi-VN" sz="1400" b="0" baseline="0">
                          <a:effectLst/>
                          <a:latin typeface="+mn-lt"/>
                        </a:rPr>
                        <a:t>Nguyện cầu xin bình an từ tiên bụt; Mong con mẹ xinh như cánh hoa tươi; Nhưng vì con nguyện lẳng lặng hy sinh,....</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338227"/>
                  </a:ext>
                </a:extLst>
              </a:tr>
              <a:tr h="589396">
                <a:tc gridSpan="3">
                  <a:txBody>
                    <a:bodyPr/>
                    <a:lstStyle/>
                    <a:p>
                      <a:pPr algn="just" fontAlgn="t">
                        <a:lnSpc>
                          <a:spcPct val="150000"/>
                        </a:lnSpc>
                      </a:pPr>
                      <a:r>
                        <a:rPr lang="vi-VN" sz="1400" b="1" baseline="0">
                          <a:effectLst/>
                          <a:latin typeface="+mn-lt"/>
                        </a:rPr>
                        <a:t>Cảm nghĩ của em sau khi đọc bài thơ: </a:t>
                      </a:r>
                      <a:r>
                        <a:rPr lang="vi-VN" sz="1400" b="0" baseline="0">
                          <a:effectLst/>
                          <a:latin typeface="+mn-lt"/>
                        </a:rPr>
                        <a:t>Em cảm nhận được tình yêu thương mãnh liệt, vô bờ bến của một người mẹ đơn thân dành cho con.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7482076"/>
                  </a:ext>
                </a:extLst>
              </a:tr>
              <a:tr h="374429">
                <a:tc gridSpan="3">
                  <a:txBody>
                    <a:bodyPr/>
                    <a:lstStyle/>
                    <a:p>
                      <a:pPr algn="just" fontAlgn="t">
                        <a:lnSpc>
                          <a:spcPct val="150000"/>
                        </a:lnSpc>
                      </a:pPr>
                      <a:r>
                        <a:rPr lang="en-US" sz="1400" b="1" baseline="0">
                          <a:effectLst/>
                          <a:latin typeface="+mn-lt"/>
                        </a:rPr>
                        <a:t>Mức độ yêu thích: </a:t>
                      </a:r>
                      <a:r>
                        <a:rPr lang="en-US" sz="1400" b="0" baseline="0">
                          <a:effectLst/>
                          <a:latin typeface="+mn-lt"/>
                        </a:rPr>
                        <a:t>5 sao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495566"/>
                  </a:ext>
                </a:extLst>
              </a:tr>
            </a:tbl>
          </a:graphicData>
        </a:graphic>
      </p:graphicFrame>
    </p:spTree>
    <p:extLst>
      <p:ext uri="{BB962C8B-B14F-4D97-AF65-F5344CB8AC3E}">
        <p14:creationId xmlns:p14="http://schemas.microsoft.com/office/powerpoint/2010/main" val="28904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500"/>
                                        <p:tgtEl>
                                          <p:spTgt spid="3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grpSp>
        <p:nvGrpSpPr>
          <p:cNvPr id="1513" name="Google Shape;1513;p55"/>
          <p:cNvGrpSpPr/>
          <p:nvPr/>
        </p:nvGrpSpPr>
        <p:grpSpPr>
          <a:xfrm>
            <a:off x="3170223" y="2833437"/>
            <a:ext cx="2878860" cy="2036039"/>
            <a:chOff x="3218349" y="733936"/>
            <a:chExt cx="2878860" cy="2036039"/>
          </a:xfrm>
        </p:grpSpPr>
        <p:sp>
          <p:nvSpPr>
            <p:cNvPr id="1514" name="Google Shape;1514;p55"/>
            <p:cNvSpPr/>
            <p:nvPr/>
          </p:nvSpPr>
          <p:spPr>
            <a:xfrm>
              <a:off x="3218349" y="823750"/>
              <a:ext cx="2878860" cy="1946225"/>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5" name="Google Shape;1515;p55"/>
            <p:cNvGrpSpPr/>
            <p:nvPr/>
          </p:nvGrpSpPr>
          <p:grpSpPr>
            <a:xfrm>
              <a:off x="3329342" y="733936"/>
              <a:ext cx="2485319" cy="1902239"/>
              <a:chOff x="953473" y="1525602"/>
              <a:chExt cx="1130924" cy="865599"/>
            </a:xfrm>
          </p:grpSpPr>
          <p:sp>
            <p:nvSpPr>
              <p:cNvPr id="1516" name="Google Shape;1516;p55"/>
              <p:cNvSpPr/>
              <p:nvPr/>
            </p:nvSpPr>
            <p:spPr>
              <a:xfrm>
                <a:off x="1171751" y="2089465"/>
                <a:ext cx="854694" cy="301736"/>
              </a:xfrm>
              <a:custGeom>
                <a:avLst/>
                <a:gdLst/>
                <a:ahLst/>
                <a:cxnLst/>
                <a:rect l="l" t="t" r="r" b="b"/>
                <a:pathLst>
                  <a:path w="10795" h="3811" extrusionOk="0">
                    <a:moveTo>
                      <a:pt x="1441" y="0"/>
                    </a:moveTo>
                    <a:cubicBezTo>
                      <a:pt x="1343" y="0"/>
                      <a:pt x="1246" y="14"/>
                      <a:pt x="1151" y="45"/>
                    </a:cubicBezTo>
                    <a:cubicBezTo>
                      <a:pt x="919" y="126"/>
                      <a:pt x="723" y="358"/>
                      <a:pt x="741" y="607"/>
                    </a:cubicBezTo>
                    <a:cubicBezTo>
                      <a:pt x="725" y="605"/>
                      <a:pt x="710" y="604"/>
                      <a:pt x="695" y="604"/>
                    </a:cubicBezTo>
                    <a:cubicBezTo>
                      <a:pt x="660" y="604"/>
                      <a:pt x="627" y="610"/>
                      <a:pt x="589" y="616"/>
                    </a:cubicBezTo>
                    <a:cubicBezTo>
                      <a:pt x="339" y="652"/>
                      <a:pt x="116" y="866"/>
                      <a:pt x="80" y="1116"/>
                    </a:cubicBezTo>
                    <a:cubicBezTo>
                      <a:pt x="36" y="1410"/>
                      <a:pt x="250" y="1723"/>
                      <a:pt x="535" y="1794"/>
                    </a:cubicBezTo>
                    <a:cubicBezTo>
                      <a:pt x="513" y="1789"/>
                      <a:pt x="490" y="1787"/>
                      <a:pt x="468" y="1787"/>
                    </a:cubicBezTo>
                    <a:cubicBezTo>
                      <a:pt x="224" y="1787"/>
                      <a:pt x="1" y="2040"/>
                      <a:pt x="9" y="2294"/>
                    </a:cubicBezTo>
                    <a:cubicBezTo>
                      <a:pt x="17" y="2911"/>
                      <a:pt x="724" y="3046"/>
                      <a:pt x="1266" y="3046"/>
                    </a:cubicBezTo>
                    <a:cubicBezTo>
                      <a:pt x="1366" y="3046"/>
                      <a:pt x="1460" y="3041"/>
                      <a:pt x="1543" y="3034"/>
                    </a:cubicBezTo>
                    <a:cubicBezTo>
                      <a:pt x="1624" y="3025"/>
                      <a:pt x="1695" y="3016"/>
                      <a:pt x="1775" y="3007"/>
                    </a:cubicBezTo>
                    <a:cubicBezTo>
                      <a:pt x="1811" y="2998"/>
                      <a:pt x="1838" y="2989"/>
                      <a:pt x="1874" y="2989"/>
                    </a:cubicBezTo>
                    <a:cubicBezTo>
                      <a:pt x="1874" y="3070"/>
                      <a:pt x="1927" y="3159"/>
                      <a:pt x="1998" y="3203"/>
                    </a:cubicBezTo>
                    <a:cubicBezTo>
                      <a:pt x="2105" y="3284"/>
                      <a:pt x="2239" y="3302"/>
                      <a:pt x="2364" y="3302"/>
                    </a:cubicBezTo>
                    <a:cubicBezTo>
                      <a:pt x="2525" y="3302"/>
                      <a:pt x="2685" y="3275"/>
                      <a:pt x="2846" y="3221"/>
                    </a:cubicBezTo>
                    <a:cubicBezTo>
                      <a:pt x="3735" y="3610"/>
                      <a:pt x="4704" y="3811"/>
                      <a:pt x="5673" y="3811"/>
                    </a:cubicBezTo>
                    <a:cubicBezTo>
                      <a:pt x="6349" y="3811"/>
                      <a:pt x="7024" y="3713"/>
                      <a:pt x="7672" y="3516"/>
                    </a:cubicBezTo>
                    <a:cubicBezTo>
                      <a:pt x="7735" y="3498"/>
                      <a:pt x="7806" y="3480"/>
                      <a:pt x="7868" y="3453"/>
                    </a:cubicBezTo>
                    <a:cubicBezTo>
                      <a:pt x="8070" y="3537"/>
                      <a:pt x="8280" y="3606"/>
                      <a:pt x="8498" y="3606"/>
                    </a:cubicBezTo>
                    <a:cubicBezTo>
                      <a:pt x="8511" y="3606"/>
                      <a:pt x="8524" y="3605"/>
                      <a:pt x="8538" y="3605"/>
                    </a:cubicBezTo>
                    <a:cubicBezTo>
                      <a:pt x="8761" y="3605"/>
                      <a:pt x="9001" y="3489"/>
                      <a:pt x="9073" y="3275"/>
                    </a:cubicBezTo>
                    <a:cubicBezTo>
                      <a:pt x="9158" y="3288"/>
                      <a:pt x="9243" y="3296"/>
                      <a:pt x="9327" y="3296"/>
                    </a:cubicBezTo>
                    <a:cubicBezTo>
                      <a:pt x="9359" y="3296"/>
                      <a:pt x="9390" y="3295"/>
                      <a:pt x="9421" y="3293"/>
                    </a:cubicBezTo>
                    <a:cubicBezTo>
                      <a:pt x="9555" y="3284"/>
                      <a:pt x="9688" y="3248"/>
                      <a:pt x="9813" y="3195"/>
                    </a:cubicBezTo>
                    <a:cubicBezTo>
                      <a:pt x="10036" y="3096"/>
                      <a:pt x="10241" y="2918"/>
                      <a:pt x="10322" y="2677"/>
                    </a:cubicBezTo>
                    <a:cubicBezTo>
                      <a:pt x="10402" y="2445"/>
                      <a:pt x="10348" y="2160"/>
                      <a:pt x="10170" y="1990"/>
                    </a:cubicBezTo>
                    <a:cubicBezTo>
                      <a:pt x="10518" y="1955"/>
                      <a:pt x="10795" y="1607"/>
                      <a:pt x="10750" y="1268"/>
                    </a:cubicBezTo>
                    <a:cubicBezTo>
                      <a:pt x="10741" y="1223"/>
                      <a:pt x="10732" y="1178"/>
                      <a:pt x="10714" y="1143"/>
                    </a:cubicBezTo>
                    <a:cubicBezTo>
                      <a:pt x="10619" y="897"/>
                      <a:pt x="10362" y="715"/>
                      <a:pt x="10099" y="715"/>
                    </a:cubicBezTo>
                    <a:cubicBezTo>
                      <a:pt x="10066" y="715"/>
                      <a:pt x="10033" y="717"/>
                      <a:pt x="10001" y="723"/>
                    </a:cubicBezTo>
                    <a:cubicBezTo>
                      <a:pt x="9395" y="462"/>
                      <a:pt x="8752" y="369"/>
                      <a:pt x="8098" y="369"/>
                    </a:cubicBezTo>
                    <a:cubicBezTo>
                      <a:pt x="7501" y="369"/>
                      <a:pt x="6895" y="447"/>
                      <a:pt x="6298" y="545"/>
                    </a:cubicBezTo>
                    <a:cubicBezTo>
                      <a:pt x="5655" y="646"/>
                      <a:pt x="4988" y="745"/>
                      <a:pt x="4336" y="745"/>
                    </a:cubicBezTo>
                    <a:cubicBezTo>
                      <a:pt x="3723" y="745"/>
                      <a:pt x="3123" y="657"/>
                      <a:pt x="2569" y="402"/>
                    </a:cubicBezTo>
                    <a:cubicBezTo>
                      <a:pt x="2337" y="304"/>
                      <a:pt x="2123" y="170"/>
                      <a:pt x="1882" y="81"/>
                    </a:cubicBezTo>
                    <a:cubicBezTo>
                      <a:pt x="1742" y="32"/>
                      <a:pt x="1591" y="0"/>
                      <a:pt x="14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5"/>
              <p:cNvSpPr/>
              <p:nvPr/>
            </p:nvSpPr>
            <p:spPr>
              <a:xfrm>
                <a:off x="1211258" y="2089465"/>
                <a:ext cx="808852" cy="292393"/>
              </a:xfrm>
              <a:custGeom>
                <a:avLst/>
                <a:gdLst/>
                <a:ahLst/>
                <a:cxnLst/>
                <a:rect l="l" t="t" r="r" b="b"/>
                <a:pathLst>
                  <a:path w="10216" h="3693" extrusionOk="0">
                    <a:moveTo>
                      <a:pt x="942" y="0"/>
                    </a:moveTo>
                    <a:cubicBezTo>
                      <a:pt x="844" y="0"/>
                      <a:pt x="747" y="14"/>
                      <a:pt x="652" y="45"/>
                    </a:cubicBezTo>
                    <a:cubicBezTo>
                      <a:pt x="420" y="126"/>
                      <a:pt x="224" y="358"/>
                      <a:pt x="242" y="607"/>
                    </a:cubicBezTo>
                    <a:cubicBezTo>
                      <a:pt x="226" y="605"/>
                      <a:pt x="211" y="604"/>
                      <a:pt x="196" y="604"/>
                    </a:cubicBezTo>
                    <a:cubicBezTo>
                      <a:pt x="161" y="604"/>
                      <a:pt x="128" y="610"/>
                      <a:pt x="90" y="616"/>
                    </a:cubicBezTo>
                    <a:cubicBezTo>
                      <a:pt x="81" y="723"/>
                      <a:pt x="117" y="848"/>
                      <a:pt x="179" y="938"/>
                    </a:cubicBezTo>
                    <a:cubicBezTo>
                      <a:pt x="250" y="1054"/>
                      <a:pt x="375" y="1143"/>
                      <a:pt x="500" y="1170"/>
                    </a:cubicBezTo>
                    <a:cubicBezTo>
                      <a:pt x="366" y="1312"/>
                      <a:pt x="224" y="1473"/>
                      <a:pt x="134" y="1651"/>
                    </a:cubicBezTo>
                    <a:cubicBezTo>
                      <a:pt x="45" y="1830"/>
                      <a:pt x="1" y="2044"/>
                      <a:pt x="63" y="2231"/>
                    </a:cubicBezTo>
                    <a:cubicBezTo>
                      <a:pt x="134" y="2463"/>
                      <a:pt x="340" y="2641"/>
                      <a:pt x="563" y="2722"/>
                    </a:cubicBezTo>
                    <a:cubicBezTo>
                      <a:pt x="714" y="2776"/>
                      <a:pt x="878" y="2794"/>
                      <a:pt x="1043" y="2794"/>
                    </a:cubicBezTo>
                    <a:cubicBezTo>
                      <a:pt x="1121" y="2794"/>
                      <a:pt x="1199" y="2790"/>
                      <a:pt x="1276" y="2784"/>
                    </a:cubicBezTo>
                    <a:cubicBezTo>
                      <a:pt x="1714" y="2749"/>
                      <a:pt x="2142" y="2633"/>
                      <a:pt x="2543" y="2445"/>
                    </a:cubicBezTo>
                    <a:cubicBezTo>
                      <a:pt x="2588" y="2597"/>
                      <a:pt x="2686" y="2740"/>
                      <a:pt x="2829" y="2820"/>
                    </a:cubicBezTo>
                    <a:cubicBezTo>
                      <a:pt x="2929" y="2870"/>
                      <a:pt x="3042" y="2898"/>
                      <a:pt x="3156" y="2898"/>
                    </a:cubicBezTo>
                    <a:cubicBezTo>
                      <a:pt x="3205" y="2898"/>
                      <a:pt x="3254" y="2893"/>
                      <a:pt x="3301" y="2882"/>
                    </a:cubicBezTo>
                    <a:cubicBezTo>
                      <a:pt x="3569" y="3302"/>
                      <a:pt x="4033" y="3596"/>
                      <a:pt x="4524" y="3676"/>
                    </a:cubicBezTo>
                    <a:cubicBezTo>
                      <a:pt x="4591" y="3686"/>
                      <a:pt x="4660" y="3693"/>
                      <a:pt x="4729" y="3693"/>
                    </a:cubicBezTo>
                    <a:cubicBezTo>
                      <a:pt x="4842" y="3693"/>
                      <a:pt x="4954" y="3676"/>
                      <a:pt x="5059" y="3632"/>
                    </a:cubicBezTo>
                    <a:cubicBezTo>
                      <a:pt x="5219" y="3569"/>
                      <a:pt x="5362" y="3427"/>
                      <a:pt x="5398" y="3257"/>
                    </a:cubicBezTo>
                    <a:cubicBezTo>
                      <a:pt x="5530" y="3355"/>
                      <a:pt x="5707" y="3414"/>
                      <a:pt x="5875" y="3414"/>
                    </a:cubicBezTo>
                    <a:cubicBezTo>
                      <a:pt x="5922" y="3414"/>
                      <a:pt x="5969" y="3409"/>
                      <a:pt x="6013" y="3400"/>
                    </a:cubicBezTo>
                    <a:cubicBezTo>
                      <a:pt x="6219" y="3355"/>
                      <a:pt x="6397" y="3203"/>
                      <a:pt x="6486" y="3016"/>
                    </a:cubicBezTo>
                    <a:cubicBezTo>
                      <a:pt x="6683" y="3230"/>
                      <a:pt x="6914" y="3400"/>
                      <a:pt x="7173" y="3516"/>
                    </a:cubicBezTo>
                    <a:cubicBezTo>
                      <a:pt x="7236" y="3498"/>
                      <a:pt x="7307" y="3480"/>
                      <a:pt x="7369" y="3453"/>
                    </a:cubicBezTo>
                    <a:cubicBezTo>
                      <a:pt x="7571" y="3537"/>
                      <a:pt x="7781" y="3606"/>
                      <a:pt x="7992" y="3606"/>
                    </a:cubicBezTo>
                    <a:cubicBezTo>
                      <a:pt x="8004" y="3606"/>
                      <a:pt x="8017" y="3605"/>
                      <a:pt x="8030" y="3605"/>
                    </a:cubicBezTo>
                    <a:cubicBezTo>
                      <a:pt x="8262" y="3605"/>
                      <a:pt x="8502" y="3489"/>
                      <a:pt x="8574" y="3275"/>
                    </a:cubicBezTo>
                    <a:cubicBezTo>
                      <a:pt x="8659" y="3288"/>
                      <a:pt x="8744" y="3296"/>
                      <a:pt x="8828" y="3296"/>
                    </a:cubicBezTo>
                    <a:cubicBezTo>
                      <a:pt x="8860" y="3296"/>
                      <a:pt x="8891" y="3295"/>
                      <a:pt x="8922" y="3293"/>
                    </a:cubicBezTo>
                    <a:cubicBezTo>
                      <a:pt x="8993" y="3230"/>
                      <a:pt x="9064" y="3168"/>
                      <a:pt x="9127" y="3088"/>
                    </a:cubicBezTo>
                    <a:cubicBezTo>
                      <a:pt x="9341" y="2811"/>
                      <a:pt x="9350" y="2418"/>
                      <a:pt x="9261" y="2079"/>
                    </a:cubicBezTo>
                    <a:cubicBezTo>
                      <a:pt x="9386" y="2044"/>
                      <a:pt x="9484" y="1972"/>
                      <a:pt x="9546" y="1865"/>
                    </a:cubicBezTo>
                    <a:cubicBezTo>
                      <a:pt x="9609" y="1758"/>
                      <a:pt x="9635" y="1624"/>
                      <a:pt x="9609" y="1509"/>
                    </a:cubicBezTo>
                    <a:cubicBezTo>
                      <a:pt x="9787" y="1491"/>
                      <a:pt x="9965" y="1419"/>
                      <a:pt x="10090" y="1294"/>
                    </a:cubicBezTo>
                    <a:cubicBezTo>
                      <a:pt x="10144" y="1250"/>
                      <a:pt x="10180" y="1196"/>
                      <a:pt x="10215" y="1143"/>
                    </a:cubicBezTo>
                    <a:cubicBezTo>
                      <a:pt x="10120" y="897"/>
                      <a:pt x="9863" y="715"/>
                      <a:pt x="9600" y="715"/>
                    </a:cubicBezTo>
                    <a:cubicBezTo>
                      <a:pt x="9567" y="715"/>
                      <a:pt x="9534" y="717"/>
                      <a:pt x="9502" y="723"/>
                    </a:cubicBezTo>
                    <a:cubicBezTo>
                      <a:pt x="8896" y="462"/>
                      <a:pt x="8253" y="369"/>
                      <a:pt x="7599" y="369"/>
                    </a:cubicBezTo>
                    <a:cubicBezTo>
                      <a:pt x="7002" y="369"/>
                      <a:pt x="6396" y="447"/>
                      <a:pt x="5799" y="545"/>
                    </a:cubicBezTo>
                    <a:cubicBezTo>
                      <a:pt x="5156" y="646"/>
                      <a:pt x="4489" y="745"/>
                      <a:pt x="3837" y="745"/>
                    </a:cubicBezTo>
                    <a:cubicBezTo>
                      <a:pt x="3224" y="745"/>
                      <a:pt x="2624" y="657"/>
                      <a:pt x="2070" y="402"/>
                    </a:cubicBezTo>
                    <a:cubicBezTo>
                      <a:pt x="1838" y="304"/>
                      <a:pt x="1624" y="170"/>
                      <a:pt x="1383" y="81"/>
                    </a:cubicBezTo>
                    <a:cubicBezTo>
                      <a:pt x="1243" y="32"/>
                      <a:pt x="1092" y="0"/>
                      <a:pt x="942" y="0"/>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5"/>
              <p:cNvSpPr/>
              <p:nvPr/>
            </p:nvSpPr>
            <p:spPr>
              <a:xfrm>
                <a:off x="1221155" y="2044891"/>
                <a:ext cx="779874" cy="328022"/>
              </a:xfrm>
              <a:custGeom>
                <a:avLst/>
                <a:gdLst/>
                <a:ahLst/>
                <a:cxnLst/>
                <a:rect l="l" t="t" r="r" b="b"/>
                <a:pathLst>
                  <a:path w="9850" h="4143" extrusionOk="0">
                    <a:moveTo>
                      <a:pt x="1263" y="1"/>
                    </a:moveTo>
                    <a:cubicBezTo>
                      <a:pt x="997" y="1"/>
                      <a:pt x="717" y="53"/>
                      <a:pt x="536" y="243"/>
                    </a:cubicBezTo>
                    <a:cubicBezTo>
                      <a:pt x="340" y="448"/>
                      <a:pt x="357" y="858"/>
                      <a:pt x="625" y="956"/>
                    </a:cubicBezTo>
                    <a:cubicBezTo>
                      <a:pt x="612" y="955"/>
                      <a:pt x="599" y="954"/>
                      <a:pt x="586" y="954"/>
                    </a:cubicBezTo>
                    <a:cubicBezTo>
                      <a:pt x="394" y="954"/>
                      <a:pt x="216" y="1131"/>
                      <a:pt x="233" y="1331"/>
                    </a:cubicBezTo>
                    <a:cubicBezTo>
                      <a:pt x="240" y="1506"/>
                      <a:pt x="416" y="1648"/>
                      <a:pt x="589" y="1648"/>
                    </a:cubicBezTo>
                    <a:cubicBezTo>
                      <a:pt x="619" y="1648"/>
                      <a:pt x="649" y="1644"/>
                      <a:pt x="679" y="1634"/>
                    </a:cubicBezTo>
                    <a:lnTo>
                      <a:pt x="679" y="1634"/>
                    </a:lnTo>
                    <a:cubicBezTo>
                      <a:pt x="509" y="1750"/>
                      <a:pt x="340" y="1857"/>
                      <a:pt x="215" y="2009"/>
                    </a:cubicBezTo>
                    <a:cubicBezTo>
                      <a:pt x="81" y="2161"/>
                      <a:pt x="1" y="2366"/>
                      <a:pt x="36" y="2562"/>
                    </a:cubicBezTo>
                    <a:cubicBezTo>
                      <a:pt x="90" y="2919"/>
                      <a:pt x="491" y="3106"/>
                      <a:pt x="857" y="3160"/>
                    </a:cubicBezTo>
                    <a:cubicBezTo>
                      <a:pt x="957" y="3172"/>
                      <a:pt x="1059" y="3179"/>
                      <a:pt x="1160" y="3179"/>
                    </a:cubicBezTo>
                    <a:cubicBezTo>
                      <a:pt x="1635" y="3179"/>
                      <a:pt x="2112" y="3042"/>
                      <a:pt x="2516" y="2785"/>
                    </a:cubicBezTo>
                    <a:cubicBezTo>
                      <a:pt x="2555" y="2952"/>
                      <a:pt x="2730" y="3054"/>
                      <a:pt x="2900" y="3054"/>
                    </a:cubicBezTo>
                    <a:cubicBezTo>
                      <a:pt x="3001" y="3054"/>
                      <a:pt x="3101" y="3017"/>
                      <a:pt x="3168" y="2937"/>
                    </a:cubicBezTo>
                    <a:cubicBezTo>
                      <a:pt x="3310" y="3436"/>
                      <a:pt x="3694" y="3856"/>
                      <a:pt x="4167" y="4043"/>
                    </a:cubicBezTo>
                    <a:cubicBezTo>
                      <a:pt x="4308" y="4103"/>
                      <a:pt x="4462" y="4143"/>
                      <a:pt x="4614" y="4143"/>
                    </a:cubicBezTo>
                    <a:cubicBezTo>
                      <a:pt x="4711" y="4143"/>
                      <a:pt x="4807" y="4126"/>
                      <a:pt x="4898" y="4088"/>
                    </a:cubicBezTo>
                    <a:cubicBezTo>
                      <a:pt x="5139" y="3998"/>
                      <a:pt x="5317" y="3740"/>
                      <a:pt x="5255" y="3499"/>
                    </a:cubicBezTo>
                    <a:lnTo>
                      <a:pt x="5255" y="3499"/>
                    </a:lnTo>
                    <a:cubicBezTo>
                      <a:pt x="5369" y="3643"/>
                      <a:pt x="5555" y="3730"/>
                      <a:pt x="5740" y="3730"/>
                    </a:cubicBezTo>
                    <a:cubicBezTo>
                      <a:pt x="5772" y="3730"/>
                      <a:pt x="5804" y="3727"/>
                      <a:pt x="5835" y="3722"/>
                    </a:cubicBezTo>
                    <a:cubicBezTo>
                      <a:pt x="6049" y="3686"/>
                      <a:pt x="6236" y="3517"/>
                      <a:pt x="6299" y="3303"/>
                    </a:cubicBezTo>
                    <a:cubicBezTo>
                      <a:pt x="6700" y="3657"/>
                      <a:pt x="7235" y="3852"/>
                      <a:pt x="7770" y="3852"/>
                    </a:cubicBezTo>
                    <a:cubicBezTo>
                      <a:pt x="7854" y="3852"/>
                      <a:pt x="7937" y="3848"/>
                      <a:pt x="8021" y="3838"/>
                    </a:cubicBezTo>
                    <a:cubicBezTo>
                      <a:pt x="8351" y="3793"/>
                      <a:pt x="8699" y="3659"/>
                      <a:pt x="8886" y="3383"/>
                    </a:cubicBezTo>
                    <a:cubicBezTo>
                      <a:pt x="9082" y="3097"/>
                      <a:pt x="9038" y="2660"/>
                      <a:pt x="8743" y="2491"/>
                    </a:cubicBezTo>
                    <a:lnTo>
                      <a:pt x="8743" y="2491"/>
                    </a:lnTo>
                    <a:cubicBezTo>
                      <a:pt x="8792" y="2515"/>
                      <a:pt x="8846" y="2527"/>
                      <a:pt x="8901" y="2527"/>
                    </a:cubicBezTo>
                    <a:cubicBezTo>
                      <a:pt x="9005" y="2527"/>
                      <a:pt x="9110" y="2484"/>
                      <a:pt x="9180" y="2402"/>
                    </a:cubicBezTo>
                    <a:cubicBezTo>
                      <a:pt x="9287" y="2286"/>
                      <a:pt x="9305" y="2098"/>
                      <a:pt x="9225" y="1964"/>
                    </a:cubicBezTo>
                    <a:lnTo>
                      <a:pt x="9225" y="1964"/>
                    </a:lnTo>
                    <a:cubicBezTo>
                      <a:pt x="9234" y="1965"/>
                      <a:pt x="9244" y="1965"/>
                      <a:pt x="9253" y="1965"/>
                    </a:cubicBezTo>
                    <a:cubicBezTo>
                      <a:pt x="9536" y="1965"/>
                      <a:pt x="9788" y="1705"/>
                      <a:pt x="9814" y="1411"/>
                    </a:cubicBezTo>
                    <a:cubicBezTo>
                      <a:pt x="9849" y="1117"/>
                      <a:pt x="9680" y="831"/>
                      <a:pt x="9448" y="644"/>
                    </a:cubicBezTo>
                    <a:cubicBezTo>
                      <a:pt x="9216" y="457"/>
                      <a:pt x="8931" y="359"/>
                      <a:pt x="8636" y="305"/>
                    </a:cubicBezTo>
                    <a:lnTo>
                      <a:pt x="2186" y="2"/>
                    </a:lnTo>
                    <a:cubicBezTo>
                      <a:pt x="2079" y="29"/>
                      <a:pt x="1971" y="38"/>
                      <a:pt x="1863" y="38"/>
                    </a:cubicBezTo>
                    <a:cubicBezTo>
                      <a:pt x="1685" y="38"/>
                      <a:pt x="1508" y="13"/>
                      <a:pt x="1330" y="2"/>
                    </a:cubicBezTo>
                    <a:cubicBezTo>
                      <a:pt x="1308" y="1"/>
                      <a:pt x="128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5"/>
              <p:cNvSpPr/>
              <p:nvPr/>
            </p:nvSpPr>
            <p:spPr>
              <a:xfrm>
                <a:off x="1310857" y="2070622"/>
                <a:ext cx="583520" cy="184794"/>
              </a:xfrm>
              <a:custGeom>
                <a:avLst/>
                <a:gdLst/>
                <a:ahLst/>
                <a:cxnLst/>
                <a:rect l="l" t="t" r="r" b="b"/>
                <a:pathLst>
                  <a:path w="7370" h="2334" extrusionOk="0">
                    <a:moveTo>
                      <a:pt x="527" y="0"/>
                    </a:moveTo>
                    <a:cubicBezTo>
                      <a:pt x="373" y="0"/>
                      <a:pt x="216" y="58"/>
                      <a:pt x="134" y="185"/>
                    </a:cubicBezTo>
                    <a:cubicBezTo>
                      <a:pt x="1" y="391"/>
                      <a:pt x="99" y="658"/>
                      <a:pt x="232" y="863"/>
                    </a:cubicBezTo>
                    <a:cubicBezTo>
                      <a:pt x="545" y="1354"/>
                      <a:pt x="1026" y="1720"/>
                      <a:pt x="1562" y="1952"/>
                    </a:cubicBezTo>
                    <a:cubicBezTo>
                      <a:pt x="2097" y="2184"/>
                      <a:pt x="2686" y="2282"/>
                      <a:pt x="3266" y="2317"/>
                    </a:cubicBezTo>
                    <a:cubicBezTo>
                      <a:pt x="3422" y="2328"/>
                      <a:pt x="3579" y="2334"/>
                      <a:pt x="3737" y="2334"/>
                    </a:cubicBezTo>
                    <a:cubicBezTo>
                      <a:pt x="4875" y="2334"/>
                      <a:pt x="6030" y="2044"/>
                      <a:pt x="6923" y="1354"/>
                    </a:cubicBezTo>
                    <a:cubicBezTo>
                      <a:pt x="7057" y="1256"/>
                      <a:pt x="7182" y="1140"/>
                      <a:pt x="7262" y="1006"/>
                    </a:cubicBezTo>
                    <a:cubicBezTo>
                      <a:pt x="7343" y="863"/>
                      <a:pt x="7369" y="685"/>
                      <a:pt x="7307" y="533"/>
                    </a:cubicBezTo>
                    <a:cubicBezTo>
                      <a:pt x="7200" y="283"/>
                      <a:pt x="6879" y="212"/>
                      <a:pt x="6602" y="194"/>
                    </a:cubicBezTo>
                    <a:cubicBezTo>
                      <a:pt x="6503" y="188"/>
                      <a:pt x="6404" y="186"/>
                      <a:pt x="6305" y="186"/>
                    </a:cubicBezTo>
                    <a:cubicBezTo>
                      <a:pt x="5488" y="186"/>
                      <a:pt x="4683" y="367"/>
                      <a:pt x="3863" y="471"/>
                    </a:cubicBezTo>
                    <a:cubicBezTo>
                      <a:pt x="3534" y="517"/>
                      <a:pt x="3204" y="544"/>
                      <a:pt x="2871" y="544"/>
                    </a:cubicBezTo>
                    <a:cubicBezTo>
                      <a:pt x="2754" y="544"/>
                      <a:pt x="2635" y="540"/>
                      <a:pt x="2516" y="533"/>
                    </a:cubicBezTo>
                    <a:cubicBezTo>
                      <a:pt x="2293" y="515"/>
                      <a:pt x="2070" y="489"/>
                      <a:pt x="1847" y="435"/>
                    </a:cubicBezTo>
                    <a:cubicBezTo>
                      <a:pt x="1633" y="382"/>
                      <a:pt x="1437" y="292"/>
                      <a:pt x="1223" y="221"/>
                    </a:cubicBezTo>
                    <a:cubicBezTo>
                      <a:pt x="1026" y="159"/>
                      <a:pt x="830" y="34"/>
                      <a:pt x="616" y="7"/>
                    </a:cubicBezTo>
                    <a:cubicBezTo>
                      <a:pt x="587" y="3"/>
                      <a:pt x="557" y="0"/>
                      <a:pt x="527" y="0"/>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5"/>
              <p:cNvSpPr/>
              <p:nvPr/>
            </p:nvSpPr>
            <p:spPr>
              <a:xfrm>
                <a:off x="1307295" y="1688855"/>
                <a:ext cx="777103" cy="556442"/>
              </a:xfrm>
              <a:custGeom>
                <a:avLst/>
                <a:gdLst/>
                <a:ahLst/>
                <a:cxnLst/>
                <a:rect l="l" t="t" r="r" b="b"/>
                <a:pathLst>
                  <a:path w="9815" h="7028" extrusionOk="0">
                    <a:moveTo>
                      <a:pt x="9126" y="0"/>
                    </a:moveTo>
                    <a:cubicBezTo>
                      <a:pt x="9056" y="0"/>
                      <a:pt x="8985" y="18"/>
                      <a:pt x="8922" y="47"/>
                    </a:cubicBezTo>
                    <a:cubicBezTo>
                      <a:pt x="8895" y="56"/>
                      <a:pt x="8877" y="65"/>
                      <a:pt x="8860" y="74"/>
                    </a:cubicBezTo>
                    <a:cubicBezTo>
                      <a:pt x="8717" y="163"/>
                      <a:pt x="8619" y="306"/>
                      <a:pt x="8503" y="440"/>
                    </a:cubicBezTo>
                    <a:cubicBezTo>
                      <a:pt x="7932" y="1136"/>
                      <a:pt x="7111" y="1635"/>
                      <a:pt x="6219" y="1814"/>
                    </a:cubicBezTo>
                    <a:cubicBezTo>
                      <a:pt x="5955" y="1866"/>
                      <a:pt x="5687" y="1893"/>
                      <a:pt x="5419" y="1893"/>
                    </a:cubicBezTo>
                    <a:cubicBezTo>
                      <a:pt x="4780" y="1893"/>
                      <a:pt x="4141" y="1743"/>
                      <a:pt x="3569" y="1448"/>
                    </a:cubicBezTo>
                    <a:cubicBezTo>
                      <a:pt x="3371" y="1345"/>
                      <a:pt x="3159" y="1300"/>
                      <a:pt x="2942" y="1300"/>
                    </a:cubicBezTo>
                    <a:cubicBezTo>
                      <a:pt x="2257" y="1300"/>
                      <a:pt x="1515" y="1742"/>
                      <a:pt x="973" y="2188"/>
                    </a:cubicBezTo>
                    <a:cubicBezTo>
                      <a:pt x="616" y="2483"/>
                      <a:pt x="313" y="2884"/>
                      <a:pt x="269" y="3339"/>
                    </a:cubicBezTo>
                    <a:cubicBezTo>
                      <a:pt x="269" y="3366"/>
                      <a:pt x="269" y="3402"/>
                      <a:pt x="269" y="3437"/>
                    </a:cubicBezTo>
                    <a:lnTo>
                      <a:pt x="206" y="3259"/>
                    </a:lnTo>
                    <a:lnTo>
                      <a:pt x="206" y="3259"/>
                    </a:lnTo>
                    <a:cubicBezTo>
                      <a:pt x="1" y="3964"/>
                      <a:pt x="135" y="4749"/>
                      <a:pt x="518" y="5382"/>
                    </a:cubicBezTo>
                    <a:cubicBezTo>
                      <a:pt x="902" y="6006"/>
                      <a:pt x="1517" y="6479"/>
                      <a:pt x="2204" y="6738"/>
                    </a:cubicBezTo>
                    <a:cubicBezTo>
                      <a:pt x="2710" y="6932"/>
                      <a:pt x="3243" y="7027"/>
                      <a:pt x="3770" y="7027"/>
                    </a:cubicBezTo>
                    <a:cubicBezTo>
                      <a:pt x="5115" y="7027"/>
                      <a:pt x="6423" y="6405"/>
                      <a:pt x="7147" y="5195"/>
                    </a:cubicBezTo>
                    <a:cubicBezTo>
                      <a:pt x="7370" y="4829"/>
                      <a:pt x="7548" y="4436"/>
                      <a:pt x="7727" y="4062"/>
                    </a:cubicBezTo>
                    <a:cubicBezTo>
                      <a:pt x="7851" y="4035"/>
                      <a:pt x="7976" y="4008"/>
                      <a:pt x="8092" y="3964"/>
                    </a:cubicBezTo>
                    <a:cubicBezTo>
                      <a:pt x="8413" y="3865"/>
                      <a:pt x="8708" y="3696"/>
                      <a:pt x="8940" y="3473"/>
                    </a:cubicBezTo>
                    <a:cubicBezTo>
                      <a:pt x="9091" y="3330"/>
                      <a:pt x="9216" y="3170"/>
                      <a:pt x="9252" y="2964"/>
                    </a:cubicBezTo>
                    <a:cubicBezTo>
                      <a:pt x="9261" y="2884"/>
                      <a:pt x="9252" y="2786"/>
                      <a:pt x="9216" y="2706"/>
                    </a:cubicBezTo>
                    <a:cubicBezTo>
                      <a:pt x="9172" y="2599"/>
                      <a:pt x="9091" y="2518"/>
                      <a:pt x="8984" y="2492"/>
                    </a:cubicBezTo>
                    <a:cubicBezTo>
                      <a:pt x="9314" y="2286"/>
                      <a:pt x="9573" y="1974"/>
                      <a:pt x="9707" y="1617"/>
                    </a:cubicBezTo>
                    <a:cubicBezTo>
                      <a:pt x="9778" y="1439"/>
                      <a:pt x="9814" y="1234"/>
                      <a:pt x="9743" y="1055"/>
                    </a:cubicBezTo>
                    <a:cubicBezTo>
                      <a:pt x="9683" y="922"/>
                      <a:pt x="9538" y="823"/>
                      <a:pt x="9397" y="823"/>
                    </a:cubicBezTo>
                    <a:cubicBezTo>
                      <a:pt x="9350" y="823"/>
                      <a:pt x="9304" y="834"/>
                      <a:pt x="9261" y="859"/>
                    </a:cubicBezTo>
                    <a:cubicBezTo>
                      <a:pt x="9341" y="743"/>
                      <a:pt x="9422" y="618"/>
                      <a:pt x="9448" y="475"/>
                    </a:cubicBezTo>
                    <a:cubicBezTo>
                      <a:pt x="9484" y="333"/>
                      <a:pt x="9448" y="163"/>
                      <a:pt x="9341" y="74"/>
                    </a:cubicBezTo>
                    <a:cubicBezTo>
                      <a:pt x="9280" y="22"/>
                      <a:pt x="9204" y="0"/>
                      <a:pt x="9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5"/>
              <p:cNvSpPr/>
              <p:nvPr/>
            </p:nvSpPr>
            <p:spPr>
              <a:xfrm>
                <a:off x="1947958" y="1688855"/>
                <a:ext cx="136419" cy="313850"/>
              </a:xfrm>
              <a:custGeom>
                <a:avLst/>
                <a:gdLst/>
                <a:ahLst/>
                <a:cxnLst/>
                <a:rect l="l" t="t" r="r" b="b"/>
                <a:pathLst>
                  <a:path w="1723" h="3964" extrusionOk="0">
                    <a:moveTo>
                      <a:pt x="1034" y="0"/>
                    </a:moveTo>
                    <a:cubicBezTo>
                      <a:pt x="964" y="0"/>
                      <a:pt x="893" y="18"/>
                      <a:pt x="830" y="47"/>
                    </a:cubicBezTo>
                    <a:cubicBezTo>
                      <a:pt x="919" y="65"/>
                      <a:pt x="1008" y="119"/>
                      <a:pt x="1053" y="190"/>
                    </a:cubicBezTo>
                    <a:cubicBezTo>
                      <a:pt x="1151" y="342"/>
                      <a:pt x="1142" y="538"/>
                      <a:pt x="1062" y="698"/>
                    </a:cubicBezTo>
                    <a:cubicBezTo>
                      <a:pt x="991" y="859"/>
                      <a:pt x="857" y="984"/>
                      <a:pt x="732" y="1109"/>
                    </a:cubicBezTo>
                    <a:cubicBezTo>
                      <a:pt x="819" y="1074"/>
                      <a:pt x="914" y="1043"/>
                      <a:pt x="1004" y="1043"/>
                    </a:cubicBezTo>
                    <a:cubicBezTo>
                      <a:pt x="1052" y="1043"/>
                      <a:pt x="1099" y="1052"/>
                      <a:pt x="1142" y="1073"/>
                    </a:cubicBezTo>
                    <a:cubicBezTo>
                      <a:pt x="1249" y="1136"/>
                      <a:pt x="1303" y="1269"/>
                      <a:pt x="1303" y="1394"/>
                    </a:cubicBezTo>
                    <a:cubicBezTo>
                      <a:pt x="1294" y="1519"/>
                      <a:pt x="1240" y="1635"/>
                      <a:pt x="1169" y="1742"/>
                    </a:cubicBezTo>
                    <a:cubicBezTo>
                      <a:pt x="991" y="2046"/>
                      <a:pt x="732" y="2304"/>
                      <a:pt x="429" y="2474"/>
                    </a:cubicBezTo>
                    <a:cubicBezTo>
                      <a:pt x="625" y="2474"/>
                      <a:pt x="785" y="2679"/>
                      <a:pt x="803" y="2875"/>
                    </a:cubicBezTo>
                    <a:cubicBezTo>
                      <a:pt x="821" y="3080"/>
                      <a:pt x="723" y="3277"/>
                      <a:pt x="607" y="3437"/>
                    </a:cubicBezTo>
                    <a:cubicBezTo>
                      <a:pt x="446" y="3651"/>
                      <a:pt x="241" y="3839"/>
                      <a:pt x="0" y="3964"/>
                    </a:cubicBezTo>
                    <a:cubicBezTo>
                      <a:pt x="321" y="3865"/>
                      <a:pt x="616" y="3696"/>
                      <a:pt x="848" y="3473"/>
                    </a:cubicBezTo>
                    <a:cubicBezTo>
                      <a:pt x="999" y="3330"/>
                      <a:pt x="1124" y="3170"/>
                      <a:pt x="1160" y="2964"/>
                    </a:cubicBezTo>
                    <a:cubicBezTo>
                      <a:pt x="1169" y="2884"/>
                      <a:pt x="1160" y="2786"/>
                      <a:pt x="1124" y="2706"/>
                    </a:cubicBezTo>
                    <a:cubicBezTo>
                      <a:pt x="1080" y="2599"/>
                      <a:pt x="999" y="2518"/>
                      <a:pt x="892" y="2492"/>
                    </a:cubicBezTo>
                    <a:cubicBezTo>
                      <a:pt x="1222" y="2286"/>
                      <a:pt x="1481" y="1974"/>
                      <a:pt x="1615" y="1617"/>
                    </a:cubicBezTo>
                    <a:cubicBezTo>
                      <a:pt x="1686" y="1439"/>
                      <a:pt x="1722" y="1234"/>
                      <a:pt x="1651" y="1055"/>
                    </a:cubicBezTo>
                    <a:cubicBezTo>
                      <a:pt x="1591" y="922"/>
                      <a:pt x="1446" y="823"/>
                      <a:pt x="1305" y="823"/>
                    </a:cubicBezTo>
                    <a:cubicBezTo>
                      <a:pt x="1258" y="823"/>
                      <a:pt x="1212" y="834"/>
                      <a:pt x="1169" y="859"/>
                    </a:cubicBezTo>
                    <a:cubicBezTo>
                      <a:pt x="1249" y="743"/>
                      <a:pt x="1330" y="618"/>
                      <a:pt x="1356" y="475"/>
                    </a:cubicBezTo>
                    <a:cubicBezTo>
                      <a:pt x="1392" y="333"/>
                      <a:pt x="1356" y="163"/>
                      <a:pt x="1249" y="74"/>
                    </a:cubicBezTo>
                    <a:cubicBezTo>
                      <a:pt x="1188" y="22"/>
                      <a:pt x="1112"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5"/>
              <p:cNvSpPr/>
              <p:nvPr/>
            </p:nvSpPr>
            <p:spPr>
              <a:xfrm>
                <a:off x="1401589" y="2055104"/>
                <a:ext cx="52731" cy="58035"/>
              </a:xfrm>
              <a:custGeom>
                <a:avLst/>
                <a:gdLst/>
                <a:ahLst/>
                <a:cxnLst/>
                <a:rect l="l" t="t" r="r" b="b"/>
                <a:pathLst>
                  <a:path w="666" h="733" extrusionOk="0">
                    <a:moveTo>
                      <a:pt x="509" y="1"/>
                    </a:moveTo>
                    <a:cubicBezTo>
                      <a:pt x="492" y="1"/>
                      <a:pt x="475" y="22"/>
                      <a:pt x="496" y="42"/>
                    </a:cubicBezTo>
                    <a:cubicBezTo>
                      <a:pt x="541" y="96"/>
                      <a:pt x="603" y="167"/>
                      <a:pt x="576" y="248"/>
                    </a:cubicBezTo>
                    <a:cubicBezTo>
                      <a:pt x="560" y="295"/>
                      <a:pt x="519" y="321"/>
                      <a:pt x="479" y="321"/>
                    </a:cubicBezTo>
                    <a:cubicBezTo>
                      <a:pt x="453" y="321"/>
                      <a:pt x="427" y="310"/>
                      <a:pt x="409" y="286"/>
                    </a:cubicBezTo>
                    <a:lnTo>
                      <a:pt x="409" y="286"/>
                    </a:lnTo>
                    <a:cubicBezTo>
                      <a:pt x="408" y="285"/>
                      <a:pt x="408" y="284"/>
                      <a:pt x="407" y="283"/>
                    </a:cubicBezTo>
                    <a:cubicBezTo>
                      <a:pt x="401" y="275"/>
                      <a:pt x="394" y="272"/>
                      <a:pt x="388" y="272"/>
                    </a:cubicBezTo>
                    <a:cubicBezTo>
                      <a:pt x="372" y="272"/>
                      <a:pt x="359" y="289"/>
                      <a:pt x="371" y="301"/>
                    </a:cubicBezTo>
                    <a:cubicBezTo>
                      <a:pt x="373" y="303"/>
                      <a:pt x="374" y="305"/>
                      <a:pt x="376" y="308"/>
                    </a:cubicBezTo>
                    <a:lnTo>
                      <a:pt x="376" y="308"/>
                    </a:lnTo>
                    <a:cubicBezTo>
                      <a:pt x="374" y="308"/>
                      <a:pt x="373" y="309"/>
                      <a:pt x="371" y="310"/>
                    </a:cubicBezTo>
                    <a:cubicBezTo>
                      <a:pt x="377" y="318"/>
                      <a:pt x="384" y="325"/>
                      <a:pt x="391" y="331"/>
                    </a:cubicBezTo>
                    <a:lnTo>
                      <a:pt x="391" y="331"/>
                    </a:lnTo>
                    <a:cubicBezTo>
                      <a:pt x="426" y="386"/>
                      <a:pt x="450" y="446"/>
                      <a:pt x="442" y="506"/>
                    </a:cubicBezTo>
                    <a:cubicBezTo>
                      <a:pt x="434" y="578"/>
                      <a:pt x="389" y="640"/>
                      <a:pt x="326" y="676"/>
                    </a:cubicBezTo>
                    <a:cubicBezTo>
                      <a:pt x="301" y="685"/>
                      <a:pt x="275" y="690"/>
                      <a:pt x="250" y="690"/>
                    </a:cubicBezTo>
                    <a:cubicBezTo>
                      <a:pt x="206" y="690"/>
                      <a:pt x="165" y="674"/>
                      <a:pt x="130" y="640"/>
                    </a:cubicBezTo>
                    <a:cubicBezTo>
                      <a:pt x="77" y="587"/>
                      <a:pt x="59" y="506"/>
                      <a:pt x="50" y="435"/>
                    </a:cubicBezTo>
                    <a:cubicBezTo>
                      <a:pt x="46" y="424"/>
                      <a:pt x="36" y="419"/>
                      <a:pt x="27" y="419"/>
                    </a:cubicBezTo>
                    <a:cubicBezTo>
                      <a:pt x="13" y="419"/>
                      <a:pt x="0" y="428"/>
                      <a:pt x="5" y="444"/>
                    </a:cubicBezTo>
                    <a:cubicBezTo>
                      <a:pt x="23" y="533"/>
                      <a:pt x="41" y="622"/>
                      <a:pt x="112" y="685"/>
                    </a:cubicBezTo>
                    <a:cubicBezTo>
                      <a:pt x="150" y="717"/>
                      <a:pt x="197" y="733"/>
                      <a:pt x="244" y="733"/>
                    </a:cubicBezTo>
                    <a:cubicBezTo>
                      <a:pt x="275" y="733"/>
                      <a:pt x="307" y="726"/>
                      <a:pt x="335" y="711"/>
                    </a:cubicBezTo>
                    <a:cubicBezTo>
                      <a:pt x="416" y="685"/>
                      <a:pt x="469" y="613"/>
                      <a:pt x="487" y="524"/>
                    </a:cubicBezTo>
                    <a:cubicBezTo>
                      <a:pt x="493" y="466"/>
                      <a:pt x="480" y="412"/>
                      <a:pt x="456" y="362"/>
                    </a:cubicBezTo>
                    <a:lnTo>
                      <a:pt x="456" y="362"/>
                    </a:lnTo>
                    <a:cubicBezTo>
                      <a:pt x="465" y="364"/>
                      <a:pt x="475" y="365"/>
                      <a:pt x="484" y="365"/>
                    </a:cubicBezTo>
                    <a:cubicBezTo>
                      <a:pt x="533" y="365"/>
                      <a:pt x="583" y="340"/>
                      <a:pt x="612" y="292"/>
                    </a:cubicBezTo>
                    <a:cubicBezTo>
                      <a:pt x="665" y="185"/>
                      <a:pt x="585" y="87"/>
                      <a:pt x="523" y="7"/>
                    </a:cubicBezTo>
                    <a:cubicBezTo>
                      <a:pt x="519" y="3"/>
                      <a:pt x="514" y="1"/>
                      <a:pt x="509" y="1"/>
                    </a:cubicBezTo>
                    <a:close/>
                  </a:path>
                </a:pathLst>
              </a:custGeom>
              <a:solidFill>
                <a:srgbClr val="FCB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5"/>
              <p:cNvSpPr/>
              <p:nvPr/>
            </p:nvSpPr>
            <p:spPr>
              <a:xfrm>
                <a:off x="1411485" y="2053758"/>
                <a:ext cx="25178" cy="26603"/>
              </a:xfrm>
              <a:custGeom>
                <a:avLst/>
                <a:gdLst/>
                <a:ahLst/>
                <a:cxnLst/>
                <a:rect l="l" t="t" r="r" b="b"/>
                <a:pathLst>
                  <a:path w="318" h="336" extrusionOk="0">
                    <a:moveTo>
                      <a:pt x="207" y="0"/>
                    </a:moveTo>
                    <a:cubicBezTo>
                      <a:pt x="192" y="0"/>
                      <a:pt x="179" y="21"/>
                      <a:pt x="193" y="41"/>
                    </a:cubicBezTo>
                    <a:cubicBezTo>
                      <a:pt x="228" y="77"/>
                      <a:pt x="255" y="122"/>
                      <a:pt x="264" y="166"/>
                    </a:cubicBezTo>
                    <a:cubicBezTo>
                      <a:pt x="273" y="211"/>
                      <a:pt x="264" y="256"/>
                      <a:pt x="228" y="282"/>
                    </a:cubicBezTo>
                    <a:cubicBezTo>
                      <a:pt x="216" y="287"/>
                      <a:pt x="203" y="290"/>
                      <a:pt x="191" y="290"/>
                    </a:cubicBezTo>
                    <a:cubicBezTo>
                      <a:pt x="160" y="290"/>
                      <a:pt x="132" y="275"/>
                      <a:pt x="112" y="256"/>
                    </a:cubicBezTo>
                    <a:cubicBezTo>
                      <a:pt x="77" y="229"/>
                      <a:pt x="59" y="175"/>
                      <a:pt x="50" y="131"/>
                    </a:cubicBezTo>
                    <a:cubicBezTo>
                      <a:pt x="46" y="119"/>
                      <a:pt x="36" y="115"/>
                      <a:pt x="26" y="115"/>
                    </a:cubicBezTo>
                    <a:cubicBezTo>
                      <a:pt x="13" y="115"/>
                      <a:pt x="0" y="124"/>
                      <a:pt x="5" y="140"/>
                    </a:cubicBezTo>
                    <a:cubicBezTo>
                      <a:pt x="32" y="229"/>
                      <a:pt x="77" y="327"/>
                      <a:pt x="175" y="336"/>
                    </a:cubicBezTo>
                    <a:cubicBezTo>
                      <a:pt x="219" y="336"/>
                      <a:pt x="264" y="318"/>
                      <a:pt x="291" y="282"/>
                    </a:cubicBezTo>
                    <a:cubicBezTo>
                      <a:pt x="317" y="247"/>
                      <a:pt x="317" y="193"/>
                      <a:pt x="309" y="149"/>
                    </a:cubicBezTo>
                    <a:cubicBezTo>
                      <a:pt x="291" y="95"/>
                      <a:pt x="264" y="50"/>
                      <a:pt x="219" y="6"/>
                    </a:cubicBezTo>
                    <a:cubicBezTo>
                      <a:pt x="215" y="2"/>
                      <a:pt x="211" y="0"/>
                      <a:pt x="207" y="0"/>
                    </a:cubicBezTo>
                    <a:close/>
                  </a:path>
                </a:pathLst>
              </a:custGeom>
              <a:solidFill>
                <a:srgbClr val="FCB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5"/>
              <p:cNvSpPr/>
              <p:nvPr/>
            </p:nvSpPr>
            <p:spPr>
              <a:xfrm>
                <a:off x="1307295" y="1903015"/>
                <a:ext cx="733240" cy="342274"/>
              </a:xfrm>
              <a:custGeom>
                <a:avLst/>
                <a:gdLst/>
                <a:ahLst/>
                <a:cxnLst/>
                <a:rect l="l" t="t" r="r" b="b"/>
                <a:pathLst>
                  <a:path w="9261" h="4323" extrusionOk="0">
                    <a:moveTo>
                      <a:pt x="9216" y="1"/>
                    </a:moveTo>
                    <a:cubicBezTo>
                      <a:pt x="9083" y="331"/>
                      <a:pt x="8851" y="625"/>
                      <a:pt x="8556" y="821"/>
                    </a:cubicBezTo>
                    <a:cubicBezTo>
                      <a:pt x="8274" y="1010"/>
                      <a:pt x="7933" y="1116"/>
                      <a:pt x="7595" y="1116"/>
                    </a:cubicBezTo>
                    <a:cubicBezTo>
                      <a:pt x="7517" y="1116"/>
                      <a:pt x="7438" y="1110"/>
                      <a:pt x="7361" y="1098"/>
                    </a:cubicBezTo>
                    <a:cubicBezTo>
                      <a:pt x="7272" y="1767"/>
                      <a:pt x="6852" y="2365"/>
                      <a:pt x="6326" y="2802"/>
                    </a:cubicBezTo>
                    <a:cubicBezTo>
                      <a:pt x="5620" y="3387"/>
                      <a:pt x="4707" y="3740"/>
                      <a:pt x="3786" y="3740"/>
                    </a:cubicBezTo>
                    <a:cubicBezTo>
                      <a:pt x="3752" y="3740"/>
                      <a:pt x="3719" y="3740"/>
                      <a:pt x="3685" y="3739"/>
                    </a:cubicBezTo>
                    <a:cubicBezTo>
                      <a:pt x="2740" y="3721"/>
                      <a:pt x="1794" y="3310"/>
                      <a:pt x="1143" y="2615"/>
                    </a:cubicBezTo>
                    <a:cubicBezTo>
                      <a:pt x="643" y="2070"/>
                      <a:pt x="331" y="1357"/>
                      <a:pt x="269" y="634"/>
                    </a:cubicBezTo>
                    <a:cubicBezTo>
                      <a:pt x="269" y="661"/>
                      <a:pt x="269" y="697"/>
                      <a:pt x="269" y="732"/>
                    </a:cubicBezTo>
                    <a:lnTo>
                      <a:pt x="206" y="554"/>
                    </a:lnTo>
                    <a:lnTo>
                      <a:pt x="206" y="554"/>
                    </a:lnTo>
                    <a:cubicBezTo>
                      <a:pt x="1" y="1259"/>
                      <a:pt x="135" y="2044"/>
                      <a:pt x="518" y="2677"/>
                    </a:cubicBezTo>
                    <a:cubicBezTo>
                      <a:pt x="902" y="3301"/>
                      <a:pt x="1517" y="3774"/>
                      <a:pt x="2204" y="4033"/>
                    </a:cubicBezTo>
                    <a:cubicBezTo>
                      <a:pt x="2710" y="4227"/>
                      <a:pt x="3243" y="4322"/>
                      <a:pt x="3770" y="4322"/>
                    </a:cubicBezTo>
                    <a:cubicBezTo>
                      <a:pt x="5115" y="4322"/>
                      <a:pt x="6423" y="3700"/>
                      <a:pt x="7147" y="2490"/>
                    </a:cubicBezTo>
                    <a:cubicBezTo>
                      <a:pt x="7370" y="2124"/>
                      <a:pt x="7539" y="1731"/>
                      <a:pt x="7727" y="1357"/>
                    </a:cubicBezTo>
                    <a:cubicBezTo>
                      <a:pt x="8173" y="1285"/>
                      <a:pt x="8610" y="1080"/>
                      <a:pt x="8940" y="768"/>
                    </a:cubicBezTo>
                    <a:cubicBezTo>
                      <a:pt x="9091" y="625"/>
                      <a:pt x="9216" y="465"/>
                      <a:pt x="9252" y="259"/>
                    </a:cubicBezTo>
                    <a:cubicBezTo>
                      <a:pt x="9261" y="179"/>
                      <a:pt x="9252" y="81"/>
                      <a:pt x="9216" y="1"/>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5"/>
              <p:cNvSpPr/>
              <p:nvPr/>
            </p:nvSpPr>
            <p:spPr>
              <a:xfrm>
                <a:off x="1419640" y="1780853"/>
                <a:ext cx="507908" cy="336256"/>
              </a:xfrm>
              <a:custGeom>
                <a:avLst/>
                <a:gdLst/>
                <a:ahLst/>
                <a:cxnLst/>
                <a:rect l="l" t="t" r="r" b="b"/>
                <a:pathLst>
                  <a:path w="6415" h="4247" extrusionOk="0">
                    <a:moveTo>
                      <a:pt x="1811" y="0"/>
                    </a:moveTo>
                    <a:cubicBezTo>
                      <a:pt x="1285" y="54"/>
                      <a:pt x="776" y="322"/>
                      <a:pt x="437" y="732"/>
                    </a:cubicBezTo>
                    <a:cubicBezTo>
                      <a:pt x="179" y="1044"/>
                      <a:pt x="0" y="1454"/>
                      <a:pt x="0" y="1856"/>
                    </a:cubicBezTo>
                    <a:cubicBezTo>
                      <a:pt x="9" y="1981"/>
                      <a:pt x="27" y="2106"/>
                      <a:pt x="63" y="2222"/>
                    </a:cubicBezTo>
                    <a:cubicBezTo>
                      <a:pt x="170" y="2525"/>
                      <a:pt x="322" y="2819"/>
                      <a:pt x="518" y="3069"/>
                    </a:cubicBezTo>
                    <a:cubicBezTo>
                      <a:pt x="696" y="3310"/>
                      <a:pt x="910" y="3515"/>
                      <a:pt x="1151" y="3685"/>
                    </a:cubicBezTo>
                    <a:cubicBezTo>
                      <a:pt x="1651" y="4051"/>
                      <a:pt x="2266" y="4247"/>
                      <a:pt x="2882" y="4247"/>
                    </a:cubicBezTo>
                    <a:cubicBezTo>
                      <a:pt x="3132" y="4247"/>
                      <a:pt x="3381" y="4211"/>
                      <a:pt x="3596" y="4104"/>
                    </a:cubicBezTo>
                    <a:cubicBezTo>
                      <a:pt x="3810" y="3988"/>
                      <a:pt x="3988" y="3792"/>
                      <a:pt x="4033" y="3551"/>
                    </a:cubicBezTo>
                    <a:cubicBezTo>
                      <a:pt x="4093" y="3560"/>
                      <a:pt x="4155" y="3564"/>
                      <a:pt x="4218" y="3564"/>
                    </a:cubicBezTo>
                    <a:cubicBezTo>
                      <a:pt x="4594" y="3564"/>
                      <a:pt x="4983" y="3405"/>
                      <a:pt x="5228" y="3114"/>
                    </a:cubicBezTo>
                    <a:cubicBezTo>
                      <a:pt x="5317" y="3007"/>
                      <a:pt x="5398" y="2873"/>
                      <a:pt x="5424" y="2721"/>
                    </a:cubicBezTo>
                    <a:cubicBezTo>
                      <a:pt x="5442" y="2579"/>
                      <a:pt x="5407" y="2418"/>
                      <a:pt x="5299" y="2311"/>
                    </a:cubicBezTo>
                    <a:lnTo>
                      <a:pt x="5299" y="2311"/>
                    </a:lnTo>
                    <a:cubicBezTo>
                      <a:pt x="5354" y="2322"/>
                      <a:pt x="5410" y="2328"/>
                      <a:pt x="5466" y="2328"/>
                    </a:cubicBezTo>
                    <a:cubicBezTo>
                      <a:pt x="5633" y="2328"/>
                      <a:pt x="5804" y="2279"/>
                      <a:pt x="5951" y="2186"/>
                    </a:cubicBezTo>
                    <a:cubicBezTo>
                      <a:pt x="6138" y="2070"/>
                      <a:pt x="6290" y="1883"/>
                      <a:pt x="6352" y="1660"/>
                    </a:cubicBezTo>
                    <a:cubicBezTo>
                      <a:pt x="6415" y="1463"/>
                      <a:pt x="6397" y="1231"/>
                      <a:pt x="6299" y="1044"/>
                    </a:cubicBezTo>
                    <a:cubicBezTo>
                      <a:pt x="6290" y="1026"/>
                      <a:pt x="6281" y="1008"/>
                      <a:pt x="6272" y="1000"/>
                    </a:cubicBezTo>
                    <a:cubicBezTo>
                      <a:pt x="6155" y="816"/>
                      <a:pt x="5944" y="695"/>
                      <a:pt x="5727" y="695"/>
                    </a:cubicBezTo>
                    <a:cubicBezTo>
                      <a:pt x="5713" y="695"/>
                      <a:pt x="5698" y="695"/>
                      <a:pt x="5683" y="696"/>
                    </a:cubicBezTo>
                    <a:cubicBezTo>
                      <a:pt x="5719" y="527"/>
                      <a:pt x="5630" y="348"/>
                      <a:pt x="5478" y="259"/>
                    </a:cubicBezTo>
                    <a:cubicBezTo>
                      <a:pt x="5374" y="198"/>
                      <a:pt x="5253" y="174"/>
                      <a:pt x="5132" y="174"/>
                    </a:cubicBezTo>
                    <a:cubicBezTo>
                      <a:pt x="5077" y="174"/>
                      <a:pt x="5023" y="179"/>
                      <a:pt x="4969" y="188"/>
                    </a:cubicBezTo>
                    <a:cubicBezTo>
                      <a:pt x="4800" y="214"/>
                      <a:pt x="4639" y="277"/>
                      <a:pt x="4470" y="330"/>
                    </a:cubicBezTo>
                    <a:cubicBezTo>
                      <a:pt x="4172" y="418"/>
                      <a:pt x="3862" y="460"/>
                      <a:pt x="3553" y="460"/>
                    </a:cubicBezTo>
                    <a:cubicBezTo>
                      <a:pt x="3260" y="460"/>
                      <a:pt x="2967" y="422"/>
                      <a:pt x="2686" y="348"/>
                    </a:cubicBezTo>
                    <a:cubicBezTo>
                      <a:pt x="2382" y="277"/>
                      <a:pt x="2088" y="152"/>
                      <a:pt x="1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5"/>
              <p:cNvSpPr/>
              <p:nvPr/>
            </p:nvSpPr>
            <p:spPr>
              <a:xfrm>
                <a:off x="1736013" y="1836431"/>
                <a:ext cx="43942" cy="82184"/>
              </a:xfrm>
              <a:custGeom>
                <a:avLst/>
                <a:gdLst/>
                <a:ahLst/>
                <a:cxnLst/>
                <a:rect l="l" t="t" r="r" b="b"/>
                <a:pathLst>
                  <a:path w="555" h="1038" extrusionOk="0">
                    <a:moveTo>
                      <a:pt x="241" y="1"/>
                    </a:moveTo>
                    <a:cubicBezTo>
                      <a:pt x="179" y="1"/>
                      <a:pt x="117" y="17"/>
                      <a:pt x="55" y="30"/>
                    </a:cubicBezTo>
                    <a:cubicBezTo>
                      <a:pt x="30" y="38"/>
                      <a:pt x="43" y="76"/>
                      <a:pt x="65" y="76"/>
                    </a:cubicBezTo>
                    <a:cubicBezTo>
                      <a:pt x="68" y="76"/>
                      <a:pt x="70" y="75"/>
                      <a:pt x="72" y="75"/>
                    </a:cubicBezTo>
                    <a:cubicBezTo>
                      <a:pt x="125" y="62"/>
                      <a:pt x="189" y="48"/>
                      <a:pt x="249" y="48"/>
                    </a:cubicBezTo>
                    <a:cubicBezTo>
                      <a:pt x="322" y="48"/>
                      <a:pt x="390" y="69"/>
                      <a:pt x="429" y="137"/>
                    </a:cubicBezTo>
                    <a:cubicBezTo>
                      <a:pt x="456" y="190"/>
                      <a:pt x="438" y="253"/>
                      <a:pt x="402" y="298"/>
                    </a:cubicBezTo>
                    <a:cubicBezTo>
                      <a:pt x="354" y="346"/>
                      <a:pt x="299" y="365"/>
                      <a:pt x="243" y="388"/>
                    </a:cubicBezTo>
                    <a:lnTo>
                      <a:pt x="243" y="388"/>
                    </a:lnTo>
                    <a:cubicBezTo>
                      <a:pt x="239" y="387"/>
                      <a:pt x="236" y="387"/>
                      <a:pt x="233" y="387"/>
                    </a:cubicBezTo>
                    <a:lnTo>
                      <a:pt x="233" y="392"/>
                    </a:lnTo>
                    <a:lnTo>
                      <a:pt x="233" y="392"/>
                    </a:lnTo>
                    <a:cubicBezTo>
                      <a:pt x="230" y="393"/>
                      <a:pt x="227" y="394"/>
                      <a:pt x="224" y="396"/>
                    </a:cubicBezTo>
                    <a:cubicBezTo>
                      <a:pt x="197" y="396"/>
                      <a:pt x="206" y="431"/>
                      <a:pt x="233" y="431"/>
                    </a:cubicBezTo>
                    <a:cubicBezTo>
                      <a:pt x="402" y="440"/>
                      <a:pt x="518" y="601"/>
                      <a:pt x="474" y="761"/>
                    </a:cubicBezTo>
                    <a:cubicBezTo>
                      <a:pt x="420" y="958"/>
                      <a:pt x="197" y="984"/>
                      <a:pt x="28" y="993"/>
                    </a:cubicBezTo>
                    <a:cubicBezTo>
                      <a:pt x="1" y="993"/>
                      <a:pt x="1" y="1038"/>
                      <a:pt x="28" y="1038"/>
                    </a:cubicBezTo>
                    <a:cubicBezTo>
                      <a:pt x="188" y="1029"/>
                      <a:pt x="367" y="1011"/>
                      <a:pt x="474" y="868"/>
                    </a:cubicBezTo>
                    <a:cubicBezTo>
                      <a:pt x="554" y="752"/>
                      <a:pt x="545" y="583"/>
                      <a:pt x="447" y="485"/>
                    </a:cubicBezTo>
                    <a:cubicBezTo>
                      <a:pt x="405" y="443"/>
                      <a:pt x="359" y="417"/>
                      <a:pt x="309" y="402"/>
                    </a:cubicBezTo>
                    <a:lnTo>
                      <a:pt x="309" y="402"/>
                    </a:lnTo>
                    <a:cubicBezTo>
                      <a:pt x="357" y="382"/>
                      <a:pt x="403" y="356"/>
                      <a:pt x="438" y="315"/>
                    </a:cubicBezTo>
                    <a:cubicBezTo>
                      <a:pt x="483" y="271"/>
                      <a:pt x="501" y="190"/>
                      <a:pt x="474" y="128"/>
                    </a:cubicBezTo>
                    <a:cubicBezTo>
                      <a:pt x="447" y="66"/>
                      <a:pt x="385" y="21"/>
                      <a:pt x="322" y="12"/>
                    </a:cubicBezTo>
                    <a:cubicBezTo>
                      <a:pt x="295" y="4"/>
                      <a:pt x="268" y="1"/>
                      <a:pt x="24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5"/>
              <p:cNvSpPr/>
              <p:nvPr/>
            </p:nvSpPr>
            <p:spPr>
              <a:xfrm>
                <a:off x="1724058" y="1860658"/>
                <a:ext cx="33966" cy="33253"/>
              </a:xfrm>
              <a:custGeom>
                <a:avLst/>
                <a:gdLst/>
                <a:ahLst/>
                <a:cxnLst/>
                <a:rect l="l" t="t" r="r" b="b"/>
                <a:pathLst>
                  <a:path w="429" h="420" extrusionOk="0">
                    <a:moveTo>
                      <a:pt x="116" y="0"/>
                    </a:moveTo>
                    <a:cubicBezTo>
                      <a:pt x="81" y="0"/>
                      <a:pt x="81" y="45"/>
                      <a:pt x="116" y="45"/>
                    </a:cubicBezTo>
                    <a:cubicBezTo>
                      <a:pt x="137" y="45"/>
                      <a:pt x="159" y="44"/>
                      <a:pt x="181" y="44"/>
                    </a:cubicBezTo>
                    <a:cubicBezTo>
                      <a:pt x="224" y="44"/>
                      <a:pt x="268" y="48"/>
                      <a:pt x="304" y="72"/>
                    </a:cubicBezTo>
                    <a:cubicBezTo>
                      <a:pt x="357" y="108"/>
                      <a:pt x="366" y="170"/>
                      <a:pt x="348" y="223"/>
                    </a:cubicBezTo>
                    <a:cubicBezTo>
                      <a:pt x="313" y="357"/>
                      <a:pt x="143" y="375"/>
                      <a:pt x="36" y="375"/>
                    </a:cubicBezTo>
                    <a:cubicBezTo>
                      <a:pt x="9" y="375"/>
                      <a:pt x="0" y="420"/>
                      <a:pt x="36" y="420"/>
                    </a:cubicBezTo>
                    <a:cubicBezTo>
                      <a:pt x="152" y="420"/>
                      <a:pt x="277" y="402"/>
                      <a:pt x="357" y="304"/>
                    </a:cubicBezTo>
                    <a:cubicBezTo>
                      <a:pt x="429" y="223"/>
                      <a:pt x="420" y="90"/>
                      <a:pt x="313" y="27"/>
                    </a:cubicBezTo>
                    <a:cubicBezTo>
                      <a:pt x="250" y="0"/>
                      <a:pt x="179" y="0"/>
                      <a:pt x="116"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5"/>
              <p:cNvSpPr/>
              <p:nvPr/>
            </p:nvSpPr>
            <p:spPr>
              <a:xfrm>
                <a:off x="1419640" y="1863508"/>
                <a:ext cx="507908" cy="253598"/>
              </a:xfrm>
              <a:custGeom>
                <a:avLst/>
                <a:gdLst/>
                <a:ahLst/>
                <a:cxnLst/>
                <a:rect l="l" t="t" r="r" b="b"/>
                <a:pathLst>
                  <a:path w="6415" h="3203" extrusionOk="0">
                    <a:moveTo>
                      <a:pt x="6299" y="0"/>
                    </a:moveTo>
                    <a:cubicBezTo>
                      <a:pt x="6281" y="295"/>
                      <a:pt x="6156" y="580"/>
                      <a:pt x="5933" y="785"/>
                    </a:cubicBezTo>
                    <a:cubicBezTo>
                      <a:pt x="5723" y="976"/>
                      <a:pt x="5446" y="1076"/>
                      <a:pt x="5165" y="1076"/>
                    </a:cubicBezTo>
                    <a:cubicBezTo>
                      <a:pt x="5051" y="1076"/>
                      <a:pt x="4937" y="1059"/>
                      <a:pt x="4827" y="1026"/>
                    </a:cubicBezTo>
                    <a:lnTo>
                      <a:pt x="4827" y="1026"/>
                    </a:lnTo>
                    <a:cubicBezTo>
                      <a:pt x="4978" y="1196"/>
                      <a:pt x="4952" y="1463"/>
                      <a:pt x="4844" y="1659"/>
                    </a:cubicBezTo>
                    <a:cubicBezTo>
                      <a:pt x="4711" y="1900"/>
                      <a:pt x="4470" y="2070"/>
                      <a:pt x="4211" y="2114"/>
                    </a:cubicBezTo>
                    <a:cubicBezTo>
                      <a:pt x="4156" y="2124"/>
                      <a:pt x="4100" y="2128"/>
                      <a:pt x="4044" y="2128"/>
                    </a:cubicBezTo>
                    <a:cubicBezTo>
                      <a:pt x="3829" y="2128"/>
                      <a:pt x="3616" y="2060"/>
                      <a:pt x="3453" y="1918"/>
                    </a:cubicBezTo>
                    <a:cubicBezTo>
                      <a:pt x="3399" y="2052"/>
                      <a:pt x="3301" y="2159"/>
                      <a:pt x="3176" y="2230"/>
                    </a:cubicBezTo>
                    <a:cubicBezTo>
                      <a:pt x="3060" y="2302"/>
                      <a:pt x="2918" y="2337"/>
                      <a:pt x="2784" y="2364"/>
                    </a:cubicBezTo>
                    <a:cubicBezTo>
                      <a:pt x="2666" y="2385"/>
                      <a:pt x="2547" y="2396"/>
                      <a:pt x="2428" y="2396"/>
                    </a:cubicBezTo>
                    <a:cubicBezTo>
                      <a:pt x="1996" y="2396"/>
                      <a:pt x="1565" y="2259"/>
                      <a:pt x="1223" y="2007"/>
                    </a:cubicBezTo>
                    <a:cubicBezTo>
                      <a:pt x="776" y="1677"/>
                      <a:pt x="482" y="1160"/>
                      <a:pt x="420" y="607"/>
                    </a:cubicBezTo>
                    <a:cubicBezTo>
                      <a:pt x="277" y="651"/>
                      <a:pt x="134" y="723"/>
                      <a:pt x="0" y="812"/>
                    </a:cubicBezTo>
                    <a:cubicBezTo>
                      <a:pt x="9" y="937"/>
                      <a:pt x="27" y="1062"/>
                      <a:pt x="63" y="1178"/>
                    </a:cubicBezTo>
                    <a:cubicBezTo>
                      <a:pt x="259" y="1766"/>
                      <a:pt x="652" y="2284"/>
                      <a:pt x="1151" y="2641"/>
                    </a:cubicBezTo>
                    <a:cubicBezTo>
                      <a:pt x="1651" y="3007"/>
                      <a:pt x="2266" y="3203"/>
                      <a:pt x="2882" y="3203"/>
                    </a:cubicBezTo>
                    <a:cubicBezTo>
                      <a:pt x="3132" y="3203"/>
                      <a:pt x="3381" y="3167"/>
                      <a:pt x="3596" y="3060"/>
                    </a:cubicBezTo>
                    <a:cubicBezTo>
                      <a:pt x="3810" y="2944"/>
                      <a:pt x="3988" y="2748"/>
                      <a:pt x="4033" y="2507"/>
                    </a:cubicBezTo>
                    <a:cubicBezTo>
                      <a:pt x="4093" y="2516"/>
                      <a:pt x="4155" y="2520"/>
                      <a:pt x="4218" y="2520"/>
                    </a:cubicBezTo>
                    <a:cubicBezTo>
                      <a:pt x="4594" y="2520"/>
                      <a:pt x="4983" y="2361"/>
                      <a:pt x="5228" y="2070"/>
                    </a:cubicBezTo>
                    <a:cubicBezTo>
                      <a:pt x="5317" y="1963"/>
                      <a:pt x="5398" y="1829"/>
                      <a:pt x="5424" y="1677"/>
                    </a:cubicBezTo>
                    <a:cubicBezTo>
                      <a:pt x="5442" y="1535"/>
                      <a:pt x="5407" y="1374"/>
                      <a:pt x="5299" y="1267"/>
                    </a:cubicBezTo>
                    <a:lnTo>
                      <a:pt x="5299" y="1267"/>
                    </a:lnTo>
                    <a:cubicBezTo>
                      <a:pt x="5354" y="1278"/>
                      <a:pt x="5410" y="1284"/>
                      <a:pt x="5466" y="1284"/>
                    </a:cubicBezTo>
                    <a:cubicBezTo>
                      <a:pt x="5633" y="1284"/>
                      <a:pt x="5804" y="1235"/>
                      <a:pt x="5951" y="1142"/>
                    </a:cubicBezTo>
                    <a:cubicBezTo>
                      <a:pt x="6138" y="1026"/>
                      <a:pt x="6290" y="839"/>
                      <a:pt x="6352" y="616"/>
                    </a:cubicBezTo>
                    <a:cubicBezTo>
                      <a:pt x="6415" y="419"/>
                      <a:pt x="6397" y="187"/>
                      <a:pt x="6299" y="0"/>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5"/>
              <p:cNvSpPr/>
              <p:nvPr/>
            </p:nvSpPr>
            <p:spPr>
              <a:xfrm>
                <a:off x="1288927" y="1525602"/>
                <a:ext cx="161834" cy="107678"/>
              </a:xfrm>
              <a:custGeom>
                <a:avLst/>
                <a:gdLst/>
                <a:ahLst/>
                <a:cxnLst/>
                <a:rect l="l" t="t" r="r" b="b"/>
                <a:pathLst>
                  <a:path w="2044" h="1360" extrusionOk="0">
                    <a:moveTo>
                      <a:pt x="431" y="1"/>
                    </a:moveTo>
                    <a:cubicBezTo>
                      <a:pt x="404" y="1"/>
                      <a:pt x="376" y="4"/>
                      <a:pt x="349" y="13"/>
                    </a:cubicBezTo>
                    <a:cubicBezTo>
                      <a:pt x="260" y="49"/>
                      <a:pt x="197" y="120"/>
                      <a:pt x="153" y="209"/>
                    </a:cubicBezTo>
                    <a:cubicBezTo>
                      <a:pt x="37" y="450"/>
                      <a:pt x="90" y="762"/>
                      <a:pt x="278" y="958"/>
                    </a:cubicBezTo>
                    <a:cubicBezTo>
                      <a:pt x="252" y="946"/>
                      <a:pt x="225" y="940"/>
                      <a:pt x="197" y="940"/>
                    </a:cubicBezTo>
                    <a:cubicBezTo>
                      <a:pt x="147" y="940"/>
                      <a:pt x="98" y="960"/>
                      <a:pt x="63" y="994"/>
                    </a:cubicBezTo>
                    <a:cubicBezTo>
                      <a:pt x="10" y="1057"/>
                      <a:pt x="1" y="1155"/>
                      <a:pt x="46" y="1217"/>
                    </a:cubicBezTo>
                    <a:cubicBezTo>
                      <a:pt x="91" y="1293"/>
                      <a:pt x="182" y="1317"/>
                      <a:pt x="269" y="1317"/>
                    </a:cubicBezTo>
                    <a:cubicBezTo>
                      <a:pt x="284" y="1317"/>
                      <a:pt x="299" y="1317"/>
                      <a:pt x="313" y="1315"/>
                    </a:cubicBezTo>
                    <a:cubicBezTo>
                      <a:pt x="501" y="1306"/>
                      <a:pt x="688" y="1190"/>
                      <a:pt x="875" y="1190"/>
                    </a:cubicBezTo>
                    <a:cubicBezTo>
                      <a:pt x="1232" y="1199"/>
                      <a:pt x="1580" y="1271"/>
                      <a:pt x="1928" y="1360"/>
                    </a:cubicBezTo>
                    <a:cubicBezTo>
                      <a:pt x="1981" y="1324"/>
                      <a:pt x="2017" y="1262"/>
                      <a:pt x="2035" y="1199"/>
                    </a:cubicBezTo>
                    <a:cubicBezTo>
                      <a:pt x="2044" y="1137"/>
                      <a:pt x="2017" y="1065"/>
                      <a:pt x="1973" y="1021"/>
                    </a:cubicBezTo>
                    <a:cubicBezTo>
                      <a:pt x="1947" y="1000"/>
                      <a:pt x="1913" y="988"/>
                      <a:pt x="1880" y="988"/>
                    </a:cubicBezTo>
                    <a:cubicBezTo>
                      <a:pt x="1844" y="988"/>
                      <a:pt x="1809" y="1002"/>
                      <a:pt x="1785" y="1030"/>
                    </a:cubicBezTo>
                    <a:cubicBezTo>
                      <a:pt x="1857" y="914"/>
                      <a:pt x="1830" y="762"/>
                      <a:pt x="1732" y="682"/>
                    </a:cubicBezTo>
                    <a:cubicBezTo>
                      <a:pt x="1681" y="636"/>
                      <a:pt x="1617" y="614"/>
                      <a:pt x="1552" y="614"/>
                    </a:cubicBezTo>
                    <a:cubicBezTo>
                      <a:pt x="1490" y="614"/>
                      <a:pt x="1427" y="634"/>
                      <a:pt x="1375" y="673"/>
                    </a:cubicBezTo>
                    <a:cubicBezTo>
                      <a:pt x="1410" y="575"/>
                      <a:pt x="1402" y="459"/>
                      <a:pt x="1348" y="370"/>
                    </a:cubicBezTo>
                    <a:cubicBezTo>
                      <a:pt x="1290" y="287"/>
                      <a:pt x="1194" y="235"/>
                      <a:pt x="1102" y="235"/>
                    </a:cubicBezTo>
                    <a:cubicBezTo>
                      <a:pt x="1095" y="235"/>
                      <a:pt x="1088" y="235"/>
                      <a:pt x="1080" y="236"/>
                    </a:cubicBezTo>
                    <a:cubicBezTo>
                      <a:pt x="973" y="245"/>
                      <a:pt x="875" y="316"/>
                      <a:pt x="848" y="423"/>
                    </a:cubicBezTo>
                    <a:cubicBezTo>
                      <a:pt x="804" y="307"/>
                      <a:pt x="759" y="191"/>
                      <a:pt x="679" y="111"/>
                    </a:cubicBezTo>
                    <a:cubicBezTo>
                      <a:pt x="611" y="43"/>
                      <a:pt x="521" y="1"/>
                      <a:pt x="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5"/>
              <p:cNvSpPr/>
              <p:nvPr/>
            </p:nvSpPr>
            <p:spPr>
              <a:xfrm>
                <a:off x="1305949" y="1555450"/>
                <a:ext cx="122246" cy="69357"/>
              </a:xfrm>
              <a:custGeom>
                <a:avLst/>
                <a:gdLst/>
                <a:ahLst/>
                <a:cxnLst/>
                <a:rect l="l" t="t" r="r" b="b"/>
                <a:pathLst>
                  <a:path w="1544" h="876" extrusionOk="0">
                    <a:moveTo>
                      <a:pt x="256" y="1"/>
                    </a:moveTo>
                    <a:cubicBezTo>
                      <a:pt x="239" y="1"/>
                      <a:pt x="222" y="4"/>
                      <a:pt x="205" y="11"/>
                    </a:cubicBezTo>
                    <a:cubicBezTo>
                      <a:pt x="161" y="28"/>
                      <a:pt x="125" y="64"/>
                      <a:pt x="107" y="109"/>
                    </a:cubicBezTo>
                    <a:cubicBezTo>
                      <a:pt x="63" y="207"/>
                      <a:pt x="71" y="323"/>
                      <a:pt x="116" y="421"/>
                    </a:cubicBezTo>
                    <a:cubicBezTo>
                      <a:pt x="152" y="519"/>
                      <a:pt x="214" y="608"/>
                      <a:pt x="277" y="697"/>
                    </a:cubicBezTo>
                    <a:cubicBezTo>
                      <a:pt x="230" y="682"/>
                      <a:pt x="184" y="660"/>
                      <a:pt x="138" y="660"/>
                    </a:cubicBezTo>
                    <a:cubicBezTo>
                      <a:pt x="131" y="660"/>
                      <a:pt x="123" y="661"/>
                      <a:pt x="116" y="662"/>
                    </a:cubicBezTo>
                    <a:cubicBezTo>
                      <a:pt x="63" y="662"/>
                      <a:pt x="9" y="697"/>
                      <a:pt x="0" y="751"/>
                    </a:cubicBezTo>
                    <a:cubicBezTo>
                      <a:pt x="0" y="787"/>
                      <a:pt x="18" y="822"/>
                      <a:pt x="45" y="840"/>
                    </a:cubicBezTo>
                    <a:cubicBezTo>
                      <a:pt x="71" y="867"/>
                      <a:pt x="107" y="876"/>
                      <a:pt x="143" y="876"/>
                    </a:cubicBezTo>
                    <a:cubicBezTo>
                      <a:pt x="232" y="813"/>
                      <a:pt x="330" y="769"/>
                      <a:pt x="446" y="751"/>
                    </a:cubicBezTo>
                    <a:cubicBezTo>
                      <a:pt x="553" y="733"/>
                      <a:pt x="669" y="733"/>
                      <a:pt x="785" y="733"/>
                    </a:cubicBezTo>
                    <a:cubicBezTo>
                      <a:pt x="1035" y="742"/>
                      <a:pt x="1276" y="787"/>
                      <a:pt x="1517" y="840"/>
                    </a:cubicBezTo>
                    <a:cubicBezTo>
                      <a:pt x="1526" y="813"/>
                      <a:pt x="1534" y="787"/>
                      <a:pt x="1534" y="760"/>
                    </a:cubicBezTo>
                    <a:cubicBezTo>
                      <a:pt x="1543" y="733"/>
                      <a:pt x="1534" y="697"/>
                      <a:pt x="1517" y="680"/>
                    </a:cubicBezTo>
                    <a:cubicBezTo>
                      <a:pt x="1499" y="662"/>
                      <a:pt x="1481" y="644"/>
                      <a:pt x="1454" y="635"/>
                    </a:cubicBezTo>
                    <a:cubicBezTo>
                      <a:pt x="1441" y="633"/>
                      <a:pt x="1428" y="632"/>
                      <a:pt x="1416" y="632"/>
                    </a:cubicBezTo>
                    <a:cubicBezTo>
                      <a:pt x="1378" y="632"/>
                      <a:pt x="1345" y="642"/>
                      <a:pt x="1311" y="662"/>
                    </a:cubicBezTo>
                    <a:cubicBezTo>
                      <a:pt x="1338" y="626"/>
                      <a:pt x="1347" y="590"/>
                      <a:pt x="1338" y="546"/>
                    </a:cubicBezTo>
                    <a:cubicBezTo>
                      <a:pt x="1329" y="510"/>
                      <a:pt x="1303" y="474"/>
                      <a:pt x="1267" y="457"/>
                    </a:cubicBezTo>
                    <a:cubicBezTo>
                      <a:pt x="1250" y="450"/>
                      <a:pt x="1231" y="447"/>
                      <a:pt x="1213" y="447"/>
                    </a:cubicBezTo>
                    <a:cubicBezTo>
                      <a:pt x="1183" y="447"/>
                      <a:pt x="1152" y="454"/>
                      <a:pt x="1124" y="465"/>
                    </a:cubicBezTo>
                    <a:cubicBezTo>
                      <a:pt x="1071" y="474"/>
                      <a:pt x="1017" y="501"/>
                      <a:pt x="999" y="546"/>
                    </a:cubicBezTo>
                    <a:cubicBezTo>
                      <a:pt x="1008" y="501"/>
                      <a:pt x="1026" y="448"/>
                      <a:pt x="1026" y="403"/>
                    </a:cubicBezTo>
                    <a:cubicBezTo>
                      <a:pt x="1026" y="349"/>
                      <a:pt x="1008" y="296"/>
                      <a:pt x="972" y="269"/>
                    </a:cubicBezTo>
                    <a:cubicBezTo>
                      <a:pt x="945" y="246"/>
                      <a:pt x="912" y="236"/>
                      <a:pt x="878" y="236"/>
                    </a:cubicBezTo>
                    <a:cubicBezTo>
                      <a:pt x="833" y="236"/>
                      <a:pt x="789" y="253"/>
                      <a:pt x="758" y="278"/>
                    </a:cubicBezTo>
                    <a:cubicBezTo>
                      <a:pt x="696" y="332"/>
                      <a:pt x="660" y="403"/>
                      <a:pt x="625" y="474"/>
                    </a:cubicBezTo>
                    <a:cubicBezTo>
                      <a:pt x="633" y="376"/>
                      <a:pt x="616" y="278"/>
                      <a:pt x="562" y="198"/>
                    </a:cubicBezTo>
                    <a:cubicBezTo>
                      <a:pt x="509" y="118"/>
                      <a:pt x="428" y="55"/>
                      <a:pt x="339" y="19"/>
                    </a:cubicBezTo>
                    <a:cubicBezTo>
                      <a:pt x="312" y="8"/>
                      <a:pt x="284" y="1"/>
                      <a:pt x="25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5"/>
              <p:cNvSpPr/>
              <p:nvPr/>
            </p:nvSpPr>
            <p:spPr>
              <a:xfrm>
                <a:off x="1261454" y="1605012"/>
                <a:ext cx="367293" cy="392075"/>
              </a:xfrm>
              <a:custGeom>
                <a:avLst/>
                <a:gdLst/>
                <a:ahLst/>
                <a:cxnLst/>
                <a:rect l="l" t="t" r="r" b="b"/>
                <a:pathLst>
                  <a:path w="4639" h="4952" extrusionOk="0">
                    <a:moveTo>
                      <a:pt x="1401" y="0"/>
                    </a:moveTo>
                    <a:cubicBezTo>
                      <a:pt x="1285" y="0"/>
                      <a:pt x="1171" y="14"/>
                      <a:pt x="1062" y="45"/>
                    </a:cubicBezTo>
                    <a:cubicBezTo>
                      <a:pt x="946" y="80"/>
                      <a:pt x="830" y="125"/>
                      <a:pt x="723" y="187"/>
                    </a:cubicBezTo>
                    <a:cubicBezTo>
                      <a:pt x="687" y="205"/>
                      <a:pt x="660" y="223"/>
                      <a:pt x="625" y="250"/>
                    </a:cubicBezTo>
                    <a:cubicBezTo>
                      <a:pt x="607" y="259"/>
                      <a:pt x="589" y="277"/>
                      <a:pt x="571" y="286"/>
                    </a:cubicBezTo>
                    <a:cubicBezTo>
                      <a:pt x="517" y="330"/>
                      <a:pt x="464" y="375"/>
                      <a:pt x="419" y="428"/>
                    </a:cubicBezTo>
                    <a:cubicBezTo>
                      <a:pt x="223" y="633"/>
                      <a:pt x="89" y="901"/>
                      <a:pt x="54" y="1187"/>
                    </a:cubicBezTo>
                    <a:cubicBezTo>
                      <a:pt x="0" y="1508"/>
                      <a:pt x="71" y="1838"/>
                      <a:pt x="161" y="2150"/>
                    </a:cubicBezTo>
                    <a:cubicBezTo>
                      <a:pt x="259" y="2462"/>
                      <a:pt x="366" y="2774"/>
                      <a:pt x="410" y="3096"/>
                    </a:cubicBezTo>
                    <a:cubicBezTo>
                      <a:pt x="455" y="3426"/>
                      <a:pt x="428" y="3774"/>
                      <a:pt x="250" y="4050"/>
                    </a:cubicBezTo>
                    <a:cubicBezTo>
                      <a:pt x="178" y="4148"/>
                      <a:pt x="98" y="4246"/>
                      <a:pt x="89" y="4362"/>
                    </a:cubicBezTo>
                    <a:cubicBezTo>
                      <a:pt x="80" y="4416"/>
                      <a:pt x="98" y="4461"/>
                      <a:pt x="125" y="4505"/>
                    </a:cubicBezTo>
                    <a:cubicBezTo>
                      <a:pt x="170" y="4594"/>
                      <a:pt x="259" y="4657"/>
                      <a:pt x="357" y="4684"/>
                    </a:cubicBezTo>
                    <a:cubicBezTo>
                      <a:pt x="420" y="4703"/>
                      <a:pt x="486" y="4711"/>
                      <a:pt x="553" y="4711"/>
                    </a:cubicBezTo>
                    <a:cubicBezTo>
                      <a:pt x="638" y="4711"/>
                      <a:pt x="723" y="4699"/>
                      <a:pt x="803" y="4684"/>
                    </a:cubicBezTo>
                    <a:cubicBezTo>
                      <a:pt x="883" y="4835"/>
                      <a:pt x="1035" y="4951"/>
                      <a:pt x="1204" y="4951"/>
                    </a:cubicBezTo>
                    <a:cubicBezTo>
                      <a:pt x="1212" y="4952"/>
                      <a:pt x="1219" y="4952"/>
                      <a:pt x="1227" y="4952"/>
                    </a:cubicBezTo>
                    <a:cubicBezTo>
                      <a:pt x="1397" y="4952"/>
                      <a:pt x="1556" y="4856"/>
                      <a:pt x="1642" y="4719"/>
                    </a:cubicBezTo>
                    <a:cubicBezTo>
                      <a:pt x="1748" y="4803"/>
                      <a:pt x="1886" y="4849"/>
                      <a:pt x="2023" y="4849"/>
                    </a:cubicBezTo>
                    <a:cubicBezTo>
                      <a:pt x="2104" y="4849"/>
                      <a:pt x="2184" y="4833"/>
                      <a:pt x="2257" y="4800"/>
                    </a:cubicBezTo>
                    <a:cubicBezTo>
                      <a:pt x="2453" y="4710"/>
                      <a:pt x="2596" y="4505"/>
                      <a:pt x="2614" y="4291"/>
                    </a:cubicBezTo>
                    <a:cubicBezTo>
                      <a:pt x="2709" y="4347"/>
                      <a:pt x="2816" y="4378"/>
                      <a:pt x="2923" y="4378"/>
                    </a:cubicBezTo>
                    <a:cubicBezTo>
                      <a:pt x="3037" y="4378"/>
                      <a:pt x="3151" y="4343"/>
                      <a:pt x="3247" y="4264"/>
                    </a:cubicBezTo>
                    <a:cubicBezTo>
                      <a:pt x="3390" y="4139"/>
                      <a:pt x="3470" y="3925"/>
                      <a:pt x="3435" y="3738"/>
                    </a:cubicBezTo>
                    <a:cubicBezTo>
                      <a:pt x="3435" y="3693"/>
                      <a:pt x="3426" y="3658"/>
                      <a:pt x="3408" y="3622"/>
                    </a:cubicBezTo>
                    <a:lnTo>
                      <a:pt x="3408" y="3622"/>
                    </a:lnTo>
                    <a:cubicBezTo>
                      <a:pt x="3450" y="3654"/>
                      <a:pt x="3503" y="3670"/>
                      <a:pt x="3558" y="3670"/>
                    </a:cubicBezTo>
                    <a:cubicBezTo>
                      <a:pt x="3608" y="3670"/>
                      <a:pt x="3659" y="3657"/>
                      <a:pt x="3702" y="3631"/>
                    </a:cubicBezTo>
                    <a:cubicBezTo>
                      <a:pt x="3791" y="3577"/>
                      <a:pt x="3836" y="3470"/>
                      <a:pt x="3827" y="3372"/>
                    </a:cubicBezTo>
                    <a:cubicBezTo>
                      <a:pt x="4130" y="3363"/>
                      <a:pt x="4434" y="3167"/>
                      <a:pt x="4559" y="2890"/>
                    </a:cubicBezTo>
                    <a:cubicBezTo>
                      <a:pt x="4612" y="2774"/>
                      <a:pt x="4639" y="2632"/>
                      <a:pt x="4577" y="2525"/>
                    </a:cubicBezTo>
                    <a:cubicBezTo>
                      <a:pt x="4487" y="2346"/>
                      <a:pt x="4264" y="2320"/>
                      <a:pt x="4077" y="2257"/>
                    </a:cubicBezTo>
                    <a:cubicBezTo>
                      <a:pt x="3363" y="2025"/>
                      <a:pt x="3122" y="1240"/>
                      <a:pt x="2694" y="705"/>
                    </a:cubicBezTo>
                    <a:cubicBezTo>
                      <a:pt x="2409" y="339"/>
                      <a:pt x="2034" y="54"/>
                      <a:pt x="1561" y="9"/>
                    </a:cubicBezTo>
                    <a:cubicBezTo>
                      <a:pt x="1508" y="3"/>
                      <a:pt x="1454" y="0"/>
                      <a:pt x="1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5"/>
              <p:cNvSpPr/>
              <p:nvPr/>
            </p:nvSpPr>
            <p:spPr>
              <a:xfrm>
                <a:off x="1494062" y="1766602"/>
                <a:ext cx="47822" cy="55422"/>
              </a:xfrm>
              <a:custGeom>
                <a:avLst/>
                <a:gdLst/>
                <a:ahLst/>
                <a:cxnLst/>
                <a:rect l="l" t="t" r="r" b="b"/>
                <a:pathLst>
                  <a:path w="604" h="700" extrusionOk="0">
                    <a:moveTo>
                      <a:pt x="452" y="287"/>
                    </a:moveTo>
                    <a:cubicBezTo>
                      <a:pt x="506" y="314"/>
                      <a:pt x="568" y="359"/>
                      <a:pt x="550" y="430"/>
                    </a:cubicBezTo>
                    <a:cubicBezTo>
                      <a:pt x="543" y="482"/>
                      <a:pt x="499" y="515"/>
                      <a:pt x="449" y="515"/>
                    </a:cubicBezTo>
                    <a:cubicBezTo>
                      <a:pt x="438" y="515"/>
                      <a:pt x="427" y="514"/>
                      <a:pt x="416" y="510"/>
                    </a:cubicBezTo>
                    <a:cubicBezTo>
                      <a:pt x="425" y="430"/>
                      <a:pt x="390" y="359"/>
                      <a:pt x="336" y="305"/>
                    </a:cubicBezTo>
                    <a:cubicBezTo>
                      <a:pt x="363" y="305"/>
                      <a:pt x="399" y="305"/>
                      <a:pt x="425" y="287"/>
                    </a:cubicBezTo>
                    <a:close/>
                    <a:moveTo>
                      <a:pt x="310" y="1"/>
                    </a:moveTo>
                    <a:cubicBezTo>
                      <a:pt x="290" y="1"/>
                      <a:pt x="285" y="30"/>
                      <a:pt x="309" y="38"/>
                    </a:cubicBezTo>
                    <a:cubicBezTo>
                      <a:pt x="372" y="64"/>
                      <a:pt x="470" y="100"/>
                      <a:pt x="461" y="180"/>
                    </a:cubicBezTo>
                    <a:cubicBezTo>
                      <a:pt x="461" y="255"/>
                      <a:pt x="374" y="261"/>
                      <a:pt x="314" y="261"/>
                    </a:cubicBezTo>
                    <a:cubicBezTo>
                      <a:pt x="302" y="261"/>
                      <a:pt x="291" y="261"/>
                      <a:pt x="283" y="261"/>
                    </a:cubicBezTo>
                    <a:cubicBezTo>
                      <a:pt x="279" y="259"/>
                      <a:pt x="275" y="259"/>
                      <a:pt x="272" y="259"/>
                    </a:cubicBezTo>
                    <a:cubicBezTo>
                      <a:pt x="252" y="259"/>
                      <a:pt x="242" y="281"/>
                      <a:pt x="265" y="296"/>
                    </a:cubicBezTo>
                    <a:cubicBezTo>
                      <a:pt x="345" y="359"/>
                      <a:pt x="416" y="466"/>
                      <a:pt x="354" y="573"/>
                    </a:cubicBezTo>
                    <a:cubicBezTo>
                      <a:pt x="323" y="635"/>
                      <a:pt x="267" y="655"/>
                      <a:pt x="207" y="655"/>
                    </a:cubicBezTo>
                    <a:cubicBezTo>
                      <a:pt x="147" y="655"/>
                      <a:pt x="82" y="635"/>
                      <a:pt x="33" y="618"/>
                    </a:cubicBezTo>
                    <a:cubicBezTo>
                      <a:pt x="30" y="617"/>
                      <a:pt x="27" y="616"/>
                      <a:pt x="25" y="616"/>
                    </a:cubicBezTo>
                    <a:cubicBezTo>
                      <a:pt x="4" y="616"/>
                      <a:pt x="0" y="645"/>
                      <a:pt x="24" y="653"/>
                    </a:cubicBezTo>
                    <a:cubicBezTo>
                      <a:pt x="86" y="676"/>
                      <a:pt x="154" y="700"/>
                      <a:pt x="218" y="700"/>
                    </a:cubicBezTo>
                    <a:cubicBezTo>
                      <a:pt x="228" y="700"/>
                      <a:pt x="237" y="699"/>
                      <a:pt x="247" y="698"/>
                    </a:cubicBezTo>
                    <a:cubicBezTo>
                      <a:pt x="309" y="689"/>
                      <a:pt x="363" y="653"/>
                      <a:pt x="399" y="591"/>
                    </a:cubicBezTo>
                    <a:cubicBezTo>
                      <a:pt x="407" y="582"/>
                      <a:pt x="407" y="564"/>
                      <a:pt x="416" y="555"/>
                    </a:cubicBezTo>
                    <a:cubicBezTo>
                      <a:pt x="427" y="558"/>
                      <a:pt x="438" y="559"/>
                      <a:pt x="449" y="559"/>
                    </a:cubicBezTo>
                    <a:cubicBezTo>
                      <a:pt x="513" y="559"/>
                      <a:pt x="580" y="516"/>
                      <a:pt x="595" y="448"/>
                    </a:cubicBezTo>
                    <a:cubicBezTo>
                      <a:pt x="604" y="412"/>
                      <a:pt x="595" y="359"/>
                      <a:pt x="577" y="332"/>
                    </a:cubicBezTo>
                    <a:cubicBezTo>
                      <a:pt x="550" y="296"/>
                      <a:pt x="514" y="270"/>
                      <a:pt x="479" y="252"/>
                    </a:cubicBezTo>
                    <a:cubicBezTo>
                      <a:pt x="497" y="243"/>
                      <a:pt x="506" y="216"/>
                      <a:pt x="506" y="189"/>
                    </a:cubicBezTo>
                    <a:cubicBezTo>
                      <a:pt x="514" y="82"/>
                      <a:pt x="407" y="29"/>
                      <a:pt x="318" y="2"/>
                    </a:cubicBezTo>
                    <a:cubicBezTo>
                      <a:pt x="315" y="1"/>
                      <a:pt x="313" y="1"/>
                      <a:pt x="310" y="1"/>
                    </a:cubicBezTo>
                    <a:close/>
                  </a:path>
                </a:pathLst>
              </a:custGeom>
              <a:solidFill>
                <a:srgbClr val="F8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5"/>
              <p:cNvSpPr/>
              <p:nvPr/>
            </p:nvSpPr>
            <p:spPr>
              <a:xfrm>
                <a:off x="1281880" y="1714982"/>
                <a:ext cx="48851" cy="25969"/>
              </a:xfrm>
              <a:custGeom>
                <a:avLst/>
                <a:gdLst/>
                <a:ahLst/>
                <a:cxnLst/>
                <a:rect l="l" t="t" r="r" b="b"/>
                <a:pathLst>
                  <a:path w="617" h="328" extrusionOk="0">
                    <a:moveTo>
                      <a:pt x="561" y="0"/>
                    </a:moveTo>
                    <a:cubicBezTo>
                      <a:pt x="545" y="0"/>
                      <a:pt x="525" y="15"/>
                      <a:pt x="518" y="29"/>
                    </a:cubicBezTo>
                    <a:cubicBezTo>
                      <a:pt x="500" y="101"/>
                      <a:pt x="429" y="145"/>
                      <a:pt x="367" y="163"/>
                    </a:cubicBezTo>
                    <a:cubicBezTo>
                      <a:pt x="335" y="173"/>
                      <a:pt x="303" y="177"/>
                      <a:pt x="271" y="177"/>
                    </a:cubicBezTo>
                    <a:cubicBezTo>
                      <a:pt x="210" y="177"/>
                      <a:pt x="148" y="163"/>
                      <a:pt x="90" y="145"/>
                    </a:cubicBezTo>
                    <a:cubicBezTo>
                      <a:pt x="87" y="145"/>
                      <a:pt x="84" y="144"/>
                      <a:pt x="81" y="144"/>
                    </a:cubicBezTo>
                    <a:cubicBezTo>
                      <a:pt x="50" y="144"/>
                      <a:pt x="29" y="184"/>
                      <a:pt x="45" y="208"/>
                    </a:cubicBezTo>
                    <a:cubicBezTo>
                      <a:pt x="36" y="217"/>
                      <a:pt x="36" y="217"/>
                      <a:pt x="36" y="226"/>
                    </a:cubicBezTo>
                    <a:cubicBezTo>
                      <a:pt x="36" y="235"/>
                      <a:pt x="36" y="235"/>
                      <a:pt x="28" y="235"/>
                    </a:cubicBezTo>
                    <a:cubicBezTo>
                      <a:pt x="28" y="235"/>
                      <a:pt x="28" y="244"/>
                      <a:pt x="28" y="244"/>
                    </a:cubicBezTo>
                    <a:cubicBezTo>
                      <a:pt x="28" y="244"/>
                      <a:pt x="19" y="244"/>
                      <a:pt x="19" y="253"/>
                    </a:cubicBezTo>
                    <a:lnTo>
                      <a:pt x="10" y="253"/>
                    </a:lnTo>
                    <a:cubicBezTo>
                      <a:pt x="10" y="261"/>
                      <a:pt x="10" y="261"/>
                      <a:pt x="1" y="270"/>
                    </a:cubicBezTo>
                    <a:cubicBezTo>
                      <a:pt x="1" y="270"/>
                      <a:pt x="1" y="279"/>
                      <a:pt x="10" y="288"/>
                    </a:cubicBezTo>
                    <a:cubicBezTo>
                      <a:pt x="10" y="288"/>
                      <a:pt x="10" y="297"/>
                      <a:pt x="19" y="297"/>
                    </a:cubicBezTo>
                    <a:cubicBezTo>
                      <a:pt x="28" y="297"/>
                      <a:pt x="28" y="297"/>
                      <a:pt x="36" y="288"/>
                    </a:cubicBezTo>
                    <a:cubicBezTo>
                      <a:pt x="54" y="279"/>
                      <a:pt x="63" y="270"/>
                      <a:pt x="72" y="253"/>
                    </a:cubicBezTo>
                    <a:cubicBezTo>
                      <a:pt x="72" y="244"/>
                      <a:pt x="81" y="244"/>
                      <a:pt x="81" y="235"/>
                    </a:cubicBezTo>
                    <a:cubicBezTo>
                      <a:pt x="90" y="235"/>
                      <a:pt x="99" y="235"/>
                      <a:pt x="108" y="244"/>
                    </a:cubicBezTo>
                    <a:cubicBezTo>
                      <a:pt x="108" y="244"/>
                      <a:pt x="108" y="253"/>
                      <a:pt x="108" y="261"/>
                    </a:cubicBezTo>
                    <a:cubicBezTo>
                      <a:pt x="108" y="261"/>
                      <a:pt x="99" y="270"/>
                      <a:pt x="99" y="270"/>
                    </a:cubicBezTo>
                    <a:cubicBezTo>
                      <a:pt x="99" y="270"/>
                      <a:pt x="99" y="270"/>
                      <a:pt x="99" y="279"/>
                    </a:cubicBezTo>
                    <a:cubicBezTo>
                      <a:pt x="90" y="279"/>
                      <a:pt x="90" y="288"/>
                      <a:pt x="90" y="297"/>
                    </a:cubicBezTo>
                    <a:cubicBezTo>
                      <a:pt x="81" y="306"/>
                      <a:pt x="81" y="324"/>
                      <a:pt x="90" y="324"/>
                    </a:cubicBezTo>
                    <a:cubicBezTo>
                      <a:pt x="95" y="326"/>
                      <a:pt x="100" y="328"/>
                      <a:pt x="104" y="328"/>
                    </a:cubicBezTo>
                    <a:cubicBezTo>
                      <a:pt x="113" y="328"/>
                      <a:pt x="119" y="321"/>
                      <a:pt x="126" y="315"/>
                    </a:cubicBezTo>
                    <a:cubicBezTo>
                      <a:pt x="135" y="297"/>
                      <a:pt x="144" y="270"/>
                      <a:pt x="152" y="253"/>
                    </a:cubicBezTo>
                    <a:cubicBezTo>
                      <a:pt x="193" y="257"/>
                      <a:pt x="235" y="261"/>
                      <a:pt x="277" y="261"/>
                    </a:cubicBezTo>
                    <a:cubicBezTo>
                      <a:pt x="320" y="261"/>
                      <a:pt x="362" y="257"/>
                      <a:pt x="402" y="244"/>
                    </a:cubicBezTo>
                    <a:cubicBezTo>
                      <a:pt x="491" y="208"/>
                      <a:pt x="572" y="145"/>
                      <a:pt x="607" y="56"/>
                    </a:cubicBezTo>
                    <a:cubicBezTo>
                      <a:pt x="616" y="29"/>
                      <a:pt x="598" y="3"/>
                      <a:pt x="572" y="3"/>
                    </a:cubicBezTo>
                    <a:cubicBezTo>
                      <a:pt x="568" y="1"/>
                      <a:pt x="565" y="0"/>
                      <a:pt x="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5"/>
              <p:cNvSpPr/>
              <p:nvPr/>
            </p:nvSpPr>
            <p:spPr>
              <a:xfrm>
                <a:off x="1235248" y="1780853"/>
                <a:ext cx="64369" cy="35391"/>
              </a:xfrm>
              <a:custGeom>
                <a:avLst/>
                <a:gdLst/>
                <a:ahLst/>
                <a:cxnLst/>
                <a:rect l="l" t="t" r="r" b="b"/>
                <a:pathLst>
                  <a:path w="813" h="447" extrusionOk="0">
                    <a:moveTo>
                      <a:pt x="715" y="0"/>
                    </a:moveTo>
                    <a:lnTo>
                      <a:pt x="1" y="446"/>
                    </a:lnTo>
                    <a:lnTo>
                      <a:pt x="768" y="420"/>
                    </a:lnTo>
                    <a:cubicBezTo>
                      <a:pt x="786" y="348"/>
                      <a:pt x="813" y="197"/>
                      <a:pt x="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5"/>
              <p:cNvSpPr/>
              <p:nvPr/>
            </p:nvSpPr>
            <p:spPr>
              <a:xfrm>
                <a:off x="1226143" y="1763910"/>
                <a:ext cx="70703" cy="55185"/>
              </a:xfrm>
              <a:custGeom>
                <a:avLst/>
                <a:gdLst/>
                <a:ahLst/>
                <a:cxnLst/>
                <a:rect l="l" t="t" r="r" b="b"/>
                <a:pathLst>
                  <a:path w="893" h="697" extrusionOk="0">
                    <a:moveTo>
                      <a:pt x="624" y="0"/>
                    </a:moveTo>
                    <a:lnTo>
                      <a:pt x="0" y="696"/>
                    </a:lnTo>
                    <a:lnTo>
                      <a:pt x="892" y="473"/>
                    </a:lnTo>
                    <a:cubicBezTo>
                      <a:pt x="892" y="170"/>
                      <a:pt x="624"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5"/>
              <p:cNvSpPr/>
              <p:nvPr/>
            </p:nvSpPr>
            <p:spPr>
              <a:xfrm>
                <a:off x="1355352" y="1616729"/>
                <a:ext cx="69832" cy="37450"/>
              </a:xfrm>
              <a:custGeom>
                <a:avLst/>
                <a:gdLst/>
                <a:ahLst/>
                <a:cxnLst/>
                <a:rect l="l" t="t" r="r" b="b"/>
                <a:pathLst>
                  <a:path w="882" h="473" extrusionOk="0">
                    <a:moveTo>
                      <a:pt x="298" y="1"/>
                    </a:moveTo>
                    <a:cubicBezTo>
                      <a:pt x="273" y="1"/>
                      <a:pt x="250" y="2"/>
                      <a:pt x="232" y="4"/>
                    </a:cubicBezTo>
                    <a:cubicBezTo>
                      <a:pt x="188" y="4"/>
                      <a:pt x="134" y="13"/>
                      <a:pt x="99" y="39"/>
                    </a:cubicBezTo>
                    <a:cubicBezTo>
                      <a:pt x="54" y="57"/>
                      <a:pt x="18" y="93"/>
                      <a:pt x="9" y="138"/>
                    </a:cubicBezTo>
                    <a:cubicBezTo>
                      <a:pt x="1" y="191"/>
                      <a:pt x="9" y="245"/>
                      <a:pt x="45" y="280"/>
                    </a:cubicBezTo>
                    <a:cubicBezTo>
                      <a:pt x="72" y="325"/>
                      <a:pt x="117" y="352"/>
                      <a:pt x="161" y="378"/>
                    </a:cubicBezTo>
                    <a:cubicBezTo>
                      <a:pt x="250" y="423"/>
                      <a:pt x="340" y="459"/>
                      <a:pt x="447" y="468"/>
                    </a:cubicBezTo>
                    <a:cubicBezTo>
                      <a:pt x="469" y="471"/>
                      <a:pt x="494" y="473"/>
                      <a:pt x="518" y="473"/>
                    </a:cubicBezTo>
                    <a:cubicBezTo>
                      <a:pt x="560" y="473"/>
                      <a:pt x="603" y="467"/>
                      <a:pt x="643" y="450"/>
                    </a:cubicBezTo>
                    <a:cubicBezTo>
                      <a:pt x="714" y="432"/>
                      <a:pt x="768" y="378"/>
                      <a:pt x="795" y="316"/>
                    </a:cubicBezTo>
                    <a:cubicBezTo>
                      <a:pt x="882" y="70"/>
                      <a:pt x="497" y="1"/>
                      <a:pt x="298"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5"/>
              <p:cNvSpPr/>
              <p:nvPr/>
            </p:nvSpPr>
            <p:spPr>
              <a:xfrm>
                <a:off x="1423124" y="1638106"/>
                <a:ext cx="19160" cy="22327"/>
              </a:xfrm>
              <a:custGeom>
                <a:avLst/>
                <a:gdLst/>
                <a:ahLst/>
                <a:cxnLst/>
                <a:rect l="l" t="t" r="r" b="b"/>
                <a:pathLst>
                  <a:path w="242" h="282" extrusionOk="0">
                    <a:moveTo>
                      <a:pt x="102" y="1"/>
                    </a:moveTo>
                    <a:cubicBezTo>
                      <a:pt x="98" y="1"/>
                      <a:pt x="94" y="1"/>
                      <a:pt x="90" y="1"/>
                    </a:cubicBezTo>
                    <a:cubicBezTo>
                      <a:pt x="19" y="1"/>
                      <a:pt x="1" y="108"/>
                      <a:pt x="10" y="162"/>
                    </a:cubicBezTo>
                    <a:cubicBezTo>
                      <a:pt x="19" y="215"/>
                      <a:pt x="54" y="269"/>
                      <a:pt x="108" y="278"/>
                    </a:cubicBezTo>
                    <a:cubicBezTo>
                      <a:pt x="117" y="280"/>
                      <a:pt x="126" y="281"/>
                      <a:pt x="135" y="281"/>
                    </a:cubicBezTo>
                    <a:cubicBezTo>
                      <a:pt x="161" y="281"/>
                      <a:pt x="186" y="271"/>
                      <a:pt x="206" y="251"/>
                    </a:cubicBezTo>
                    <a:cubicBezTo>
                      <a:pt x="233" y="224"/>
                      <a:pt x="242" y="180"/>
                      <a:pt x="242" y="144"/>
                    </a:cubicBezTo>
                    <a:cubicBezTo>
                      <a:pt x="242" y="76"/>
                      <a:pt x="178" y="1"/>
                      <a:pt x="102"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5"/>
              <p:cNvSpPr/>
              <p:nvPr/>
            </p:nvSpPr>
            <p:spPr>
              <a:xfrm>
                <a:off x="1407606" y="1652990"/>
                <a:ext cx="13539" cy="14964"/>
              </a:xfrm>
              <a:custGeom>
                <a:avLst/>
                <a:gdLst/>
                <a:ahLst/>
                <a:cxnLst/>
                <a:rect l="l" t="t" r="r" b="b"/>
                <a:pathLst>
                  <a:path w="171" h="189" extrusionOk="0">
                    <a:moveTo>
                      <a:pt x="63" y="1"/>
                    </a:moveTo>
                    <a:cubicBezTo>
                      <a:pt x="45" y="10"/>
                      <a:pt x="36" y="27"/>
                      <a:pt x="27" y="45"/>
                    </a:cubicBezTo>
                    <a:cubicBezTo>
                      <a:pt x="19" y="54"/>
                      <a:pt x="19" y="63"/>
                      <a:pt x="19" y="72"/>
                    </a:cubicBezTo>
                    <a:cubicBezTo>
                      <a:pt x="10" y="81"/>
                      <a:pt x="10" y="90"/>
                      <a:pt x="10" y="99"/>
                    </a:cubicBezTo>
                    <a:cubicBezTo>
                      <a:pt x="1" y="117"/>
                      <a:pt x="1" y="143"/>
                      <a:pt x="19" y="161"/>
                    </a:cubicBezTo>
                    <a:cubicBezTo>
                      <a:pt x="27" y="179"/>
                      <a:pt x="45" y="188"/>
                      <a:pt x="72" y="188"/>
                    </a:cubicBezTo>
                    <a:cubicBezTo>
                      <a:pt x="108" y="188"/>
                      <a:pt x="152" y="152"/>
                      <a:pt x="161" y="117"/>
                    </a:cubicBezTo>
                    <a:cubicBezTo>
                      <a:pt x="170" y="90"/>
                      <a:pt x="170" y="63"/>
                      <a:pt x="152" y="45"/>
                    </a:cubicBezTo>
                    <a:cubicBezTo>
                      <a:pt x="152" y="27"/>
                      <a:pt x="135" y="19"/>
                      <a:pt x="117" y="10"/>
                    </a:cubicBezTo>
                    <a:cubicBezTo>
                      <a:pt x="99" y="1"/>
                      <a:pt x="81" y="1"/>
                      <a:pt x="63"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5"/>
              <p:cNvSpPr/>
              <p:nvPr/>
            </p:nvSpPr>
            <p:spPr>
              <a:xfrm>
                <a:off x="1568643" y="1997705"/>
                <a:ext cx="61519" cy="38400"/>
              </a:xfrm>
              <a:custGeom>
                <a:avLst/>
                <a:gdLst/>
                <a:ahLst/>
                <a:cxnLst/>
                <a:rect l="l" t="t" r="r" b="b"/>
                <a:pathLst>
                  <a:path w="777" h="485" extrusionOk="0">
                    <a:moveTo>
                      <a:pt x="313" y="0"/>
                    </a:moveTo>
                    <a:cubicBezTo>
                      <a:pt x="250" y="0"/>
                      <a:pt x="188" y="9"/>
                      <a:pt x="135" y="36"/>
                    </a:cubicBezTo>
                    <a:cubicBezTo>
                      <a:pt x="81" y="63"/>
                      <a:pt x="36" y="107"/>
                      <a:pt x="19" y="161"/>
                    </a:cubicBezTo>
                    <a:cubicBezTo>
                      <a:pt x="1" y="223"/>
                      <a:pt x="19" y="295"/>
                      <a:pt x="54" y="348"/>
                    </a:cubicBezTo>
                    <a:cubicBezTo>
                      <a:pt x="99" y="393"/>
                      <a:pt x="170" y="428"/>
                      <a:pt x="233" y="446"/>
                    </a:cubicBezTo>
                    <a:cubicBezTo>
                      <a:pt x="268" y="464"/>
                      <a:pt x="313" y="473"/>
                      <a:pt x="358" y="482"/>
                    </a:cubicBezTo>
                    <a:cubicBezTo>
                      <a:pt x="375" y="483"/>
                      <a:pt x="393" y="484"/>
                      <a:pt x="412" y="484"/>
                    </a:cubicBezTo>
                    <a:cubicBezTo>
                      <a:pt x="503" y="484"/>
                      <a:pt x="597" y="466"/>
                      <a:pt x="679" y="428"/>
                    </a:cubicBezTo>
                    <a:cubicBezTo>
                      <a:pt x="705" y="419"/>
                      <a:pt x="741" y="402"/>
                      <a:pt x="759" y="375"/>
                    </a:cubicBezTo>
                    <a:cubicBezTo>
                      <a:pt x="777" y="348"/>
                      <a:pt x="777" y="312"/>
                      <a:pt x="768" y="277"/>
                    </a:cubicBezTo>
                    <a:cubicBezTo>
                      <a:pt x="759" y="241"/>
                      <a:pt x="732" y="214"/>
                      <a:pt x="714" y="187"/>
                    </a:cubicBezTo>
                    <a:cubicBezTo>
                      <a:pt x="607" y="71"/>
                      <a:pt x="465" y="9"/>
                      <a:pt x="313"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5"/>
              <p:cNvSpPr/>
              <p:nvPr/>
            </p:nvSpPr>
            <p:spPr>
              <a:xfrm>
                <a:off x="1623034" y="1989629"/>
                <a:ext cx="18448" cy="24386"/>
              </a:xfrm>
              <a:custGeom>
                <a:avLst/>
                <a:gdLst/>
                <a:ahLst/>
                <a:cxnLst/>
                <a:rect l="l" t="t" r="r" b="b"/>
                <a:pathLst>
                  <a:path w="233" h="308" extrusionOk="0">
                    <a:moveTo>
                      <a:pt x="90" y="1"/>
                    </a:moveTo>
                    <a:cubicBezTo>
                      <a:pt x="64" y="1"/>
                      <a:pt x="41" y="11"/>
                      <a:pt x="27" y="31"/>
                    </a:cubicBezTo>
                    <a:cubicBezTo>
                      <a:pt x="10" y="58"/>
                      <a:pt x="10" y="84"/>
                      <a:pt x="10" y="111"/>
                    </a:cubicBezTo>
                    <a:cubicBezTo>
                      <a:pt x="1" y="173"/>
                      <a:pt x="27" y="245"/>
                      <a:pt x="81" y="281"/>
                    </a:cubicBezTo>
                    <a:cubicBezTo>
                      <a:pt x="104" y="298"/>
                      <a:pt x="131" y="308"/>
                      <a:pt x="154" y="308"/>
                    </a:cubicBezTo>
                    <a:cubicBezTo>
                      <a:pt x="167" y="308"/>
                      <a:pt x="178" y="305"/>
                      <a:pt x="188" y="298"/>
                    </a:cubicBezTo>
                    <a:cubicBezTo>
                      <a:pt x="215" y="281"/>
                      <a:pt x="224" y="245"/>
                      <a:pt x="224" y="209"/>
                    </a:cubicBezTo>
                    <a:cubicBezTo>
                      <a:pt x="233" y="165"/>
                      <a:pt x="224" y="120"/>
                      <a:pt x="206" y="84"/>
                    </a:cubicBezTo>
                    <a:cubicBezTo>
                      <a:pt x="197" y="40"/>
                      <a:pt x="161" y="13"/>
                      <a:pt x="117" y="4"/>
                    </a:cubicBezTo>
                    <a:cubicBezTo>
                      <a:pt x="108" y="2"/>
                      <a:pt x="99" y="1"/>
                      <a:pt x="90"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5"/>
              <p:cNvSpPr/>
              <p:nvPr/>
            </p:nvSpPr>
            <p:spPr>
              <a:xfrm>
                <a:off x="1604666" y="1982108"/>
                <a:ext cx="14251" cy="15439"/>
              </a:xfrm>
              <a:custGeom>
                <a:avLst/>
                <a:gdLst/>
                <a:ahLst/>
                <a:cxnLst/>
                <a:rect l="l" t="t" r="r" b="b"/>
                <a:pathLst>
                  <a:path w="180" h="195" extrusionOk="0">
                    <a:moveTo>
                      <a:pt x="63" y="0"/>
                    </a:moveTo>
                    <a:cubicBezTo>
                      <a:pt x="50" y="0"/>
                      <a:pt x="38" y="3"/>
                      <a:pt x="27" y="10"/>
                    </a:cubicBezTo>
                    <a:cubicBezTo>
                      <a:pt x="1" y="37"/>
                      <a:pt x="10" y="90"/>
                      <a:pt x="27" y="117"/>
                    </a:cubicBezTo>
                    <a:cubicBezTo>
                      <a:pt x="36" y="153"/>
                      <a:pt x="72" y="179"/>
                      <a:pt x="108" y="188"/>
                    </a:cubicBezTo>
                    <a:cubicBezTo>
                      <a:pt x="115" y="192"/>
                      <a:pt x="124" y="194"/>
                      <a:pt x="133" y="194"/>
                    </a:cubicBezTo>
                    <a:cubicBezTo>
                      <a:pt x="146" y="194"/>
                      <a:pt x="160" y="190"/>
                      <a:pt x="170" y="179"/>
                    </a:cubicBezTo>
                    <a:cubicBezTo>
                      <a:pt x="179" y="161"/>
                      <a:pt x="179" y="153"/>
                      <a:pt x="179" y="135"/>
                    </a:cubicBezTo>
                    <a:cubicBezTo>
                      <a:pt x="179" y="126"/>
                      <a:pt x="170" y="108"/>
                      <a:pt x="161" y="99"/>
                    </a:cubicBezTo>
                    <a:cubicBezTo>
                      <a:pt x="152" y="72"/>
                      <a:pt x="143" y="45"/>
                      <a:pt x="117" y="19"/>
                    </a:cubicBezTo>
                    <a:cubicBezTo>
                      <a:pt x="106" y="8"/>
                      <a:pt x="84" y="0"/>
                      <a:pt x="63"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5"/>
              <p:cNvSpPr/>
              <p:nvPr/>
            </p:nvSpPr>
            <p:spPr>
              <a:xfrm>
                <a:off x="1733638" y="2293966"/>
                <a:ext cx="153837" cy="30245"/>
              </a:xfrm>
              <a:custGeom>
                <a:avLst/>
                <a:gdLst/>
                <a:ahLst/>
                <a:cxnLst/>
                <a:rect l="l" t="t" r="r" b="b"/>
                <a:pathLst>
                  <a:path w="1943" h="382" extrusionOk="0">
                    <a:moveTo>
                      <a:pt x="50" y="0"/>
                    </a:moveTo>
                    <a:cubicBezTo>
                      <a:pt x="26" y="0"/>
                      <a:pt x="0" y="28"/>
                      <a:pt x="22" y="50"/>
                    </a:cubicBezTo>
                    <a:cubicBezTo>
                      <a:pt x="227" y="210"/>
                      <a:pt x="477" y="290"/>
                      <a:pt x="727" y="335"/>
                    </a:cubicBezTo>
                    <a:cubicBezTo>
                      <a:pt x="870" y="353"/>
                      <a:pt x="1003" y="371"/>
                      <a:pt x="1146" y="380"/>
                    </a:cubicBezTo>
                    <a:cubicBezTo>
                      <a:pt x="1203" y="380"/>
                      <a:pt x="1259" y="381"/>
                      <a:pt x="1314" y="381"/>
                    </a:cubicBezTo>
                    <a:cubicBezTo>
                      <a:pt x="1397" y="381"/>
                      <a:pt x="1480" y="378"/>
                      <a:pt x="1565" y="362"/>
                    </a:cubicBezTo>
                    <a:cubicBezTo>
                      <a:pt x="1699" y="335"/>
                      <a:pt x="1824" y="273"/>
                      <a:pt x="1922" y="174"/>
                    </a:cubicBezTo>
                    <a:cubicBezTo>
                      <a:pt x="1942" y="154"/>
                      <a:pt x="1922" y="129"/>
                      <a:pt x="1900" y="129"/>
                    </a:cubicBezTo>
                    <a:cubicBezTo>
                      <a:pt x="1892" y="129"/>
                      <a:pt x="1884" y="132"/>
                      <a:pt x="1878" y="139"/>
                    </a:cubicBezTo>
                    <a:cubicBezTo>
                      <a:pt x="1733" y="284"/>
                      <a:pt x="1529" y="323"/>
                      <a:pt x="1329" y="323"/>
                    </a:cubicBezTo>
                    <a:cubicBezTo>
                      <a:pt x="1282" y="323"/>
                      <a:pt x="1236" y="321"/>
                      <a:pt x="1191" y="317"/>
                    </a:cubicBezTo>
                    <a:cubicBezTo>
                      <a:pt x="932" y="308"/>
                      <a:pt x="664" y="290"/>
                      <a:pt x="424" y="201"/>
                    </a:cubicBezTo>
                    <a:cubicBezTo>
                      <a:pt x="290" y="157"/>
                      <a:pt x="174" y="94"/>
                      <a:pt x="67" y="5"/>
                    </a:cubicBezTo>
                    <a:cubicBezTo>
                      <a:pt x="62" y="2"/>
                      <a:pt x="56" y="0"/>
                      <a:pt x="50"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5"/>
              <p:cNvSpPr/>
              <p:nvPr/>
            </p:nvSpPr>
            <p:spPr>
              <a:xfrm>
                <a:off x="1833553" y="2256201"/>
                <a:ext cx="62232" cy="52097"/>
              </a:xfrm>
              <a:custGeom>
                <a:avLst/>
                <a:gdLst/>
                <a:ahLst/>
                <a:cxnLst/>
                <a:rect l="l" t="t" r="r" b="b"/>
                <a:pathLst>
                  <a:path w="786" h="658" extrusionOk="0">
                    <a:moveTo>
                      <a:pt x="757" y="0"/>
                    </a:moveTo>
                    <a:cubicBezTo>
                      <a:pt x="743" y="0"/>
                      <a:pt x="727" y="9"/>
                      <a:pt x="723" y="27"/>
                    </a:cubicBezTo>
                    <a:cubicBezTo>
                      <a:pt x="714" y="196"/>
                      <a:pt x="633" y="348"/>
                      <a:pt x="509" y="455"/>
                    </a:cubicBezTo>
                    <a:cubicBezTo>
                      <a:pt x="401" y="555"/>
                      <a:pt x="255" y="602"/>
                      <a:pt x="108" y="602"/>
                    </a:cubicBezTo>
                    <a:cubicBezTo>
                      <a:pt x="84" y="602"/>
                      <a:pt x="60" y="600"/>
                      <a:pt x="36" y="598"/>
                    </a:cubicBezTo>
                    <a:cubicBezTo>
                      <a:pt x="0" y="598"/>
                      <a:pt x="0" y="651"/>
                      <a:pt x="36" y="651"/>
                    </a:cubicBezTo>
                    <a:cubicBezTo>
                      <a:pt x="65" y="656"/>
                      <a:pt x="94" y="658"/>
                      <a:pt x="123" y="658"/>
                    </a:cubicBezTo>
                    <a:cubicBezTo>
                      <a:pt x="280" y="658"/>
                      <a:pt x="433" y="598"/>
                      <a:pt x="553" y="500"/>
                    </a:cubicBezTo>
                    <a:cubicBezTo>
                      <a:pt x="687" y="384"/>
                      <a:pt x="767" y="205"/>
                      <a:pt x="785" y="27"/>
                    </a:cubicBezTo>
                    <a:cubicBezTo>
                      <a:pt x="785" y="9"/>
                      <a:pt x="772" y="0"/>
                      <a:pt x="757"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5"/>
              <p:cNvSpPr/>
              <p:nvPr/>
            </p:nvSpPr>
            <p:spPr>
              <a:xfrm>
                <a:off x="1782091" y="2261031"/>
                <a:ext cx="99285" cy="33570"/>
              </a:xfrm>
              <a:custGeom>
                <a:avLst/>
                <a:gdLst/>
                <a:ahLst/>
                <a:cxnLst/>
                <a:rect l="l" t="t" r="r" b="b"/>
                <a:pathLst>
                  <a:path w="1254" h="424" extrusionOk="0">
                    <a:moveTo>
                      <a:pt x="1218" y="0"/>
                    </a:moveTo>
                    <a:cubicBezTo>
                      <a:pt x="1208" y="0"/>
                      <a:pt x="1198" y="6"/>
                      <a:pt x="1194" y="19"/>
                    </a:cubicBezTo>
                    <a:cubicBezTo>
                      <a:pt x="1132" y="225"/>
                      <a:pt x="936" y="341"/>
                      <a:pt x="730" y="358"/>
                    </a:cubicBezTo>
                    <a:cubicBezTo>
                      <a:pt x="698" y="362"/>
                      <a:pt x="666" y="364"/>
                      <a:pt x="634" y="364"/>
                    </a:cubicBezTo>
                    <a:cubicBezTo>
                      <a:pt x="430" y="364"/>
                      <a:pt x="237" y="294"/>
                      <a:pt x="43" y="225"/>
                    </a:cubicBezTo>
                    <a:cubicBezTo>
                      <a:pt x="41" y="224"/>
                      <a:pt x="38" y="224"/>
                      <a:pt x="36" y="224"/>
                    </a:cubicBezTo>
                    <a:cubicBezTo>
                      <a:pt x="7" y="224"/>
                      <a:pt x="1" y="271"/>
                      <a:pt x="26" y="287"/>
                    </a:cubicBezTo>
                    <a:cubicBezTo>
                      <a:pt x="222" y="353"/>
                      <a:pt x="424" y="424"/>
                      <a:pt x="632" y="424"/>
                    </a:cubicBezTo>
                    <a:cubicBezTo>
                      <a:pt x="680" y="424"/>
                      <a:pt x="727" y="420"/>
                      <a:pt x="775" y="412"/>
                    </a:cubicBezTo>
                    <a:cubicBezTo>
                      <a:pt x="989" y="376"/>
                      <a:pt x="1185" y="243"/>
                      <a:pt x="1248" y="37"/>
                    </a:cubicBezTo>
                    <a:cubicBezTo>
                      <a:pt x="1253" y="15"/>
                      <a:pt x="1235" y="0"/>
                      <a:pt x="1218"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5"/>
              <p:cNvSpPr/>
              <p:nvPr/>
            </p:nvSpPr>
            <p:spPr>
              <a:xfrm>
                <a:off x="1247282" y="2196901"/>
                <a:ext cx="26444" cy="70070"/>
              </a:xfrm>
              <a:custGeom>
                <a:avLst/>
                <a:gdLst/>
                <a:ahLst/>
                <a:cxnLst/>
                <a:rect l="l" t="t" r="r" b="b"/>
                <a:pathLst>
                  <a:path w="334" h="885" extrusionOk="0">
                    <a:moveTo>
                      <a:pt x="295" y="0"/>
                    </a:moveTo>
                    <a:cubicBezTo>
                      <a:pt x="289" y="0"/>
                      <a:pt x="283" y="3"/>
                      <a:pt x="277" y="9"/>
                    </a:cubicBezTo>
                    <a:cubicBezTo>
                      <a:pt x="134" y="143"/>
                      <a:pt x="10" y="303"/>
                      <a:pt x="10" y="508"/>
                    </a:cubicBezTo>
                    <a:cubicBezTo>
                      <a:pt x="1" y="678"/>
                      <a:pt x="108" y="847"/>
                      <a:pt x="277" y="883"/>
                    </a:cubicBezTo>
                    <a:cubicBezTo>
                      <a:pt x="280" y="884"/>
                      <a:pt x="283" y="884"/>
                      <a:pt x="285" y="884"/>
                    </a:cubicBezTo>
                    <a:cubicBezTo>
                      <a:pt x="315" y="884"/>
                      <a:pt x="328" y="838"/>
                      <a:pt x="295" y="829"/>
                    </a:cubicBezTo>
                    <a:cubicBezTo>
                      <a:pt x="134" y="794"/>
                      <a:pt x="54" y="633"/>
                      <a:pt x="63" y="482"/>
                    </a:cubicBezTo>
                    <a:cubicBezTo>
                      <a:pt x="81" y="303"/>
                      <a:pt x="188" y="160"/>
                      <a:pt x="313" y="44"/>
                    </a:cubicBezTo>
                    <a:cubicBezTo>
                      <a:pt x="334" y="31"/>
                      <a:pt x="317" y="0"/>
                      <a:pt x="295"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5"/>
              <p:cNvSpPr/>
              <p:nvPr/>
            </p:nvSpPr>
            <p:spPr>
              <a:xfrm>
                <a:off x="1261454" y="2222157"/>
                <a:ext cx="102215" cy="47267"/>
              </a:xfrm>
              <a:custGeom>
                <a:avLst/>
                <a:gdLst/>
                <a:ahLst/>
                <a:cxnLst/>
                <a:rect l="l" t="t" r="r" b="b"/>
                <a:pathLst>
                  <a:path w="1291" h="597" extrusionOk="0">
                    <a:moveTo>
                      <a:pt x="93" y="0"/>
                    </a:moveTo>
                    <a:cubicBezTo>
                      <a:pt x="81" y="0"/>
                      <a:pt x="69" y="6"/>
                      <a:pt x="63" y="20"/>
                    </a:cubicBezTo>
                    <a:cubicBezTo>
                      <a:pt x="0" y="207"/>
                      <a:pt x="107" y="403"/>
                      <a:pt x="268" y="502"/>
                    </a:cubicBezTo>
                    <a:cubicBezTo>
                      <a:pt x="393" y="573"/>
                      <a:pt x="537" y="597"/>
                      <a:pt x="678" y="597"/>
                    </a:cubicBezTo>
                    <a:cubicBezTo>
                      <a:pt x="748" y="597"/>
                      <a:pt x="818" y="591"/>
                      <a:pt x="883" y="582"/>
                    </a:cubicBezTo>
                    <a:cubicBezTo>
                      <a:pt x="1017" y="564"/>
                      <a:pt x="1142" y="537"/>
                      <a:pt x="1258" y="493"/>
                    </a:cubicBezTo>
                    <a:cubicBezTo>
                      <a:pt x="1291" y="484"/>
                      <a:pt x="1286" y="438"/>
                      <a:pt x="1257" y="438"/>
                    </a:cubicBezTo>
                    <a:cubicBezTo>
                      <a:pt x="1254" y="438"/>
                      <a:pt x="1252" y="438"/>
                      <a:pt x="1249" y="439"/>
                    </a:cubicBezTo>
                    <a:cubicBezTo>
                      <a:pt x="1124" y="484"/>
                      <a:pt x="999" y="510"/>
                      <a:pt x="865" y="528"/>
                    </a:cubicBezTo>
                    <a:cubicBezTo>
                      <a:pt x="803" y="533"/>
                      <a:pt x="738" y="537"/>
                      <a:pt x="675" y="537"/>
                    </a:cubicBezTo>
                    <a:cubicBezTo>
                      <a:pt x="611" y="537"/>
                      <a:pt x="549" y="533"/>
                      <a:pt x="491" y="519"/>
                    </a:cubicBezTo>
                    <a:cubicBezTo>
                      <a:pt x="375" y="493"/>
                      <a:pt x="268" y="448"/>
                      <a:pt x="187" y="359"/>
                    </a:cubicBezTo>
                    <a:cubicBezTo>
                      <a:pt x="116" y="270"/>
                      <a:pt x="80" y="145"/>
                      <a:pt x="125" y="38"/>
                    </a:cubicBezTo>
                    <a:cubicBezTo>
                      <a:pt x="130" y="16"/>
                      <a:pt x="112" y="0"/>
                      <a:pt x="93"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5"/>
              <p:cNvSpPr/>
              <p:nvPr/>
            </p:nvSpPr>
            <p:spPr>
              <a:xfrm>
                <a:off x="1287343" y="2236091"/>
                <a:ext cx="79808" cy="17498"/>
              </a:xfrm>
              <a:custGeom>
                <a:avLst/>
                <a:gdLst/>
                <a:ahLst/>
                <a:cxnLst/>
                <a:rect l="l" t="t" r="r" b="b"/>
                <a:pathLst>
                  <a:path w="1008" h="221" extrusionOk="0">
                    <a:moveTo>
                      <a:pt x="963" y="1"/>
                    </a:moveTo>
                    <a:cubicBezTo>
                      <a:pt x="959" y="1"/>
                      <a:pt x="954" y="2"/>
                      <a:pt x="949" y="4"/>
                    </a:cubicBezTo>
                    <a:cubicBezTo>
                      <a:pt x="815" y="94"/>
                      <a:pt x="654" y="156"/>
                      <a:pt x="485" y="165"/>
                    </a:cubicBezTo>
                    <a:cubicBezTo>
                      <a:pt x="460" y="167"/>
                      <a:pt x="434" y="168"/>
                      <a:pt x="407" y="168"/>
                    </a:cubicBezTo>
                    <a:cubicBezTo>
                      <a:pt x="280" y="168"/>
                      <a:pt x="138" y="145"/>
                      <a:pt x="57" y="49"/>
                    </a:cubicBezTo>
                    <a:cubicBezTo>
                      <a:pt x="50" y="42"/>
                      <a:pt x="43" y="40"/>
                      <a:pt x="36" y="40"/>
                    </a:cubicBezTo>
                    <a:cubicBezTo>
                      <a:pt x="16" y="40"/>
                      <a:pt x="1" y="65"/>
                      <a:pt x="21" y="85"/>
                    </a:cubicBezTo>
                    <a:cubicBezTo>
                      <a:pt x="103" y="196"/>
                      <a:pt x="259" y="221"/>
                      <a:pt x="396" y="221"/>
                    </a:cubicBezTo>
                    <a:cubicBezTo>
                      <a:pt x="424" y="221"/>
                      <a:pt x="451" y="220"/>
                      <a:pt x="476" y="219"/>
                    </a:cubicBezTo>
                    <a:cubicBezTo>
                      <a:pt x="654" y="210"/>
                      <a:pt x="833" y="156"/>
                      <a:pt x="984" y="58"/>
                    </a:cubicBezTo>
                    <a:cubicBezTo>
                      <a:pt x="1007" y="43"/>
                      <a:pt x="991" y="1"/>
                      <a:pt x="963"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5"/>
              <p:cNvSpPr/>
              <p:nvPr/>
            </p:nvSpPr>
            <p:spPr>
              <a:xfrm>
                <a:off x="953473" y="1872692"/>
                <a:ext cx="326359" cy="326359"/>
              </a:xfrm>
              <a:custGeom>
                <a:avLst/>
                <a:gdLst/>
                <a:ahLst/>
                <a:cxnLst/>
                <a:rect l="l" t="t" r="r" b="b"/>
                <a:pathLst>
                  <a:path w="4122" h="4122" extrusionOk="0">
                    <a:moveTo>
                      <a:pt x="2061" y="0"/>
                    </a:moveTo>
                    <a:cubicBezTo>
                      <a:pt x="919" y="0"/>
                      <a:pt x="0" y="919"/>
                      <a:pt x="0" y="2061"/>
                    </a:cubicBezTo>
                    <a:cubicBezTo>
                      <a:pt x="0" y="3203"/>
                      <a:pt x="919" y="4122"/>
                      <a:pt x="2061" y="4122"/>
                    </a:cubicBezTo>
                    <a:cubicBezTo>
                      <a:pt x="3203" y="4122"/>
                      <a:pt x="4122" y="3203"/>
                      <a:pt x="4122" y="2061"/>
                    </a:cubicBezTo>
                    <a:cubicBezTo>
                      <a:pt x="4122" y="919"/>
                      <a:pt x="3203" y="0"/>
                      <a:pt x="2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5"/>
              <p:cNvSpPr/>
              <p:nvPr/>
            </p:nvSpPr>
            <p:spPr>
              <a:xfrm>
                <a:off x="966853" y="1886072"/>
                <a:ext cx="299598" cy="299598"/>
              </a:xfrm>
              <a:custGeom>
                <a:avLst/>
                <a:gdLst/>
                <a:ahLst/>
                <a:cxnLst/>
                <a:rect l="l" t="t" r="r" b="b"/>
                <a:pathLst>
                  <a:path w="3784" h="3784" extrusionOk="0">
                    <a:moveTo>
                      <a:pt x="1892" y="1"/>
                    </a:moveTo>
                    <a:cubicBezTo>
                      <a:pt x="1063" y="1"/>
                      <a:pt x="358" y="527"/>
                      <a:pt x="108" y="1267"/>
                    </a:cubicBezTo>
                    <a:cubicBezTo>
                      <a:pt x="37" y="1464"/>
                      <a:pt x="1" y="1678"/>
                      <a:pt x="1" y="1892"/>
                    </a:cubicBezTo>
                    <a:cubicBezTo>
                      <a:pt x="1" y="2936"/>
                      <a:pt x="848" y="3783"/>
                      <a:pt x="1892" y="3783"/>
                    </a:cubicBezTo>
                    <a:cubicBezTo>
                      <a:pt x="2936" y="3783"/>
                      <a:pt x="3784" y="2936"/>
                      <a:pt x="3784" y="1892"/>
                    </a:cubicBezTo>
                    <a:cubicBezTo>
                      <a:pt x="3784" y="1749"/>
                      <a:pt x="3766" y="1606"/>
                      <a:pt x="3739" y="1473"/>
                    </a:cubicBezTo>
                    <a:cubicBezTo>
                      <a:pt x="3543" y="625"/>
                      <a:pt x="2793" y="1"/>
                      <a:pt x="1892"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5"/>
              <p:cNvSpPr/>
              <p:nvPr/>
            </p:nvSpPr>
            <p:spPr>
              <a:xfrm>
                <a:off x="997255" y="1908082"/>
                <a:ext cx="239504" cy="207201"/>
              </a:xfrm>
              <a:custGeom>
                <a:avLst/>
                <a:gdLst/>
                <a:ahLst/>
                <a:cxnLst/>
                <a:rect l="l" t="t" r="r" b="b"/>
                <a:pathLst>
                  <a:path w="3025" h="2617" extrusionOk="0">
                    <a:moveTo>
                      <a:pt x="994" y="0"/>
                    </a:moveTo>
                    <a:cubicBezTo>
                      <a:pt x="972" y="0"/>
                      <a:pt x="950" y="3"/>
                      <a:pt x="928" y="8"/>
                    </a:cubicBezTo>
                    <a:cubicBezTo>
                      <a:pt x="777" y="44"/>
                      <a:pt x="679" y="195"/>
                      <a:pt x="625" y="338"/>
                    </a:cubicBezTo>
                    <a:cubicBezTo>
                      <a:pt x="580" y="490"/>
                      <a:pt x="554" y="650"/>
                      <a:pt x="464" y="775"/>
                    </a:cubicBezTo>
                    <a:cubicBezTo>
                      <a:pt x="384" y="900"/>
                      <a:pt x="250" y="972"/>
                      <a:pt x="152" y="1079"/>
                    </a:cubicBezTo>
                    <a:cubicBezTo>
                      <a:pt x="108" y="1132"/>
                      <a:pt x="63" y="1186"/>
                      <a:pt x="45" y="1257"/>
                    </a:cubicBezTo>
                    <a:cubicBezTo>
                      <a:pt x="1" y="1373"/>
                      <a:pt x="45" y="1462"/>
                      <a:pt x="72" y="1578"/>
                    </a:cubicBezTo>
                    <a:cubicBezTo>
                      <a:pt x="108" y="1712"/>
                      <a:pt x="152" y="1855"/>
                      <a:pt x="233" y="1971"/>
                    </a:cubicBezTo>
                    <a:cubicBezTo>
                      <a:pt x="312" y="2099"/>
                      <a:pt x="457" y="2198"/>
                      <a:pt x="602" y="2198"/>
                    </a:cubicBezTo>
                    <a:cubicBezTo>
                      <a:pt x="618" y="2198"/>
                      <a:pt x="635" y="2197"/>
                      <a:pt x="652" y="2194"/>
                    </a:cubicBezTo>
                    <a:cubicBezTo>
                      <a:pt x="713" y="2186"/>
                      <a:pt x="775" y="2165"/>
                      <a:pt x="836" y="2165"/>
                    </a:cubicBezTo>
                    <a:cubicBezTo>
                      <a:pt x="846" y="2165"/>
                      <a:pt x="856" y="2166"/>
                      <a:pt x="866" y="2167"/>
                    </a:cubicBezTo>
                    <a:cubicBezTo>
                      <a:pt x="982" y="2176"/>
                      <a:pt x="1062" y="2265"/>
                      <a:pt x="1125" y="2354"/>
                    </a:cubicBezTo>
                    <a:cubicBezTo>
                      <a:pt x="1187" y="2444"/>
                      <a:pt x="1250" y="2542"/>
                      <a:pt x="1348" y="2586"/>
                    </a:cubicBezTo>
                    <a:cubicBezTo>
                      <a:pt x="1393" y="2608"/>
                      <a:pt x="1440" y="2617"/>
                      <a:pt x="1487" y="2617"/>
                    </a:cubicBezTo>
                    <a:cubicBezTo>
                      <a:pt x="1598" y="2617"/>
                      <a:pt x="1709" y="2566"/>
                      <a:pt x="1803" y="2497"/>
                    </a:cubicBezTo>
                    <a:cubicBezTo>
                      <a:pt x="1936" y="2399"/>
                      <a:pt x="2044" y="2274"/>
                      <a:pt x="2186" y="2203"/>
                    </a:cubicBezTo>
                    <a:cubicBezTo>
                      <a:pt x="2374" y="2113"/>
                      <a:pt x="2606" y="2122"/>
                      <a:pt x="2775" y="1997"/>
                    </a:cubicBezTo>
                    <a:cubicBezTo>
                      <a:pt x="2971" y="1855"/>
                      <a:pt x="3025" y="1587"/>
                      <a:pt x="3016" y="1346"/>
                    </a:cubicBezTo>
                    <a:cubicBezTo>
                      <a:pt x="3007" y="1123"/>
                      <a:pt x="2953" y="900"/>
                      <a:pt x="2846" y="713"/>
                    </a:cubicBezTo>
                    <a:cubicBezTo>
                      <a:pt x="2730" y="525"/>
                      <a:pt x="2552" y="365"/>
                      <a:pt x="2329" y="311"/>
                    </a:cubicBezTo>
                    <a:cubicBezTo>
                      <a:pt x="2255" y="294"/>
                      <a:pt x="2179" y="289"/>
                      <a:pt x="2101" y="289"/>
                    </a:cubicBezTo>
                    <a:cubicBezTo>
                      <a:pt x="2011" y="289"/>
                      <a:pt x="1918" y="295"/>
                      <a:pt x="1827" y="295"/>
                    </a:cubicBezTo>
                    <a:cubicBezTo>
                      <a:pt x="1721" y="295"/>
                      <a:pt x="1617" y="287"/>
                      <a:pt x="1517" y="249"/>
                    </a:cubicBezTo>
                    <a:cubicBezTo>
                      <a:pt x="1419" y="204"/>
                      <a:pt x="1330" y="133"/>
                      <a:pt x="1241" y="79"/>
                    </a:cubicBezTo>
                    <a:cubicBezTo>
                      <a:pt x="1163" y="37"/>
                      <a:pt x="1079" y="0"/>
                      <a:pt x="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5"/>
              <p:cNvSpPr/>
              <p:nvPr/>
            </p:nvSpPr>
            <p:spPr>
              <a:xfrm>
                <a:off x="991634" y="1956694"/>
                <a:ext cx="233883" cy="208468"/>
              </a:xfrm>
              <a:custGeom>
                <a:avLst/>
                <a:gdLst/>
                <a:ahLst/>
                <a:cxnLst/>
                <a:rect l="l" t="t" r="r" b="b"/>
                <a:pathLst>
                  <a:path w="2954" h="2633" extrusionOk="0">
                    <a:moveTo>
                      <a:pt x="1990" y="0"/>
                    </a:moveTo>
                    <a:cubicBezTo>
                      <a:pt x="1984" y="0"/>
                      <a:pt x="1978" y="0"/>
                      <a:pt x="1972" y="1"/>
                    </a:cubicBezTo>
                    <a:cubicBezTo>
                      <a:pt x="2115" y="108"/>
                      <a:pt x="2275" y="224"/>
                      <a:pt x="2382" y="366"/>
                    </a:cubicBezTo>
                    <a:cubicBezTo>
                      <a:pt x="2454" y="474"/>
                      <a:pt x="2516" y="607"/>
                      <a:pt x="2471" y="723"/>
                    </a:cubicBezTo>
                    <a:cubicBezTo>
                      <a:pt x="2418" y="848"/>
                      <a:pt x="2284" y="893"/>
                      <a:pt x="2159" y="911"/>
                    </a:cubicBezTo>
                    <a:cubicBezTo>
                      <a:pt x="2025" y="928"/>
                      <a:pt x="1891" y="928"/>
                      <a:pt x="1784" y="1000"/>
                    </a:cubicBezTo>
                    <a:cubicBezTo>
                      <a:pt x="1660" y="1071"/>
                      <a:pt x="1597" y="1214"/>
                      <a:pt x="1544" y="1348"/>
                    </a:cubicBezTo>
                    <a:cubicBezTo>
                      <a:pt x="1490" y="1491"/>
                      <a:pt x="1437" y="1633"/>
                      <a:pt x="1329" y="1722"/>
                    </a:cubicBezTo>
                    <a:cubicBezTo>
                      <a:pt x="1257" y="1779"/>
                      <a:pt x="1164" y="1813"/>
                      <a:pt x="1074" y="1813"/>
                    </a:cubicBezTo>
                    <a:cubicBezTo>
                      <a:pt x="1064" y="1813"/>
                      <a:pt x="1054" y="1813"/>
                      <a:pt x="1044" y="1812"/>
                    </a:cubicBezTo>
                    <a:cubicBezTo>
                      <a:pt x="946" y="1803"/>
                      <a:pt x="848" y="1758"/>
                      <a:pt x="785" y="1678"/>
                    </a:cubicBezTo>
                    <a:cubicBezTo>
                      <a:pt x="732" y="1624"/>
                      <a:pt x="696" y="1544"/>
                      <a:pt x="723" y="1473"/>
                    </a:cubicBezTo>
                    <a:cubicBezTo>
                      <a:pt x="743" y="1411"/>
                      <a:pt x="812" y="1386"/>
                      <a:pt x="874" y="1386"/>
                    </a:cubicBezTo>
                    <a:cubicBezTo>
                      <a:pt x="893" y="1386"/>
                      <a:pt x="912" y="1388"/>
                      <a:pt x="928" y="1392"/>
                    </a:cubicBezTo>
                    <a:cubicBezTo>
                      <a:pt x="960" y="1401"/>
                      <a:pt x="992" y="1405"/>
                      <a:pt x="1024" y="1405"/>
                    </a:cubicBezTo>
                    <a:cubicBezTo>
                      <a:pt x="1223" y="1405"/>
                      <a:pt x="1411" y="1246"/>
                      <a:pt x="1472" y="1053"/>
                    </a:cubicBezTo>
                    <a:cubicBezTo>
                      <a:pt x="1544" y="830"/>
                      <a:pt x="1463" y="581"/>
                      <a:pt x="1321" y="402"/>
                    </a:cubicBezTo>
                    <a:cubicBezTo>
                      <a:pt x="1249" y="313"/>
                      <a:pt x="1169" y="233"/>
                      <a:pt x="1080" y="188"/>
                    </a:cubicBezTo>
                    <a:cubicBezTo>
                      <a:pt x="989" y="141"/>
                      <a:pt x="889" y="119"/>
                      <a:pt x="790" y="119"/>
                    </a:cubicBezTo>
                    <a:cubicBezTo>
                      <a:pt x="645" y="119"/>
                      <a:pt x="500" y="166"/>
                      <a:pt x="384" y="250"/>
                    </a:cubicBezTo>
                    <a:cubicBezTo>
                      <a:pt x="188" y="393"/>
                      <a:pt x="63" y="625"/>
                      <a:pt x="36" y="866"/>
                    </a:cubicBezTo>
                    <a:cubicBezTo>
                      <a:pt x="0" y="1116"/>
                      <a:pt x="54" y="1357"/>
                      <a:pt x="143" y="1589"/>
                    </a:cubicBezTo>
                    <a:cubicBezTo>
                      <a:pt x="312" y="1999"/>
                      <a:pt x="643" y="2365"/>
                      <a:pt x="1062" y="2525"/>
                    </a:cubicBezTo>
                    <a:cubicBezTo>
                      <a:pt x="1236" y="2596"/>
                      <a:pt x="1425" y="2632"/>
                      <a:pt x="1612" y="2632"/>
                    </a:cubicBezTo>
                    <a:cubicBezTo>
                      <a:pt x="1875" y="2632"/>
                      <a:pt x="2137" y="2560"/>
                      <a:pt x="2355" y="2409"/>
                    </a:cubicBezTo>
                    <a:cubicBezTo>
                      <a:pt x="2748" y="2133"/>
                      <a:pt x="2953" y="1624"/>
                      <a:pt x="2908" y="1143"/>
                    </a:cubicBezTo>
                    <a:cubicBezTo>
                      <a:pt x="2882" y="866"/>
                      <a:pt x="2775" y="598"/>
                      <a:pt x="2614" y="375"/>
                    </a:cubicBezTo>
                    <a:cubicBezTo>
                      <a:pt x="2466" y="175"/>
                      <a:pt x="2242" y="0"/>
                      <a:pt x="1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5"/>
              <p:cNvSpPr/>
              <p:nvPr/>
            </p:nvSpPr>
            <p:spPr>
              <a:xfrm>
                <a:off x="1042463" y="1989312"/>
                <a:ext cx="48851" cy="42675"/>
              </a:xfrm>
              <a:custGeom>
                <a:avLst/>
                <a:gdLst/>
                <a:ahLst/>
                <a:cxnLst/>
                <a:rect l="l" t="t" r="r" b="b"/>
                <a:pathLst>
                  <a:path w="617" h="539" extrusionOk="0">
                    <a:moveTo>
                      <a:pt x="305" y="1"/>
                    </a:moveTo>
                    <a:cubicBezTo>
                      <a:pt x="260" y="1"/>
                      <a:pt x="213" y="12"/>
                      <a:pt x="170" y="35"/>
                    </a:cubicBezTo>
                    <a:cubicBezTo>
                      <a:pt x="45" y="115"/>
                      <a:pt x="1" y="276"/>
                      <a:pt x="72" y="409"/>
                    </a:cubicBezTo>
                    <a:cubicBezTo>
                      <a:pt x="125" y="492"/>
                      <a:pt x="212" y="539"/>
                      <a:pt x="304" y="539"/>
                    </a:cubicBezTo>
                    <a:cubicBezTo>
                      <a:pt x="352" y="539"/>
                      <a:pt x="401" y="526"/>
                      <a:pt x="447" y="499"/>
                    </a:cubicBezTo>
                    <a:cubicBezTo>
                      <a:pt x="571" y="427"/>
                      <a:pt x="616" y="267"/>
                      <a:pt x="545" y="133"/>
                    </a:cubicBezTo>
                    <a:cubicBezTo>
                      <a:pt x="490" y="48"/>
                      <a:pt x="399"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5"/>
              <p:cNvSpPr/>
              <p:nvPr/>
            </p:nvSpPr>
            <p:spPr>
              <a:xfrm>
                <a:off x="1056556" y="1992717"/>
                <a:ext cx="25574" cy="22565"/>
              </a:xfrm>
              <a:custGeom>
                <a:avLst/>
                <a:gdLst/>
                <a:ahLst/>
                <a:cxnLst/>
                <a:rect l="l" t="t" r="r" b="b"/>
                <a:pathLst>
                  <a:path w="323" h="285" extrusionOk="0">
                    <a:moveTo>
                      <a:pt x="159" y="1"/>
                    </a:moveTo>
                    <a:cubicBezTo>
                      <a:pt x="135" y="1"/>
                      <a:pt x="111" y="7"/>
                      <a:pt x="90" y="19"/>
                    </a:cubicBezTo>
                    <a:cubicBezTo>
                      <a:pt x="19" y="63"/>
                      <a:pt x="1" y="143"/>
                      <a:pt x="37" y="215"/>
                    </a:cubicBezTo>
                    <a:cubicBezTo>
                      <a:pt x="61" y="258"/>
                      <a:pt x="112" y="284"/>
                      <a:pt x="164" y="284"/>
                    </a:cubicBezTo>
                    <a:cubicBezTo>
                      <a:pt x="188" y="284"/>
                      <a:pt x="211" y="279"/>
                      <a:pt x="233" y="268"/>
                    </a:cubicBezTo>
                    <a:cubicBezTo>
                      <a:pt x="295" y="224"/>
                      <a:pt x="322" y="143"/>
                      <a:pt x="278" y="72"/>
                    </a:cubicBezTo>
                    <a:cubicBezTo>
                      <a:pt x="254" y="24"/>
                      <a:pt x="206" y="1"/>
                      <a:pt x="159" y="1"/>
                    </a:cubicBezTo>
                    <a:close/>
                  </a:path>
                </a:pathLst>
              </a:custGeom>
              <a:solidFill>
                <a:srgbClr val="F54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5"/>
              <p:cNvSpPr/>
              <p:nvPr/>
            </p:nvSpPr>
            <p:spPr>
              <a:xfrm>
                <a:off x="1057981" y="2008710"/>
                <a:ext cx="10689" cy="9105"/>
              </a:xfrm>
              <a:custGeom>
                <a:avLst/>
                <a:gdLst/>
                <a:ahLst/>
                <a:cxnLst/>
                <a:rect l="l" t="t" r="r" b="b"/>
                <a:pathLst>
                  <a:path w="135" h="115" extrusionOk="0">
                    <a:moveTo>
                      <a:pt x="62" y="1"/>
                    </a:moveTo>
                    <a:cubicBezTo>
                      <a:pt x="54" y="1"/>
                      <a:pt x="45" y="2"/>
                      <a:pt x="36" y="4"/>
                    </a:cubicBezTo>
                    <a:cubicBezTo>
                      <a:pt x="10" y="22"/>
                      <a:pt x="1" y="57"/>
                      <a:pt x="19" y="84"/>
                    </a:cubicBezTo>
                    <a:cubicBezTo>
                      <a:pt x="32" y="104"/>
                      <a:pt x="55" y="114"/>
                      <a:pt x="78" y="114"/>
                    </a:cubicBezTo>
                    <a:cubicBezTo>
                      <a:pt x="85" y="114"/>
                      <a:pt x="92" y="113"/>
                      <a:pt x="99" y="111"/>
                    </a:cubicBezTo>
                    <a:cubicBezTo>
                      <a:pt x="126" y="93"/>
                      <a:pt x="135" y="57"/>
                      <a:pt x="117" y="31"/>
                    </a:cubicBezTo>
                    <a:cubicBezTo>
                      <a:pt x="103" y="11"/>
                      <a:pt x="85"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5"/>
              <p:cNvSpPr/>
              <p:nvPr/>
            </p:nvSpPr>
            <p:spPr>
              <a:xfrm>
                <a:off x="1084820" y="2050987"/>
                <a:ext cx="70703" cy="98573"/>
              </a:xfrm>
              <a:custGeom>
                <a:avLst/>
                <a:gdLst/>
                <a:ahLst/>
                <a:cxnLst/>
                <a:rect l="l" t="t" r="r" b="b"/>
                <a:pathLst>
                  <a:path w="893" h="1245" extrusionOk="0">
                    <a:moveTo>
                      <a:pt x="44" y="0"/>
                    </a:moveTo>
                    <a:cubicBezTo>
                      <a:pt x="33" y="0"/>
                      <a:pt x="21" y="2"/>
                      <a:pt x="10" y="5"/>
                    </a:cubicBezTo>
                    <a:cubicBezTo>
                      <a:pt x="45" y="50"/>
                      <a:pt x="45" y="112"/>
                      <a:pt x="36" y="166"/>
                    </a:cubicBezTo>
                    <a:cubicBezTo>
                      <a:pt x="28" y="219"/>
                      <a:pt x="10" y="273"/>
                      <a:pt x="10" y="326"/>
                    </a:cubicBezTo>
                    <a:cubicBezTo>
                      <a:pt x="1" y="433"/>
                      <a:pt x="63" y="540"/>
                      <a:pt x="152" y="585"/>
                    </a:cubicBezTo>
                    <a:cubicBezTo>
                      <a:pt x="188" y="612"/>
                      <a:pt x="224" y="621"/>
                      <a:pt x="251" y="639"/>
                    </a:cubicBezTo>
                    <a:cubicBezTo>
                      <a:pt x="286" y="656"/>
                      <a:pt x="313" y="683"/>
                      <a:pt x="331" y="719"/>
                    </a:cubicBezTo>
                    <a:cubicBezTo>
                      <a:pt x="340" y="754"/>
                      <a:pt x="331" y="799"/>
                      <a:pt x="313" y="835"/>
                    </a:cubicBezTo>
                    <a:cubicBezTo>
                      <a:pt x="295" y="879"/>
                      <a:pt x="277" y="906"/>
                      <a:pt x="260" y="951"/>
                    </a:cubicBezTo>
                    <a:cubicBezTo>
                      <a:pt x="233" y="1049"/>
                      <a:pt x="286" y="1156"/>
                      <a:pt x="384" y="1209"/>
                    </a:cubicBezTo>
                    <a:cubicBezTo>
                      <a:pt x="432" y="1233"/>
                      <a:pt x="484" y="1245"/>
                      <a:pt x="537" y="1245"/>
                    </a:cubicBezTo>
                    <a:cubicBezTo>
                      <a:pt x="603" y="1245"/>
                      <a:pt x="669" y="1226"/>
                      <a:pt x="723" y="1192"/>
                    </a:cubicBezTo>
                    <a:cubicBezTo>
                      <a:pt x="822" y="1129"/>
                      <a:pt x="893" y="1013"/>
                      <a:pt x="893" y="897"/>
                    </a:cubicBezTo>
                    <a:cubicBezTo>
                      <a:pt x="893" y="781"/>
                      <a:pt x="822" y="656"/>
                      <a:pt x="723" y="603"/>
                    </a:cubicBezTo>
                    <a:cubicBezTo>
                      <a:pt x="661" y="558"/>
                      <a:pt x="590" y="540"/>
                      <a:pt x="518" y="523"/>
                    </a:cubicBezTo>
                    <a:cubicBezTo>
                      <a:pt x="447" y="496"/>
                      <a:pt x="384" y="469"/>
                      <a:pt x="331" y="415"/>
                    </a:cubicBezTo>
                    <a:cubicBezTo>
                      <a:pt x="295" y="371"/>
                      <a:pt x="268" y="308"/>
                      <a:pt x="251" y="246"/>
                    </a:cubicBezTo>
                    <a:cubicBezTo>
                      <a:pt x="233" y="184"/>
                      <a:pt x="215" y="121"/>
                      <a:pt x="179" y="68"/>
                    </a:cubicBezTo>
                    <a:cubicBezTo>
                      <a:pt x="150" y="31"/>
                      <a:pt x="97"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5"/>
              <p:cNvSpPr/>
              <p:nvPr/>
            </p:nvSpPr>
            <p:spPr>
              <a:xfrm>
                <a:off x="1071440" y="1941572"/>
                <a:ext cx="119396" cy="143386"/>
              </a:xfrm>
              <a:custGeom>
                <a:avLst/>
                <a:gdLst/>
                <a:ahLst/>
                <a:cxnLst/>
                <a:rect l="l" t="t" r="r" b="b"/>
                <a:pathLst>
                  <a:path w="1508" h="1811" extrusionOk="0">
                    <a:moveTo>
                      <a:pt x="135" y="0"/>
                    </a:moveTo>
                    <a:cubicBezTo>
                      <a:pt x="106" y="0"/>
                      <a:pt x="78" y="37"/>
                      <a:pt x="63" y="67"/>
                    </a:cubicBezTo>
                    <a:cubicBezTo>
                      <a:pt x="9" y="174"/>
                      <a:pt x="0" y="308"/>
                      <a:pt x="36" y="424"/>
                    </a:cubicBezTo>
                    <a:cubicBezTo>
                      <a:pt x="72" y="540"/>
                      <a:pt x="152" y="647"/>
                      <a:pt x="259" y="709"/>
                    </a:cubicBezTo>
                    <a:cubicBezTo>
                      <a:pt x="321" y="745"/>
                      <a:pt x="384" y="763"/>
                      <a:pt x="455" y="798"/>
                    </a:cubicBezTo>
                    <a:cubicBezTo>
                      <a:pt x="518" y="825"/>
                      <a:pt x="580" y="861"/>
                      <a:pt x="616" y="923"/>
                    </a:cubicBezTo>
                    <a:cubicBezTo>
                      <a:pt x="660" y="986"/>
                      <a:pt x="669" y="1066"/>
                      <a:pt x="660" y="1146"/>
                    </a:cubicBezTo>
                    <a:cubicBezTo>
                      <a:pt x="660" y="1227"/>
                      <a:pt x="643" y="1298"/>
                      <a:pt x="643" y="1378"/>
                    </a:cubicBezTo>
                    <a:cubicBezTo>
                      <a:pt x="643" y="1566"/>
                      <a:pt x="732" y="1762"/>
                      <a:pt x="919" y="1797"/>
                    </a:cubicBezTo>
                    <a:cubicBezTo>
                      <a:pt x="953" y="1806"/>
                      <a:pt x="988" y="1811"/>
                      <a:pt x="1022" y="1811"/>
                    </a:cubicBezTo>
                    <a:cubicBezTo>
                      <a:pt x="1158" y="1811"/>
                      <a:pt x="1289" y="1744"/>
                      <a:pt x="1374" y="1637"/>
                    </a:cubicBezTo>
                    <a:cubicBezTo>
                      <a:pt x="1481" y="1503"/>
                      <a:pt x="1508" y="1307"/>
                      <a:pt x="1446" y="1146"/>
                    </a:cubicBezTo>
                    <a:cubicBezTo>
                      <a:pt x="1392" y="986"/>
                      <a:pt x="1267" y="861"/>
                      <a:pt x="1107" y="789"/>
                    </a:cubicBezTo>
                    <a:cubicBezTo>
                      <a:pt x="1008" y="745"/>
                      <a:pt x="892" y="727"/>
                      <a:pt x="785" y="700"/>
                    </a:cubicBezTo>
                    <a:cubicBezTo>
                      <a:pt x="678" y="682"/>
                      <a:pt x="571" y="647"/>
                      <a:pt x="491" y="566"/>
                    </a:cubicBezTo>
                    <a:cubicBezTo>
                      <a:pt x="411" y="495"/>
                      <a:pt x="357" y="379"/>
                      <a:pt x="393" y="272"/>
                    </a:cubicBezTo>
                    <a:cubicBezTo>
                      <a:pt x="402" y="254"/>
                      <a:pt x="411" y="227"/>
                      <a:pt x="411" y="210"/>
                    </a:cubicBezTo>
                    <a:cubicBezTo>
                      <a:pt x="411" y="183"/>
                      <a:pt x="402" y="165"/>
                      <a:pt x="384" y="156"/>
                    </a:cubicBezTo>
                    <a:cubicBezTo>
                      <a:pt x="378" y="152"/>
                      <a:pt x="372" y="150"/>
                      <a:pt x="365" y="150"/>
                    </a:cubicBezTo>
                    <a:cubicBezTo>
                      <a:pt x="342" y="150"/>
                      <a:pt x="318" y="173"/>
                      <a:pt x="304" y="201"/>
                    </a:cubicBezTo>
                    <a:cubicBezTo>
                      <a:pt x="277" y="254"/>
                      <a:pt x="259" y="326"/>
                      <a:pt x="268" y="388"/>
                    </a:cubicBezTo>
                    <a:cubicBezTo>
                      <a:pt x="250" y="281"/>
                      <a:pt x="223" y="183"/>
                      <a:pt x="197" y="76"/>
                    </a:cubicBezTo>
                    <a:cubicBezTo>
                      <a:pt x="188" y="49"/>
                      <a:pt x="179" y="13"/>
                      <a:pt x="152" y="4"/>
                    </a:cubicBezTo>
                    <a:cubicBezTo>
                      <a:pt x="146" y="2"/>
                      <a:pt x="141" y="0"/>
                      <a:pt x="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5"/>
              <p:cNvSpPr/>
              <p:nvPr/>
            </p:nvSpPr>
            <p:spPr>
              <a:xfrm>
                <a:off x="1106988" y="2078143"/>
                <a:ext cx="47822" cy="72287"/>
              </a:xfrm>
              <a:custGeom>
                <a:avLst/>
                <a:gdLst/>
                <a:ahLst/>
                <a:cxnLst/>
                <a:rect l="l" t="t" r="r" b="b"/>
                <a:pathLst>
                  <a:path w="604" h="913" extrusionOk="0">
                    <a:moveTo>
                      <a:pt x="18" y="0"/>
                    </a:moveTo>
                    <a:cubicBezTo>
                      <a:pt x="9" y="0"/>
                      <a:pt x="1" y="8"/>
                      <a:pt x="6" y="19"/>
                    </a:cubicBezTo>
                    <a:cubicBezTo>
                      <a:pt x="42" y="117"/>
                      <a:pt x="140" y="171"/>
                      <a:pt x="238" y="197"/>
                    </a:cubicBezTo>
                    <a:cubicBezTo>
                      <a:pt x="301" y="215"/>
                      <a:pt x="372" y="233"/>
                      <a:pt x="426" y="269"/>
                    </a:cubicBezTo>
                    <a:cubicBezTo>
                      <a:pt x="479" y="304"/>
                      <a:pt x="515" y="349"/>
                      <a:pt x="542" y="411"/>
                    </a:cubicBezTo>
                    <a:cubicBezTo>
                      <a:pt x="586" y="527"/>
                      <a:pt x="559" y="661"/>
                      <a:pt x="479" y="759"/>
                    </a:cubicBezTo>
                    <a:cubicBezTo>
                      <a:pt x="407" y="848"/>
                      <a:pt x="291" y="886"/>
                      <a:pt x="177" y="886"/>
                    </a:cubicBezTo>
                    <a:cubicBezTo>
                      <a:pt x="165" y="886"/>
                      <a:pt x="152" y="885"/>
                      <a:pt x="140" y="884"/>
                    </a:cubicBezTo>
                    <a:cubicBezTo>
                      <a:pt x="122" y="884"/>
                      <a:pt x="122" y="911"/>
                      <a:pt x="140" y="911"/>
                    </a:cubicBezTo>
                    <a:cubicBezTo>
                      <a:pt x="154" y="912"/>
                      <a:pt x="168" y="913"/>
                      <a:pt x="183" y="913"/>
                    </a:cubicBezTo>
                    <a:cubicBezTo>
                      <a:pt x="364" y="913"/>
                      <a:pt x="536" y="808"/>
                      <a:pt x="577" y="626"/>
                    </a:cubicBezTo>
                    <a:cubicBezTo>
                      <a:pt x="604" y="536"/>
                      <a:pt x="595" y="438"/>
                      <a:pt x="550" y="358"/>
                    </a:cubicBezTo>
                    <a:cubicBezTo>
                      <a:pt x="497" y="278"/>
                      <a:pt x="426" y="224"/>
                      <a:pt x="327" y="197"/>
                    </a:cubicBezTo>
                    <a:cubicBezTo>
                      <a:pt x="220" y="162"/>
                      <a:pt x="78" y="135"/>
                      <a:pt x="33" y="10"/>
                    </a:cubicBezTo>
                    <a:cubicBezTo>
                      <a:pt x="30" y="3"/>
                      <a:pt x="24" y="0"/>
                      <a:pt x="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5"/>
              <p:cNvSpPr/>
              <p:nvPr/>
            </p:nvSpPr>
            <p:spPr>
              <a:xfrm>
                <a:off x="1092896" y="2094374"/>
                <a:ext cx="19556" cy="43309"/>
              </a:xfrm>
              <a:custGeom>
                <a:avLst/>
                <a:gdLst/>
                <a:ahLst/>
                <a:cxnLst/>
                <a:rect l="l" t="t" r="r" b="b"/>
                <a:pathLst>
                  <a:path w="247" h="547" extrusionOk="0">
                    <a:moveTo>
                      <a:pt x="18" y="0"/>
                    </a:moveTo>
                    <a:cubicBezTo>
                      <a:pt x="8" y="0"/>
                      <a:pt x="0" y="8"/>
                      <a:pt x="6" y="19"/>
                    </a:cubicBezTo>
                    <a:cubicBezTo>
                      <a:pt x="33" y="64"/>
                      <a:pt x="77" y="82"/>
                      <a:pt x="122" y="99"/>
                    </a:cubicBezTo>
                    <a:cubicBezTo>
                      <a:pt x="149" y="117"/>
                      <a:pt x="175" y="126"/>
                      <a:pt x="193" y="153"/>
                    </a:cubicBezTo>
                    <a:cubicBezTo>
                      <a:pt x="211" y="180"/>
                      <a:pt x="211" y="206"/>
                      <a:pt x="193" y="233"/>
                    </a:cubicBezTo>
                    <a:cubicBezTo>
                      <a:pt x="166" y="287"/>
                      <a:pt x="140" y="322"/>
                      <a:pt x="122" y="376"/>
                    </a:cubicBezTo>
                    <a:cubicBezTo>
                      <a:pt x="104" y="430"/>
                      <a:pt x="95" y="483"/>
                      <a:pt x="122" y="537"/>
                    </a:cubicBezTo>
                    <a:cubicBezTo>
                      <a:pt x="122" y="543"/>
                      <a:pt x="126" y="546"/>
                      <a:pt x="131" y="546"/>
                    </a:cubicBezTo>
                    <a:cubicBezTo>
                      <a:pt x="138" y="546"/>
                      <a:pt x="149" y="539"/>
                      <a:pt x="149" y="528"/>
                    </a:cubicBezTo>
                    <a:cubicBezTo>
                      <a:pt x="122" y="465"/>
                      <a:pt x="131" y="403"/>
                      <a:pt x="166" y="349"/>
                    </a:cubicBezTo>
                    <a:cubicBezTo>
                      <a:pt x="184" y="296"/>
                      <a:pt x="229" y="251"/>
                      <a:pt x="238" y="198"/>
                    </a:cubicBezTo>
                    <a:cubicBezTo>
                      <a:pt x="247" y="82"/>
                      <a:pt x="77" y="91"/>
                      <a:pt x="33" y="10"/>
                    </a:cubicBezTo>
                    <a:cubicBezTo>
                      <a:pt x="29" y="3"/>
                      <a:pt x="23" y="0"/>
                      <a:pt x="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5"/>
              <p:cNvSpPr/>
              <p:nvPr/>
            </p:nvSpPr>
            <p:spPr>
              <a:xfrm>
                <a:off x="1122269" y="2048850"/>
                <a:ext cx="11876" cy="27157"/>
              </a:xfrm>
              <a:custGeom>
                <a:avLst/>
                <a:gdLst/>
                <a:ahLst/>
                <a:cxnLst/>
                <a:rect l="l" t="t" r="r" b="b"/>
                <a:pathLst>
                  <a:path w="150" h="343" extrusionOk="0">
                    <a:moveTo>
                      <a:pt x="14" y="1"/>
                    </a:moveTo>
                    <a:cubicBezTo>
                      <a:pt x="7" y="1"/>
                      <a:pt x="1" y="5"/>
                      <a:pt x="1" y="14"/>
                    </a:cubicBezTo>
                    <a:cubicBezTo>
                      <a:pt x="10" y="130"/>
                      <a:pt x="45" y="246"/>
                      <a:pt x="117" y="335"/>
                    </a:cubicBezTo>
                    <a:cubicBezTo>
                      <a:pt x="119" y="341"/>
                      <a:pt x="123" y="343"/>
                      <a:pt x="128" y="343"/>
                    </a:cubicBezTo>
                    <a:cubicBezTo>
                      <a:pt x="138" y="343"/>
                      <a:pt x="150" y="330"/>
                      <a:pt x="143" y="318"/>
                    </a:cubicBezTo>
                    <a:cubicBezTo>
                      <a:pt x="72" y="237"/>
                      <a:pt x="36" y="130"/>
                      <a:pt x="27" y="14"/>
                    </a:cubicBezTo>
                    <a:cubicBezTo>
                      <a:pt x="27" y="5"/>
                      <a:pt x="21" y="1"/>
                      <a:pt x="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5"/>
              <p:cNvSpPr/>
              <p:nvPr/>
            </p:nvSpPr>
            <p:spPr>
              <a:xfrm>
                <a:off x="1178956" y="2021773"/>
                <a:ext cx="12589" cy="43863"/>
              </a:xfrm>
              <a:custGeom>
                <a:avLst/>
                <a:gdLst/>
                <a:ahLst/>
                <a:cxnLst/>
                <a:rect l="l" t="t" r="r" b="b"/>
                <a:pathLst>
                  <a:path w="159" h="554" extrusionOk="0">
                    <a:moveTo>
                      <a:pt x="23" y="1"/>
                    </a:moveTo>
                    <a:cubicBezTo>
                      <a:pt x="12" y="1"/>
                      <a:pt x="1" y="14"/>
                      <a:pt x="7" y="26"/>
                    </a:cubicBezTo>
                    <a:cubicBezTo>
                      <a:pt x="105" y="169"/>
                      <a:pt x="132" y="365"/>
                      <a:pt x="61" y="535"/>
                    </a:cubicBezTo>
                    <a:cubicBezTo>
                      <a:pt x="61" y="546"/>
                      <a:pt x="71" y="553"/>
                      <a:pt x="79" y="553"/>
                    </a:cubicBezTo>
                    <a:cubicBezTo>
                      <a:pt x="84" y="553"/>
                      <a:pt x="88" y="550"/>
                      <a:pt x="88" y="544"/>
                    </a:cubicBezTo>
                    <a:cubicBezTo>
                      <a:pt x="159" y="365"/>
                      <a:pt x="141" y="160"/>
                      <a:pt x="34" y="8"/>
                    </a:cubicBezTo>
                    <a:cubicBezTo>
                      <a:pt x="31" y="3"/>
                      <a:pt x="27"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5"/>
              <p:cNvSpPr/>
              <p:nvPr/>
            </p:nvSpPr>
            <p:spPr>
              <a:xfrm>
                <a:off x="964795" y="1986383"/>
                <a:ext cx="301657" cy="201342"/>
              </a:xfrm>
              <a:custGeom>
                <a:avLst/>
                <a:gdLst/>
                <a:ahLst/>
                <a:cxnLst/>
                <a:rect l="l" t="t" r="r" b="b"/>
                <a:pathLst>
                  <a:path w="3810" h="2543" extrusionOk="0">
                    <a:moveTo>
                      <a:pt x="107" y="0"/>
                    </a:moveTo>
                    <a:cubicBezTo>
                      <a:pt x="36" y="197"/>
                      <a:pt x="0" y="411"/>
                      <a:pt x="0" y="634"/>
                    </a:cubicBezTo>
                    <a:cubicBezTo>
                      <a:pt x="0" y="1686"/>
                      <a:pt x="848" y="2543"/>
                      <a:pt x="1900" y="2543"/>
                    </a:cubicBezTo>
                    <a:cubicBezTo>
                      <a:pt x="2962" y="2543"/>
                      <a:pt x="3810" y="1686"/>
                      <a:pt x="3810" y="634"/>
                    </a:cubicBezTo>
                    <a:cubicBezTo>
                      <a:pt x="3810" y="491"/>
                      <a:pt x="3801" y="348"/>
                      <a:pt x="3765" y="206"/>
                    </a:cubicBezTo>
                    <a:cubicBezTo>
                      <a:pt x="3747" y="652"/>
                      <a:pt x="3578" y="1089"/>
                      <a:pt x="3274" y="1410"/>
                    </a:cubicBezTo>
                    <a:cubicBezTo>
                      <a:pt x="2924" y="1785"/>
                      <a:pt x="2418" y="1996"/>
                      <a:pt x="1911" y="1996"/>
                    </a:cubicBezTo>
                    <a:cubicBezTo>
                      <a:pt x="1863" y="1996"/>
                      <a:pt x="1815" y="1994"/>
                      <a:pt x="1767" y="1990"/>
                    </a:cubicBezTo>
                    <a:cubicBezTo>
                      <a:pt x="1213" y="1936"/>
                      <a:pt x="687" y="1624"/>
                      <a:pt x="384" y="1151"/>
                    </a:cubicBezTo>
                    <a:cubicBezTo>
                      <a:pt x="170" y="821"/>
                      <a:pt x="72" y="402"/>
                      <a:pt x="107"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 name="Google Shape;1589;p39"/>
          <p:cNvSpPr txBox="1">
            <a:spLocks noGrp="1"/>
          </p:cNvSpPr>
          <p:nvPr>
            <p:ph type="subTitle" idx="4294967295"/>
          </p:nvPr>
        </p:nvSpPr>
        <p:spPr>
          <a:xfrm>
            <a:off x="1186438" y="1750592"/>
            <a:ext cx="6775742" cy="865900"/>
          </a:xfrm>
          <a:prstGeom prst="rect">
            <a:avLst/>
          </a:prstGeom>
        </p:spPr>
        <p:txBody>
          <a:bodyPr spcFirstLastPara="1" wrap="square" lIns="91425" tIns="91425" rIns="91425" bIns="91425" anchor="b" anchorCtr="0">
            <a:noAutofit/>
          </a:bodyPr>
          <a:lstStyle/>
          <a:p>
            <a:pPr marL="139700" lvl="0" indent="0" algn="ctr">
              <a:lnSpc>
                <a:spcPct val="150000"/>
              </a:lnSpc>
              <a:buNone/>
            </a:pPr>
            <a:r>
              <a:rPr lang="vi-VN" sz="4000" b="1">
                <a:solidFill>
                  <a:schemeClr val="accent6">
                    <a:lumMod val="50000"/>
                  </a:schemeClr>
                </a:solidFill>
                <a:latin typeface="+mn-lt"/>
                <a:ea typeface="Lilita One"/>
                <a:cs typeface="Lilita One"/>
                <a:sym typeface="Lilita One"/>
              </a:rPr>
              <a:t>Trao đổi</a:t>
            </a:r>
          </a:p>
        </p:txBody>
      </p:sp>
      <p:sp>
        <p:nvSpPr>
          <p:cNvPr id="56" name="Google Shape;1290;p47"/>
          <p:cNvSpPr txBox="1">
            <a:spLocks noGrp="1"/>
          </p:cNvSpPr>
          <p:nvPr>
            <p:ph type="title" idx="4294967295"/>
          </p:nvPr>
        </p:nvSpPr>
        <p:spPr>
          <a:xfrm>
            <a:off x="4081966" y="673474"/>
            <a:ext cx="1208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chemeClr val="accent2">
                    <a:lumMod val="50000"/>
                  </a:schemeClr>
                </a:solidFill>
                <a:latin typeface="+mj-lt"/>
                <a:ea typeface="Lilita One"/>
                <a:cs typeface="Lilita One"/>
                <a:sym typeface="Lilita One"/>
              </a:rPr>
              <a:t>03</a:t>
            </a:r>
            <a:endParaRPr sz="6000" b="1">
              <a:solidFill>
                <a:schemeClr val="accent2">
                  <a:lumMod val="50000"/>
                </a:schemeClr>
              </a:solidFill>
              <a:latin typeface="+mj-lt"/>
              <a:ea typeface="Lilita One"/>
              <a:cs typeface="Lilita One"/>
              <a:sym typeface="Lilita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40" name="Rounded Rectangle 39"/>
          <p:cNvSpPr/>
          <p:nvPr/>
        </p:nvSpPr>
        <p:spPr>
          <a:xfrm>
            <a:off x="444500" y="814475"/>
            <a:ext cx="8255000" cy="1128625"/>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p>
        </p:txBody>
      </p:sp>
      <p:sp>
        <p:nvSpPr>
          <p:cNvPr id="41" name="Google Shape;1805;p41"/>
          <p:cNvSpPr txBox="1">
            <a:spLocks noGrp="1"/>
          </p:cNvSpPr>
          <p:nvPr>
            <p:ph type="title"/>
          </p:nvPr>
        </p:nvSpPr>
        <p:spPr>
          <a:xfrm>
            <a:off x="720803" y="-132738"/>
            <a:ext cx="7704000" cy="572700"/>
          </a:xfrm>
          <a:prstGeom prst="rect">
            <a:avLst/>
          </a:prstGeom>
        </p:spPr>
        <p:txBody>
          <a:bodyPr spcFirstLastPara="1" wrap="square" lIns="91425" tIns="91425" rIns="91425" bIns="91425" anchor="t" anchorCtr="0">
            <a:noAutofit/>
          </a:bodyPr>
          <a:lstStyle/>
          <a:p>
            <a:pPr lvl="0">
              <a:lnSpc>
                <a:spcPct val="150000"/>
              </a:lnSpc>
            </a:pPr>
            <a:r>
              <a:rPr lang="en-US" sz="3600" b="1">
                <a:solidFill>
                  <a:schemeClr val="accent5">
                    <a:lumMod val="10000"/>
                  </a:schemeClr>
                </a:solidFill>
                <a:latin typeface="Arial" panose="020B0604020202020204" pitchFamily="34" charset="0"/>
                <a:ea typeface="Arial"/>
                <a:cs typeface="Arial" panose="020B0604020202020204" pitchFamily="34" charset="0"/>
                <a:sym typeface="Arial"/>
              </a:rPr>
              <a:t>TRAO ĐỔI</a:t>
            </a:r>
          </a:p>
        </p:txBody>
      </p:sp>
      <p:sp>
        <p:nvSpPr>
          <p:cNvPr id="42" name="Rectangle 41"/>
          <p:cNvSpPr/>
          <p:nvPr/>
        </p:nvSpPr>
        <p:spPr>
          <a:xfrm>
            <a:off x="444500" y="814475"/>
            <a:ext cx="8255000" cy="1001941"/>
          </a:xfrm>
          <a:prstGeom prst="rect">
            <a:avLst/>
          </a:prstGeom>
        </p:spPr>
        <p:txBody>
          <a:bodyPr wrap="square">
            <a:spAutoFit/>
          </a:bodyPr>
          <a:lstStyle/>
          <a:p>
            <a:pPr algn="ctr">
              <a:lnSpc>
                <a:spcPct val="150000"/>
              </a:lnSpc>
            </a:pPr>
            <a:r>
              <a:rPr lang="vi-VN" sz="2100">
                <a:latin typeface="+mn-lt"/>
                <a:ea typeface="SimSun" panose="02010600030101010101" pitchFamily="2" charset="-122"/>
              </a:rPr>
              <a:t>Trao đổi với bạn về tình yêu thương giữa con người với con người hoặc giữa con người với loài vật được thể hiện trong bài đọc.</a:t>
            </a:r>
            <a:endParaRPr lang="en-US" sz="2100">
              <a:latin typeface="+mn-lt"/>
              <a:ea typeface="SimSun" panose="02010600030101010101" pitchFamily="2" charset="-122"/>
            </a:endParaRPr>
          </a:p>
        </p:txBody>
      </p:sp>
      <p:sp>
        <p:nvSpPr>
          <p:cNvPr id="43" name="Rectangle 42">
            <a:extLst>
              <a:ext uri="{FF2B5EF4-FFF2-40B4-BE49-F238E27FC236}">
                <a16:creationId xmlns:a16="http://schemas.microsoft.com/office/drawing/2014/main" id="{1C7F2A0F-12FF-B796-5B8B-C1854B0B4A08}"/>
              </a:ext>
            </a:extLst>
          </p:cNvPr>
          <p:cNvSpPr/>
          <p:nvPr/>
        </p:nvSpPr>
        <p:spPr>
          <a:xfrm>
            <a:off x="444500" y="2505409"/>
            <a:ext cx="8255000" cy="2345991"/>
          </a:xfrm>
          <a:prstGeom prst="rect">
            <a:avLst/>
          </a:prstGeom>
          <a:solidFill>
            <a:srgbClr val="FFFFFF"/>
          </a:solidFill>
          <a:ln w="28575">
            <a:solidFill>
              <a:schemeClr val="tx1"/>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endParaRPr lang="en-US" sz="2200">
              <a:solidFill>
                <a:schemeClr val="bg2">
                  <a:lumMod val="50000"/>
                </a:schemeClr>
              </a:solidFill>
              <a:latin typeface="Arial" panose="020B0604020202020204" pitchFamily="34" charset="0"/>
              <a:cs typeface="Arial" panose="020B0604020202020204" pitchFamily="34" charset="0"/>
            </a:endParaRPr>
          </a:p>
        </p:txBody>
      </p:sp>
      <p:sp>
        <p:nvSpPr>
          <p:cNvPr id="44" name="Arrow: Pentagon 18">
            <a:extLst>
              <a:ext uri="{FF2B5EF4-FFF2-40B4-BE49-F238E27FC236}">
                <a16:creationId xmlns:a16="http://schemas.microsoft.com/office/drawing/2014/main" id="{ED9E9F7A-14C3-7A04-524B-A681E3CB78F7}"/>
              </a:ext>
            </a:extLst>
          </p:cNvPr>
          <p:cNvSpPr/>
          <p:nvPr/>
        </p:nvSpPr>
        <p:spPr>
          <a:xfrm>
            <a:off x="714701" y="2190929"/>
            <a:ext cx="3268648" cy="551526"/>
          </a:xfrm>
          <a:prstGeom prst="homePlate">
            <a:avLst>
              <a:gd name="adj" fmla="val 85161"/>
            </a:avLst>
          </a:prstGeom>
          <a:solidFill>
            <a:schemeClr val="accent5"/>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vi-VN" sz="2400" b="1">
                <a:solidFill>
                  <a:srgbClr val="FFFFFF"/>
                </a:solidFill>
                <a:cs typeface="Arial" panose="020B0604020202020204" pitchFamily="34" charset="0"/>
              </a:rPr>
              <a:t>LÀM VIỆC </a:t>
            </a:r>
            <a:r>
              <a:rPr lang="en-US" sz="2400" b="1">
                <a:solidFill>
                  <a:srgbClr val="FFFFFF"/>
                </a:solidFill>
                <a:cs typeface="Arial" panose="020B0604020202020204" pitchFamily="34" charset="0"/>
              </a:rPr>
              <a:t>NHÓM</a:t>
            </a:r>
            <a:endParaRPr lang="vi-VN" sz="2400" b="1">
              <a:solidFill>
                <a:srgbClr val="FFFFFF"/>
              </a:solidFill>
              <a:cs typeface="Arial" panose="020B0604020202020204" pitchFamily="34" charset="0"/>
            </a:endParaRPr>
          </a:p>
        </p:txBody>
      </p:sp>
      <p:sp>
        <p:nvSpPr>
          <p:cNvPr id="45" name="Rectangle 44"/>
          <p:cNvSpPr/>
          <p:nvPr/>
        </p:nvSpPr>
        <p:spPr>
          <a:xfrm>
            <a:off x="546100" y="2827431"/>
            <a:ext cx="7878703" cy="1938992"/>
          </a:xfrm>
          <a:prstGeom prst="rect">
            <a:avLst/>
          </a:prstGeom>
        </p:spPr>
        <p:txBody>
          <a:bodyPr wrap="square">
            <a:spAutoFit/>
          </a:bodyPr>
          <a:lstStyle/>
          <a:p>
            <a:pPr marL="342900" indent="-342900">
              <a:lnSpc>
                <a:spcPct val="150000"/>
              </a:lnSpc>
              <a:buFont typeface="Arial" panose="020B0604020202020204" pitchFamily="34" charset="0"/>
              <a:buChar char="•"/>
            </a:pPr>
            <a:r>
              <a:rPr lang="vi-VN" sz="2000">
                <a:latin typeface="+mn-lt"/>
                <a:ea typeface="SimSun" panose="02010600030101010101" pitchFamily="2" charset="-122"/>
              </a:rPr>
              <a:t>Từng em chia sẻ tình yêu thương giữa con người với con người hoặc giữa con người với loài vật được thể hiện trong bài đọc.</a:t>
            </a:r>
          </a:p>
          <a:p>
            <a:pPr marL="342900" indent="-342900">
              <a:lnSpc>
                <a:spcPct val="150000"/>
              </a:lnSpc>
              <a:buFont typeface="Arial" panose="020B0604020202020204" pitchFamily="34" charset="0"/>
              <a:buChar char="•"/>
            </a:pPr>
            <a:r>
              <a:rPr lang="vi-VN" sz="2000">
                <a:latin typeface="+mn-lt"/>
                <a:ea typeface="SimSun" panose="02010600030101010101" pitchFamily="2" charset="-122"/>
              </a:rPr>
              <a:t>Các thành viên trong nhóm có thể nhận xét, góp ý, nêu câu hỏi để hiểu rõ hơn ý kiến của bạn.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3" grpId="0" animBg="1"/>
      <p:bldP spid="44" grpId="0" animBg="1"/>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grpSp>
        <p:nvGrpSpPr>
          <p:cNvPr id="1825" name="Google Shape;1825;p67"/>
          <p:cNvGrpSpPr/>
          <p:nvPr/>
        </p:nvGrpSpPr>
        <p:grpSpPr>
          <a:xfrm>
            <a:off x="468370" y="1239154"/>
            <a:ext cx="1731843" cy="2929885"/>
            <a:chOff x="468370" y="1239154"/>
            <a:chExt cx="1731843" cy="2929885"/>
          </a:xfrm>
        </p:grpSpPr>
        <p:sp>
          <p:nvSpPr>
            <p:cNvPr id="1826" name="Google Shape;1826;p67"/>
            <p:cNvSpPr/>
            <p:nvPr/>
          </p:nvSpPr>
          <p:spPr>
            <a:xfrm rot="5520624">
              <a:off x="-6483" y="1980965"/>
              <a:ext cx="2681549" cy="1638779"/>
            </a:xfrm>
            <a:custGeom>
              <a:avLst/>
              <a:gdLst/>
              <a:ahLst/>
              <a:cxnLst/>
              <a:rect l="l" t="t" r="r" b="b"/>
              <a:pathLst>
                <a:path w="14596" h="7328" extrusionOk="0">
                  <a:moveTo>
                    <a:pt x="9313" y="0"/>
                  </a:moveTo>
                  <a:cubicBezTo>
                    <a:pt x="8121" y="0"/>
                    <a:pt x="6930" y="89"/>
                    <a:pt x="5755" y="259"/>
                  </a:cubicBezTo>
                  <a:cubicBezTo>
                    <a:pt x="5121" y="349"/>
                    <a:pt x="4497" y="465"/>
                    <a:pt x="3881" y="607"/>
                  </a:cubicBezTo>
                  <a:cubicBezTo>
                    <a:pt x="3337" y="732"/>
                    <a:pt x="2793" y="848"/>
                    <a:pt x="2267" y="1027"/>
                  </a:cubicBezTo>
                  <a:cubicBezTo>
                    <a:pt x="1749" y="1196"/>
                    <a:pt x="1187" y="1419"/>
                    <a:pt x="813" y="1812"/>
                  </a:cubicBezTo>
                  <a:cubicBezTo>
                    <a:pt x="268" y="2383"/>
                    <a:pt x="1" y="3355"/>
                    <a:pt x="714" y="3908"/>
                  </a:cubicBezTo>
                  <a:cubicBezTo>
                    <a:pt x="937" y="4087"/>
                    <a:pt x="1125" y="4247"/>
                    <a:pt x="991" y="4559"/>
                  </a:cubicBezTo>
                  <a:cubicBezTo>
                    <a:pt x="911" y="4738"/>
                    <a:pt x="768" y="4934"/>
                    <a:pt x="759" y="5139"/>
                  </a:cubicBezTo>
                  <a:cubicBezTo>
                    <a:pt x="741" y="5362"/>
                    <a:pt x="822" y="5585"/>
                    <a:pt x="920" y="5782"/>
                  </a:cubicBezTo>
                  <a:cubicBezTo>
                    <a:pt x="1071" y="6049"/>
                    <a:pt x="1285" y="6263"/>
                    <a:pt x="1535" y="6433"/>
                  </a:cubicBezTo>
                  <a:cubicBezTo>
                    <a:pt x="1928" y="6700"/>
                    <a:pt x="2401" y="6852"/>
                    <a:pt x="2864" y="6959"/>
                  </a:cubicBezTo>
                  <a:cubicBezTo>
                    <a:pt x="3916" y="7218"/>
                    <a:pt x="4990" y="7327"/>
                    <a:pt x="6068" y="7327"/>
                  </a:cubicBezTo>
                  <a:cubicBezTo>
                    <a:pt x="7331" y="7327"/>
                    <a:pt x="8599" y="7177"/>
                    <a:pt x="9841" y="6941"/>
                  </a:cubicBezTo>
                  <a:cubicBezTo>
                    <a:pt x="10438" y="6834"/>
                    <a:pt x="11045" y="6736"/>
                    <a:pt x="11634" y="6549"/>
                  </a:cubicBezTo>
                  <a:cubicBezTo>
                    <a:pt x="12178" y="6379"/>
                    <a:pt x="12927" y="6103"/>
                    <a:pt x="13133" y="5523"/>
                  </a:cubicBezTo>
                  <a:cubicBezTo>
                    <a:pt x="13266" y="5166"/>
                    <a:pt x="13088" y="4827"/>
                    <a:pt x="13115" y="4470"/>
                  </a:cubicBezTo>
                  <a:cubicBezTo>
                    <a:pt x="13141" y="4140"/>
                    <a:pt x="13454" y="3979"/>
                    <a:pt x="13677" y="3792"/>
                  </a:cubicBezTo>
                  <a:cubicBezTo>
                    <a:pt x="14596" y="3034"/>
                    <a:pt x="14444" y="1526"/>
                    <a:pt x="13570" y="804"/>
                  </a:cubicBezTo>
                  <a:cubicBezTo>
                    <a:pt x="12927" y="259"/>
                    <a:pt x="12035" y="135"/>
                    <a:pt x="11179" y="72"/>
                  </a:cubicBezTo>
                  <a:cubicBezTo>
                    <a:pt x="10617" y="27"/>
                    <a:pt x="10046" y="10"/>
                    <a:pt x="9484" y="1"/>
                  </a:cubicBezTo>
                  <a:cubicBezTo>
                    <a:pt x="9427" y="0"/>
                    <a:pt x="9370" y="0"/>
                    <a:pt x="9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7" name="Google Shape;1827;p67"/>
            <p:cNvGrpSpPr/>
            <p:nvPr/>
          </p:nvGrpSpPr>
          <p:grpSpPr>
            <a:xfrm>
              <a:off x="713089" y="1239154"/>
              <a:ext cx="1199541" cy="2665186"/>
              <a:chOff x="-3770167" y="1080733"/>
              <a:chExt cx="684826" cy="1521572"/>
            </a:xfrm>
          </p:grpSpPr>
          <p:grpSp>
            <p:nvGrpSpPr>
              <p:cNvPr id="1828" name="Google Shape;1828;p67"/>
              <p:cNvGrpSpPr/>
              <p:nvPr/>
            </p:nvGrpSpPr>
            <p:grpSpPr>
              <a:xfrm>
                <a:off x="-3738187" y="1080733"/>
                <a:ext cx="620853" cy="1135912"/>
                <a:chOff x="5418092" y="2918000"/>
                <a:chExt cx="568703" cy="1040498"/>
              </a:xfrm>
            </p:grpSpPr>
            <p:sp>
              <p:nvSpPr>
                <p:cNvPr id="1829" name="Google Shape;1829;p67"/>
                <p:cNvSpPr/>
                <p:nvPr/>
              </p:nvSpPr>
              <p:spPr>
                <a:xfrm>
                  <a:off x="5681578" y="3435705"/>
                  <a:ext cx="33966" cy="522793"/>
                </a:xfrm>
                <a:custGeom>
                  <a:avLst/>
                  <a:gdLst/>
                  <a:ahLst/>
                  <a:cxnLst/>
                  <a:rect l="l" t="t" r="r" b="b"/>
                  <a:pathLst>
                    <a:path w="429" h="6603" extrusionOk="0">
                      <a:moveTo>
                        <a:pt x="1" y="1"/>
                      </a:moveTo>
                      <a:lnTo>
                        <a:pt x="1" y="6602"/>
                      </a:lnTo>
                      <a:lnTo>
                        <a:pt x="429" y="6602"/>
                      </a:ln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7"/>
                <p:cNvSpPr/>
                <p:nvPr/>
              </p:nvSpPr>
              <p:spPr>
                <a:xfrm>
                  <a:off x="5694325" y="3507039"/>
                  <a:ext cx="244413" cy="425328"/>
                </a:xfrm>
                <a:custGeom>
                  <a:avLst/>
                  <a:gdLst/>
                  <a:ahLst/>
                  <a:cxnLst/>
                  <a:rect l="l" t="t" r="r" b="b"/>
                  <a:pathLst>
                    <a:path w="3087" h="5372" extrusionOk="0">
                      <a:moveTo>
                        <a:pt x="3087" y="1"/>
                      </a:moveTo>
                      <a:lnTo>
                        <a:pt x="3087" y="1"/>
                      </a:lnTo>
                      <a:cubicBezTo>
                        <a:pt x="98" y="1437"/>
                        <a:pt x="0" y="5371"/>
                        <a:pt x="0" y="5371"/>
                      </a:cubicBezTo>
                      <a:cubicBezTo>
                        <a:pt x="2801" y="4167"/>
                        <a:pt x="2953" y="1687"/>
                        <a:pt x="3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7"/>
                <p:cNvSpPr/>
                <p:nvPr/>
              </p:nvSpPr>
              <p:spPr>
                <a:xfrm>
                  <a:off x="5451345" y="3495797"/>
                  <a:ext cx="244413" cy="425249"/>
                </a:xfrm>
                <a:custGeom>
                  <a:avLst/>
                  <a:gdLst/>
                  <a:ahLst/>
                  <a:cxnLst/>
                  <a:rect l="l" t="t" r="r" b="b"/>
                  <a:pathLst>
                    <a:path w="3087" h="5371" extrusionOk="0">
                      <a:moveTo>
                        <a:pt x="0" y="0"/>
                      </a:moveTo>
                      <a:cubicBezTo>
                        <a:pt x="0" y="0"/>
                        <a:pt x="98" y="3943"/>
                        <a:pt x="3087" y="5371"/>
                      </a:cubicBezTo>
                      <a:cubicBezTo>
                        <a:pt x="2953" y="3684"/>
                        <a:pt x="2801" y="1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2" name="Google Shape;1832;p67"/>
                <p:cNvGrpSpPr/>
                <p:nvPr/>
              </p:nvGrpSpPr>
              <p:grpSpPr>
                <a:xfrm>
                  <a:off x="5418092" y="2918000"/>
                  <a:ext cx="568703" cy="553183"/>
                  <a:chOff x="5418092" y="2918000"/>
                  <a:chExt cx="568703" cy="553183"/>
                </a:xfrm>
              </p:grpSpPr>
              <p:sp>
                <p:nvSpPr>
                  <p:cNvPr id="1833" name="Google Shape;1833;p67"/>
                  <p:cNvSpPr/>
                  <p:nvPr/>
                </p:nvSpPr>
                <p:spPr>
                  <a:xfrm>
                    <a:off x="5463300" y="2976508"/>
                    <a:ext cx="228262" cy="198808"/>
                  </a:xfrm>
                  <a:custGeom>
                    <a:avLst/>
                    <a:gdLst/>
                    <a:ahLst/>
                    <a:cxnLst/>
                    <a:rect l="l" t="t" r="r" b="b"/>
                    <a:pathLst>
                      <a:path w="2883" h="2511" extrusionOk="0">
                        <a:moveTo>
                          <a:pt x="1104" y="0"/>
                        </a:moveTo>
                        <a:cubicBezTo>
                          <a:pt x="834" y="0"/>
                          <a:pt x="587" y="91"/>
                          <a:pt x="411" y="279"/>
                        </a:cubicBezTo>
                        <a:cubicBezTo>
                          <a:pt x="1" y="707"/>
                          <a:pt x="126" y="1501"/>
                          <a:pt x="688" y="2036"/>
                        </a:cubicBezTo>
                        <a:cubicBezTo>
                          <a:pt x="1015" y="2348"/>
                          <a:pt x="1414" y="2510"/>
                          <a:pt x="1775" y="2510"/>
                        </a:cubicBezTo>
                        <a:cubicBezTo>
                          <a:pt x="2045" y="2510"/>
                          <a:pt x="2293" y="2419"/>
                          <a:pt x="2472" y="2232"/>
                        </a:cubicBezTo>
                        <a:cubicBezTo>
                          <a:pt x="2882" y="1795"/>
                          <a:pt x="2758" y="1010"/>
                          <a:pt x="2187" y="466"/>
                        </a:cubicBezTo>
                        <a:cubicBezTo>
                          <a:pt x="1861" y="161"/>
                          <a:pt x="1462" y="0"/>
                          <a:pt x="1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7"/>
                  <p:cNvSpPr/>
                  <p:nvPr/>
                </p:nvSpPr>
                <p:spPr>
                  <a:xfrm>
                    <a:off x="5714751" y="2976508"/>
                    <a:ext cx="228974" cy="198808"/>
                  </a:xfrm>
                  <a:custGeom>
                    <a:avLst/>
                    <a:gdLst/>
                    <a:ahLst/>
                    <a:cxnLst/>
                    <a:rect l="l" t="t" r="r" b="b"/>
                    <a:pathLst>
                      <a:path w="2892" h="2511" extrusionOk="0">
                        <a:moveTo>
                          <a:pt x="1779" y="0"/>
                        </a:moveTo>
                        <a:cubicBezTo>
                          <a:pt x="1421" y="0"/>
                          <a:pt x="1022" y="161"/>
                          <a:pt x="697" y="466"/>
                        </a:cubicBezTo>
                        <a:cubicBezTo>
                          <a:pt x="126" y="1010"/>
                          <a:pt x="1" y="1795"/>
                          <a:pt x="420" y="2232"/>
                        </a:cubicBezTo>
                        <a:cubicBezTo>
                          <a:pt x="596" y="2419"/>
                          <a:pt x="841" y="2510"/>
                          <a:pt x="1110" y="2510"/>
                        </a:cubicBezTo>
                        <a:cubicBezTo>
                          <a:pt x="1469" y="2510"/>
                          <a:pt x="1869" y="2348"/>
                          <a:pt x="2195" y="2036"/>
                        </a:cubicBezTo>
                        <a:cubicBezTo>
                          <a:pt x="2757" y="1501"/>
                          <a:pt x="2891" y="707"/>
                          <a:pt x="2472" y="279"/>
                        </a:cubicBezTo>
                        <a:cubicBezTo>
                          <a:pt x="2296" y="91"/>
                          <a:pt x="2049" y="0"/>
                          <a:pt x="17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7"/>
                  <p:cNvSpPr/>
                  <p:nvPr/>
                </p:nvSpPr>
                <p:spPr>
                  <a:xfrm>
                    <a:off x="5463300" y="3218616"/>
                    <a:ext cx="228262" cy="198650"/>
                  </a:xfrm>
                  <a:custGeom>
                    <a:avLst/>
                    <a:gdLst/>
                    <a:ahLst/>
                    <a:cxnLst/>
                    <a:rect l="l" t="t" r="r" b="b"/>
                    <a:pathLst>
                      <a:path w="2883" h="2509" extrusionOk="0">
                        <a:moveTo>
                          <a:pt x="1778" y="1"/>
                        </a:moveTo>
                        <a:cubicBezTo>
                          <a:pt x="1416" y="1"/>
                          <a:pt x="1015" y="161"/>
                          <a:pt x="688" y="468"/>
                        </a:cubicBezTo>
                        <a:cubicBezTo>
                          <a:pt x="126" y="1012"/>
                          <a:pt x="1" y="1797"/>
                          <a:pt x="411" y="2234"/>
                        </a:cubicBezTo>
                        <a:cubicBezTo>
                          <a:pt x="587" y="2418"/>
                          <a:pt x="834" y="2508"/>
                          <a:pt x="1104" y="2508"/>
                        </a:cubicBezTo>
                        <a:cubicBezTo>
                          <a:pt x="1462" y="2508"/>
                          <a:pt x="1861" y="2349"/>
                          <a:pt x="2187" y="2038"/>
                        </a:cubicBezTo>
                        <a:cubicBezTo>
                          <a:pt x="2758" y="1503"/>
                          <a:pt x="2882" y="709"/>
                          <a:pt x="2472" y="272"/>
                        </a:cubicBezTo>
                        <a:cubicBezTo>
                          <a:pt x="2293" y="89"/>
                          <a:pt x="2046"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7"/>
                  <p:cNvSpPr/>
                  <p:nvPr/>
                </p:nvSpPr>
                <p:spPr>
                  <a:xfrm>
                    <a:off x="5714751" y="3218616"/>
                    <a:ext cx="228974" cy="198650"/>
                  </a:xfrm>
                  <a:custGeom>
                    <a:avLst/>
                    <a:gdLst/>
                    <a:ahLst/>
                    <a:cxnLst/>
                    <a:rect l="l" t="t" r="r" b="b"/>
                    <a:pathLst>
                      <a:path w="2892" h="2509" extrusionOk="0">
                        <a:moveTo>
                          <a:pt x="1107" y="1"/>
                        </a:moveTo>
                        <a:cubicBezTo>
                          <a:pt x="840" y="1"/>
                          <a:pt x="595" y="89"/>
                          <a:pt x="420" y="272"/>
                        </a:cubicBezTo>
                        <a:cubicBezTo>
                          <a:pt x="1" y="709"/>
                          <a:pt x="126" y="1503"/>
                          <a:pt x="697" y="2038"/>
                        </a:cubicBezTo>
                        <a:cubicBezTo>
                          <a:pt x="1023" y="2349"/>
                          <a:pt x="1421" y="2508"/>
                          <a:pt x="1780" y="2508"/>
                        </a:cubicBezTo>
                        <a:cubicBezTo>
                          <a:pt x="2049" y="2508"/>
                          <a:pt x="2296" y="2418"/>
                          <a:pt x="2472" y="2234"/>
                        </a:cubicBezTo>
                        <a:cubicBezTo>
                          <a:pt x="2891" y="1797"/>
                          <a:pt x="2757" y="1012"/>
                          <a:pt x="2195" y="468"/>
                        </a:cubicBezTo>
                        <a:cubicBezTo>
                          <a:pt x="1868" y="161"/>
                          <a:pt x="1467" y="1"/>
                          <a:pt x="1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7"/>
                  <p:cNvSpPr/>
                  <p:nvPr/>
                </p:nvSpPr>
                <p:spPr>
                  <a:xfrm>
                    <a:off x="5618715" y="2918000"/>
                    <a:ext cx="173868" cy="224699"/>
                  </a:xfrm>
                  <a:custGeom>
                    <a:avLst/>
                    <a:gdLst/>
                    <a:ahLst/>
                    <a:cxnLst/>
                    <a:rect l="l" t="t" r="r" b="b"/>
                    <a:pathLst>
                      <a:path w="2196" h="2838" extrusionOk="0">
                        <a:moveTo>
                          <a:pt x="1100" y="0"/>
                        </a:moveTo>
                        <a:cubicBezTo>
                          <a:pt x="513" y="0"/>
                          <a:pt x="27" y="618"/>
                          <a:pt x="18" y="1392"/>
                        </a:cubicBezTo>
                        <a:cubicBezTo>
                          <a:pt x="1" y="2177"/>
                          <a:pt x="473" y="2829"/>
                          <a:pt x="1071" y="2838"/>
                        </a:cubicBezTo>
                        <a:cubicBezTo>
                          <a:pt x="1079" y="2838"/>
                          <a:pt x="1088" y="2838"/>
                          <a:pt x="1096" y="2838"/>
                        </a:cubicBezTo>
                        <a:cubicBezTo>
                          <a:pt x="1682" y="2838"/>
                          <a:pt x="2169" y="2211"/>
                          <a:pt x="2186" y="1446"/>
                        </a:cubicBezTo>
                        <a:cubicBezTo>
                          <a:pt x="2195" y="661"/>
                          <a:pt x="1731" y="10"/>
                          <a:pt x="1125" y="1"/>
                        </a:cubicBezTo>
                        <a:cubicBezTo>
                          <a:pt x="1116" y="0"/>
                          <a:pt x="1108"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7"/>
                  <p:cNvSpPr/>
                  <p:nvPr/>
                </p:nvSpPr>
                <p:spPr>
                  <a:xfrm>
                    <a:off x="5418092" y="3114267"/>
                    <a:ext cx="228262" cy="171889"/>
                  </a:xfrm>
                  <a:custGeom>
                    <a:avLst/>
                    <a:gdLst/>
                    <a:ahLst/>
                    <a:cxnLst/>
                    <a:rect l="l" t="t" r="r" b="b"/>
                    <a:pathLst>
                      <a:path w="2883" h="2171" extrusionOk="0">
                        <a:moveTo>
                          <a:pt x="1466" y="1"/>
                        </a:moveTo>
                        <a:cubicBezTo>
                          <a:pt x="1445" y="1"/>
                          <a:pt x="1423" y="1"/>
                          <a:pt x="1402" y="2"/>
                        </a:cubicBezTo>
                        <a:cubicBezTo>
                          <a:pt x="617" y="37"/>
                          <a:pt x="1" y="546"/>
                          <a:pt x="28" y="1144"/>
                        </a:cubicBezTo>
                        <a:cubicBezTo>
                          <a:pt x="45" y="1725"/>
                          <a:pt x="661" y="2171"/>
                          <a:pt x="1416" y="2171"/>
                        </a:cubicBezTo>
                        <a:cubicBezTo>
                          <a:pt x="1438" y="2171"/>
                          <a:pt x="1460" y="2170"/>
                          <a:pt x="1482" y="2170"/>
                        </a:cubicBezTo>
                        <a:cubicBezTo>
                          <a:pt x="2267" y="2143"/>
                          <a:pt x="2882" y="1634"/>
                          <a:pt x="2865" y="1037"/>
                        </a:cubicBezTo>
                        <a:cubicBezTo>
                          <a:pt x="2839" y="455"/>
                          <a:pt x="2222" y="1"/>
                          <a:pt x="1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7"/>
                  <p:cNvSpPr/>
                  <p:nvPr/>
                </p:nvSpPr>
                <p:spPr>
                  <a:xfrm>
                    <a:off x="5758534" y="3114267"/>
                    <a:ext cx="228262" cy="171889"/>
                  </a:xfrm>
                  <a:custGeom>
                    <a:avLst/>
                    <a:gdLst/>
                    <a:ahLst/>
                    <a:cxnLst/>
                    <a:rect l="l" t="t" r="r" b="b"/>
                    <a:pathLst>
                      <a:path w="2883" h="2171" extrusionOk="0">
                        <a:moveTo>
                          <a:pt x="1465" y="1"/>
                        </a:moveTo>
                        <a:cubicBezTo>
                          <a:pt x="1444" y="1"/>
                          <a:pt x="1423" y="1"/>
                          <a:pt x="1402" y="2"/>
                        </a:cubicBezTo>
                        <a:cubicBezTo>
                          <a:pt x="616" y="37"/>
                          <a:pt x="1" y="546"/>
                          <a:pt x="19" y="1144"/>
                        </a:cubicBezTo>
                        <a:cubicBezTo>
                          <a:pt x="36" y="1725"/>
                          <a:pt x="660" y="2171"/>
                          <a:pt x="1408" y="2171"/>
                        </a:cubicBezTo>
                        <a:cubicBezTo>
                          <a:pt x="1429" y="2171"/>
                          <a:pt x="1451" y="2170"/>
                          <a:pt x="1473" y="2170"/>
                        </a:cubicBezTo>
                        <a:cubicBezTo>
                          <a:pt x="2258" y="2143"/>
                          <a:pt x="2882" y="1634"/>
                          <a:pt x="2856" y="1037"/>
                        </a:cubicBezTo>
                        <a:cubicBezTo>
                          <a:pt x="2838" y="455"/>
                          <a:pt x="2214" y="1"/>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7"/>
                  <p:cNvSpPr/>
                  <p:nvPr/>
                </p:nvSpPr>
                <p:spPr>
                  <a:xfrm>
                    <a:off x="5617290" y="3246405"/>
                    <a:ext cx="176639" cy="224778"/>
                  </a:xfrm>
                  <a:custGeom>
                    <a:avLst/>
                    <a:gdLst/>
                    <a:ahLst/>
                    <a:cxnLst/>
                    <a:rect l="l" t="t" r="r" b="b"/>
                    <a:pathLst>
                      <a:path w="2231" h="2839" extrusionOk="0">
                        <a:moveTo>
                          <a:pt x="1132" y="0"/>
                        </a:moveTo>
                        <a:cubicBezTo>
                          <a:pt x="550" y="0"/>
                          <a:pt x="63" y="606"/>
                          <a:pt x="36" y="1375"/>
                        </a:cubicBezTo>
                        <a:cubicBezTo>
                          <a:pt x="1" y="2160"/>
                          <a:pt x="465" y="2811"/>
                          <a:pt x="1062" y="2838"/>
                        </a:cubicBezTo>
                        <a:cubicBezTo>
                          <a:pt x="1071" y="2838"/>
                          <a:pt x="1079" y="2838"/>
                          <a:pt x="1088" y="2838"/>
                        </a:cubicBezTo>
                        <a:cubicBezTo>
                          <a:pt x="1674" y="2838"/>
                          <a:pt x="2169" y="2229"/>
                          <a:pt x="2195" y="1455"/>
                        </a:cubicBezTo>
                        <a:cubicBezTo>
                          <a:pt x="2231" y="670"/>
                          <a:pt x="1767" y="19"/>
                          <a:pt x="1169" y="1"/>
                        </a:cubicBezTo>
                        <a:cubicBezTo>
                          <a:pt x="1157" y="0"/>
                          <a:pt x="1144"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67"/>
                <p:cNvGrpSpPr/>
                <p:nvPr/>
              </p:nvGrpSpPr>
              <p:grpSpPr>
                <a:xfrm>
                  <a:off x="5554427" y="3031058"/>
                  <a:ext cx="298165" cy="336245"/>
                  <a:chOff x="5554427" y="3031058"/>
                  <a:chExt cx="298165" cy="336245"/>
                </a:xfrm>
              </p:grpSpPr>
              <p:sp>
                <p:nvSpPr>
                  <p:cNvPr id="1842" name="Google Shape;1842;p67"/>
                  <p:cNvSpPr/>
                  <p:nvPr/>
                </p:nvSpPr>
                <p:spPr>
                  <a:xfrm>
                    <a:off x="5601772" y="3098987"/>
                    <a:ext cx="207755" cy="198096"/>
                  </a:xfrm>
                  <a:custGeom>
                    <a:avLst/>
                    <a:gdLst/>
                    <a:ahLst/>
                    <a:cxnLst/>
                    <a:rect l="l" t="t" r="r" b="b"/>
                    <a:pathLst>
                      <a:path w="2624" h="2502" extrusionOk="0">
                        <a:moveTo>
                          <a:pt x="1299" y="1"/>
                        </a:moveTo>
                        <a:cubicBezTo>
                          <a:pt x="667" y="1"/>
                          <a:pt x="130" y="488"/>
                          <a:pt x="63" y="1131"/>
                        </a:cubicBezTo>
                        <a:cubicBezTo>
                          <a:pt x="0" y="1818"/>
                          <a:pt x="509" y="2434"/>
                          <a:pt x="1196" y="2496"/>
                        </a:cubicBezTo>
                        <a:cubicBezTo>
                          <a:pt x="1235" y="2500"/>
                          <a:pt x="1273" y="2502"/>
                          <a:pt x="1312" y="2502"/>
                        </a:cubicBezTo>
                        <a:cubicBezTo>
                          <a:pt x="1950" y="2502"/>
                          <a:pt x="2493" y="2020"/>
                          <a:pt x="2561" y="1363"/>
                        </a:cubicBezTo>
                        <a:cubicBezTo>
                          <a:pt x="2623" y="677"/>
                          <a:pt x="2115" y="70"/>
                          <a:pt x="1428" y="7"/>
                        </a:cubicBezTo>
                        <a:cubicBezTo>
                          <a:pt x="1385" y="3"/>
                          <a:pt x="1342"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7"/>
                  <p:cNvSpPr/>
                  <p:nvPr/>
                </p:nvSpPr>
                <p:spPr>
                  <a:xfrm>
                    <a:off x="5683716" y="3031058"/>
                    <a:ext cx="44576" cy="43863"/>
                  </a:xfrm>
                  <a:custGeom>
                    <a:avLst/>
                    <a:gdLst/>
                    <a:ahLst/>
                    <a:cxnLst/>
                    <a:rect l="l" t="t" r="r" b="b"/>
                    <a:pathLst>
                      <a:path w="563" h="554" extrusionOk="0">
                        <a:moveTo>
                          <a:pt x="286" y="0"/>
                        </a:moveTo>
                        <a:cubicBezTo>
                          <a:pt x="134" y="0"/>
                          <a:pt x="9" y="116"/>
                          <a:pt x="0" y="268"/>
                        </a:cubicBezTo>
                        <a:cubicBezTo>
                          <a:pt x="0" y="419"/>
                          <a:pt x="116" y="544"/>
                          <a:pt x="268" y="553"/>
                        </a:cubicBezTo>
                        <a:cubicBezTo>
                          <a:pt x="273" y="554"/>
                          <a:pt x="278" y="554"/>
                          <a:pt x="283" y="554"/>
                        </a:cubicBezTo>
                        <a:cubicBezTo>
                          <a:pt x="428" y="554"/>
                          <a:pt x="545" y="432"/>
                          <a:pt x="553" y="286"/>
                        </a:cubicBezTo>
                        <a:cubicBezTo>
                          <a:pt x="562" y="134"/>
                          <a:pt x="437" y="9"/>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7"/>
                  <p:cNvSpPr/>
                  <p:nvPr/>
                </p:nvSpPr>
                <p:spPr>
                  <a:xfrm>
                    <a:off x="5697096" y="3052909"/>
                    <a:ext cx="14251" cy="77750"/>
                  </a:xfrm>
                  <a:custGeom>
                    <a:avLst/>
                    <a:gdLst/>
                    <a:ahLst/>
                    <a:cxnLst/>
                    <a:rect l="l" t="t" r="r" b="b"/>
                    <a:pathLst>
                      <a:path w="180" h="982" extrusionOk="0">
                        <a:moveTo>
                          <a:pt x="36" y="1"/>
                        </a:moveTo>
                        <a:lnTo>
                          <a:pt x="1" y="973"/>
                        </a:lnTo>
                        <a:lnTo>
                          <a:pt x="144" y="982"/>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7"/>
                  <p:cNvSpPr/>
                  <p:nvPr/>
                </p:nvSpPr>
                <p:spPr>
                  <a:xfrm>
                    <a:off x="5557277" y="3100887"/>
                    <a:ext cx="45288" cy="43942"/>
                  </a:xfrm>
                  <a:custGeom>
                    <a:avLst/>
                    <a:gdLst/>
                    <a:ahLst/>
                    <a:cxnLst/>
                    <a:rect l="l" t="t" r="r" b="b"/>
                    <a:pathLst>
                      <a:path w="572" h="555" extrusionOk="0">
                        <a:moveTo>
                          <a:pt x="277" y="1"/>
                        </a:moveTo>
                        <a:cubicBezTo>
                          <a:pt x="271" y="1"/>
                          <a:pt x="265" y="1"/>
                          <a:pt x="259" y="1"/>
                        </a:cubicBezTo>
                        <a:cubicBezTo>
                          <a:pt x="107" y="19"/>
                          <a:pt x="0" y="153"/>
                          <a:pt x="9" y="305"/>
                        </a:cubicBezTo>
                        <a:cubicBezTo>
                          <a:pt x="26" y="450"/>
                          <a:pt x="151" y="555"/>
                          <a:pt x="295" y="555"/>
                        </a:cubicBezTo>
                        <a:cubicBezTo>
                          <a:pt x="301" y="555"/>
                          <a:pt x="307" y="555"/>
                          <a:pt x="313" y="554"/>
                        </a:cubicBezTo>
                        <a:cubicBezTo>
                          <a:pt x="464" y="537"/>
                          <a:pt x="571" y="403"/>
                          <a:pt x="562" y="251"/>
                        </a:cubicBezTo>
                        <a:cubicBezTo>
                          <a:pt x="545" y="105"/>
                          <a:pt x="421"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7"/>
                  <p:cNvSpPr/>
                  <p:nvPr/>
                </p:nvSpPr>
                <p:spPr>
                  <a:xfrm>
                    <a:off x="5574933" y="3117197"/>
                    <a:ext cx="68566" cy="55185"/>
                  </a:xfrm>
                  <a:custGeom>
                    <a:avLst/>
                    <a:gdLst/>
                    <a:ahLst/>
                    <a:cxnLst/>
                    <a:rect l="l" t="t" r="r" b="b"/>
                    <a:pathLst>
                      <a:path w="866" h="697" extrusionOk="0">
                        <a:moveTo>
                          <a:pt x="81" y="0"/>
                        </a:moveTo>
                        <a:lnTo>
                          <a:pt x="0" y="108"/>
                        </a:lnTo>
                        <a:lnTo>
                          <a:pt x="785" y="696"/>
                        </a:lnTo>
                        <a:lnTo>
                          <a:pt x="866" y="58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7"/>
                  <p:cNvSpPr/>
                  <p:nvPr/>
                </p:nvSpPr>
                <p:spPr>
                  <a:xfrm>
                    <a:off x="5684428" y="3323440"/>
                    <a:ext cx="43863" cy="43863"/>
                  </a:xfrm>
                  <a:custGeom>
                    <a:avLst/>
                    <a:gdLst/>
                    <a:ahLst/>
                    <a:cxnLst/>
                    <a:rect l="l" t="t" r="r" b="b"/>
                    <a:pathLst>
                      <a:path w="554" h="554" extrusionOk="0">
                        <a:moveTo>
                          <a:pt x="277" y="0"/>
                        </a:moveTo>
                        <a:cubicBezTo>
                          <a:pt x="125" y="0"/>
                          <a:pt x="0" y="125"/>
                          <a:pt x="0" y="277"/>
                        </a:cubicBezTo>
                        <a:cubicBezTo>
                          <a:pt x="0" y="429"/>
                          <a:pt x="125" y="553"/>
                          <a:pt x="277" y="553"/>
                        </a:cubicBezTo>
                        <a:cubicBezTo>
                          <a:pt x="428" y="545"/>
                          <a:pt x="553" y="420"/>
                          <a:pt x="553" y="268"/>
                        </a:cubicBezTo>
                        <a:cubicBezTo>
                          <a:pt x="553" y="116"/>
                          <a:pt x="428" y="0"/>
                          <a:pt x="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7"/>
                  <p:cNvSpPr/>
                  <p:nvPr/>
                </p:nvSpPr>
                <p:spPr>
                  <a:xfrm>
                    <a:off x="5699946" y="3267623"/>
                    <a:ext cx="12114" cy="77750"/>
                  </a:xfrm>
                  <a:custGeom>
                    <a:avLst/>
                    <a:gdLst/>
                    <a:ahLst/>
                    <a:cxnLst/>
                    <a:rect l="l" t="t" r="r" b="b"/>
                    <a:pathLst>
                      <a:path w="153" h="982" extrusionOk="0">
                        <a:moveTo>
                          <a:pt x="0" y="1"/>
                        </a:moveTo>
                        <a:lnTo>
                          <a:pt x="9" y="982"/>
                        </a:lnTo>
                        <a:lnTo>
                          <a:pt x="152" y="982"/>
                        </a:ln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7"/>
                  <p:cNvSpPr/>
                  <p:nvPr/>
                </p:nvSpPr>
                <p:spPr>
                  <a:xfrm>
                    <a:off x="5554427" y="3242051"/>
                    <a:ext cx="47426" cy="43705"/>
                  </a:xfrm>
                  <a:custGeom>
                    <a:avLst/>
                    <a:gdLst/>
                    <a:ahLst/>
                    <a:cxnLst/>
                    <a:rect l="l" t="t" r="r" b="b"/>
                    <a:pathLst>
                      <a:path w="599" h="552" extrusionOk="0">
                        <a:moveTo>
                          <a:pt x="313" y="0"/>
                        </a:moveTo>
                        <a:cubicBezTo>
                          <a:pt x="175" y="0"/>
                          <a:pt x="52" y="95"/>
                          <a:pt x="27" y="234"/>
                        </a:cubicBezTo>
                        <a:cubicBezTo>
                          <a:pt x="1" y="386"/>
                          <a:pt x="108" y="529"/>
                          <a:pt x="259" y="547"/>
                        </a:cubicBezTo>
                        <a:cubicBezTo>
                          <a:pt x="275" y="550"/>
                          <a:pt x="291" y="551"/>
                          <a:pt x="307" y="551"/>
                        </a:cubicBezTo>
                        <a:cubicBezTo>
                          <a:pt x="432" y="551"/>
                          <a:pt x="548" y="459"/>
                          <a:pt x="572" y="324"/>
                        </a:cubicBezTo>
                        <a:cubicBezTo>
                          <a:pt x="598" y="172"/>
                          <a:pt x="500" y="29"/>
                          <a:pt x="349" y="2"/>
                        </a:cubicBezTo>
                        <a:cubicBezTo>
                          <a:pt x="337" y="1"/>
                          <a:pt x="325" y="0"/>
                          <a:pt x="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7"/>
                  <p:cNvSpPr/>
                  <p:nvPr/>
                </p:nvSpPr>
                <p:spPr>
                  <a:xfrm>
                    <a:off x="5573508" y="3218220"/>
                    <a:ext cx="70703" cy="51622"/>
                  </a:xfrm>
                  <a:custGeom>
                    <a:avLst/>
                    <a:gdLst/>
                    <a:ahLst/>
                    <a:cxnLst/>
                    <a:rect l="l" t="t" r="r" b="b"/>
                    <a:pathLst>
                      <a:path w="893" h="652" extrusionOk="0">
                        <a:moveTo>
                          <a:pt x="821" y="0"/>
                        </a:moveTo>
                        <a:lnTo>
                          <a:pt x="1" y="535"/>
                        </a:lnTo>
                        <a:lnTo>
                          <a:pt x="72" y="651"/>
                        </a:lnTo>
                        <a:lnTo>
                          <a:pt x="893" y="116"/>
                        </a:lnTo>
                        <a:lnTo>
                          <a:pt x="8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7"/>
                  <p:cNvSpPr/>
                  <p:nvPr/>
                </p:nvSpPr>
                <p:spPr>
                  <a:xfrm>
                    <a:off x="5800970" y="3104925"/>
                    <a:ext cx="48772" cy="43705"/>
                  </a:xfrm>
                  <a:custGeom>
                    <a:avLst/>
                    <a:gdLst/>
                    <a:ahLst/>
                    <a:cxnLst/>
                    <a:rect l="l" t="t" r="r" b="b"/>
                    <a:pathLst>
                      <a:path w="616" h="552" extrusionOk="0">
                        <a:moveTo>
                          <a:pt x="303" y="0"/>
                        </a:moveTo>
                        <a:cubicBezTo>
                          <a:pt x="188" y="0"/>
                          <a:pt x="81" y="75"/>
                          <a:pt x="45" y="191"/>
                        </a:cubicBezTo>
                        <a:cubicBezTo>
                          <a:pt x="0" y="343"/>
                          <a:pt x="80" y="494"/>
                          <a:pt x="223" y="539"/>
                        </a:cubicBezTo>
                        <a:cubicBezTo>
                          <a:pt x="250" y="547"/>
                          <a:pt x="277" y="551"/>
                          <a:pt x="304" y="551"/>
                        </a:cubicBezTo>
                        <a:cubicBezTo>
                          <a:pt x="422" y="551"/>
                          <a:pt x="535" y="477"/>
                          <a:pt x="571" y="361"/>
                        </a:cubicBezTo>
                        <a:cubicBezTo>
                          <a:pt x="616" y="209"/>
                          <a:pt x="535" y="57"/>
                          <a:pt x="384" y="13"/>
                        </a:cubicBezTo>
                        <a:cubicBezTo>
                          <a:pt x="357" y="4"/>
                          <a:pt x="330"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7"/>
                  <p:cNvSpPr/>
                  <p:nvPr/>
                </p:nvSpPr>
                <p:spPr>
                  <a:xfrm>
                    <a:off x="5757188" y="3120759"/>
                    <a:ext cx="72762" cy="48772"/>
                  </a:xfrm>
                  <a:custGeom>
                    <a:avLst/>
                    <a:gdLst/>
                    <a:ahLst/>
                    <a:cxnLst/>
                    <a:rect l="l" t="t" r="r" b="b"/>
                    <a:pathLst>
                      <a:path w="919" h="616" extrusionOk="0">
                        <a:moveTo>
                          <a:pt x="848" y="0"/>
                        </a:moveTo>
                        <a:lnTo>
                          <a:pt x="0" y="500"/>
                        </a:lnTo>
                        <a:lnTo>
                          <a:pt x="71" y="616"/>
                        </a:lnTo>
                        <a:lnTo>
                          <a:pt x="919" y="125"/>
                        </a:lnTo>
                        <a:lnTo>
                          <a:pt x="8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7"/>
                  <p:cNvSpPr/>
                  <p:nvPr/>
                </p:nvSpPr>
                <p:spPr>
                  <a:xfrm>
                    <a:off x="5805879" y="3251947"/>
                    <a:ext cx="46713" cy="44180"/>
                  </a:xfrm>
                  <a:custGeom>
                    <a:avLst/>
                    <a:gdLst/>
                    <a:ahLst/>
                    <a:cxnLst/>
                    <a:rect l="l" t="t" r="r" b="b"/>
                    <a:pathLst>
                      <a:path w="590" h="558" extrusionOk="0">
                        <a:moveTo>
                          <a:pt x="292" y="0"/>
                        </a:moveTo>
                        <a:cubicBezTo>
                          <a:pt x="281" y="0"/>
                          <a:pt x="270" y="1"/>
                          <a:pt x="259" y="2"/>
                        </a:cubicBezTo>
                        <a:cubicBezTo>
                          <a:pt x="108" y="29"/>
                          <a:pt x="1" y="163"/>
                          <a:pt x="18" y="315"/>
                        </a:cubicBezTo>
                        <a:cubicBezTo>
                          <a:pt x="43" y="455"/>
                          <a:pt x="160" y="557"/>
                          <a:pt x="298" y="557"/>
                        </a:cubicBezTo>
                        <a:cubicBezTo>
                          <a:pt x="309" y="557"/>
                          <a:pt x="320" y="557"/>
                          <a:pt x="331" y="555"/>
                        </a:cubicBezTo>
                        <a:cubicBezTo>
                          <a:pt x="482" y="529"/>
                          <a:pt x="589" y="386"/>
                          <a:pt x="572" y="243"/>
                        </a:cubicBezTo>
                        <a:cubicBezTo>
                          <a:pt x="547" y="103"/>
                          <a:pt x="430" y="0"/>
                          <a:pt x="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7"/>
                  <p:cNvSpPr/>
                  <p:nvPr/>
                </p:nvSpPr>
                <p:spPr>
                  <a:xfrm>
                    <a:off x="5763521" y="3227404"/>
                    <a:ext cx="70703" cy="52335"/>
                  </a:xfrm>
                  <a:custGeom>
                    <a:avLst/>
                    <a:gdLst/>
                    <a:ahLst/>
                    <a:cxnLst/>
                    <a:rect l="l" t="t" r="r" b="b"/>
                    <a:pathLst>
                      <a:path w="893" h="661" extrusionOk="0">
                        <a:moveTo>
                          <a:pt x="81" y="0"/>
                        </a:moveTo>
                        <a:lnTo>
                          <a:pt x="0" y="107"/>
                        </a:lnTo>
                        <a:lnTo>
                          <a:pt x="812" y="660"/>
                        </a:lnTo>
                        <a:lnTo>
                          <a:pt x="892" y="544"/>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5" name="Google Shape;1855;p67"/>
                <p:cNvSpPr/>
                <p:nvPr/>
              </p:nvSpPr>
              <p:spPr>
                <a:xfrm>
                  <a:off x="5639933" y="3134139"/>
                  <a:ext cx="129293" cy="129372"/>
                </a:xfrm>
                <a:custGeom>
                  <a:avLst/>
                  <a:gdLst/>
                  <a:ahLst/>
                  <a:cxnLst/>
                  <a:rect l="l" t="t" r="r" b="b"/>
                  <a:pathLst>
                    <a:path w="1633" h="1634" extrusionOk="0">
                      <a:moveTo>
                        <a:pt x="812" y="1"/>
                      </a:moveTo>
                      <a:cubicBezTo>
                        <a:pt x="366" y="1"/>
                        <a:pt x="0" y="366"/>
                        <a:pt x="0" y="821"/>
                      </a:cubicBezTo>
                      <a:cubicBezTo>
                        <a:pt x="0" y="1267"/>
                        <a:pt x="366" y="1633"/>
                        <a:pt x="812" y="1633"/>
                      </a:cubicBezTo>
                      <a:cubicBezTo>
                        <a:pt x="1267" y="1633"/>
                        <a:pt x="1633" y="1267"/>
                        <a:pt x="1633" y="821"/>
                      </a:cubicBezTo>
                      <a:cubicBezTo>
                        <a:pt x="1633" y="366"/>
                        <a:pt x="1267" y="1"/>
                        <a:pt x="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67"/>
              <p:cNvGrpSpPr/>
              <p:nvPr/>
            </p:nvGrpSpPr>
            <p:grpSpPr>
              <a:xfrm>
                <a:off x="-3770167" y="2007339"/>
                <a:ext cx="684826" cy="594965"/>
                <a:chOff x="2635174" y="2216615"/>
                <a:chExt cx="339107" cy="294610"/>
              </a:xfrm>
            </p:grpSpPr>
            <p:sp>
              <p:nvSpPr>
                <p:cNvPr id="1857" name="Google Shape;1857;p67"/>
                <p:cNvSpPr/>
                <p:nvPr/>
              </p:nvSpPr>
              <p:spPr>
                <a:xfrm>
                  <a:off x="2635174" y="2216615"/>
                  <a:ext cx="339107" cy="294610"/>
                </a:xfrm>
                <a:custGeom>
                  <a:avLst/>
                  <a:gdLst/>
                  <a:ahLst/>
                  <a:cxnLst/>
                  <a:rect l="l" t="t" r="r" b="b"/>
                  <a:pathLst>
                    <a:path w="4283" h="3721" extrusionOk="0">
                      <a:moveTo>
                        <a:pt x="4068" y="1"/>
                      </a:moveTo>
                      <a:lnTo>
                        <a:pt x="3801" y="652"/>
                      </a:lnTo>
                      <a:lnTo>
                        <a:pt x="3506" y="340"/>
                      </a:lnTo>
                      <a:lnTo>
                        <a:pt x="3159" y="1134"/>
                      </a:lnTo>
                      <a:lnTo>
                        <a:pt x="2373" y="170"/>
                      </a:lnTo>
                      <a:lnTo>
                        <a:pt x="1749" y="679"/>
                      </a:lnTo>
                      <a:lnTo>
                        <a:pt x="1464" y="340"/>
                      </a:lnTo>
                      <a:lnTo>
                        <a:pt x="732" y="964"/>
                      </a:lnTo>
                      <a:lnTo>
                        <a:pt x="134" y="277"/>
                      </a:lnTo>
                      <a:cubicBezTo>
                        <a:pt x="45" y="607"/>
                        <a:pt x="0" y="946"/>
                        <a:pt x="0" y="1276"/>
                      </a:cubicBezTo>
                      <a:cubicBezTo>
                        <a:pt x="0" y="1580"/>
                        <a:pt x="45" y="1865"/>
                        <a:pt x="108" y="2115"/>
                      </a:cubicBezTo>
                      <a:cubicBezTo>
                        <a:pt x="393" y="3141"/>
                        <a:pt x="1196" y="3721"/>
                        <a:pt x="2142" y="3721"/>
                      </a:cubicBezTo>
                      <a:cubicBezTo>
                        <a:pt x="3328" y="3721"/>
                        <a:pt x="4283" y="2820"/>
                        <a:pt x="4283" y="1276"/>
                      </a:cubicBezTo>
                      <a:cubicBezTo>
                        <a:pt x="4283" y="1009"/>
                        <a:pt x="4256" y="741"/>
                        <a:pt x="4202" y="482"/>
                      </a:cubicBezTo>
                      <a:cubicBezTo>
                        <a:pt x="4167" y="313"/>
                        <a:pt x="4122" y="152"/>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7"/>
                <p:cNvSpPr/>
                <p:nvPr/>
              </p:nvSpPr>
              <p:spPr>
                <a:xfrm>
                  <a:off x="2643645" y="2254776"/>
                  <a:ext cx="330635" cy="256448"/>
                </a:xfrm>
                <a:custGeom>
                  <a:avLst/>
                  <a:gdLst/>
                  <a:ahLst/>
                  <a:cxnLst/>
                  <a:rect l="l" t="t" r="r" b="b"/>
                  <a:pathLst>
                    <a:path w="4176" h="3239" extrusionOk="0">
                      <a:moveTo>
                        <a:pt x="4095" y="0"/>
                      </a:moveTo>
                      <a:cubicBezTo>
                        <a:pt x="4060" y="188"/>
                        <a:pt x="4015" y="384"/>
                        <a:pt x="3953" y="571"/>
                      </a:cubicBezTo>
                      <a:cubicBezTo>
                        <a:pt x="3765" y="1151"/>
                        <a:pt x="3391" y="1678"/>
                        <a:pt x="2882" y="2017"/>
                      </a:cubicBezTo>
                      <a:cubicBezTo>
                        <a:pt x="2501" y="2270"/>
                        <a:pt x="2045" y="2414"/>
                        <a:pt x="1589" y="2414"/>
                      </a:cubicBezTo>
                      <a:cubicBezTo>
                        <a:pt x="1436" y="2414"/>
                        <a:pt x="1284" y="2398"/>
                        <a:pt x="1134" y="2364"/>
                      </a:cubicBezTo>
                      <a:cubicBezTo>
                        <a:pt x="687" y="2266"/>
                        <a:pt x="277" y="1999"/>
                        <a:pt x="1" y="1633"/>
                      </a:cubicBezTo>
                      <a:lnTo>
                        <a:pt x="1" y="1633"/>
                      </a:lnTo>
                      <a:cubicBezTo>
                        <a:pt x="286" y="2659"/>
                        <a:pt x="1089" y="3239"/>
                        <a:pt x="2035" y="3239"/>
                      </a:cubicBezTo>
                      <a:cubicBezTo>
                        <a:pt x="3221" y="3239"/>
                        <a:pt x="4176" y="2338"/>
                        <a:pt x="4176" y="794"/>
                      </a:cubicBezTo>
                      <a:cubicBezTo>
                        <a:pt x="4176" y="527"/>
                        <a:pt x="4149" y="259"/>
                        <a:pt x="4095"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59" name="Google Shape;1859;p67"/>
          <p:cNvGrpSpPr/>
          <p:nvPr/>
        </p:nvGrpSpPr>
        <p:grpSpPr>
          <a:xfrm>
            <a:off x="6598386" y="1196905"/>
            <a:ext cx="2270471" cy="3011631"/>
            <a:chOff x="6598386" y="1196905"/>
            <a:chExt cx="2270471" cy="3011631"/>
          </a:xfrm>
        </p:grpSpPr>
        <p:sp>
          <p:nvSpPr>
            <p:cNvPr id="1860" name="Google Shape;1860;p67"/>
            <p:cNvSpPr/>
            <p:nvPr/>
          </p:nvSpPr>
          <p:spPr>
            <a:xfrm rot="6289693">
              <a:off x="6392846" y="1883333"/>
              <a:ext cx="2681552" cy="1638775"/>
            </a:xfrm>
            <a:custGeom>
              <a:avLst/>
              <a:gdLst/>
              <a:ahLst/>
              <a:cxnLst/>
              <a:rect l="l" t="t" r="r" b="b"/>
              <a:pathLst>
                <a:path w="14596" h="7328" extrusionOk="0">
                  <a:moveTo>
                    <a:pt x="9313" y="0"/>
                  </a:moveTo>
                  <a:cubicBezTo>
                    <a:pt x="8121" y="0"/>
                    <a:pt x="6930" y="89"/>
                    <a:pt x="5755" y="259"/>
                  </a:cubicBezTo>
                  <a:cubicBezTo>
                    <a:pt x="5121" y="349"/>
                    <a:pt x="4497" y="465"/>
                    <a:pt x="3881" y="607"/>
                  </a:cubicBezTo>
                  <a:cubicBezTo>
                    <a:pt x="3337" y="732"/>
                    <a:pt x="2793" y="848"/>
                    <a:pt x="2267" y="1027"/>
                  </a:cubicBezTo>
                  <a:cubicBezTo>
                    <a:pt x="1749" y="1196"/>
                    <a:pt x="1187" y="1419"/>
                    <a:pt x="813" y="1812"/>
                  </a:cubicBezTo>
                  <a:cubicBezTo>
                    <a:pt x="268" y="2383"/>
                    <a:pt x="1" y="3355"/>
                    <a:pt x="714" y="3908"/>
                  </a:cubicBezTo>
                  <a:cubicBezTo>
                    <a:pt x="937" y="4087"/>
                    <a:pt x="1125" y="4247"/>
                    <a:pt x="991" y="4559"/>
                  </a:cubicBezTo>
                  <a:cubicBezTo>
                    <a:pt x="911" y="4738"/>
                    <a:pt x="768" y="4934"/>
                    <a:pt x="759" y="5139"/>
                  </a:cubicBezTo>
                  <a:cubicBezTo>
                    <a:pt x="741" y="5362"/>
                    <a:pt x="822" y="5585"/>
                    <a:pt x="920" y="5782"/>
                  </a:cubicBezTo>
                  <a:cubicBezTo>
                    <a:pt x="1071" y="6049"/>
                    <a:pt x="1285" y="6263"/>
                    <a:pt x="1535" y="6433"/>
                  </a:cubicBezTo>
                  <a:cubicBezTo>
                    <a:pt x="1928" y="6700"/>
                    <a:pt x="2401" y="6852"/>
                    <a:pt x="2864" y="6959"/>
                  </a:cubicBezTo>
                  <a:cubicBezTo>
                    <a:pt x="3916" y="7218"/>
                    <a:pt x="4990" y="7327"/>
                    <a:pt x="6068" y="7327"/>
                  </a:cubicBezTo>
                  <a:cubicBezTo>
                    <a:pt x="7331" y="7327"/>
                    <a:pt x="8599" y="7177"/>
                    <a:pt x="9841" y="6941"/>
                  </a:cubicBezTo>
                  <a:cubicBezTo>
                    <a:pt x="10438" y="6834"/>
                    <a:pt x="11045" y="6736"/>
                    <a:pt x="11634" y="6549"/>
                  </a:cubicBezTo>
                  <a:cubicBezTo>
                    <a:pt x="12178" y="6379"/>
                    <a:pt x="12927" y="6103"/>
                    <a:pt x="13133" y="5523"/>
                  </a:cubicBezTo>
                  <a:cubicBezTo>
                    <a:pt x="13266" y="5166"/>
                    <a:pt x="13088" y="4827"/>
                    <a:pt x="13115" y="4470"/>
                  </a:cubicBezTo>
                  <a:cubicBezTo>
                    <a:pt x="13141" y="4140"/>
                    <a:pt x="13454" y="3979"/>
                    <a:pt x="13677" y="3792"/>
                  </a:cubicBezTo>
                  <a:cubicBezTo>
                    <a:pt x="14596" y="3034"/>
                    <a:pt x="14444" y="1526"/>
                    <a:pt x="13570" y="804"/>
                  </a:cubicBezTo>
                  <a:cubicBezTo>
                    <a:pt x="12927" y="259"/>
                    <a:pt x="12035" y="135"/>
                    <a:pt x="11179" y="72"/>
                  </a:cubicBezTo>
                  <a:cubicBezTo>
                    <a:pt x="10617" y="27"/>
                    <a:pt x="10046" y="10"/>
                    <a:pt x="9484" y="1"/>
                  </a:cubicBezTo>
                  <a:cubicBezTo>
                    <a:pt x="9427" y="0"/>
                    <a:pt x="9370" y="0"/>
                    <a:pt x="9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67"/>
            <p:cNvGrpSpPr/>
            <p:nvPr/>
          </p:nvGrpSpPr>
          <p:grpSpPr>
            <a:xfrm>
              <a:off x="7036349" y="1288264"/>
              <a:ext cx="1394549" cy="2566964"/>
              <a:chOff x="-2501865" y="1136808"/>
              <a:chExt cx="796157" cy="1465497"/>
            </a:xfrm>
          </p:grpSpPr>
          <p:grpSp>
            <p:nvGrpSpPr>
              <p:cNvPr id="1862" name="Google Shape;1862;p67"/>
              <p:cNvGrpSpPr/>
              <p:nvPr/>
            </p:nvGrpSpPr>
            <p:grpSpPr>
              <a:xfrm>
                <a:off x="-2501865" y="1136808"/>
                <a:ext cx="796157" cy="1023776"/>
                <a:chOff x="5359188" y="4418150"/>
                <a:chExt cx="570763" cy="733942"/>
              </a:xfrm>
            </p:grpSpPr>
            <p:sp>
              <p:nvSpPr>
                <p:cNvPr id="1863" name="Google Shape;1863;p67"/>
                <p:cNvSpPr/>
                <p:nvPr/>
              </p:nvSpPr>
              <p:spPr>
                <a:xfrm>
                  <a:off x="5651176" y="4826677"/>
                  <a:ext cx="278775" cy="152412"/>
                </a:xfrm>
                <a:custGeom>
                  <a:avLst/>
                  <a:gdLst/>
                  <a:ahLst/>
                  <a:cxnLst/>
                  <a:rect l="l" t="t" r="r" b="b"/>
                  <a:pathLst>
                    <a:path w="3521" h="1925" extrusionOk="0">
                      <a:moveTo>
                        <a:pt x="3196" y="1"/>
                      </a:moveTo>
                      <a:cubicBezTo>
                        <a:pt x="2848" y="1"/>
                        <a:pt x="2263" y="332"/>
                        <a:pt x="2088" y="372"/>
                      </a:cubicBezTo>
                      <a:cubicBezTo>
                        <a:pt x="2053" y="151"/>
                        <a:pt x="1959" y="71"/>
                        <a:pt x="1838" y="71"/>
                      </a:cubicBezTo>
                      <a:cubicBezTo>
                        <a:pt x="1593" y="71"/>
                        <a:pt x="1242" y="401"/>
                        <a:pt x="1063" y="550"/>
                      </a:cubicBezTo>
                      <a:cubicBezTo>
                        <a:pt x="679" y="907"/>
                        <a:pt x="90" y="1318"/>
                        <a:pt x="1" y="1853"/>
                      </a:cubicBezTo>
                      <a:lnTo>
                        <a:pt x="206" y="1924"/>
                      </a:lnTo>
                      <a:cubicBezTo>
                        <a:pt x="634" y="1764"/>
                        <a:pt x="1125" y="1630"/>
                        <a:pt x="1580" y="1558"/>
                      </a:cubicBezTo>
                      <a:cubicBezTo>
                        <a:pt x="1821" y="1514"/>
                        <a:pt x="2115" y="1514"/>
                        <a:pt x="2338" y="1451"/>
                      </a:cubicBezTo>
                      <a:cubicBezTo>
                        <a:pt x="2472" y="1425"/>
                        <a:pt x="2650" y="1407"/>
                        <a:pt x="2677" y="1273"/>
                      </a:cubicBezTo>
                      <a:cubicBezTo>
                        <a:pt x="2695" y="1005"/>
                        <a:pt x="2454" y="1157"/>
                        <a:pt x="2410" y="1023"/>
                      </a:cubicBezTo>
                      <a:cubicBezTo>
                        <a:pt x="2276" y="684"/>
                        <a:pt x="3328" y="907"/>
                        <a:pt x="3436" y="461"/>
                      </a:cubicBezTo>
                      <a:cubicBezTo>
                        <a:pt x="3521" y="113"/>
                        <a:pt x="3398" y="1"/>
                        <a:pt x="3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7"/>
                <p:cNvSpPr/>
                <p:nvPr/>
              </p:nvSpPr>
              <p:spPr>
                <a:xfrm>
                  <a:off x="5654739" y="4673876"/>
                  <a:ext cx="17023" cy="478217"/>
                </a:xfrm>
                <a:custGeom>
                  <a:avLst/>
                  <a:gdLst/>
                  <a:ahLst/>
                  <a:cxnLst/>
                  <a:rect l="l" t="t" r="r" b="b"/>
                  <a:pathLst>
                    <a:path w="215" h="6040" extrusionOk="0">
                      <a:moveTo>
                        <a:pt x="1" y="0"/>
                      </a:moveTo>
                      <a:lnTo>
                        <a:pt x="1" y="6040"/>
                      </a:lnTo>
                      <a:lnTo>
                        <a:pt x="215" y="6040"/>
                      </a:ln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7"/>
                <p:cNvSpPr/>
                <p:nvPr/>
              </p:nvSpPr>
              <p:spPr>
                <a:xfrm>
                  <a:off x="5359188" y="4957786"/>
                  <a:ext cx="335227" cy="183053"/>
                </a:xfrm>
                <a:custGeom>
                  <a:avLst/>
                  <a:gdLst/>
                  <a:ahLst/>
                  <a:cxnLst/>
                  <a:rect l="l" t="t" r="r" b="b"/>
                  <a:pathLst>
                    <a:path w="4234" h="2312" extrusionOk="0">
                      <a:moveTo>
                        <a:pt x="395" y="1"/>
                      </a:moveTo>
                      <a:cubicBezTo>
                        <a:pt x="150" y="1"/>
                        <a:pt x="1" y="136"/>
                        <a:pt x="103" y="554"/>
                      </a:cubicBezTo>
                      <a:cubicBezTo>
                        <a:pt x="236" y="1098"/>
                        <a:pt x="1503" y="821"/>
                        <a:pt x="1343" y="1232"/>
                      </a:cubicBezTo>
                      <a:cubicBezTo>
                        <a:pt x="1289" y="1392"/>
                        <a:pt x="995" y="1205"/>
                        <a:pt x="1022" y="1526"/>
                      </a:cubicBezTo>
                      <a:cubicBezTo>
                        <a:pt x="1048" y="1687"/>
                        <a:pt x="1262" y="1713"/>
                        <a:pt x="1423" y="1740"/>
                      </a:cubicBezTo>
                      <a:cubicBezTo>
                        <a:pt x="1691" y="1820"/>
                        <a:pt x="2047" y="1820"/>
                        <a:pt x="2342" y="1874"/>
                      </a:cubicBezTo>
                      <a:cubicBezTo>
                        <a:pt x="2886" y="1954"/>
                        <a:pt x="3475" y="2124"/>
                        <a:pt x="3992" y="2311"/>
                      </a:cubicBezTo>
                      <a:lnTo>
                        <a:pt x="4233" y="2231"/>
                      </a:lnTo>
                      <a:cubicBezTo>
                        <a:pt x="4126" y="1580"/>
                        <a:pt x="3421" y="1098"/>
                        <a:pt x="2966" y="661"/>
                      </a:cubicBezTo>
                      <a:cubicBezTo>
                        <a:pt x="2745" y="481"/>
                        <a:pt x="2324" y="82"/>
                        <a:pt x="2027" y="82"/>
                      </a:cubicBezTo>
                      <a:cubicBezTo>
                        <a:pt x="1881" y="82"/>
                        <a:pt x="1764" y="179"/>
                        <a:pt x="1717" y="447"/>
                      </a:cubicBezTo>
                      <a:cubicBezTo>
                        <a:pt x="1515" y="396"/>
                        <a:pt x="815"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7"/>
                <p:cNvSpPr/>
                <p:nvPr/>
              </p:nvSpPr>
              <p:spPr>
                <a:xfrm>
                  <a:off x="5455541" y="4428838"/>
                  <a:ext cx="410443" cy="398488"/>
                </a:xfrm>
                <a:custGeom>
                  <a:avLst/>
                  <a:gdLst/>
                  <a:ahLst/>
                  <a:cxnLst/>
                  <a:rect l="l" t="t" r="r" b="b"/>
                  <a:pathLst>
                    <a:path w="5184" h="5033" extrusionOk="0">
                      <a:moveTo>
                        <a:pt x="1797" y="0"/>
                      </a:moveTo>
                      <a:cubicBezTo>
                        <a:pt x="1777" y="0"/>
                        <a:pt x="1758" y="3"/>
                        <a:pt x="1740" y="9"/>
                      </a:cubicBezTo>
                      <a:cubicBezTo>
                        <a:pt x="1491" y="98"/>
                        <a:pt x="1473" y="731"/>
                        <a:pt x="1705" y="1418"/>
                      </a:cubicBezTo>
                      <a:cubicBezTo>
                        <a:pt x="1723" y="1472"/>
                        <a:pt x="1740" y="1525"/>
                        <a:pt x="1758" y="1570"/>
                      </a:cubicBezTo>
                      <a:cubicBezTo>
                        <a:pt x="1705" y="1543"/>
                        <a:pt x="1651" y="1516"/>
                        <a:pt x="1598" y="1490"/>
                      </a:cubicBezTo>
                      <a:cubicBezTo>
                        <a:pt x="1211" y="1294"/>
                        <a:pt x="831" y="1192"/>
                        <a:pt x="562" y="1192"/>
                      </a:cubicBezTo>
                      <a:cubicBezTo>
                        <a:pt x="377" y="1192"/>
                        <a:pt x="244" y="1240"/>
                        <a:pt x="197" y="1338"/>
                      </a:cubicBezTo>
                      <a:cubicBezTo>
                        <a:pt x="81" y="1579"/>
                        <a:pt x="509" y="2034"/>
                        <a:pt x="1169" y="2355"/>
                      </a:cubicBezTo>
                      <a:cubicBezTo>
                        <a:pt x="1223" y="2382"/>
                        <a:pt x="1276" y="2408"/>
                        <a:pt x="1339" y="2435"/>
                      </a:cubicBezTo>
                      <a:cubicBezTo>
                        <a:pt x="1285" y="2453"/>
                        <a:pt x="1232" y="2462"/>
                        <a:pt x="1178" y="2480"/>
                      </a:cubicBezTo>
                      <a:cubicBezTo>
                        <a:pt x="491" y="2721"/>
                        <a:pt x="1" y="3113"/>
                        <a:pt x="81" y="3363"/>
                      </a:cubicBezTo>
                      <a:cubicBezTo>
                        <a:pt x="128" y="3499"/>
                        <a:pt x="326" y="3569"/>
                        <a:pt x="603" y="3569"/>
                      </a:cubicBezTo>
                      <a:cubicBezTo>
                        <a:pt x="852" y="3569"/>
                        <a:pt x="1166" y="3513"/>
                        <a:pt x="1491" y="3399"/>
                      </a:cubicBezTo>
                      <a:cubicBezTo>
                        <a:pt x="1535" y="3390"/>
                        <a:pt x="1571" y="3372"/>
                        <a:pt x="1607" y="3363"/>
                      </a:cubicBezTo>
                      <a:lnTo>
                        <a:pt x="1607" y="3363"/>
                      </a:lnTo>
                      <a:cubicBezTo>
                        <a:pt x="1589" y="3399"/>
                        <a:pt x="1571" y="3434"/>
                        <a:pt x="1544" y="3479"/>
                      </a:cubicBezTo>
                      <a:cubicBezTo>
                        <a:pt x="1223" y="4130"/>
                        <a:pt x="1161" y="4764"/>
                        <a:pt x="1392" y="4880"/>
                      </a:cubicBezTo>
                      <a:cubicBezTo>
                        <a:pt x="1419" y="4892"/>
                        <a:pt x="1448" y="4898"/>
                        <a:pt x="1480" y="4898"/>
                      </a:cubicBezTo>
                      <a:cubicBezTo>
                        <a:pt x="1734" y="4898"/>
                        <a:pt x="2133" y="4495"/>
                        <a:pt x="2418" y="3907"/>
                      </a:cubicBezTo>
                      <a:cubicBezTo>
                        <a:pt x="2445" y="3854"/>
                        <a:pt x="2472" y="3791"/>
                        <a:pt x="2499" y="3738"/>
                      </a:cubicBezTo>
                      <a:cubicBezTo>
                        <a:pt x="2517" y="3800"/>
                        <a:pt x="2534" y="3863"/>
                        <a:pt x="2552" y="3925"/>
                      </a:cubicBezTo>
                      <a:cubicBezTo>
                        <a:pt x="2766" y="4566"/>
                        <a:pt x="3123" y="5033"/>
                        <a:pt x="3374" y="5033"/>
                      </a:cubicBezTo>
                      <a:cubicBezTo>
                        <a:pt x="3395" y="5033"/>
                        <a:pt x="3416" y="5029"/>
                        <a:pt x="3435" y="5022"/>
                      </a:cubicBezTo>
                      <a:cubicBezTo>
                        <a:pt x="3694" y="4942"/>
                        <a:pt x="3703" y="4309"/>
                        <a:pt x="3471" y="3613"/>
                      </a:cubicBezTo>
                      <a:cubicBezTo>
                        <a:pt x="3453" y="3568"/>
                        <a:pt x="3435" y="3515"/>
                        <a:pt x="3418" y="3470"/>
                      </a:cubicBezTo>
                      <a:lnTo>
                        <a:pt x="3418" y="3470"/>
                      </a:lnTo>
                      <a:cubicBezTo>
                        <a:pt x="3453" y="3488"/>
                        <a:pt x="3498" y="3506"/>
                        <a:pt x="3542" y="3532"/>
                      </a:cubicBezTo>
                      <a:cubicBezTo>
                        <a:pt x="3931" y="3724"/>
                        <a:pt x="4309" y="3823"/>
                        <a:pt x="4578" y="3823"/>
                      </a:cubicBezTo>
                      <a:cubicBezTo>
                        <a:pt x="4761" y="3823"/>
                        <a:pt x="4893" y="3778"/>
                        <a:pt x="4943" y="3684"/>
                      </a:cubicBezTo>
                      <a:cubicBezTo>
                        <a:pt x="5059" y="3443"/>
                        <a:pt x="4622" y="2979"/>
                        <a:pt x="3971" y="2658"/>
                      </a:cubicBezTo>
                      <a:cubicBezTo>
                        <a:pt x="3926" y="2640"/>
                        <a:pt x="3881" y="2623"/>
                        <a:pt x="3846" y="2605"/>
                      </a:cubicBezTo>
                      <a:cubicBezTo>
                        <a:pt x="3890" y="2587"/>
                        <a:pt x="3944" y="2569"/>
                        <a:pt x="3997" y="2551"/>
                      </a:cubicBezTo>
                      <a:cubicBezTo>
                        <a:pt x="4684" y="2319"/>
                        <a:pt x="5184" y="1927"/>
                        <a:pt x="5095" y="1668"/>
                      </a:cubicBezTo>
                      <a:cubicBezTo>
                        <a:pt x="5048" y="1536"/>
                        <a:pt x="4851" y="1469"/>
                        <a:pt x="4574" y="1469"/>
                      </a:cubicBezTo>
                      <a:cubicBezTo>
                        <a:pt x="4326" y="1469"/>
                        <a:pt x="4014" y="1523"/>
                        <a:pt x="3685" y="1632"/>
                      </a:cubicBezTo>
                      <a:cubicBezTo>
                        <a:pt x="3623" y="1659"/>
                        <a:pt x="3560" y="1677"/>
                        <a:pt x="3507" y="1704"/>
                      </a:cubicBezTo>
                      <a:cubicBezTo>
                        <a:pt x="3534" y="1650"/>
                        <a:pt x="3560" y="1597"/>
                        <a:pt x="3587" y="1534"/>
                      </a:cubicBezTo>
                      <a:cubicBezTo>
                        <a:pt x="3917" y="883"/>
                        <a:pt x="3980" y="258"/>
                        <a:pt x="3739" y="134"/>
                      </a:cubicBezTo>
                      <a:cubicBezTo>
                        <a:pt x="3713" y="121"/>
                        <a:pt x="3684" y="115"/>
                        <a:pt x="3653" y="115"/>
                      </a:cubicBezTo>
                      <a:cubicBezTo>
                        <a:pt x="3401" y="115"/>
                        <a:pt x="3008" y="525"/>
                        <a:pt x="2722" y="1106"/>
                      </a:cubicBezTo>
                      <a:cubicBezTo>
                        <a:pt x="2704" y="1151"/>
                        <a:pt x="2677" y="1186"/>
                        <a:pt x="2659" y="1231"/>
                      </a:cubicBezTo>
                      <a:cubicBezTo>
                        <a:pt x="2650" y="1186"/>
                        <a:pt x="2641" y="1151"/>
                        <a:pt x="2624" y="1106"/>
                      </a:cubicBezTo>
                      <a:cubicBezTo>
                        <a:pt x="2408" y="469"/>
                        <a:pt x="2047" y="0"/>
                        <a:pt x="1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7"/>
                <p:cNvSpPr/>
                <p:nvPr/>
              </p:nvSpPr>
              <p:spPr>
                <a:xfrm>
                  <a:off x="5449207" y="4418150"/>
                  <a:ext cx="418915" cy="418994"/>
                </a:xfrm>
                <a:custGeom>
                  <a:avLst/>
                  <a:gdLst/>
                  <a:ahLst/>
                  <a:cxnLst/>
                  <a:rect l="l" t="t" r="r" b="b"/>
                  <a:pathLst>
                    <a:path w="5291" h="5292" extrusionOk="0">
                      <a:moveTo>
                        <a:pt x="2650" y="1"/>
                      </a:moveTo>
                      <a:cubicBezTo>
                        <a:pt x="2382" y="1"/>
                        <a:pt x="2159" y="590"/>
                        <a:pt x="2159" y="1321"/>
                      </a:cubicBezTo>
                      <a:cubicBezTo>
                        <a:pt x="2159" y="1366"/>
                        <a:pt x="2168" y="1410"/>
                        <a:pt x="2168" y="1455"/>
                      </a:cubicBezTo>
                      <a:cubicBezTo>
                        <a:pt x="2142" y="1428"/>
                        <a:pt x="2106" y="1393"/>
                        <a:pt x="2079" y="1366"/>
                      </a:cubicBezTo>
                      <a:cubicBezTo>
                        <a:pt x="1677" y="964"/>
                        <a:pt x="1243" y="713"/>
                        <a:pt x="981" y="713"/>
                      </a:cubicBezTo>
                      <a:cubicBezTo>
                        <a:pt x="906" y="713"/>
                        <a:pt x="845" y="733"/>
                        <a:pt x="803" y="777"/>
                      </a:cubicBezTo>
                      <a:cubicBezTo>
                        <a:pt x="607" y="964"/>
                        <a:pt x="875" y="1535"/>
                        <a:pt x="1392" y="2053"/>
                      </a:cubicBezTo>
                      <a:cubicBezTo>
                        <a:pt x="1428" y="2088"/>
                        <a:pt x="1472" y="2124"/>
                        <a:pt x="1508" y="2160"/>
                      </a:cubicBezTo>
                      <a:lnTo>
                        <a:pt x="1330" y="2160"/>
                      </a:lnTo>
                      <a:cubicBezTo>
                        <a:pt x="598" y="2160"/>
                        <a:pt x="0" y="2374"/>
                        <a:pt x="0" y="2642"/>
                      </a:cubicBezTo>
                      <a:cubicBezTo>
                        <a:pt x="0" y="2909"/>
                        <a:pt x="598" y="3132"/>
                        <a:pt x="1330" y="3132"/>
                      </a:cubicBezTo>
                      <a:cubicBezTo>
                        <a:pt x="1392" y="3132"/>
                        <a:pt x="1446" y="3123"/>
                        <a:pt x="1508" y="3123"/>
                      </a:cubicBezTo>
                      <a:cubicBezTo>
                        <a:pt x="1472" y="3159"/>
                        <a:pt x="1428" y="3195"/>
                        <a:pt x="1392" y="3239"/>
                      </a:cubicBezTo>
                      <a:cubicBezTo>
                        <a:pt x="875" y="3748"/>
                        <a:pt x="607" y="4328"/>
                        <a:pt x="803" y="4515"/>
                      </a:cubicBezTo>
                      <a:cubicBezTo>
                        <a:pt x="844" y="4556"/>
                        <a:pt x="902" y="4575"/>
                        <a:pt x="975" y="4575"/>
                      </a:cubicBezTo>
                      <a:cubicBezTo>
                        <a:pt x="1235" y="4575"/>
                        <a:pt x="1674" y="4323"/>
                        <a:pt x="2079" y="3917"/>
                      </a:cubicBezTo>
                      <a:cubicBezTo>
                        <a:pt x="2106" y="3890"/>
                        <a:pt x="2142" y="3864"/>
                        <a:pt x="2168" y="3828"/>
                      </a:cubicBezTo>
                      <a:lnTo>
                        <a:pt x="2168" y="3828"/>
                      </a:lnTo>
                      <a:cubicBezTo>
                        <a:pt x="2168" y="3873"/>
                        <a:pt x="2159" y="3917"/>
                        <a:pt x="2159" y="3962"/>
                      </a:cubicBezTo>
                      <a:cubicBezTo>
                        <a:pt x="2159" y="4693"/>
                        <a:pt x="2382" y="5291"/>
                        <a:pt x="2650" y="5291"/>
                      </a:cubicBezTo>
                      <a:cubicBezTo>
                        <a:pt x="2918" y="5291"/>
                        <a:pt x="3132" y="4693"/>
                        <a:pt x="3132" y="3962"/>
                      </a:cubicBezTo>
                      <a:cubicBezTo>
                        <a:pt x="3132" y="3899"/>
                        <a:pt x="3132" y="3837"/>
                        <a:pt x="3132" y="3775"/>
                      </a:cubicBezTo>
                      <a:cubicBezTo>
                        <a:pt x="3167" y="3828"/>
                        <a:pt x="3212" y="3873"/>
                        <a:pt x="3266" y="3917"/>
                      </a:cubicBezTo>
                      <a:cubicBezTo>
                        <a:pt x="3671" y="4323"/>
                        <a:pt x="4109" y="4575"/>
                        <a:pt x="4370" y="4575"/>
                      </a:cubicBezTo>
                      <a:cubicBezTo>
                        <a:pt x="4442" y="4575"/>
                        <a:pt x="4501" y="4556"/>
                        <a:pt x="4541" y="4515"/>
                      </a:cubicBezTo>
                      <a:cubicBezTo>
                        <a:pt x="4729" y="4328"/>
                        <a:pt x="4461" y="3748"/>
                        <a:pt x="3953" y="3239"/>
                      </a:cubicBezTo>
                      <a:cubicBezTo>
                        <a:pt x="3908" y="3195"/>
                        <a:pt x="3872" y="3159"/>
                        <a:pt x="3837" y="3123"/>
                      </a:cubicBezTo>
                      <a:cubicBezTo>
                        <a:pt x="3881" y="3123"/>
                        <a:pt x="3926" y="3132"/>
                        <a:pt x="3970" y="3132"/>
                      </a:cubicBezTo>
                      <a:cubicBezTo>
                        <a:pt x="4702" y="3132"/>
                        <a:pt x="5291" y="2909"/>
                        <a:pt x="5291" y="2642"/>
                      </a:cubicBezTo>
                      <a:cubicBezTo>
                        <a:pt x="5291" y="2374"/>
                        <a:pt x="4702" y="2160"/>
                        <a:pt x="3970" y="2160"/>
                      </a:cubicBezTo>
                      <a:lnTo>
                        <a:pt x="3837" y="2160"/>
                      </a:lnTo>
                      <a:cubicBezTo>
                        <a:pt x="3872" y="2124"/>
                        <a:pt x="3908" y="2088"/>
                        <a:pt x="3953" y="2053"/>
                      </a:cubicBezTo>
                      <a:cubicBezTo>
                        <a:pt x="4461" y="1535"/>
                        <a:pt x="4729" y="964"/>
                        <a:pt x="4541" y="777"/>
                      </a:cubicBezTo>
                      <a:cubicBezTo>
                        <a:pt x="4500" y="733"/>
                        <a:pt x="4439" y="713"/>
                        <a:pt x="4364" y="713"/>
                      </a:cubicBezTo>
                      <a:cubicBezTo>
                        <a:pt x="4102" y="713"/>
                        <a:pt x="3668" y="964"/>
                        <a:pt x="3266" y="1366"/>
                      </a:cubicBezTo>
                      <a:cubicBezTo>
                        <a:pt x="3212" y="1410"/>
                        <a:pt x="3167" y="1464"/>
                        <a:pt x="3132" y="1509"/>
                      </a:cubicBezTo>
                      <a:cubicBezTo>
                        <a:pt x="3132" y="1446"/>
                        <a:pt x="3132" y="1384"/>
                        <a:pt x="3132" y="1321"/>
                      </a:cubicBezTo>
                      <a:cubicBezTo>
                        <a:pt x="3132" y="590"/>
                        <a:pt x="2918"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7"/>
                <p:cNvSpPr/>
                <p:nvPr/>
              </p:nvSpPr>
              <p:spPr>
                <a:xfrm>
                  <a:off x="5615152" y="4577840"/>
                  <a:ext cx="96198" cy="96118"/>
                </a:xfrm>
                <a:custGeom>
                  <a:avLst/>
                  <a:gdLst/>
                  <a:ahLst/>
                  <a:cxnLst/>
                  <a:rect l="l" t="t" r="r" b="b"/>
                  <a:pathLst>
                    <a:path w="1215" h="1214" extrusionOk="0">
                      <a:moveTo>
                        <a:pt x="608" y="0"/>
                      </a:moveTo>
                      <a:cubicBezTo>
                        <a:pt x="269" y="0"/>
                        <a:pt x="1" y="277"/>
                        <a:pt x="1" y="607"/>
                      </a:cubicBezTo>
                      <a:cubicBezTo>
                        <a:pt x="1" y="946"/>
                        <a:pt x="269" y="1213"/>
                        <a:pt x="608" y="1213"/>
                      </a:cubicBezTo>
                      <a:cubicBezTo>
                        <a:pt x="938" y="1213"/>
                        <a:pt x="1214" y="946"/>
                        <a:pt x="1214" y="607"/>
                      </a:cubicBezTo>
                      <a:cubicBezTo>
                        <a:pt x="1214" y="277"/>
                        <a:pt x="938" y="0"/>
                        <a:pt x="6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67"/>
              <p:cNvGrpSpPr/>
              <p:nvPr/>
            </p:nvGrpSpPr>
            <p:grpSpPr>
              <a:xfrm>
                <a:off x="-2446192" y="2007339"/>
                <a:ext cx="684826" cy="594965"/>
                <a:chOff x="2635174" y="2216615"/>
                <a:chExt cx="339107" cy="294610"/>
              </a:xfrm>
            </p:grpSpPr>
            <p:sp>
              <p:nvSpPr>
                <p:cNvPr id="1870" name="Google Shape;1870;p67"/>
                <p:cNvSpPr/>
                <p:nvPr/>
              </p:nvSpPr>
              <p:spPr>
                <a:xfrm>
                  <a:off x="2635174" y="2216615"/>
                  <a:ext cx="339107" cy="294610"/>
                </a:xfrm>
                <a:custGeom>
                  <a:avLst/>
                  <a:gdLst/>
                  <a:ahLst/>
                  <a:cxnLst/>
                  <a:rect l="l" t="t" r="r" b="b"/>
                  <a:pathLst>
                    <a:path w="4283" h="3721" extrusionOk="0">
                      <a:moveTo>
                        <a:pt x="4068" y="1"/>
                      </a:moveTo>
                      <a:lnTo>
                        <a:pt x="3801" y="652"/>
                      </a:lnTo>
                      <a:lnTo>
                        <a:pt x="3506" y="340"/>
                      </a:lnTo>
                      <a:lnTo>
                        <a:pt x="3159" y="1134"/>
                      </a:lnTo>
                      <a:lnTo>
                        <a:pt x="2373" y="170"/>
                      </a:lnTo>
                      <a:lnTo>
                        <a:pt x="1749" y="679"/>
                      </a:lnTo>
                      <a:lnTo>
                        <a:pt x="1464" y="340"/>
                      </a:lnTo>
                      <a:lnTo>
                        <a:pt x="732" y="964"/>
                      </a:lnTo>
                      <a:lnTo>
                        <a:pt x="134" y="277"/>
                      </a:lnTo>
                      <a:cubicBezTo>
                        <a:pt x="45" y="607"/>
                        <a:pt x="0" y="946"/>
                        <a:pt x="0" y="1276"/>
                      </a:cubicBezTo>
                      <a:cubicBezTo>
                        <a:pt x="0" y="1580"/>
                        <a:pt x="45" y="1865"/>
                        <a:pt x="108" y="2115"/>
                      </a:cubicBezTo>
                      <a:cubicBezTo>
                        <a:pt x="393" y="3141"/>
                        <a:pt x="1196" y="3721"/>
                        <a:pt x="2142" y="3721"/>
                      </a:cubicBezTo>
                      <a:cubicBezTo>
                        <a:pt x="3328" y="3721"/>
                        <a:pt x="4283" y="2820"/>
                        <a:pt x="4283" y="1276"/>
                      </a:cubicBezTo>
                      <a:cubicBezTo>
                        <a:pt x="4283" y="1009"/>
                        <a:pt x="4256" y="741"/>
                        <a:pt x="4202" y="482"/>
                      </a:cubicBezTo>
                      <a:cubicBezTo>
                        <a:pt x="4167" y="313"/>
                        <a:pt x="4122" y="152"/>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7"/>
                <p:cNvSpPr/>
                <p:nvPr/>
              </p:nvSpPr>
              <p:spPr>
                <a:xfrm>
                  <a:off x="2643645" y="2254776"/>
                  <a:ext cx="330635" cy="256448"/>
                </a:xfrm>
                <a:custGeom>
                  <a:avLst/>
                  <a:gdLst/>
                  <a:ahLst/>
                  <a:cxnLst/>
                  <a:rect l="l" t="t" r="r" b="b"/>
                  <a:pathLst>
                    <a:path w="4176" h="3239" extrusionOk="0">
                      <a:moveTo>
                        <a:pt x="4095" y="0"/>
                      </a:moveTo>
                      <a:cubicBezTo>
                        <a:pt x="4060" y="188"/>
                        <a:pt x="4015" y="384"/>
                        <a:pt x="3953" y="571"/>
                      </a:cubicBezTo>
                      <a:cubicBezTo>
                        <a:pt x="3765" y="1151"/>
                        <a:pt x="3391" y="1678"/>
                        <a:pt x="2882" y="2017"/>
                      </a:cubicBezTo>
                      <a:cubicBezTo>
                        <a:pt x="2501" y="2270"/>
                        <a:pt x="2045" y="2414"/>
                        <a:pt x="1589" y="2414"/>
                      </a:cubicBezTo>
                      <a:cubicBezTo>
                        <a:pt x="1436" y="2414"/>
                        <a:pt x="1284" y="2398"/>
                        <a:pt x="1134" y="2364"/>
                      </a:cubicBezTo>
                      <a:cubicBezTo>
                        <a:pt x="687" y="2266"/>
                        <a:pt x="277" y="1999"/>
                        <a:pt x="1" y="1633"/>
                      </a:cubicBezTo>
                      <a:lnTo>
                        <a:pt x="1" y="1633"/>
                      </a:lnTo>
                      <a:cubicBezTo>
                        <a:pt x="286" y="2659"/>
                        <a:pt x="1089" y="3239"/>
                        <a:pt x="2035" y="3239"/>
                      </a:cubicBezTo>
                      <a:cubicBezTo>
                        <a:pt x="3221" y="3239"/>
                        <a:pt x="4176" y="2338"/>
                        <a:pt x="4176" y="794"/>
                      </a:cubicBezTo>
                      <a:cubicBezTo>
                        <a:pt x="4176" y="527"/>
                        <a:pt x="4149" y="259"/>
                        <a:pt x="4095"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7" name="Google Shape;1589;p39"/>
          <p:cNvSpPr txBox="1">
            <a:spLocks noGrp="1"/>
          </p:cNvSpPr>
          <p:nvPr>
            <p:ph type="subTitle" idx="4294967295"/>
          </p:nvPr>
        </p:nvSpPr>
        <p:spPr>
          <a:xfrm>
            <a:off x="1035258" y="2442283"/>
            <a:ext cx="6775742" cy="865900"/>
          </a:xfrm>
          <a:prstGeom prst="rect">
            <a:avLst/>
          </a:prstGeom>
        </p:spPr>
        <p:txBody>
          <a:bodyPr spcFirstLastPara="1" wrap="square" lIns="91425" tIns="91425" rIns="91425" bIns="91425" anchor="b" anchorCtr="0">
            <a:noAutofit/>
          </a:bodyPr>
          <a:lstStyle/>
          <a:p>
            <a:pPr marL="139700" lvl="0" indent="0" algn="ctr">
              <a:lnSpc>
                <a:spcPct val="150000"/>
              </a:lnSpc>
              <a:buNone/>
            </a:pPr>
            <a:r>
              <a:rPr lang="en-US" sz="4000" b="1">
                <a:solidFill>
                  <a:schemeClr val="accent6">
                    <a:lumMod val="50000"/>
                  </a:schemeClr>
                </a:solidFill>
                <a:latin typeface="+mn-lt"/>
                <a:ea typeface="Lilita One"/>
                <a:cs typeface="Lilita One"/>
                <a:sym typeface="Lilita One"/>
              </a:rPr>
              <a:t>Vận dụng</a:t>
            </a:r>
            <a:endParaRPr lang="vi-VN" sz="4000" b="1">
              <a:solidFill>
                <a:schemeClr val="accent6">
                  <a:lumMod val="50000"/>
                </a:schemeClr>
              </a:solidFill>
              <a:latin typeface="+mn-lt"/>
              <a:ea typeface="Lilita One"/>
              <a:cs typeface="Lilita One"/>
              <a:sym typeface="Lilita One"/>
            </a:endParaRPr>
          </a:p>
        </p:txBody>
      </p:sp>
      <p:sp>
        <p:nvSpPr>
          <p:cNvPr id="58" name="Google Shape;1290;p47"/>
          <p:cNvSpPr txBox="1">
            <a:spLocks noGrp="1"/>
          </p:cNvSpPr>
          <p:nvPr>
            <p:ph type="title" idx="4294967295"/>
          </p:nvPr>
        </p:nvSpPr>
        <p:spPr>
          <a:xfrm>
            <a:off x="3930786" y="1365165"/>
            <a:ext cx="1208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chemeClr val="accent2">
                    <a:lumMod val="50000"/>
                  </a:schemeClr>
                </a:solidFill>
                <a:latin typeface="+mj-lt"/>
                <a:ea typeface="Lilita One"/>
                <a:cs typeface="Lilita One"/>
                <a:sym typeface="Lilita One"/>
              </a:rPr>
              <a:t>04</a:t>
            </a:r>
            <a:endParaRPr sz="6000" b="1">
              <a:solidFill>
                <a:schemeClr val="accent2">
                  <a:lumMod val="50000"/>
                </a:schemeClr>
              </a:solidFill>
              <a:latin typeface="+mj-lt"/>
              <a:ea typeface="Lilita One"/>
              <a:cs typeface="Lilita One"/>
              <a:sym typeface="Lilita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47" name="Google Shape;1589;p39"/>
          <p:cNvSpPr txBox="1">
            <a:spLocks noGrp="1"/>
          </p:cNvSpPr>
          <p:nvPr>
            <p:ph type="subTitle" idx="4294967295"/>
          </p:nvPr>
        </p:nvSpPr>
        <p:spPr>
          <a:xfrm>
            <a:off x="1111458" y="0"/>
            <a:ext cx="6775742" cy="865900"/>
          </a:xfrm>
          <a:prstGeom prst="rect">
            <a:avLst/>
          </a:prstGeom>
        </p:spPr>
        <p:txBody>
          <a:bodyPr spcFirstLastPara="1" wrap="square" lIns="91425" tIns="91425" rIns="91425" bIns="91425" anchor="b" anchorCtr="0">
            <a:noAutofit/>
          </a:bodyPr>
          <a:lstStyle/>
          <a:p>
            <a:pPr marL="139700" lvl="0" indent="0" algn="ctr">
              <a:lnSpc>
                <a:spcPct val="150000"/>
              </a:lnSpc>
              <a:buNone/>
            </a:pPr>
            <a:r>
              <a:rPr lang="en-US" sz="3600" b="1">
                <a:solidFill>
                  <a:schemeClr val="accent5">
                    <a:lumMod val="10000"/>
                  </a:schemeClr>
                </a:solidFill>
                <a:latin typeface="Arial" panose="020B0604020202020204" pitchFamily="34" charset="0"/>
                <a:ea typeface="Arial"/>
                <a:cs typeface="Arial" panose="020B0604020202020204" pitchFamily="34" charset="0"/>
                <a:sym typeface="Lilita One"/>
              </a:rPr>
              <a:t>VẬN DỤNG</a:t>
            </a:r>
            <a:endParaRPr lang="vi-VN" sz="3600" b="1">
              <a:solidFill>
                <a:schemeClr val="accent5">
                  <a:lumMod val="10000"/>
                </a:schemeClr>
              </a:solidFill>
              <a:latin typeface="Arial" panose="020B0604020202020204" pitchFamily="34" charset="0"/>
              <a:ea typeface="Arial"/>
              <a:cs typeface="Arial" panose="020B0604020202020204" pitchFamily="34" charset="0"/>
              <a:sym typeface="Lilita One"/>
            </a:endParaRPr>
          </a:p>
        </p:txBody>
      </p:sp>
      <p:sp>
        <p:nvSpPr>
          <p:cNvPr id="21" name="Rectangle 20"/>
          <p:cNvSpPr/>
          <p:nvPr/>
        </p:nvSpPr>
        <p:spPr>
          <a:xfrm>
            <a:off x="587729" y="650000"/>
            <a:ext cx="8051800" cy="958660"/>
          </a:xfrm>
          <a:prstGeom prst="rect">
            <a:avLst/>
          </a:prstGeom>
        </p:spPr>
        <p:txBody>
          <a:bodyPr wrap="square">
            <a:spAutoFit/>
          </a:bodyPr>
          <a:lstStyle/>
          <a:p>
            <a:pPr algn="ctr">
              <a:lnSpc>
                <a:spcPct val="150000"/>
              </a:lnSpc>
            </a:pPr>
            <a:r>
              <a:rPr lang="vi-VN" sz="2000" b="1">
                <a:latin typeface="+mn-lt"/>
                <a:ea typeface="SimSun" panose="02010600030101010101" pitchFamily="2" charset="-122"/>
              </a:rPr>
              <a:t>Chia sẻ nội dung về tình yêu thương giữa con người với con người hoặc giữa con người với loài vật với người thân.</a:t>
            </a:r>
            <a:endParaRPr lang="en-US" sz="2000" b="1">
              <a:latin typeface="+mn-lt"/>
              <a:ea typeface="SimSun" panose="02010600030101010101" pitchFamily="2" charset="-122"/>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6049" r="17900"/>
          <a:stretch/>
        </p:blipFill>
        <p:spPr>
          <a:xfrm>
            <a:off x="4762500" y="1850824"/>
            <a:ext cx="3556000" cy="2875600"/>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1920" r="10127"/>
          <a:stretch/>
        </p:blipFill>
        <p:spPr>
          <a:xfrm>
            <a:off x="863601" y="1850284"/>
            <a:ext cx="3632748" cy="2897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54" name="Rounded Rectangle 53"/>
          <p:cNvSpPr/>
          <p:nvPr/>
        </p:nvSpPr>
        <p:spPr>
          <a:xfrm>
            <a:off x="121692" y="12834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55" name="Freeform 9">
            <a:extLst>
              <a:ext uri="{FF2B5EF4-FFF2-40B4-BE49-F238E27FC236}">
                <a16:creationId xmlns:a16="http://schemas.microsoft.com/office/drawing/2014/main" id="{D8F86FB1-AEE8-CDCC-BADC-518CA0BC6FB9}"/>
              </a:ext>
            </a:extLst>
          </p:cNvPr>
          <p:cNvSpPr/>
          <p:nvPr/>
        </p:nvSpPr>
        <p:spPr>
          <a:xfrm rot="5400000">
            <a:off x="3996057" y="-2205168"/>
            <a:ext cx="1106987" cy="7659707"/>
          </a:xfrm>
          <a:prstGeom prst="roundRect">
            <a:avLst/>
          </a:prstGeom>
          <a:solidFill>
            <a:srgbClr val="FFFFFF"/>
          </a:solidFill>
          <a:ln w="38100">
            <a:solidFill>
              <a:schemeClr val="bg2">
                <a:lumMod val="25000"/>
              </a:schemeClr>
            </a:solidFill>
          </a:ln>
        </p:spPr>
        <p:txBody>
          <a:bodyPr/>
          <a:lstStyle/>
          <a:p>
            <a:endParaRPr lang="en-US"/>
          </a:p>
        </p:txBody>
      </p:sp>
      <p:sp>
        <p:nvSpPr>
          <p:cNvPr id="56" name="TextBox 55">
            <a:extLst>
              <a:ext uri="{FF2B5EF4-FFF2-40B4-BE49-F238E27FC236}">
                <a16:creationId xmlns:a16="http://schemas.microsoft.com/office/drawing/2014/main" id="{4A7180F8-B199-EE94-62C2-A863755ED707}"/>
              </a:ext>
            </a:extLst>
          </p:cNvPr>
          <p:cNvSpPr txBox="1"/>
          <p:nvPr/>
        </p:nvSpPr>
        <p:spPr>
          <a:xfrm>
            <a:off x="878067" y="1080957"/>
            <a:ext cx="7342965" cy="1060646"/>
          </a:xfrm>
          <a:prstGeom prst="roundRect">
            <a:avLst/>
          </a:prstGeom>
          <a:noFill/>
        </p:spPr>
        <p:txBody>
          <a:bodyPr wrap="square">
            <a:spAutoFit/>
          </a:bodyPr>
          <a:lstStyle/>
          <a:p>
            <a:pPr algn="ctr">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Chia sẻ với người thân về những thông tin bổ ích trong sách báo mà em và các bạn đọc được.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7" name="Freeform 9">
            <a:extLst>
              <a:ext uri="{FF2B5EF4-FFF2-40B4-BE49-F238E27FC236}">
                <a16:creationId xmlns:a16="http://schemas.microsoft.com/office/drawing/2014/main" id="{324C7525-B644-0EBB-5A10-1A65B529C2A8}"/>
              </a:ext>
            </a:extLst>
          </p:cNvPr>
          <p:cNvSpPr/>
          <p:nvPr/>
        </p:nvSpPr>
        <p:spPr>
          <a:xfrm rot="5400000">
            <a:off x="4093481" y="-968555"/>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58" name="TextBox 57">
            <a:extLst>
              <a:ext uri="{FF2B5EF4-FFF2-40B4-BE49-F238E27FC236}">
                <a16:creationId xmlns:a16="http://schemas.microsoft.com/office/drawing/2014/main" id="{5D19B8CE-59FC-5193-BD37-1418679128FF}"/>
              </a:ext>
            </a:extLst>
          </p:cNvPr>
          <p:cNvSpPr txBox="1"/>
          <p:nvPr/>
        </p:nvSpPr>
        <p:spPr>
          <a:xfrm>
            <a:off x="878067" y="2506037"/>
            <a:ext cx="7249571" cy="549867"/>
          </a:xfrm>
          <a:prstGeom prst="roundRect">
            <a:avLst/>
          </a:prstGeom>
          <a:solidFill>
            <a:srgbClr val="FFFFFF"/>
          </a:solidFill>
        </p:spPr>
        <p:txBody>
          <a:bodyPr wrap="square">
            <a:spAutoFit/>
          </a:bodyPr>
          <a:lstStyle/>
          <a:p>
            <a:pPr algn="ctr">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Học thuộc ghi nhớ và hoàn thành VBT Tiếng Việt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9" name="Freeform 9">
            <a:extLst>
              <a:ext uri="{FF2B5EF4-FFF2-40B4-BE49-F238E27FC236}">
                <a16:creationId xmlns:a16="http://schemas.microsoft.com/office/drawing/2014/main" id="{BA4EF70B-803E-FDFF-401B-8D0D91F25E75}"/>
              </a:ext>
            </a:extLst>
          </p:cNvPr>
          <p:cNvSpPr/>
          <p:nvPr/>
        </p:nvSpPr>
        <p:spPr>
          <a:xfrm rot="5400000">
            <a:off x="3945286" y="297976"/>
            <a:ext cx="1174113" cy="7659705"/>
          </a:xfrm>
          <a:prstGeom prst="roundRect">
            <a:avLst/>
          </a:prstGeom>
          <a:solidFill>
            <a:srgbClr val="FFFFFF"/>
          </a:solidFill>
          <a:ln w="38100">
            <a:solidFill>
              <a:schemeClr val="bg2">
                <a:lumMod val="25000"/>
              </a:schemeClr>
            </a:solidFill>
          </a:ln>
        </p:spPr>
        <p:txBody>
          <a:bodyPr/>
          <a:lstStyle/>
          <a:p>
            <a:endParaRPr lang="en-US"/>
          </a:p>
        </p:txBody>
      </p:sp>
      <p:sp>
        <p:nvSpPr>
          <p:cNvPr id="60" name="TextBox 59">
            <a:extLst>
              <a:ext uri="{FF2B5EF4-FFF2-40B4-BE49-F238E27FC236}">
                <a16:creationId xmlns:a16="http://schemas.microsoft.com/office/drawing/2014/main" id="{2ED2231A-5838-2B0E-B207-3743C80D15FB}"/>
              </a:ext>
            </a:extLst>
          </p:cNvPr>
          <p:cNvSpPr txBox="1"/>
          <p:nvPr/>
        </p:nvSpPr>
        <p:spPr>
          <a:xfrm>
            <a:off x="702491" y="3540772"/>
            <a:ext cx="7642498" cy="1123712"/>
          </a:xfrm>
          <a:prstGeom prst="roundRect">
            <a:avLst/>
          </a:prstGeom>
          <a:noFill/>
        </p:spPr>
        <p:txBody>
          <a:bodyPr wrap="square">
            <a:spAutoFit/>
          </a:bodyPr>
          <a:lstStyle/>
          <a:p>
            <a:pPr algn="ctr">
              <a:lnSpc>
                <a:spcPct val="150000"/>
              </a:lnSpc>
            </a:pPr>
            <a:r>
              <a:rPr lang="vi-VN" sz="2000">
                <a:latin typeface="Arial" panose="020B0604020202020204" pitchFamily="34" charset="0"/>
                <a:ea typeface="Calibri" panose="020F0502020204030204" pitchFamily="34" charset="0"/>
                <a:cs typeface="Arial" panose="020B0604020202020204" pitchFamily="34" charset="0"/>
              </a:rPr>
              <a:t>Đọc trước </a:t>
            </a:r>
            <a:endParaRPr lang="en-US" sz="200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000" b="1">
                <a:latin typeface="Arial" panose="020B0604020202020204" pitchFamily="34" charset="0"/>
                <a:ea typeface="Calibri" panose="020F0502020204030204" pitchFamily="34" charset="0"/>
                <a:cs typeface="Arial" panose="020B0604020202020204" pitchFamily="34" charset="0"/>
              </a:rPr>
              <a:t>Bài tiếp theo – Sự tích con rồng cháu tiên SGK tr.40..</a:t>
            </a:r>
            <a:endParaRPr lang="en-US" sz="20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56" grpId="0"/>
      <p:bldP spid="57" grpId="0" animBg="1"/>
      <p:bldP spid="58" grpId="0" animBg="1"/>
      <p:bldP spid="59" grpId="0" animBg="1"/>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41" name="Rectangle 40"/>
          <p:cNvSpPr/>
          <p:nvPr/>
        </p:nvSpPr>
        <p:spPr>
          <a:xfrm>
            <a:off x="724289" y="857302"/>
            <a:ext cx="7448195" cy="3407664"/>
          </a:xfrm>
          <a:prstGeom prst="rect">
            <a:avLst/>
          </a:prstGeom>
        </p:spPr>
        <p:txBody>
          <a:bodyPr wrap="square">
            <a:spAutoFit/>
          </a:bodyPr>
          <a:lstStyle/>
          <a:p>
            <a:pPr lvl="0" algn="ctr">
              <a:lnSpc>
                <a:spcPct val="150000"/>
              </a:lnSpc>
            </a:pPr>
            <a:r>
              <a:rPr lang="vi-VN" sz="4800" b="1">
                <a:latin typeface="+mn-lt"/>
                <a:ea typeface="Calibri" panose="020F0502020204030204" pitchFamily="34" charset="0"/>
                <a:cs typeface="Times New Roman" panose="02020603050405020304" pitchFamily="18" charset="0"/>
              </a:rPr>
              <a:t>TRÂN TRỌNG CẢM ƠN </a:t>
            </a:r>
            <a:endParaRPr lang="en-US" sz="4800" b="1">
              <a:latin typeface="+mn-lt"/>
              <a:ea typeface="Calibri" panose="020F0502020204030204" pitchFamily="34" charset="0"/>
              <a:cs typeface="Times New Roman" panose="02020603050405020304" pitchFamily="18" charset="0"/>
            </a:endParaRPr>
          </a:p>
          <a:p>
            <a:pPr lvl="0" algn="ctr">
              <a:lnSpc>
                <a:spcPct val="150000"/>
              </a:lnSpc>
            </a:pPr>
            <a:r>
              <a:rPr lang="vi-VN" sz="4800" b="1">
                <a:latin typeface="+mn-lt"/>
                <a:ea typeface="Calibri" panose="020F0502020204030204" pitchFamily="34" charset="0"/>
                <a:cs typeface="Times New Roman" panose="02020603050405020304" pitchFamily="18" charset="0"/>
              </a:rPr>
              <a:t>SỰ QUAN TÂM THEO DÕI CỦA CÁC EM</a:t>
            </a:r>
            <a:endParaRPr lang="en-US" sz="4800" b="1">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27" name="TextBox 23"/>
          <p:cNvSpPr txBox="1"/>
          <p:nvPr/>
        </p:nvSpPr>
        <p:spPr>
          <a:xfrm>
            <a:off x="2377109" y="107044"/>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KHỞI ĐỘNG</a:t>
            </a:r>
          </a:p>
        </p:txBody>
      </p:sp>
      <p:pic>
        <p:nvPicPr>
          <p:cNvPr id="28" name="Picture 27" descr="Người và loài vật - tình yêu thương cảm độ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21" y="1750210"/>
            <a:ext cx="3698657" cy="2982879"/>
          </a:xfrm>
          <a:prstGeom prst="rect">
            <a:avLst/>
          </a:prstGeom>
          <a:noFill/>
          <a:ln>
            <a:noFill/>
          </a:ln>
        </p:spPr>
      </p:pic>
      <p:pic>
        <p:nvPicPr>
          <p:cNvPr id="29" name="Picture 28" descr="Cách yêu thương của động vật - VnExpres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66" y="1750210"/>
            <a:ext cx="3543509" cy="2982879"/>
          </a:xfrm>
          <a:prstGeom prst="rect">
            <a:avLst/>
          </a:prstGeom>
          <a:noFill/>
          <a:ln>
            <a:noFill/>
          </a:ln>
        </p:spPr>
      </p:pic>
      <p:sp>
        <p:nvSpPr>
          <p:cNvPr id="4" name="Rectangle 3"/>
          <p:cNvSpPr/>
          <p:nvPr/>
        </p:nvSpPr>
        <p:spPr>
          <a:xfrm>
            <a:off x="556843" y="1061965"/>
            <a:ext cx="6061275" cy="461665"/>
          </a:xfrm>
          <a:prstGeom prst="rect">
            <a:avLst/>
          </a:prstGeom>
        </p:spPr>
        <p:txBody>
          <a:bodyPr wrap="none">
            <a:spAutoFit/>
          </a:bodyPr>
          <a:lstStyle/>
          <a:p>
            <a:r>
              <a:rPr lang="nl-NL" sz="2400" b="1">
                <a:solidFill>
                  <a:schemeClr val="accent5">
                    <a:lumMod val="10000"/>
                  </a:schemeClr>
                </a:solidFill>
                <a:latin typeface="Arial" panose="020B0604020202020204" pitchFamily="34" charset="0"/>
                <a:cs typeface="Arial" panose="020B0604020202020204" pitchFamily="34" charset="0"/>
              </a:rPr>
              <a:t>Quan sát và nêu nội dung các bức tranh</a:t>
            </a:r>
            <a:endParaRPr lang="en-US" sz="2400" b="1">
              <a:solidFill>
                <a:schemeClr val="accent5">
                  <a:lumMod val="1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27" name="TextBox 23"/>
          <p:cNvSpPr txBox="1"/>
          <p:nvPr/>
        </p:nvSpPr>
        <p:spPr>
          <a:xfrm>
            <a:off x="2377109" y="107044"/>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KHỞI ĐỘNG</a:t>
            </a:r>
          </a:p>
        </p:txBody>
      </p:sp>
      <p:sp>
        <p:nvSpPr>
          <p:cNvPr id="4" name="Rectangle 3"/>
          <p:cNvSpPr/>
          <p:nvPr/>
        </p:nvSpPr>
        <p:spPr>
          <a:xfrm>
            <a:off x="702487" y="1032072"/>
            <a:ext cx="6061275" cy="461665"/>
          </a:xfrm>
          <a:prstGeom prst="rect">
            <a:avLst/>
          </a:prstGeom>
        </p:spPr>
        <p:txBody>
          <a:bodyPr wrap="none">
            <a:spAutoFit/>
          </a:bodyPr>
          <a:lstStyle/>
          <a:p>
            <a:r>
              <a:rPr lang="nl-NL" sz="2400" b="1">
                <a:solidFill>
                  <a:schemeClr val="accent5">
                    <a:lumMod val="10000"/>
                  </a:schemeClr>
                </a:solidFill>
                <a:latin typeface="Arial" panose="020B0604020202020204" pitchFamily="34" charset="0"/>
                <a:cs typeface="Arial" panose="020B0604020202020204" pitchFamily="34" charset="0"/>
              </a:rPr>
              <a:t>Quan sát và nêu nội dung các bức tranh</a:t>
            </a:r>
            <a:endParaRPr lang="en-US" sz="2400" b="1">
              <a:solidFill>
                <a:schemeClr val="accent5">
                  <a:lumMod val="10000"/>
                </a:schemeClr>
              </a:solidFill>
              <a:latin typeface="Arial" panose="020B0604020202020204" pitchFamily="34" charset="0"/>
              <a:cs typeface="Arial" panose="020B0604020202020204" pitchFamily="34" charset="0"/>
            </a:endParaRPr>
          </a:p>
        </p:txBody>
      </p:sp>
      <p:pic>
        <p:nvPicPr>
          <p:cNvPr id="6" name="Picture 5" descr="Chia sẻ 79+ những hình ảnh về tình yêu thương con người hay nhất - Tin Học  Vui"/>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8330"/>
            <a:ext cx="3736808" cy="3156310"/>
          </a:xfrm>
          <a:prstGeom prst="rect">
            <a:avLst/>
          </a:prstGeom>
          <a:noFill/>
          <a:ln>
            <a:noFill/>
          </a:ln>
        </p:spPr>
      </p:pic>
      <p:pic>
        <p:nvPicPr>
          <p:cNvPr id="7" name="Picture 6" descr="Ảnh: Tan chảy trước những bức ảnh xúc động về tình yêu thươ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80" y="1523630"/>
            <a:ext cx="3534691" cy="3161010"/>
          </a:xfrm>
          <a:prstGeom prst="rect">
            <a:avLst/>
          </a:prstGeom>
          <a:noFill/>
          <a:ln>
            <a:noFill/>
          </a:ln>
        </p:spPr>
      </p:pic>
    </p:spTree>
    <p:extLst>
      <p:ext uri="{BB962C8B-B14F-4D97-AF65-F5344CB8AC3E}">
        <p14:creationId xmlns:p14="http://schemas.microsoft.com/office/powerpoint/2010/main" val="13465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39" name="TextBox 30"/>
          <p:cNvSpPr txBox="1"/>
          <p:nvPr/>
        </p:nvSpPr>
        <p:spPr>
          <a:xfrm>
            <a:off x="-144379" y="455489"/>
            <a:ext cx="9144001"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BÀI 8: </a:t>
            </a:r>
            <a:r>
              <a:rPr lang="en-US" sz="3600" b="1">
                <a:solidFill>
                  <a:schemeClr val="accent5">
                    <a:lumMod val="50000"/>
                  </a:schemeClr>
                </a:solidFill>
                <a:latin typeface="Arial" panose="020B0604020202020204" pitchFamily="34" charset="0"/>
                <a:cs typeface="Arial" panose="020B0604020202020204" pitchFamily="34" charset="0"/>
              </a:rPr>
              <a:t>TRÊN KHÓM TRE ĐẦU NGÕ </a:t>
            </a:r>
          </a:p>
        </p:txBody>
      </p:sp>
      <p:sp>
        <p:nvSpPr>
          <p:cNvPr id="40" name="TextBox 69">
            <a:extLst>
              <a:ext uri="{FF2B5EF4-FFF2-40B4-BE49-F238E27FC236}">
                <a16:creationId xmlns:a16="http://schemas.microsoft.com/office/drawing/2014/main" id="{8B4AF764-FF6D-918A-FD70-12A1CF14DCBB}"/>
              </a:ext>
            </a:extLst>
          </p:cNvPr>
          <p:cNvSpPr txBox="1"/>
          <p:nvPr/>
        </p:nvSpPr>
        <p:spPr>
          <a:xfrm>
            <a:off x="236616" y="1226788"/>
            <a:ext cx="8763006" cy="212365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10000"/>
                  </a:schemeClr>
                </a:solidFill>
                <a:latin typeface="Arial" panose="020B0604020202020204" pitchFamily="34" charset="0"/>
                <a:cs typeface="Arial" panose="020B0604020202020204" pitchFamily="34" charset="0"/>
              </a:rPr>
              <a:t>TIẾT 4: </a:t>
            </a:r>
          </a:p>
          <a:p>
            <a:pPr algn="ctr">
              <a:lnSpc>
                <a:spcPct val="150000"/>
              </a:lnSpc>
            </a:pPr>
            <a:r>
              <a:rPr lang="en-US" sz="4400" b="1">
                <a:solidFill>
                  <a:schemeClr val="accent5">
                    <a:lumMod val="50000"/>
                  </a:schemeClr>
                </a:solidFill>
                <a:latin typeface="Arial" panose="020B0604020202020204" pitchFamily="34" charset="0"/>
                <a:cs typeface="Arial" panose="020B0604020202020204" pitchFamily="34" charset="0"/>
              </a:rPr>
              <a:t>ĐỌC</a:t>
            </a:r>
            <a:r>
              <a:rPr lang="vi-VN" sz="4400" b="1">
                <a:solidFill>
                  <a:schemeClr val="accent5">
                    <a:lumMod val="50000"/>
                  </a:schemeClr>
                </a:solidFill>
                <a:latin typeface="Arial" panose="020B0604020202020204" pitchFamily="34" charset="0"/>
                <a:cs typeface="Arial" panose="020B0604020202020204" pitchFamily="34" charset="0"/>
              </a:rPr>
              <a:t> </a:t>
            </a:r>
            <a:r>
              <a:rPr lang="en-US" sz="4400" b="1">
                <a:solidFill>
                  <a:schemeClr val="accent5">
                    <a:lumMod val="50000"/>
                  </a:schemeClr>
                </a:solidFill>
                <a:latin typeface="Arial" panose="020B0604020202020204" pitchFamily="34" charset="0"/>
                <a:cs typeface="Arial" panose="020B0604020202020204" pitchFamily="34" charset="0"/>
              </a:rPr>
              <a:t>MỞ RỘNG</a:t>
            </a:r>
            <a:endParaRPr lang="it-IT" sz="4400" b="1">
              <a:solidFill>
                <a:schemeClr val="accent5">
                  <a:lumMod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3541697" y="3422992"/>
            <a:ext cx="2474092" cy="1672586"/>
            <a:chOff x="3144655" y="3378051"/>
            <a:chExt cx="2878860" cy="1946225"/>
          </a:xfrm>
        </p:grpSpPr>
        <p:sp>
          <p:nvSpPr>
            <p:cNvPr id="41" name="Google Shape;1260;p46"/>
            <p:cNvSpPr/>
            <p:nvPr/>
          </p:nvSpPr>
          <p:spPr>
            <a:xfrm>
              <a:off x="3144655" y="3378051"/>
              <a:ext cx="2878860" cy="1946225"/>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1264;p46"/>
            <p:cNvGrpSpPr/>
            <p:nvPr/>
          </p:nvGrpSpPr>
          <p:grpSpPr>
            <a:xfrm>
              <a:off x="3331914" y="3538496"/>
              <a:ext cx="2504150" cy="1625333"/>
              <a:chOff x="2168294" y="698335"/>
              <a:chExt cx="1077888" cy="699579"/>
            </a:xfrm>
          </p:grpSpPr>
          <p:sp>
            <p:nvSpPr>
              <p:cNvPr id="43" name="Google Shape;1265;p46"/>
              <p:cNvSpPr/>
              <p:nvPr/>
            </p:nvSpPr>
            <p:spPr>
              <a:xfrm>
                <a:off x="2168294" y="978999"/>
                <a:ext cx="1077888" cy="418915"/>
              </a:xfrm>
              <a:custGeom>
                <a:avLst/>
                <a:gdLst/>
                <a:ahLst/>
                <a:cxnLst/>
                <a:rect l="l" t="t" r="r" b="b"/>
                <a:pathLst>
                  <a:path w="13614" h="5291" extrusionOk="0">
                    <a:moveTo>
                      <a:pt x="11953" y="0"/>
                    </a:moveTo>
                    <a:cubicBezTo>
                      <a:pt x="11682" y="0"/>
                      <a:pt x="11407" y="44"/>
                      <a:pt x="11143" y="110"/>
                    </a:cubicBezTo>
                    <a:cubicBezTo>
                      <a:pt x="10643" y="235"/>
                      <a:pt x="10171" y="440"/>
                      <a:pt x="9689" y="592"/>
                    </a:cubicBezTo>
                    <a:cubicBezTo>
                      <a:pt x="8764" y="884"/>
                      <a:pt x="7796" y="989"/>
                      <a:pt x="6823" y="989"/>
                    </a:cubicBezTo>
                    <a:cubicBezTo>
                      <a:pt x="6341" y="989"/>
                      <a:pt x="5859" y="963"/>
                      <a:pt x="5380" y="922"/>
                    </a:cubicBezTo>
                    <a:cubicBezTo>
                      <a:pt x="4488" y="842"/>
                      <a:pt x="3605" y="708"/>
                      <a:pt x="2722" y="601"/>
                    </a:cubicBezTo>
                    <a:cubicBezTo>
                      <a:pt x="2293" y="538"/>
                      <a:pt x="1874" y="485"/>
                      <a:pt x="1446" y="449"/>
                    </a:cubicBezTo>
                    <a:cubicBezTo>
                      <a:pt x="1391" y="446"/>
                      <a:pt x="1338" y="443"/>
                      <a:pt x="1288" y="443"/>
                    </a:cubicBezTo>
                    <a:cubicBezTo>
                      <a:pt x="1086" y="443"/>
                      <a:pt x="918" y="478"/>
                      <a:pt x="732" y="592"/>
                    </a:cubicBezTo>
                    <a:cubicBezTo>
                      <a:pt x="456" y="761"/>
                      <a:pt x="233" y="1020"/>
                      <a:pt x="268" y="1323"/>
                    </a:cubicBezTo>
                    <a:cubicBezTo>
                      <a:pt x="277" y="1404"/>
                      <a:pt x="295" y="1493"/>
                      <a:pt x="349" y="1573"/>
                    </a:cubicBezTo>
                    <a:cubicBezTo>
                      <a:pt x="134" y="1662"/>
                      <a:pt x="1" y="1921"/>
                      <a:pt x="63" y="2144"/>
                    </a:cubicBezTo>
                    <a:cubicBezTo>
                      <a:pt x="113" y="2352"/>
                      <a:pt x="317" y="2513"/>
                      <a:pt x="532" y="2513"/>
                    </a:cubicBezTo>
                    <a:cubicBezTo>
                      <a:pt x="548" y="2513"/>
                      <a:pt x="564" y="2512"/>
                      <a:pt x="581" y="2510"/>
                    </a:cubicBezTo>
                    <a:lnTo>
                      <a:pt x="581" y="2510"/>
                    </a:lnTo>
                    <a:cubicBezTo>
                      <a:pt x="277" y="2769"/>
                      <a:pt x="277" y="3277"/>
                      <a:pt x="509" y="3598"/>
                    </a:cubicBezTo>
                    <a:cubicBezTo>
                      <a:pt x="750" y="3919"/>
                      <a:pt x="1160" y="4080"/>
                      <a:pt x="1562" y="4098"/>
                    </a:cubicBezTo>
                    <a:cubicBezTo>
                      <a:pt x="1594" y="4099"/>
                      <a:pt x="1626" y="4100"/>
                      <a:pt x="1658" y="4100"/>
                    </a:cubicBezTo>
                    <a:cubicBezTo>
                      <a:pt x="2026" y="4100"/>
                      <a:pt x="2387" y="4010"/>
                      <a:pt x="2748" y="3919"/>
                    </a:cubicBezTo>
                    <a:cubicBezTo>
                      <a:pt x="2922" y="4110"/>
                      <a:pt x="3188" y="4216"/>
                      <a:pt x="3447" y="4216"/>
                    </a:cubicBezTo>
                    <a:cubicBezTo>
                      <a:pt x="3467" y="4216"/>
                      <a:pt x="3487" y="4215"/>
                      <a:pt x="3507" y="4214"/>
                    </a:cubicBezTo>
                    <a:cubicBezTo>
                      <a:pt x="3658" y="4205"/>
                      <a:pt x="3792" y="4160"/>
                      <a:pt x="3917" y="4080"/>
                    </a:cubicBezTo>
                    <a:cubicBezTo>
                      <a:pt x="4033" y="4651"/>
                      <a:pt x="4506" y="5133"/>
                      <a:pt x="5077" y="5258"/>
                    </a:cubicBezTo>
                    <a:cubicBezTo>
                      <a:pt x="5178" y="5280"/>
                      <a:pt x="5282" y="5291"/>
                      <a:pt x="5386" y="5291"/>
                    </a:cubicBezTo>
                    <a:cubicBezTo>
                      <a:pt x="5858" y="5291"/>
                      <a:pt x="6335" y="5065"/>
                      <a:pt x="6620" y="4678"/>
                    </a:cubicBezTo>
                    <a:cubicBezTo>
                      <a:pt x="6727" y="4785"/>
                      <a:pt x="6874" y="4833"/>
                      <a:pt x="7021" y="4833"/>
                    </a:cubicBezTo>
                    <a:cubicBezTo>
                      <a:pt x="7045" y="4833"/>
                      <a:pt x="7069" y="4832"/>
                      <a:pt x="7093" y="4829"/>
                    </a:cubicBezTo>
                    <a:cubicBezTo>
                      <a:pt x="7325" y="4811"/>
                      <a:pt x="7548" y="4678"/>
                      <a:pt x="7628" y="4455"/>
                    </a:cubicBezTo>
                    <a:cubicBezTo>
                      <a:pt x="7887" y="4683"/>
                      <a:pt x="8227" y="4792"/>
                      <a:pt x="8569" y="4792"/>
                    </a:cubicBezTo>
                    <a:cubicBezTo>
                      <a:pt x="9042" y="4792"/>
                      <a:pt x="9518" y="4584"/>
                      <a:pt x="9787" y="4196"/>
                    </a:cubicBezTo>
                    <a:cubicBezTo>
                      <a:pt x="9885" y="4277"/>
                      <a:pt x="10013" y="4319"/>
                      <a:pt x="10142" y="4319"/>
                    </a:cubicBezTo>
                    <a:cubicBezTo>
                      <a:pt x="10225" y="4319"/>
                      <a:pt x="10308" y="4302"/>
                      <a:pt x="10385" y="4267"/>
                    </a:cubicBezTo>
                    <a:cubicBezTo>
                      <a:pt x="10572" y="4169"/>
                      <a:pt x="10697" y="3964"/>
                      <a:pt x="10688" y="3750"/>
                    </a:cubicBezTo>
                    <a:lnTo>
                      <a:pt x="10688" y="3750"/>
                    </a:lnTo>
                    <a:cubicBezTo>
                      <a:pt x="10919" y="3948"/>
                      <a:pt x="11222" y="4048"/>
                      <a:pt x="11524" y="4048"/>
                    </a:cubicBezTo>
                    <a:cubicBezTo>
                      <a:pt x="11795" y="4048"/>
                      <a:pt x="12066" y="3968"/>
                      <a:pt x="12285" y="3803"/>
                    </a:cubicBezTo>
                    <a:cubicBezTo>
                      <a:pt x="12740" y="3464"/>
                      <a:pt x="12909" y="2786"/>
                      <a:pt x="12669" y="2260"/>
                    </a:cubicBezTo>
                    <a:lnTo>
                      <a:pt x="12669" y="2260"/>
                    </a:lnTo>
                    <a:cubicBezTo>
                      <a:pt x="12681" y="2261"/>
                      <a:pt x="12694" y="2261"/>
                      <a:pt x="12706" y="2261"/>
                    </a:cubicBezTo>
                    <a:cubicBezTo>
                      <a:pt x="13207" y="2261"/>
                      <a:pt x="13613" y="1748"/>
                      <a:pt x="13579" y="1243"/>
                    </a:cubicBezTo>
                    <a:cubicBezTo>
                      <a:pt x="13561" y="975"/>
                      <a:pt x="13436" y="717"/>
                      <a:pt x="13248" y="520"/>
                    </a:cubicBezTo>
                    <a:cubicBezTo>
                      <a:pt x="13088" y="342"/>
                      <a:pt x="12874" y="208"/>
                      <a:pt x="12660" y="119"/>
                    </a:cubicBezTo>
                    <a:cubicBezTo>
                      <a:pt x="12433" y="35"/>
                      <a:pt x="12194" y="0"/>
                      <a:pt x="119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66;p46"/>
              <p:cNvSpPr/>
              <p:nvPr/>
            </p:nvSpPr>
            <p:spPr>
              <a:xfrm>
                <a:off x="2186662" y="978999"/>
                <a:ext cx="1036242" cy="418915"/>
              </a:xfrm>
              <a:custGeom>
                <a:avLst/>
                <a:gdLst/>
                <a:ahLst/>
                <a:cxnLst/>
                <a:rect l="l" t="t" r="r" b="b"/>
                <a:pathLst>
                  <a:path w="13088" h="5291" extrusionOk="0">
                    <a:moveTo>
                      <a:pt x="11721" y="0"/>
                    </a:moveTo>
                    <a:cubicBezTo>
                      <a:pt x="11450" y="0"/>
                      <a:pt x="11175" y="44"/>
                      <a:pt x="10911" y="110"/>
                    </a:cubicBezTo>
                    <a:cubicBezTo>
                      <a:pt x="10411" y="235"/>
                      <a:pt x="9939" y="440"/>
                      <a:pt x="9457" y="592"/>
                    </a:cubicBezTo>
                    <a:cubicBezTo>
                      <a:pt x="8532" y="884"/>
                      <a:pt x="7564" y="989"/>
                      <a:pt x="6591" y="989"/>
                    </a:cubicBezTo>
                    <a:cubicBezTo>
                      <a:pt x="6109" y="989"/>
                      <a:pt x="5627" y="963"/>
                      <a:pt x="5148" y="922"/>
                    </a:cubicBezTo>
                    <a:cubicBezTo>
                      <a:pt x="4256" y="842"/>
                      <a:pt x="3373" y="708"/>
                      <a:pt x="2490" y="601"/>
                    </a:cubicBezTo>
                    <a:cubicBezTo>
                      <a:pt x="2061" y="538"/>
                      <a:pt x="1642" y="494"/>
                      <a:pt x="1214" y="449"/>
                    </a:cubicBezTo>
                    <a:cubicBezTo>
                      <a:pt x="1160" y="446"/>
                      <a:pt x="1109" y="443"/>
                      <a:pt x="1059" y="443"/>
                    </a:cubicBezTo>
                    <a:cubicBezTo>
                      <a:pt x="860" y="443"/>
                      <a:pt x="686" y="478"/>
                      <a:pt x="500" y="592"/>
                    </a:cubicBezTo>
                    <a:cubicBezTo>
                      <a:pt x="224" y="761"/>
                      <a:pt x="1" y="1020"/>
                      <a:pt x="36" y="1323"/>
                    </a:cubicBezTo>
                    <a:cubicBezTo>
                      <a:pt x="63" y="1350"/>
                      <a:pt x="90" y="1377"/>
                      <a:pt x="126" y="1395"/>
                    </a:cubicBezTo>
                    <a:cubicBezTo>
                      <a:pt x="72" y="1984"/>
                      <a:pt x="402" y="2581"/>
                      <a:pt x="928" y="2858"/>
                    </a:cubicBezTo>
                    <a:cubicBezTo>
                      <a:pt x="1142" y="2968"/>
                      <a:pt x="1382" y="3022"/>
                      <a:pt x="1623" y="3022"/>
                    </a:cubicBezTo>
                    <a:cubicBezTo>
                      <a:pt x="1967" y="3022"/>
                      <a:pt x="2311" y="2912"/>
                      <a:pt x="2579" y="2697"/>
                    </a:cubicBezTo>
                    <a:cubicBezTo>
                      <a:pt x="2586" y="2912"/>
                      <a:pt x="2791" y="3087"/>
                      <a:pt x="3002" y="3087"/>
                    </a:cubicBezTo>
                    <a:cubicBezTo>
                      <a:pt x="3036" y="3087"/>
                      <a:pt x="3071" y="3082"/>
                      <a:pt x="3105" y="3072"/>
                    </a:cubicBezTo>
                    <a:lnTo>
                      <a:pt x="3105" y="3072"/>
                    </a:lnTo>
                    <a:cubicBezTo>
                      <a:pt x="3052" y="3464"/>
                      <a:pt x="3123" y="3857"/>
                      <a:pt x="3275" y="4214"/>
                    </a:cubicBezTo>
                    <a:cubicBezTo>
                      <a:pt x="3426" y="4205"/>
                      <a:pt x="3560" y="4160"/>
                      <a:pt x="3685" y="4080"/>
                    </a:cubicBezTo>
                    <a:cubicBezTo>
                      <a:pt x="3801" y="4651"/>
                      <a:pt x="4274" y="5133"/>
                      <a:pt x="4845" y="5258"/>
                    </a:cubicBezTo>
                    <a:cubicBezTo>
                      <a:pt x="4946" y="5280"/>
                      <a:pt x="5050" y="5291"/>
                      <a:pt x="5154" y="5291"/>
                    </a:cubicBezTo>
                    <a:cubicBezTo>
                      <a:pt x="5626" y="5291"/>
                      <a:pt x="6103" y="5065"/>
                      <a:pt x="6388" y="4678"/>
                    </a:cubicBezTo>
                    <a:cubicBezTo>
                      <a:pt x="6495" y="4785"/>
                      <a:pt x="6642" y="4833"/>
                      <a:pt x="6789" y="4833"/>
                    </a:cubicBezTo>
                    <a:cubicBezTo>
                      <a:pt x="6813" y="4833"/>
                      <a:pt x="6837" y="4832"/>
                      <a:pt x="6861" y="4829"/>
                    </a:cubicBezTo>
                    <a:cubicBezTo>
                      <a:pt x="7093" y="4597"/>
                      <a:pt x="7262" y="4312"/>
                      <a:pt x="7360" y="4000"/>
                    </a:cubicBezTo>
                    <a:cubicBezTo>
                      <a:pt x="7464" y="4110"/>
                      <a:pt x="7611" y="4162"/>
                      <a:pt x="7760" y="4162"/>
                    </a:cubicBezTo>
                    <a:cubicBezTo>
                      <a:pt x="7958" y="4162"/>
                      <a:pt x="8159" y="4070"/>
                      <a:pt x="8262" y="3902"/>
                    </a:cubicBezTo>
                    <a:cubicBezTo>
                      <a:pt x="8606" y="3972"/>
                      <a:pt x="8963" y="4046"/>
                      <a:pt x="9313" y="4046"/>
                    </a:cubicBezTo>
                    <a:cubicBezTo>
                      <a:pt x="9497" y="4046"/>
                      <a:pt x="9680" y="4025"/>
                      <a:pt x="9858" y="3973"/>
                    </a:cubicBezTo>
                    <a:cubicBezTo>
                      <a:pt x="10376" y="3821"/>
                      <a:pt x="10831" y="3322"/>
                      <a:pt x="10742" y="2795"/>
                    </a:cubicBezTo>
                    <a:lnTo>
                      <a:pt x="10742" y="2795"/>
                    </a:lnTo>
                    <a:cubicBezTo>
                      <a:pt x="10813" y="2820"/>
                      <a:pt x="10888" y="2832"/>
                      <a:pt x="10963" y="2832"/>
                    </a:cubicBezTo>
                    <a:cubicBezTo>
                      <a:pt x="11134" y="2832"/>
                      <a:pt x="11305" y="2770"/>
                      <a:pt x="11428" y="2653"/>
                    </a:cubicBezTo>
                    <a:cubicBezTo>
                      <a:pt x="11616" y="2483"/>
                      <a:pt x="11696" y="2207"/>
                      <a:pt x="11625" y="1966"/>
                    </a:cubicBezTo>
                    <a:lnTo>
                      <a:pt x="11625" y="1966"/>
                    </a:lnTo>
                    <a:cubicBezTo>
                      <a:pt x="11695" y="1979"/>
                      <a:pt x="11766" y="1986"/>
                      <a:pt x="11838" y="1986"/>
                    </a:cubicBezTo>
                    <a:cubicBezTo>
                      <a:pt x="12237" y="1986"/>
                      <a:pt x="12636" y="1780"/>
                      <a:pt x="12856" y="1439"/>
                    </a:cubicBezTo>
                    <a:cubicBezTo>
                      <a:pt x="13034" y="1172"/>
                      <a:pt x="13088" y="833"/>
                      <a:pt x="13016" y="520"/>
                    </a:cubicBezTo>
                    <a:cubicBezTo>
                      <a:pt x="12856" y="342"/>
                      <a:pt x="12651" y="208"/>
                      <a:pt x="12428" y="119"/>
                    </a:cubicBezTo>
                    <a:cubicBezTo>
                      <a:pt x="12201" y="35"/>
                      <a:pt x="11962" y="0"/>
                      <a:pt x="11721" y="0"/>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67;p46"/>
              <p:cNvSpPr/>
              <p:nvPr/>
            </p:nvSpPr>
            <p:spPr>
              <a:xfrm>
                <a:off x="2197271" y="868238"/>
                <a:ext cx="1012252" cy="459532"/>
              </a:xfrm>
              <a:custGeom>
                <a:avLst/>
                <a:gdLst/>
                <a:ahLst/>
                <a:cxnLst/>
                <a:rect l="l" t="t" r="r" b="b"/>
                <a:pathLst>
                  <a:path w="12785" h="5804" extrusionOk="0">
                    <a:moveTo>
                      <a:pt x="10878" y="1"/>
                    </a:moveTo>
                    <a:cubicBezTo>
                      <a:pt x="10862" y="1"/>
                      <a:pt x="10846" y="1"/>
                      <a:pt x="10831" y="1"/>
                    </a:cubicBezTo>
                    <a:cubicBezTo>
                      <a:pt x="10545" y="10"/>
                      <a:pt x="10269" y="91"/>
                      <a:pt x="9992" y="162"/>
                    </a:cubicBezTo>
                    <a:cubicBezTo>
                      <a:pt x="9849" y="198"/>
                      <a:pt x="9707" y="233"/>
                      <a:pt x="9555" y="269"/>
                    </a:cubicBezTo>
                    <a:cubicBezTo>
                      <a:pt x="8859" y="278"/>
                      <a:pt x="8163" y="385"/>
                      <a:pt x="7503" y="590"/>
                    </a:cubicBezTo>
                    <a:cubicBezTo>
                      <a:pt x="7351" y="635"/>
                      <a:pt x="7209" y="697"/>
                      <a:pt x="7066" y="751"/>
                    </a:cubicBezTo>
                    <a:cubicBezTo>
                      <a:pt x="6745" y="786"/>
                      <a:pt x="6424" y="822"/>
                      <a:pt x="6111" y="876"/>
                    </a:cubicBezTo>
                    <a:cubicBezTo>
                      <a:pt x="5961" y="901"/>
                      <a:pt x="5802" y="911"/>
                      <a:pt x="5641" y="911"/>
                    </a:cubicBezTo>
                    <a:cubicBezTo>
                      <a:pt x="5354" y="911"/>
                      <a:pt x="5060" y="881"/>
                      <a:pt x="4791" y="858"/>
                    </a:cubicBezTo>
                    <a:cubicBezTo>
                      <a:pt x="4220" y="813"/>
                      <a:pt x="3649" y="733"/>
                      <a:pt x="3096" y="599"/>
                    </a:cubicBezTo>
                    <a:cubicBezTo>
                      <a:pt x="2793" y="528"/>
                      <a:pt x="2498" y="447"/>
                      <a:pt x="2186" y="439"/>
                    </a:cubicBezTo>
                    <a:cubicBezTo>
                      <a:pt x="2156" y="437"/>
                      <a:pt x="2126" y="436"/>
                      <a:pt x="2096" y="436"/>
                    </a:cubicBezTo>
                    <a:cubicBezTo>
                      <a:pt x="1819" y="436"/>
                      <a:pt x="1531" y="511"/>
                      <a:pt x="1330" y="688"/>
                    </a:cubicBezTo>
                    <a:cubicBezTo>
                      <a:pt x="1098" y="885"/>
                      <a:pt x="1000" y="1224"/>
                      <a:pt x="1151" y="1482"/>
                    </a:cubicBezTo>
                    <a:cubicBezTo>
                      <a:pt x="1047" y="1417"/>
                      <a:pt x="924" y="1387"/>
                      <a:pt x="801" y="1387"/>
                    </a:cubicBezTo>
                    <a:cubicBezTo>
                      <a:pt x="535" y="1387"/>
                      <a:pt x="265" y="1527"/>
                      <a:pt x="161" y="1759"/>
                    </a:cubicBezTo>
                    <a:cubicBezTo>
                      <a:pt x="0" y="2098"/>
                      <a:pt x="241" y="2553"/>
                      <a:pt x="625" y="2642"/>
                    </a:cubicBezTo>
                    <a:cubicBezTo>
                      <a:pt x="393" y="2919"/>
                      <a:pt x="464" y="3347"/>
                      <a:pt x="714" y="3614"/>
                    </a:cubicBezTo>
                    <a:cubicBezTo>
                      <a:pt x="973" y="3873"/>
                      <a:pt x="1356" y="3980"/>
                      <a:pt x="1731" y="3980"/>
                    </a:cubicBezTo>
                    <a:cubicBezTo>
                      <a:pt x="2106" y="3980"/>
                      <a:pt x="2472" y="3891"/>
                      <a:pt x="2828" y="3793"/>
                    </a:cubicBezTo>
                    <a:lnTo>
                      <a:pt x="2828" y="3793"/>
                    </a:lnTo>
                    <a:cubicBezTo>
                      <a:pt x="2742" y="4012"/>
                      <a:pt x="2972" y="4273"/>
                      <a:pt x="3211" y="4273"/>
                    </a:cubicBezTo>
                    <a:cubicBezTo>
                      <a:pt x="3244" y="4273"/>
                      <a:pt x="3277" y="4268"/>
                      <a:pt x="3310" y="4257"/>
                    </a:cubicBezTo>
                    <a:cubicBezTo>
                      <a:pt x="3542" y="5015"/>
                      <a:pt x="4238" y="5613"/>
                      <a:pt x="5050" y="5764"/>
                    </a:cubicBezTo>
                    <a:cubicBezTo>
                      <a:pt x="5189" y="5790"/>
                      <a:pt x="5330" y="5803"/>
                      <a:pt x="5472" y="5803"/>
                    </a:cubicBezTo>
                    <a:cubicBezTo>
                      <a:pt x="6156" y="5803"/>
                      <a:pt x="6842" y="5507"/>
                      <a:pt x="7271" y="4997"/>
                    </a:cubicBezTo>
                    <a:cubicBezTo>
                      <a:pt x="7332" y="5097"/>
                      <a:pt x="7459" y="5163"/>
                      <a:pt x="7584" y="5163"/>
                    </a:cubicBezTo>
                    <a:cubicBezTo>
                      <a:pt x="7605" y="5163"/>
                      <a:pt x="7626" y="5162"/>
                      <a:pt x="7646" y="5158"/>
                    </a:cubicBezTo>
                    <a:cubicBezTo>
                      <a:pt x="7789" y="5122"/>
                      <a:pt x="7904" y="5006"/>
                      <a:pt x="7922" y="4872"/>
                    </a:cubicBezTo>
                    <a:cubicBezTo>
                      <a:pt x="8260" y="5060"/>
                      <a:pt x="8655" y="5159"/>
                      <a:pt x="9054" y="5159"/>
                    </a:cubicBezTo>
                    <a:cubicBezTo>
                      <a:pt x="9129" y="5159"/>
                      <a:pt x="9204" y="5156"/>
                      <a:pt x="9278" y="5149"/>
                    </a:cubicBezTo>
                    <a:cubicBezTo>
                      <a:pt x="9626" y="5113"/>
                      <a:pt x="9983" y="4988"/>
                      <a:pt x="10197" y="4721"/>
                    </a:cubicBezTo>
                    <a:cubicBezTo>
                      <a:pt x="10411" y="4462"/>
                      <a:pt x="10429" y="4043"/>
                      <a:pt x="10179" y="3811"/>
                    </a:cubicBezTo>
                    <a:lnTo>
                      <a:pt x="10179" y="3811"/>
                    </a:lnTo>
                    <a:cubicBezTo>
                      <a:pt x="10289" y="3899"/>
                      <a:pt x="10431" y="3942"/>
                      <a:pt x="10575" y="3942"/>
                    </a:cubicBezTo>
                    <a:cubicBezTo>
                      <a:pt x="10737" y="3942"/>
                      <a:pt x="10900" y="3888"/>
                      <a:pt x="11018" y="3784"/>
                    </a:cubicBezTo>
                    <a:cubicBezTo>
                      <a:pt x="11232" y="3579"/>
                      <a:pt x="11250" y="3213"/>
                      <a:pt x="11063" y="2990"/>
                    </a:cubicBezTo>
                    <a:lnTo>
                      <a:pt x="11063" y="2990"/>
                    </a:lnTo>
                    <a:cubicBezTo>
                      <a:pt x="11221" y="3117"/>
                      <a:pt x="11427" y="3177"/>
                      <a:pt x="11637" y="3177"/>
                    </a:cubicBezTo>
                    <a:cubicBezTo>
                      <a:pt x="11900" y="3177"/>
                      <a:pt x="12168" y="3083"/>
                      <a:pt x="12356" y="2910"/>
                    </a:cubicBezTo>
                    <a:cubicBezTo>
                      <a:pt x="12695" y="2589"/>
                      <a:pt x="12784" y="2080"/>
                      <a:pt x="12633" y="1652"/>
                    </a:cubicBezTo>
                    <a:cubicBezTo>
                      <a:pt x="12499" y="1259"/>
                      <a:pt x="12178" y="938"/>
                      <a:pt x="11803" y="724"/>
                    </a:cubicBezTo>
                    <a:cubicBezTo>
                      <a:pt x="11812" y="555"/>
                      <a:pt x="11741" y="385"/>
                      <a:pt x="11616" y="260"/>
                    </a:cubicBezTo>
                    <a:cubicBezTo>
                      <a:pt x="11422" y="75"/>
                      <a:pt x="11148" y="1"/>
                      <a:pt x="10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68;p46"/>
              <p:cNvSpPr/>
              <p:nvPr/>
            </p:nvSpPr>
            <p:spPr>
              <a:xfrm>
                <a:off x="2496306" y="1214298"/>
                <a:ext cx="133964" cy="79333"/>
              </a:xfrm>
              <a:custGeom>
                <a:avLst/>
                <a:gdLst/>
                <a:ahLst/>
                <a:cxnLst/>
                <a:rect l="l" t="t" r="r" b="b"/>
                <a:pathLst>
                  <a:path w="1692" h="1002" extrusionOk="0">
                    <a:moveTo>
                      <a:pt x="36" y="0"/>
                    </a:moveTo>
                    <a:cubicBezTo>
                      <a:pt x="19" y="0"/>
                      <a:pt x="0" y="15"/>
                      <a:pt x="6" y="37"/>
                    </a:cubicBezTo>
                    <a:cubicBezTo>
                      <a:pt x="202" y="528"/>
                      <a:pt x="675" y="822"/>
                      <a:pt x="1175" y="938"/>
                    </a:cubicBezTo>
                    <a:cubicBezTo>
                      <a:pt x="1326" y="974"/>
                      <a:pt x="1496" y="1001"/>
                      <a:pt x="1656" y="1001"/>
                    </a:cubicBezTo>
                    <a:cubicBezTo>
                      <a:pt x="1659" y="1001"/>
                      <a:pt x="1661" y="1002"/>
                      <a:pt x="1663" y="1002"/>
                    </a:cubicBezTo>
                    <a:cubicBezTo>
                      <a:pt x="1692" y="1002"/>
                      <a:pt x="1690" y="947"/>
                      <a:pt x="1656" y="947"/>
                    </a:cubicBezTo>
                    <a:cubicBezTo>
                      <a:pt x="1139" y="921"/>
                      <a:pt x="613" y="760"/>
                      <a:pt x="265" y="359"/>
                    </a:cubicBezTo>
                    <a:cubicBezTo>
                      <a:pt x="184" y="260"/>
                      <a:pt x="113" y="144"/>
                      <a:pt x="59" y="20"/>
                    </a:cubicBezTo>
                    <a:cubicBezTo>
                      <a:pt x="56" y="6"/>
                      <a:pt x="46" y="0"/>
                      <a:pt x="36"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69;p46"/>
              <p:cNvSpPr/>
              <p:nvPr/>
            </p:nvSpPr>
            <p:spPr>
              <a:xfrm>
                <a:off x="2534625" y="1232824"/>
                <a:ext cx="174423" cy="35629"/>
              </a:xfrm>
              <a:custGeom>
                <a:avLst/>
                <a:gdLst/>
                <a:ahLst/>
                <a:cxnLst/>
                <a:rect l="l" t="t" r="r" b="b"/>
                <a:pathLst>
                  <a:path w="2203" h="450" extrusionOk="0">
                    <a:moveTo>
                      <a:pt x="47" y="0"/>
                    </a:moveTo>
                    <a:cubicBezTo>
                      <a:pt x="23" y="0"/>
                      <a:pt x="1" y="30"/>
                      <a:pt x="22" y="44"/>
                    </a:cubicBezTo>
                    <a:cubicBezTo>
                      <a:pt x="352" y="335"/>
                      <a:pt x="775" y="450"/>
                      <a:pt x="1205" y="450"/>
                    </a:cubicBezTo>
                    <a:cubicBezTo>
                      <a:pt x="1355" y="450"/>
                      <a:pt x="1506" y="436"/>
                      <a:pt x="1654" y="410"/>
                    </a:cubicBezTo>
                    <a:cubicBezTo>
                      <a:pt x="1824" y="374"/>
                      <a:pt x="2002" y="330"/>
                      <a:pt x="2172" y="276"/>
                    </a:cubicBezTo>
                    <a:cubicBezTo>
                      <a:pt x="2202" y="261"/>
                      <a:pt x="2193" y="219"/>
                      <a:pt x="2167" y="219"/>
                    </a:cubicBezTo>
                    <a:cubicBezTo>
                      <a:pt x="2163" y="219"/>
                      <a:pt x="2159" y="220"/>
                      <a:pt x="2154" y="223"/>
                    </a:cubicBezTo>
                    <a:cubicBezTo>
                      <a:pt x="1847" y="323"/>
                      <a:pt x="1518" y="393"/>
                      <a:pt x="1192" y="393"/>
                    </a:cubicBezTo>
                    <a:cubicBezTo>
                      <a:pt x="939" y="393"/>
                      <a:pt x="687" y="351"/>
                      <a:pt x="450" y="249"/>
                    </a:cubicBezTo>
                    <a:cubicBezTo>
                      <a:pt x="307" y="187"/>
                      <a:pt x="182" y="107"/>
                      <a:pt x="66" y="9"/>
                    </a:cubicBezTo>
                    <a:cubicBezTo>
                      <a:pt x="60" y="3"/>
                      <a:pt x="53" y="0"/>
                      <a:pt x="47"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70;p46"/>
              <p:cNvSpPr/>
              <p:nvPr/>
            </p:nvSpPr>
            <p:spPr>
              <a:xfrm>
                <a:off x="2644358" y="1268452"/>
                <a:ext cx="71812" cy="23040"/>
              </a:xfrm>
              <a:custGeom>
                <a:avLst/>
                <a:gdLst/>
                <a:ahLst/>
                <a:cxnLst/>
                <a:rect l="l" t="t" r="r" b="b"/>
                <a:pathLst>
                  <a:path w="907" h="291" extrusionOk="0">
                    <a:moveTo>
                      <a:pt x="870" y="1"/>
                    </a:moveTo>
                    <a:cubicBezTo>
                      <a:pt x="866" y="1"/>
                      <a:pt x="861" y="2"/>
                      <a:pt x="857" y="5"/>
                    </a:cubicBezTo>
                    <a:cubicBezTo>
                      <a:pt x="607" y="147"/>
                      <a:pt x="322" y="228"/>
                      <a:pt x="36" y="228"/>
                    </a:cubicBezTo>
                    <a:cubicBezTo>
                      <a:pt x="0" y="228"/>
                      <a:pt x="0" y="290"/>
                      <a:pt x="36" y="290"/>
                    </a:cubicBezTo>
                    <a:cubicBezTo>
                      <a:pt x="331" y="281"/>
                      <a:pt x="625" y="201"/>
                      <a:pt x="884" y="49"/>
                    </a:cubicBezTo>
                    <a:cubicBezTo>
                      <a:pt x="906" y="34"/>
                      <a:pt x="891" y="1"/>
                      <a:pt x="870"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71;p46"/>
              <p:cNvSpPr/>
              <p:nvPr/>
            </p:nvSpPr>
            <p:spPr>
              <a:xfrm>
                <a:off x="2250238" y="1066405"/>
                <a:ext cx="90497" cy="91130"/>
              </a:xfrm>
              <a:custGeom>
                <a:avLst/>
                <a:gdLst/>
                <a:ahLst/>
                <a:cxnLst/>
                <a:rect l="l" t="t" r="r" b="b"/>
                <a:pathLst>
                  <a:path w="1143" h="1151" extrusionOk="0">
                    <a:moveTo>
                      <a:pt x="267" y="0"/>
                    </a:moveTo>
                    <a:cubicBezTo>
                      <a:pt x="261" y="0"/>
                      <a:pt x="255" y="2"/>
                      <a:pt x="250" y="5"/>
                    </a:cubicBezTo>
                    <a:cubicBezTo>
                      <a:pt x="72" y="175"/>
                      <a:pt x="1" y="442"/>
                      <a:pt x="90" y="674"/>
                    </a:cubicBezTo>
                    <a:cubicBezTo>
                      <a:pt x="179" y="906"/>
                      <a:pt x="393" y="1058"/>
                      <a:pt x="625" y="1111"/>
                    </a:cubicBezTo>
                    <a:cubicBezTo>
                      <a:pt x="748" y="1139"/>
                      <a:pt x="870" y="1150"/>
                      <a:pt x="993" y="1150"/>
                    </a:cubicBezTo>
                    <a:cubicBezTo>
                      <a:pt x="1031" y="1150"/>
                      <a:pt x="1069" y="1149"/>
                      <a:pt x="1107" y="1147"/>
                    </a:cubicBezTo>
                    <a:cubicBezTo>
                      <a:pt x="1142" y="1147"/>
                      <a:pt x="1142" y="1094"/>
                      <a:pt x="1107" y="1094"/>
                    </a:cubicBezTo>
                    <a:cubicBezTo>
                      <a:pt x="1073" y="1095"/>
                      <a:pt x="1040" y="1096"/>
                      <a:pt x="1006" y="1096"/>
                    </a:cubicBezTo>
                    <a:cubicBezTo>
                      <a:pt x="795" y="1096"/>
                      <a:pt x="578" y="1067"/>
                      <a:pt x="393" y="960"/>
                    </a:cubicBezTo>
                    <a:cubicBezTo>
                      <a:pt x="197" y="835"/>
                      <a:pt x="72" y="612"/>
                      <a:pt x="116" y="380"/>
                    </a:cubicBezTo>
                    <a:cubicBezTo>
                      <a:pt x="134" y="246"/>
                      <a:pt x="197" y="139"/>
                      <a:pt x="295" y="50"/>
                    </a:cubicBezTo>
                    <a:cubicBezTo>
                      <a:pt x="317" y="28"/>
                      <a:pt x="291" y="0"/>
                      <a:pt x="267"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72;p46"/>
              <p:cNvSpPr/>
              <p:nvPr/>
            </p:nvSpPr>
            <p:spPr>
              <a:xfrm>
                <a:off x="2277790" y="1093640"/>
                <a:ext cx="81075" cy="42517"/>
              </a:xfrm>
              <a:custGeom>
                <a:avLst/>
                <a:gdLst/>
                <a:ahLst/>
                <a:cxnLst/>
                <a:rect l="l" t="t" r="r" b="b"/>
                <a:pathLst>
                  <a:path w="1024" h="537" extrusionOk="0">
                    <a:moveTo>
                      <a:pt x="45" y="0"/>
                    </a:moveTo>
                    <a:cubicBezTo>
                      <a:pt x="32" y="0"/>
                      <a:pt x="18" y="9"/>
                      <a:pt x="18" y="27"/>
                    </a:cubicBezTo>
                    <a:cubicBezTo>
                      <a:pt x="0" y="232"/>
                      <a:pt x="143" y="411"/>
                      <a:pt x="322" y="482"/>
                    </a:cubicBezTo>
                    <a:cubicBezTo>
                      <a:pt x="416" y="521"/>
                      <a:pt x="515" y="536"/>
                      <a:pt x="615" y="536"/>
                    </a:cubicBezTo>
                    <a:cubicBezTo>
                      <a:pt x="743" y="536"/>
                      <a:pt x="871" y="512"/>
                      <a:pt x="991" y="482"/>
                    </a:cubicBezTo>
                    <a:cubicBezTo>
                      <a:pt x="1024" y="474"/>
                      <a:pt x="1019" y="427"/>
                      <a:pt x="989" y="427"/>
                    </a:cubicBezTo>
                    <a:cubicBezTo>
                      <a:pt x="987" y="427"/>
                      <a:pt x="984" y="428"/>
                      <a:pt x="982" y="428"/>
                    </a:cubicBezTo>
                    <a:cubicBezTo>
                      <a:pt x="866" y="455"/>
                      <a:pt x="744" y="478"/>
                      <a:pt x="623" y="478"/>
                    </a:cubicBezTo>
                    <a:cubicBezTo>
                      <a:pt x="539" y="478"/>
                      <a:pt x="456" y="467"/>
                      <a:pt x="375" y="437"/>
                    </a:cubicBezTo>
                    <a:cubicBezTo>
                      <a:pt x="197" y="384"/>
                      <a:pt x="54" y="223"/>
                      <a:pt x="72" y="27"/>
                    </a:cubicBezTo>
                    <a:cubicBezTo>
                      <a:pt x="72" y="9"/>
                      <a:pt x="58" y="0"/>
                      <a:pt x="45"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73;p46"/>
              <p:cNvSpPr/>
              <p:nvPr/>
            </p:nvSpPr>
            <p:spPr>
              <a:xfrm>
                <a:off x="2334319" y="939888"/>
                <a:ext cx="732527" cy="241405"/>
              </a:xfrm>
              <a:custGeom>
                <a:avLst/>
                <a:gdLst/>
                <a:ahLst/>
                <a:cxnLst/>
                <a:rect l="l" t="t" r="r" b="b"/>
                <a:pathLst>
                  <a:path w="9252" h="3049" extrusionOk="0">
                    <a:moveTo>
                      <a:pt x="7568" y="1"/>
                    </a:moveTo>
                    <a:cubicBezTo>
                      <a:pt x="6238" y="1"/>
                      <a:pt x="4926" y="454"/>
                      <a:pt x="3605" y="454"/>
                    </a:cubicBezTo>
                    <a:cubicBezTo>
                      <a:pt x="3423" y="454"/>
                      <a:pt x="3242" y="445"/>
                      <a:pt x="3060" y="426"/>
                    </a:cubicBezTo>
                    <a:cubicBezTo>
                      <a:pt x="2569" y="372"/>
                      <a:pt x="2088" y="247"/>
                      <a:pt x="1597" y="194"/>
                    </a:cubicBezTo>
                    <a:cubicBezTo>
                      <a:pt x="1495" y="185"/>
                      <a:pt x="1392" y="180"/>
                      <a:pt x="1288" y="180"/>
                    </a:cubicBezTo>
                    <a:cubicBezTo>
                      <a:pt x="953" y="180"/>
                      <a:pt x="614" y="231"/>
                      <a:pt x="321" y="381"/>
                    </a:cubicBezTo>
                    <a:cubicBezTo>
                      <a:pt x="0" y="542"/>
                      <a:pt x="27" y="1014"/>
                      <a:pt x="98" y="1309"/>
                    </a:cubicBezTo>
                    <a:cubicBezTo>
                      <a:pt x="152" y="1523"/>
                      <a:pt x="250" y="1710"/>
                      <a:pt x="384" y="1871"/>
                    </a:cubicBezTo>
                    <a:cubicBezTo>
                      <a:pt x="687" y="2246"/>
                      <a:pt x="1160" y="2495"/>
                      <a:pt x="1606" y="2656"/>
                    </a:cubicBezTo>
                    <a:cubicBezTo>
                      <a:pt x="2388" y="2934"/>
                      <a:pt x="3217" y="3049"/>
                      <a:pt x="4049" y="3049"/>
                    </a:cubicBezTo>
                    <a:cubicBezTo>
                      <a:pt x="4982" y="3049"/>
                      <a:pt x="5921" y="2904"/>
                      <a:pt x="6807" y="2683"/>
                    </a:cubicBezTo>
                    <a:cubicBezTo>
                      <a:pt x="7030" y="2620"/>
                      <a:pt x="7253" y="2558"/>
                      <a:pt x="7476" y="2495"/>
                    </a:cubicBezTo>
                    <a:cubicBezTo>
                      <a:pt x="7949" y="2353"/>
                      <a:pt x="8431" y="2174"/>
                      <a:pt x="8770" y="1817"/>
                    </a:cubicBezTo>
                    <a:cubicBezTo>
                      <a:pt x="9109" y="1461"/>
                      <a:pt x="9251" y="863"/>
                      <a:pt x="8966" y="461"/>
                    </a:cubicBezTo>
                    <a:cubicBezTo>
                      <a:pt x="8716" y="113"/>
                      <a:pt x="8243" y="24"/>
                      <a:pt x="7815" y="6"/>
                    </a:cubicBezTo>
                    <a:cubicBezTo>
                      <a:pt x="7733" y="3"/>
                      <a:pt x="7650" y="1"/>
                      <a:pt x="7568" y="1"/>
                    </a:cubicBezTo>
                    <a:close/>
                  </a:path>
                </a:pathLst>
              </a:custGeom>
              <a:solidFill>
                <a:srgbClr val="503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74;p46"/>
              <p:cNvSpPr/>
              <p:nvPr/>
            </p:nvSpPr>
            <p:spPr>
              <a:xfrm>
                <a:off x="2292595" y="731112"/>
                <a:ext cx="416856" cy="417727"/>
              </a:xfrm>
              <a:custGeom>
                <a:avLst/>
                <a:gdLst/>
                <a:ahLst/>
                <a:cxnLst/>
                <a:rect l="l" t="t" r="r" b="b"/>
                <a:pathLst>
                  <a:path w="5265" h="5276" extrusionOk="0">
                    <a:moveTo>
                      <a:pt x="1735" y="0"/>
                    </a:moveTo>
                    <a:cubicBezTo>
                      <a:pt x="1449" y="0"/>
                      <a:pt x="1180" y="68"/>
                      <a:pt x="946" y="217"/>
                    </a:cubicBezTo>
                    <a:cubicBezTo>
                      <a:pt x="10" y="815"/>
                      <a:pt x="1" y="2501"/>
                      <a:pt x="688" y="3785"/>
                    </a:cubicBezTo>
                    <a:cubicBezTo>
                      <a:pt x="732" y="3866"/>
                      <a:pt x="777" y="3946"/>
                      <a:pt x="830" y="4026"/>
                    </a:cubicBezTo>
                    <a:cubicBezTo>
                      <a:pt x="991" y="4285"/>
                      <a:pt x="1169" y="4499"/>
                      <a:pt x="1366" y="4677"/>
                    </a:cubicBezTo>
                    <a:cubicBezTo>
                      <a:pt x="1812" y="5079"/>
                      <a:pt x="2320" y="5275"/>
                      <a:pt x="2829" y="5275"/>
                    </a:cubicBezTo>
                    <a:cubicBezTo>
                      <a:pt x="3212" y="5275"/>
                      <a:pt x="3596" y="5159"/>
                      <a:pt x="3935" y="4936"/>
                    </a:cubicBezTo>
                    <a:cubicBezTo>
                      <a:pt x="4934" y="4312"/>
                      <a:pt x="5264" y="3036"/>
                      <a:pt x="4443" y="1733"/>
                    </a:cubicBezTo>
                    <a:cubicBezTo>
                      <a:pt x="4336" y="1564"/>
                      <a:pt x="4212" y="1403"/>
                      <a:pt x="4078" y="1252"/>
                    </a:cubicBezTo>
                    <a:cubicBezTo>
                      <a:pt x="4033" y="1198"/>
                      <a:pt x="3988" y="1154"/>
                      <a:pt x="3944" y="1100"/>
                    </a:cubicBezTo>
                    <a:cubicBezTo>
                      <a:pt x="3748" y="895"/>
                      <a:pt x="3525" y="708"/>
                      <a:pt x="3293" y="556"/>
                    </a:cubicBezTo>
                    <a:cubicBezTo>
                      <a:pt x="2793" y="209"/>
                      <a:pt x="2238" y="0"/>
                      <a:pt x="17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75;p46"/>
              <p:cNvSpPr/>
              <p:nvPr/>
            </p:nvSpPr>
            <p:spPr>
              <a:xfrm>
                <a:off x="2346986" y="830156"/>
                <a:ext cx="362463" cy="318679"/>
              </a:xfrm>
              <a:custGeom>
                <a:avLst/>
                <a:gdLst/>
                <a:ahLst/>
                <a:cxnLst/>
                <a:rect l="l" t="t" r="r" b="b"/>
                <a:pathLst>
                  <a:path w="4578" h="4025" extrusionOk="0">
                    <a:moveTo>
                      <a:pt x="3391" y="1"/>
                    </a:moveTo>
                    <a:cubicBezTo>
                      <a:pt x="3346" y="268"/>
                      <a:pt x="3284" y="536"/>
                      <a:pt x="3194" y="786"/>
                    </a:cubicBezTo>
                    <a:cubicBezTo>
                      <a:pt x="3016" y="1285"/>
                      <a:pt x="2748" y="1749"/>
                      <a:pt x="2365" y="2106"/>
                    </a:cubicBezTo>
                    <a:cubicBezTo>
                      <a:pt x="1990" y="2463"/>
                      <a:pt x="1491" y="2704"/>
                      <a:pt x="973" y="2739"/>
                    </a:cubicBezTo>
                    <a:cubicBezTo>
                      <a:pt x="936" y="2741"/>
                      <a:pt x="899" y="2742"/>
                      <a:pt x="862" y="2742"/>
                    </a:cubicBezTo>
                    <a:cubicBezTo>
                      <a:pt x="560" y="2742"/>
                      <a:pt x="263" y="2677"/>
                      <a:pt x="1" y="2534"/>
                    </a:cubicBezTo>
                    <a:lnTo>
                      <a:pt x="1" y="2534"/>
                    </a:lnTo>
                    <a:cubicBezTo>
                      <a:pt x="45" y="2615"/>
                      <a:pt x="90" y="2695"/>
                      <a:pt x="143" y="2775"/>
                    </a:cubicBezTo>
                    <a:cubicBezTo>
                      <a:pt x="304" y="3034"/>
                      <a:pt x="482" y="3248"/>
                      <a:pt x="679" y="3426"/>
                    </a:cubicBezTo>
                    <a:cubicBezTo>
                      <a:pt x="1125" y="3828"/>
                      <a:pt x="1633" y="4024"/>
                      <a:pt x="2142" y="4024"/>
                    </a:cubicBezTo>
                    <a:cubicBezTo>
                      <a:pt x="2525" y="4024"/>
                      <a:pt x="2909" y="3908"/>
                      <a:pt x="3248" y="3685"/>
                    </a:cubicBezTo>
                    <a:cubicBezTo>
                      <a:pt x="4247" y="3061"/>
                      <a:pt x="4577" y="1785"/>
                      <a:pt x="3756" y="482"/>
                    </a:cubicBezTo>
                    <a:cubicBezTo>
                      <a:pt x="3649" y="313"/>
                      <a:pt x="3525" y="152"/>
                      <a:pt x="3391"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76;p46"/>
              <p:cNvSpPr/>
              <p:nvPr/>
            </p:nvSpPr>
            <p:spPr>
              <a:xfrm>
                <a:off x="2317376" y="818280"/>
                <a:ext cx="125097" cy="158033"/>
              </a:xfrm>
              <a:custGeom>
                <a:avLst/>
                <a:gdLst/>
                <a:ahLst/>
                <a:cxnLst/>
                <a:rect l="l" t="t" r="r" b="b"/>
                <a:pathLst>
                  <a:path w="1580" h="1996" extrusionOk="0">
                    <a:moveTo>
                      <a:pt x="627" y="1"/>
                    </a:moveTo>
                    <a:cubicBezTo>
                      <a:pt x="587" y="1"/>
                      <a:pt x="547" y="6"/>
                      <a:pt x="509" y="17"/>
                    </a:cubicBezTo>
                    <a:cubicBezTo>
                      <a:pt x="161" y="124"/>
                      <a:pt x="0" y="641"/>
                      <a:pt x="161" y="1186"/>
                    </a:cubicBezTo>
                    <a:cubicBezTo>
                      <a:pt x="295" y="1661"/>
                      <a:pt x="634" y="1996"/>
                      <a:pt x="952" y="1996"/>
                    </a:cubicBezTo>
                    <a:cubicBezTo>
                      <a:pt x="992" y="1996"/>
                      <a:pt x="1032" y="1990"/>
                      <a:pt x="1071" y="1980"/>
                    </a:cubicBezTo>
                    <a:cubicBezTo>
                      <a:pt x="1418" y="1881"/>
                      <a:pt x="1579" y="1364"/>
                      <a:pt x="1427" y="820"/>
                    </a:cubicBezTo>
                    <a:cubicBezTo>
                      <a:pt x="1285" y="336"/>
                      <a:pt x="945" y="1"/>
                      <a:pt x="627"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77;p46"/>
              <p:cNvSpPr/>
              <p:nvPr/>
            </p:nvSpPr>
            <p:spPr>
              <a:xfrm>
                <a:off x="2704371" y="698335"/>
                <a:ext cx="344807" cy="440055"/>
              </a:xfrm>
              <a:custGeom>
                <a:avLst/>
                <a:gdLst/>
                <a:ahLst/>
                <a:cxnLst/>
                <a:rect l="l" t="t" r="r" b="b"/>
                <a:pathLst>
                  <a:path w="4355" h="5558" extrusionOk="0">
                    <a:moveTo>
                      <a:pt x="2526" y="1"/>
                    </a:moveTo>
                    <a:cubicBezTo>
                      <a:pt x="2098" y="1"/>
                      <a:pt x="1666" y="205"/>
                      <a:pt x="1285" y="542"/>
                    </a:cubicBezTo>
                    <a:cubicBezTo>
                      <a:pt x="750" y="1014"/>
                      <a:pt x="322" y="1728"/>
                      <a:pt x="126" y="2504"/>
                    </a:cubicBezTo>
                    <a:cubicBezTo>
                      <a:pt x="108" y="2576"/>
                      <a:pt x="90" y="2647"/>
                      <a:pt x="81" y="2718"/>
                    </a:cubicBezTo>
                    <a:cubicBezTo>
                      <a:pt x="19" y="3013"/>
                      <a:pt x="1" y="3298"/>
                      <a:pt x="19" y="3557"/>
                    </a:cubicBezTo>
                    <a:cubicBezTo>
                      <a:pt x="99" y="4619"/>
                      <a:pt x="786" y="5332"/>
                      <a:pt x="1714" y="5520"/>
                    </a:cubicBezTo>
                    <a:cubicBezTo>
                      <a:pt x="1861" y="5544"/>
                      <a:pt x="2008" y="5558"/>
                      <a:pt x="2153" y="5558"/>
                    </a:cubicBezTo>
                    <a:cubicBezTo>
                      <a:pt x="2273" y="5558"/>
                      <a:pt x="2391" y="5549"/>
                      <a:pt x="2508" y="5529"/>
                    </a:cubicBezTo>
                    <a:cubicBezTo>
                      <a:pt x="3346" y="5368"/>
                      <a:pt x="4051" y="4690"/>
                      <a:pt x="4274" y="3530"/>
                    </a:cubicBezTo>
                    <a:cubicBezTo>
                      <a:pt x="4327" y="3263"/>
                      <a:pt x="4354" y="2995"/>
                      <a:pt x="4345" y="2727"/>
                    </a:cubicBezTo>
                    <a:cubicBezTo>
                      <a:pt x="4345" y="2593"/>
                      <a:pt x="4336" y="2469"/>
                      <a:pt x="4327" y="2335"/>
                    </a:cubicBezTo>
                    <a:cubicBezTo>
                      <a:pt x="4211" y="1211"/>
                      <a:pt x="3641" y="194"/>
                      <a:pt x="2775" y="24"/>
                    </a:cubicBezTo>
                    <a:cubicBezTo>
                      <a:pt x="2693" y="8"/>
                      <a:pt x="2610" y="1"/>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78;p46"/>
              <p:cNvSpPr/>
              <p:nvPr/>
            </p:nvSpPr>
            <p:spPr>
              <a:xfrm>
                <a:off x="2704371" y="883122"/>
                <a:ext cx="344807" cy="255260"/>
              </a:xfrm>
              <a:custGeom>
                <a:avLst/>
                <a:gdLst/>
                <a:ahLst/>
                <a:cxnLst/>
                <a:rect l="l" t="t" r="r" b="b"/>
                <a:pathLst>
                  <a:path w="4355" h="3224" extrusionOk="0">
                    <a:moveTo>
                      <a:pt x="4327" y="1"/>
                    </a:moveTo>
                    <a:cubicBezTo>
                      <a:pt x="4078" y="474"/>
                      <a:pt x="3703" y="866"/>
                      <a:pt x="3230" y="1116"/>
                    </a:cubicBezTo>
                    <a:cubicBezTo>
                      <a:pt x="2886" y="1293"/>
                      <a:pt x="2498" y="1386"/>
                      <a:pt x="2112" y="1386"/>
                    </a:cubicBezTo>
                    <a:cubicBezTo>
                      <a:pt x="1798" y="1386"/>
                      <a:pt x="1484" y="1324"/>
                      <a:pt x="1196" y="1196"/>
                    </a:cubicBezTo>
                    <a:cubicBezTo>
                      <a:pt x="732" y="991"/>
                      <a:pt x="349" y="616"/>
                      <a:pt x="126" y="170"/>
                    </a:cubicBezTo>
                    <a:cubicBezTo>
                      <a:pt x="108" y="242"/>
                      <a:pt x="90" y="313"/>
                      <a:pt x="81" y="384"/>
                    </a:cubicBezTo>
                    <a:cubicBezTo>
                      <a:pt x="19" y="679"/>
                      <a:pt x="1" y="964"/>
                      <a:pt x="19" y="1223"/>
                    </a:cubicBezTo>
                    <a:cubicBezTo>
                      <a:pt x="99" y="2285"/>
                      <a:pt x="786" y="2998"/>
                      <a:pt x="1714" y="3186"/>
                    </a:cubicBezTo>
                    <a:cubicBezTo>
                      <a:pt x="1861" y="3210"/>
                      <a:pt x="2008" y="3224"/>
                      <a:pt x="2153" y="3224"/>
                    </a:cubicBezTo>
                    <a:cubicBezTo>
                      <a:pt x="2273" y="3224"/>
                      <a:pt x="2391" y="3215"/>
                      <a:pt x="2508" y="3195"/>
                    </a:cubicBezTo>
                    <a:cubicBezTo>
                      <a:pt x="3346" y="3034"/>
                      <a:pt x="4051" y="2356"/>
                      <a:pt x="4274" y="1196"/>
                    </a:cubicBezTo>
                    <a:cubicBezTo>
                      <a:pt x="4327" y="929"/>
                      <a:pt x="4354" y="661"/>
                      <a:pt x="4345" y="393"/>
                    </a:cubicBezTo>
                    <a:cubicBezTo>
                      <a:pt x="4345" y="259"/>
                      <a:pt x="4336" y="135"/>
                      <a:pt x="4327"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79;p46"/>
              <p:cNvSpPr/>
              <p:nvPr/>
            </p:nvSpPr>
            <p:spPr>
              <a:xfrm>
                <a:off x="2875304" y="733724"/>
                <a:ext cx="132143" cy="152966"/>
              </a:xfrm>
              <a:custGeom>
                <a:avLst/>
                <a:gdLst/>
                <a:ahLst/>
                <a:cxnLst/>
                <a:rect l="l" t="t" r="r" b="b"/>
                <a:pathLst>
                  <a:path w="1669" h="1932" extrusionOk="0">
                    <a:moveTo>
                      <a:pt x="593" y="0"/>
                    </a:moveTo>
                    <a:cubicBezTo>
                      <a:pt x="526" y="0"/>
                      <a:pt x="462" y="14"/>
                      <a:pt x="402" y="41"/>
                    </a:cubicBezTo>
                    <a:cubicBezTo>
                      <a:pt x="72" y="202"/>
                      <a:pt x="1" y="737"/>
                      <a:pt x="242" y="1245"/>
                    </a:cubicBezTo>
                    <a:cubicBezTo>
                      <a:pt x="438" y="1660"/>
                      <a:pt x="776" y="1932"/>
                      <a:pt x="1073" y="1932"/>
                    </a:cubicBezTo>
                    <a:cubicBezTo>
                      <a:pt x="1141" y="1932"/>
                      <a:pt x="1206" y="1918"/>
                      <a:pt x="1267" y="1888"/>
                    </a:cubicBezTo>
                    <a:cubicBezTo>
                      <a:pt x="1598" y="1736"/>
                      <a:pt x="1669" y="1201"/>
                      <a:pt x="1428" y="683"/>
                    </a:cubicBezTo>
                    <a:cubicBezTo>
                      <a:pt x="1238" y="267"/>
                      <a:pt x="893" y="0"/>
                      <a:pt x="593"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80;p46"/>
              <p:cNvSpPr/>
              <p:nvPr/>
            </p:nvSpPr>
            <p:spPr>
              <a:xfrm>
                <a:off x="2524253" y="731270"/>
                <a:ext cx="339107" cy="442984"/>
              </a:xfrm>
              <a:custGeom>
                <a:avLst/>
                <a:gdLst/>
                <a:ahLst/>
                <a:cxnLst/>
                <a:rect l="l" t="t" r="r" b="b"/>
                <a:pathLst>
                  <a:path w="4283" h="5595" extrusionOk="0">
                    <a:moveTo>
                      <a:pt x="2142" y="1"/>
                    </a:moveTo>
                    <a:cubicBezTo>
                      <a:pt x="955" y="1"/>
                      <a:pt x="1" y="1607"/>
                      <a:pt x="1" y="3150"/>
                    </a:cubicBezTo>
                    <a:cubicBezTo>
                      <a:pt x="1" y="3453"/>
                      <a:pt x="37" y="3739"/>
                      <a:pt x="108" y="3988"/>
                    </a:cubicBezTo>
                    <a:cubicBezTo>
                      <a:pt x="393" y="5014"/>
                      <a:pt x="1196" y="5594"/>
                      <a:pt x="2142" y="5594"/>
                    </a:cubicBezTo>
                    <a:cubicBezTo>
                      <a:pt x="3320" y="5594"/>
                      <a:pt x="4283" y="4693"/>
                      <a:pt x="4283" y="3150"/>
                    </a:cubicBezTo>
                    <a:cubicBezTo>
                      <a:pt x="4283" y="2882"/>
                      <a:pt x="4247" y="2615"/>
                      <a:pt x="4194" y="2356"/>
                    </a:cubicBezTo>
                    <a:cubicBezTo>
                      <a:pt x="3944" y="1098"/>
                      <a:pt x="3114" y="1"/>
                      <a:pt x="2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81;p46"/>
              <p:cNvSpPr/>
              <p:nvPr/>
            </p:nvSpPr>
            <p:spPr>
              <a:xfrm>
                <a:off x="2532725" y="917720"/>
                <a:ext cx="330635" cy="256527"/>
              </a:xfrm>
              <a:custGeom>
                <a:avLst/>
                <a:gdLst/>
                <a:ahLst/>
                <a:cxnLst/>
                <a:rect l="l" t="t" r="r" b="b"/>
                <a:pathLst>
                  <a:path w="4176" h="3240" extrusionOk="0">
                    <a:moveTo>
                      <a:pt x="4087" y="1"/>
                    </a:moveTo>
                    <a:cubicBezTo>
                      <a:pt x="4060" y="188"/>
                      <a:pt x="4015" y="385"/>
                      <a:pt x="3953" y="572"/>
                    </a:cubicBezTo>
                    <a:cubicBezTo>
                      <a:pt x="3757" y="1152"/>
                      <a:pt x="3391" y="1678"/>
                      <a:pt x="2882" y="2017"/>
                    </a:cubicBezTo>
                    <a:cubicBezTo>
                      <a:pt x="2502" y="2271"/>
                      <a:pt x="2046" y="2415"/>
                      <a:pt x="1590" y="2415"/>
                    </a:cubicBezTo>
                    <a:cubicBezTo>
                      <a:pt x="1437" y="2415"/>
                      <a:pt x="1284" y="2399"/>
                      <a:pt x="1134" y="2365"/>
                    </a:cubicBezTo>
                    <a:cubicBezTo>
                      <a:pt x="688" y="2267"/>
                      <a:pt x="277" y="1999"/>
                      <a:pt x="1" y="1633"/>
                    </a:cubicBezTo>
                    <a:lnTo>
                      <a:pt x="1" y="1633"/>
                    </a:lnTo>
                    <a:cubicBezTo>
                      <a:pt x="286" y="2659"/>
                      <a:pt x="1089" y="3239"/>
                      <a:pt x="2035" y="3239"/>
                    </a:cubicBezTo>
                    <a:cubicBezTo>
                      <a:pt x="3213" y="3239"/>
                      <a:pt x="4176" y="2338"/>
                      <a:pt x="4176" y="795"/>
                    </a:cubicBezTo>
                    <a:cubicBezTo>
                      <a:pt x="4176" y="527"/>
                      <a:pt x="4140" y="260"/>
                      <a:pt x="4087" y="1"/>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82;p46"/>
              <p:cNvSpPr/>
              <p:nvPr/>
            </p:nvSpPr>
            <p:spPr>
              <a:xfrm>
                <a:off x="2561702" y="785107"/>
                <a:ext cx="125097" cy="157558"/>
              </a:xfrm>
              <a:custGeom>
                <a:avLst/>
                <a:gdLst/>
                <a:ahLst/>
                <a:cxnLst/>
                <a:rect l="l" t="t" r="r" b="b"/>
                <a:pathLst>
                  <a:path w="1580" h="1990" extrusionOk="0">
                    <a:moveTo>
                      <a:pt x="960" y="0"/>
                    </a:moveTo>
                    <a:cubicBezTo>
                      <a:pt x="642" y="0"/>
                      <a:pt x="304" y="328"/>
                      <a:pt x="161" y="811"/>
                    </a:cubicBezTo>
                    <a:cubicBezTo>
                      <a:pt x="1" y="1355"/>
                      <a:pt x="152" y="1872"/>
                      <a:pt x="500" y="1970"/>
                    </a:cubicBezTo>
                    <a:cubicBezTo>
                      <a:pt x="542" y="1983"/>
                      <a:pt x="585" y="1989"/>
                      <a:pt x="627" y="1989"/>
                    </a:cubicBezTo>
                    <a:cubicBezTo>
                      <a:pt x="943" y="1989"/>
                      <a:pt x="1278" y="1656"/>
                      <a:pt x="1419" y="1185"/>
                    </a:cubicBezTo>
                    <a:cubicBezTo>
                      <a:pt x="1580" y="641"/>
                      <a:pt x="1428" y="124"/>
                      <a:pt x="1080" y="17"/>
                    </a:cubicBezTo>
                    <a:cubicBezTo>
                      <a:pt x="1041" y="5"/>
                      <a:pt x="1000" y="0"/>
                      <a:pt x="960"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33" name="Google Shape;1583;p39"/>
          <p:cNvSpPr txBox="1">
            <a:spLocks noGrp="1"/>
          </p:cNvSpPr>
          <p:nvPr>
            <p:ph type="title" idx="7"/>
          </p:nvPr>
        </p:nvSpPr>
        <p:spPr>
          <a:xfrm>
            <a:off x="692238" y="1371615"/>
            <a:ext cx="734700" cy="496325"/>
          </a:xfrm>
          <a:prstGeom prst="rect">
            <a:avLst/>
          </a:prstGeom>
          <a:solidFill>
            <a:schemeClr val="accent6"/>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bg2"/>
                </a:solidFill>
                <a:latin typeface="+mj-lt"/>
              </a:rPr>
              <a:t>01</a:t>
            </a:r>
            <a:endParaRPr sz="3200" b="1">
              <a:solidFill>
                <a:schemeClr val="bg2"/>
              </a:solidFill>
              <a:latin typeface="+mj-lt"/>
            </a:endParaRPr>
          </a:p>
        </p:txBody>
      </p:sp>
      <p:sp>
        <p:nvSpPr>
          <p:cNvPr id="34" name="Google Shape;1584;p39"/>
          <p:cNvSpPr txBox="1">
            <a:spLocks noGrp="1"/>
          </p:cNvSpPr>
          <p:nvPr>
            <p:ph type="title" idx="8"/>
          </p:nvPr>
        </p:nvSpPr>
        <p:spPr>
          <a:xfrm>
            <a:off x="692238" y="4316150"/>
            <a:ext cx="734700" cy="526200"/>
          </a:xfrm>
          <a:prstGeom prst="rect">
            <a:avLst/>
          </a:prstGeom>
          <a:solidFill>
            <a:schemeClr val="accent6"/>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bg2"/>
                </a:solidFill>
                <a:latin typeface="+mj-lt"/>
              </a:rPr>
              <a:t>04</a:t>
            </a:r>
            <a:endParaRPr sz="3200" b="1">
              <a:solidFill>
                <a:schemeClr val="bg2"/>
              </a:solidFill>
              <a:latin typeface="+mj-lt"/>
            </a:endParaRPr>
          </a:p>
        </p:txBody>
      </p:sp>
      <p:sp>
        <p:nvSpPr>
          <p:cNvPr id="35" name="Google Shape;1585;p39"/>
          <p:cNvSpPr txBox="1">
            <a:spLocks noGrp="1"/>
          </p:cNvSpPr>
          <p:nvPr>
            <p:ph type="title" idx="9"/>
          </p:nvPr>
        </p:nvSpPr>
        <p:spPr>
          <a:xfrm>
            <a:off x="692238" y="2314478"/>
            <a:ext cx="734700" cy="526200"/>
          </a:xfrm>
          <a:prstGeom prst="rect">
            <a:avLst/>
          </a:prstGeom>
          <a:solidFill>
            <a:schemeClr val="accent6"/>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bg2"/>
                </a:solidFill>
                <a:latin typeface="+mj-lt"/>
              </a:rPr>
              <a:t>02</a:t>
            </a:r>
            <a:endParaRPr sz="3200" b="1">
              <a:solidFill>
                <a:schemeClr val="bg2"/>
              </a:solidFill>
              <a:latin typeface="+mj-lt"/>
            </a:endParaRPr>
          </a:p>
        </p:txBody>
      </p:sp>
      <p:sp>
        <p:nvSpPr>
          <p:cNvPr id="36" name="Google Shape;1587;p39"/>
          <p:cNvSpPr txBox="1">
            <a:spLocks noGrp="1"/>
          </p:cNvSpPr>
          <p:nvPr>
            <p:ph type="title" idx="14"/>
          </p:nvPr>
        </p:nvSpPr>
        <p:spPr>
          <a:xfrm>
            <a:off x="697857" y="3336396"/>
            <a:ext cx="734700" cy="526200"/>
          </a:xfrm>
          <a:prstGeom prst="rect">
            <a:avLst/>
          </a:prstGeom>
          <a:solidFill>
            <a:schemeClr val="accent6"/>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bg2"/>
                </a:solidFill>
                <a:latin typeface="+mj-lt"/>
              </a:rPr>
              <a:t>03</a:t>
            </a:r>
            <a:endParaRPr sz="3200" b="1">
              <a:solidFill>
                <a:schemeClr val="bg2"/>
              </a:solidFill>
              <a:latin typeface="+mj-lt"/>
            </a:endParaRPr>
          </a:p>
        </p:txBody>
      </p:sp>
      <p:sp>
        <p:nvSpPr>
          <p:cNvPr id="37" name="Google Shape;1589;p39"/>
          <p:cNvSpPr txBox="1">
            <a:spLocks noGrp="1"/>
          </p:cNvSpPr>
          <p:nvPr>
            <p:ph type="subTitle" idx="4294967295"/>
          </p:nvPr>
        </p:nvSpPr>
        <p:spPr>
          <a:xfrm>
            <a:off x="1678447" y="1291031"/>
            <a:ext cx="6775742" cy="865900"/>
          </a:xfrm>
          <a:prstGeom prst="rect">
            <a:avLst/>
          </a:prstGeom>
        </p:spPr>
        <p:txBody>
          <a:bodyPr spcFirstLastPara="1" wrap="square" lIns="91425" tIns="91425" rIns="91425" bIns="91425" anchor="b" anchorCtr="0">
            <a:noAutofit/>
          </a:bodyPr>
          <a:lstStyle/>
          <a:p>
            <a:pPr lvl="0">
              <a:lnSpc>
                <a:spcPct val="150000"/>
              </a:lnSpc>
            </a:pPr>
            <a:r>
              <a:rPr lang="vi-VN" sz="2400">
                <a:latin typeface="+mn-lt"/>
              </a:rPr>
              <a:t>Đọc bài thơ về tình yêu thương giữa con người với con người hoặc giữa con người với loài vật. </a:t>
            </a:r>
            <a:endParaRPr sz="2400">
              <a:latin typeface="+mn-lt"/>
            </a:endParaRPr>
          </a:p>
        </p:txBody>
      </p:sp>
      <p:sp>
        <p:nvSpPr>
          <p:cNvPr id="38" name="Google Shape;1590;p39"/>
          <p:cNvSpPr txBox="1">
            <a:spLocks noGrp="1"/>
          </p:cNvSpPr>
          <p:nvPr>
            <p:ph type="subTitle" idx="4294967295"/>
          </p:nvPr>
        </p:nvSpPr>
        <p:spPr>
          <a:xfrm>
            <a:off x="1678447" y="2309679"/>
            <a:ext cx="3858767" cy="484800"/>
          </a:xfrm>
          <a:prstGeom prst="rect">
            <a:avLst/>
          </a:prstGeom>
        </p:spPr>
        <p:txBody>
          <a:bodyPr spcFirstLastPara="1" wrap="square" lIns="91425" tIns="91425" rIns="91425" bIns="91425" anchor="ctr" anchorCtr="0">
            <a:noAutofit/>
          </a:bodyPr>
          <a:lstStyle/>
          <a:p>
            <a:pPr marL="0" lvl="0" indent="0" algn="l"/>
            <a:r>
              <a:rPr lang="en-US" sz="2400">
                <a:latin typeface="+mj-lt"/>
              </a:rPr>
              <a:t>Viết phiếu đọc sách</a:t>
            </a:r>
            <a:endParaRPr sz="2400">
              <a:latin typeface="+mj-lt"/>
            </a:endParaRPr>
          </a:p>
        </p:txBody>
      </p:sp>
      <p:sp>
        <p:nvSpPr>
          <p:cNvPr id="39" name="Google Shape;1591;p39"/>
          <p:cNvSpPr txBox="1">
            <a:spLocks noGrp="1"/>
          </p:cNvSpPr>
          <p:nvPr>
            <p:ph type="subTitle" idx="4294967295"/>
          </p:nvPr>
        </p:nvSpPr>
        <p:spPr>
          <a:xfrm>
            <a:off x="1684066" y="3287216"/>
            <a:ext cx="2330823" cy="533216"/>
          </a:xfrm>
          <a:prstGeom prst="rect">
            <a:avLst/>
          </a:prstGeom>
        </p:spPr>
        <p:txBody>
          <a:bodyPr spcFirstLastPara="1" wrap="square" lIns="91425" tIns="91425" rIns="91425" bIns="91425" anchor="ctr" anchorCtr="0">
            <a:noAutofit/>
          </a:bodyPr>
          <a:lstStyle/>
          <a:p>
            <a:pPr marL="0" lvl="0" indent="0" algn="l"/>
            <a:r>
              <a:rPr lang="en-US" sz="2400">
                <a:latin typeface="+mj-lt"/>
              </a:rPr>
              <a:t>Trao đổi</a:t>
            </a:r>
            <a:endParaRPr sz="2400">
              <a:latin typeface="+mj-lt"/>
            </a:endParaRPr>
          </a:p>
        </p:txBody>
      </p:sp>
      <p:sp>
        <p:nvSpPr>
          <p:cNvPr id="40" name="Google Shape;1592;p39"/>
          <p:cNvSpPr txBox="1">
            <a:spLocks noGrp="1"/>
          </p:cNvSpPr>
          <p:nvPr>
            <p:ph type="subTitle" idx="4294967295"/>
          </p:nvPr>
        </p:nvSpPr>
        <p:spPr>
          <a:xfrm>
            <a:off x="1678447" y="4316150"/>
            <a:ext cx="1929384" cy="526200"/>
          </a:xfrm>
          <a:prstGeom prst="rect">
            <a:avLst/>
          </a:prstGeom>
        </p:spPr>
        <p:txBody>
          <a:bodyPr spcFirstLastPara="1" wrap="square" lIns="91425" tIns="91425" rIns="91425" bIns="91425" anchor="b" anchorCtr="0">
            <a:noAutofit/>
          </a:bodyPr>
          <a:lstStyle/>
          <a:p>
            <a:pPr marL="0" lvl="0" indent="0" algn="l"/>
            <a:r>
              <a:rPr lang="en-US" sz="2400">
                <a:latin typeface="+mj-lt"/>
              </a:rPr>
              <a:t>Vận dụng</a:t>
            </a:r>
            <a:endParaRPr sz="2400">
              <a:latin typeface="+mj-lt"/>
            </a:endParaRPr>
          </a:p>
        </p:txBody>
      </p:sp>
      <p:sp>
        <p:nvSpPr>
          <p:cNvPr id="41" name="TextBox 35">
            <a:extLst>
              <a:ext uri="{FF2B5EF4-FFF2-40B4-BE49-F238E27FC236}">
                <a16:creationId xmlns:a16="http://schemas.microsoft.com/office/drawing/2014/main" id="{B030F64E-D154-7332-C853-4354A2B66AA6}"/>
              </a:ext>
            </a:extLst>
          </p:cNvPr>
          <p:cNvSpPr txBox="1"/>
          <p:nvPr/>
        </p:nvSpPr>
        <p:spPr>
          <a:xfrm>
            <a:off x="2326386" y="23884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animEffect transition="in" filter="fade">
                                      <p:cBhvr>
                                        <p:cTn id="15" dur="500"/>
                                        <p:tgtEl>
                                          <p:spTgt spid="37">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fade">
                                      <p:cBhvr>
                                        <p:cTn id="22" dur="500"/>
                                        <p:tgtEl>
                                          <p:spTgt spid="38">
                                            <p:txEl>
                                              <p:pRg st="0" end="0"/>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xEl>
                                              <p:pRg st="0" end="0"/>
                                            </p:txEl>
                                          </p:spTgt>
                                        </p:tgtEl>
                                        <p:attrNameLst>
                                          <p:attrName>style.visibility</p:attrName>
                                        </p:attrNameLst>
                                      </p:cBhvr>
                                      <p:to>
                                        <p:strVal val="visible"/>
                                      </p:to>
                                    </p:set>
                                    <p:animEffect transition="in" filter="fade">
                                      <p:cBhvr>
                                        <p:cTn id="29" dur="500"/>
                                        <p:tgtEl>
                                          <p:spTgt spid="39">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fade">
                                      <p:cBhvr>
                                        <p:cTn id="36"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build="p"/>
      <p:bldP spid="38" grpId="0" build="p"/>
      <p:bldP spid="39" grpId="0" build="p"/>
      <p:bldP spid="40" grpId="0" build="p"/>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50" name="Google Shape;1589;p39"/>
          <p:cNvSpPr txBox="1">
            <a:spLocks noGrp="1"/>
          </p:cNvSpPr>
          <p:nvPr>
            <p:ph type="subTitle" idx="4294967295"/>
          </p:nvPr>
        </p:nvSpPr>
        <p:spPr>
          <a:xfrm>
            <a:off x="896696" y="3738799"/>
            <a:ext cx="6775742" cy="865900"/>
          </a:xfrm>
          <a:prstGeom prst="rect">
            <a:avLst/>
          </a:prstGeom>
        </p:spPr>
        <p:txBody>
          <a:bodyPr spcFirstLastPara="1" wrap="square" lIns="91425" tIns="91425" rIns="91425" bIns="91425" anchor="b" anchorCtr="0">
            <a:noAutofit/>
          </a:bodyPr>
          <a:lstStyle/>
          <a:p>
            <a:pPr marL="139700" lvl="0" indent="0">
              <a:lnSpc>
                <a:spcPct val="150000"/>
              </a:lnSpc>
              <a:buNone/>
            </a:pPr>
            <a:r>
              <a:rPr lang="vi-VN" sz="3600" b="1">
                <a:solidFill>
                  <a:schemeClr val="accent6">
                    <a:lumMod val="50000"/>
                  </a:schemeClr>
                </a:solidFill>
                <a:latin typeface="+mn-lt"/>
                <a:ea typeface="Lilita One"/>
                <a:cs typeface="Lilita One"/>
                <a:sym typeface="Lilita One"/>
              </a:rPr>
              <a:t>Đọc bài thơ về tình yêu thương giữa con người </a:t>
            </a:r>
            <a:endParaRPr lang="en-US" sz="3600" b="1">
              <a:solidFill>
                <a:schemeClr val="accent6">
                  <a:lumMod val="50000"/>
                </a:schemeClr>
              </a:solidFill>
              <a:latin typeface="+mn-lt"/>
              <a:ea typeface="Lilita One"/>
              <a:cs typeface="Lilita One"/>
              <a:sym typeface="Lilita One"/>
            </a:endParaRPr>
          </a:p>
          <a:p>
            <a:pPr marL="139700" lvl="0" indent="0">
              <a:lnSpc>
                <a:spcPct val="150000"/>
              </a:lnSpc>
              <a:buNone/>
            </a:pPr>
            <a:r>
              <a:rPr lang="vi-VN" sz="3600" b="1">
                <a:solidFill>
                  <a:schemeClr val="accent6">
                    <a:lumMod val="50000"/>
                  </a:schemeClr>
                </a:solidFill>
                <a:latin typeface="+mn-lt"/>
                <a:ea typeface="Lilita One"/>
                <a:cs typeface="Lilita One"/>
                <a:sym typeface="Lilita One"/>
              </a:rPr>
              <a:t>với con người hoặc </a:t>
            </a:r>
            <a:endParaRPr lang="en-US" sz="3600" b="1">
              <a:solidFill>
                <a:schemeClr val="accent6">
                  <a:lumMod val="50000"/>
                </a:schemeClr>
              </a:solidFill>
              <a:latin typeface="+mn-lt"/>
              <a:ea typeface="Lilita One"/>
              <a:cs typeface="Lilita One"/>
              <a:sym typeface="Lilita One"/>
            </a:endParaRPr>
          </a:p>
          <a:p>
            <a:pPr marL="139700" lvl="0" indent="0">
              <a:lnSpc>
                <a:spcPct val="150000"/>
              </a:lnSpc>
              <a:buNone/>
            </a:pPr>
            <a:r>
              <a:rPr lang="vi-VN" sz="3600" b="1">
                <a:solidFill>
                  <a:schemeClr val="accent6">
                    <a:lumMod val="50000"/>
                  </a:schemeClr>
                </a:solidFill>
                <a:latin typeface="+mn-lt"/>
                <a:ea typeface="Lilita One"/>
                <a:cs typeface="Lilita One"/>
                <a:sym typeface="Lilita One"/>
              </a:rPr>
              <a:t>giữa con người với loài vật. </a:t>
            </a:r>
            <a:endParaRPr sz="3600" b="1">
              <a:solidFill>
                <a:schemeClr val="accent6">
                  <a:lumMod val="50000"/>
                </a:schemeClr>
              </a:solidFill>
              <a:latin typeface="+mn-lt"/>
              <a:ea typeface="Lilita One"/>
              <a:cs typeface="Lilita One"/>
              <a:sym typeface="Lilita One"/>
            </a:endParaRPr>
          </a:p>
        </p:txBody>
      </p:sp>
      <p:sp>
        <p:nvSpPr>
          <p:cNvPr id="1290" name="Google Shape;1290;p47"/>
          <p:cNvSpPr txBox="1">
            <a:spLocks noGrp="1"/>
          </p:cNvSpPr>
          <p:nvPr>
            <p:ph type="title" idx="2"/>
          </p:nvPr>
        </p:nvSpPr>
        <p:spPr>
          <a:xfrm>
            <a:off x="896696" y="395441"/>
            <a:ext cx="1208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lumMod val="50000"/>
                  </a:schemeClr>
                </a:solidFill>
                <a:latin typeface="+mj-lt"/>
              </a:rPr>
              <a:t>01</a:t>
            </a:r>
            <a:endParaRPr b="1">
              <a:solidFill>
                <a:schemeClr val="accent2">
                  <a:lumMod val="50000"/>
                </a:schemeClr>
              </a:solidFill>
              <a:latin typeface="+mj-lt"/>
            </a:endParaRPr>
          </a:p>
        </p:txBody>
      </p:sp>
      <p:grpSp>
        <p:nvGrpSpPr>
          <p:cNvPr id="1292" name="Google Shape;1292;p47"/>
          <p:cNvGrpSpPr/>
          <p:nvPr/>
        </p:nvGrpSpPr>
        <p:grpSpPr>
          <a:xfrm>
            <a:off x="5828804" y="1064976"/>
            <a:ext cx="3315196" cy="3425509"/>
            <a:chOff x="4800972" y="760025"/>
            <a:chExt cx="4013111" cy="4146647"/>
          </a:xfrm>
        </p:grpSpPr>
        <p:sp>
          <p:nvSpPr>
            <p:cNvPr id="1293" name="Google Shape;1293;p47"/>
            <p:cNvSpPr/>
            <p:nvPr/>
          </p:nvSpPr>
          <p:spPr>
            <a:xfrm rot="2990384">
              <a:off x="5080131" y="1665512"/>
              <a:ext cx="3454791" cy="2335673"/>
            </a:xfrm>
            <a:custGeom>
              <a:avLst/>
              <a:gdLst/>
              <a:ahLst/>
              <a:cxnLst/>
              <a:rect l="l" t="t" r="r" b="b"/>
              <a:pathLst>
                <a:path w="14141" h="9560" extrusionOk="0">
                  <a:moveTo>
                    <a:pt x="10644" y="1"/>
                  </a:moveTo>
                  <a:cubicBezTo>
                    <a:pt x="10349" y="1"/>
                    <a:pt x="10052" y="45"/>
                    <a:pt x="9769" y="121"/>
                  </a:cubicBezTo>
                  <a:cubicBezTo>
                    <a:pt x="8984" y="335"/>
                    <a:pt x="8306" y="799"/>
                    <a:pt x="7503" y="995"/>
                  </a:cubicBezTo>
                  <a:cubicBezTo>
                    <a:pt x="7069" y="1106"/>
                    <a:pt x="6605" y="1181"/>
                    <a:pt x="6147" y="1181"/>
                  </a:cubicBezTo>
                  <a:cubicBezTo>
                    <a:pt x="5683" y="1181"/>
                    <a:pt x="5227" y="1103"/>
                    <a:pt x="4818" y="906"/>
                  </a:cubicBezTo>
                  <a:cubicBezTo>
                    <a:pt x="4266" y="633"/>
                    <a:pt x="3550" y="450"/>
                    <a:pt x="2872" y="450"/>
                  </a:cubicBezTo>
                  <a:cubicBezTo>
                    <a:pt x="2510" y="450"/>
                    <a:pt x="2158" y="502"/>
                    <a:pt x="1847" y="620"/>
                  </a:cubicBezTo>
                  <a:cubicBezTo>
                    <a:pt x="1018" y="924"/>
                    <a:pt x="429" y="1709"/>
                    <a:pt x="215" y="2565"/>
                  </a:cubicBezTo>
                  <a:cubicBezTo>
                    <a:pt x="1" y="3422"/>
                    <a:pt x="143" y="4340"/>
                    <a:pt x="456" y="5161"/>
                  </a:cubicBezTo>
                  <a:cubicBezTo>
                    <a:pt x="1321" y="7400"/>
                    <a:pt x="3507" y="8979"/>
                    <a:pt x="5871" y="9425"/>
                  </a:cubicBezTo>
                  <a:cubicBezTo>
                    <a:pt x="6342" y="9513"/>
                    <a:pt x="6823" y="9559"/>
                    <a:pt x="7304" y="9559"/>
                  </a:cubicBezTo>
                  <a:cubicBezTo>
                    <a:pt x="8189" y="9559"/>
                    <a:pt x="9073" y="9404"/>
                    <a:pt x="9894" y="9068"/>
                  </a:cubicBezTo>
                  <a:cubicBezTo>
                    <a:pt x="12615" y="7980"/>
                    <a:pt x="14141" y="4563"/>
                    <a:pt x="13034" y="1816"/>
                  </a:cubicBezTo>
                  <a:cubicBezTo>
                    <a:pt x="12802" y="1227"/>
                    <a:pt x="12437" y="656"/>
                    <a:pt x="11875" y="317"/>
                  </a:cubicBezTo>
                  <a:cubicBezTo>
                    <a:pt x="11504" y="94"/>
                    <a:pt x="11076"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47"/>
            <p:cNvGrpSpPr/>
            <p:nvPr/>
          </p:nvGrpSpPr>
          <p:grpSpPr>
            <a:xfrm>
              <a:off x="5404936" y="1209983"/>
              <a:ext cx="3025955" cy="2683812"/>
              <a:chOff x="7157168" y="2332896"/>
              <a:chExt cx="883645" cy="783732"/>
            </a:xfrm>
          </p:grpSpPr>
          <p:grpSp>
            <p:nvGrpSpPr>
              <p:cNvPr id="1295" name="Google Shape;1295;p47"/>
              <p:cNvGrpSpPr/>
              <p:nvPr/>
            </p:nvGrpSpPr>
            <p:grpSpPr>
              <a:xfrm>
                <a:off x="7157168" y="2332896"/>
                <a:ext cx="536884" cy="555713"/>
                <a:chOff x="16943" y="618608"/>
                <a:chExt cx="536884" cy="555713"/>
              </a:xfrm>
            </p:grpSpPr>
            <p:sp>
              <p:nvSpPr>
                <p:cNvPr id="1296" name="Google Shape;1296;p47"/>
                <p:cNvSpPr/>
                <p:nvPr/>
              </p:nvSpPr>
              <p:spPr>
                <a:xfrm>
                  <a:off x="255648" y="1150802"/>
                  <a:ext cx="792" cy="792"/>
                </a:xfrm>
                <a:custGeom>
                  <a:avLst/>
                  <a:gdLst/>
                  <a:ahLst/>
                  <a:cxnLst/>
                  <a:rect l="l" t="t" r="r" b="b"/>
                  <a:pathLst>
                    <a:path w="10" h="10" extrusionOk="0">
                      <a:moveTo>
                        <a:pt x="0" y="10"/>
                      </a:moveTo>
                      <a:cubicBezTo>
                        <a:pt x="9" y="10"/>
                        <a:pt x="9" y="1"/>
                        <a:pt x="9" y="1"/>
                      </a:cubicBezTo>
                      <a:cubicBezTo>
                        <a:pt x="9" y="1"/>
                        <a:pt x="9" y="10"/>
                        <a:pt x="0" y="10"/>
                      </a:cubicBezTo>
                      <a:cubicBezTo>
                        <a:pt x="0" y="10"/>
                        <a:pt x="0" y="10"/>
                        <a:pt x="0" y="10"/>
                      </a:cubicBezTo>
                      <a:close/>
                    </a:path>
                  </a:pathLst>
                </a:custGeom>
                <a:solidFill>
                  <a:srgbClr val="F2C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7"/>
                <p:cNvSpPr/>
                <p:nvPr/>
              </p:nvSpPr>
              <p:spPr>
                <a:xfrm>
                  <a:off x="214716" y="1037270"/>
                  <a:ext cx="73474" cy="129451"/>
                </a:xfrm>
                <a:custGeom>
                  <a:avLst/>
                  <a:gdLst/>
                  <a:ahLst/>
                  <a:cxnLst/>
                  <a:rect l="l" t="t" r="r" b="b"/>
                  <a:pathLst>
                    <a:path w="928" h="1635" extrusionOk="0">
                      <a:moveTo>
                        <a:pt x="771" y="0"/>
                      </a:moveTo>
                      <a:cubicBezTo>
                        <a:pt x="736" y="0"/>
                        <a:pt x="701" y="19"/>
                        <a:pt x="687" y="61"/>
                      </a:cubicBezTo>
                      <a:cubicBezTo>
                        <a:pt x="607" y="391"/>
                        <a:pt x="562" y="730"/>
                        <a:pt x="544" y="1069"/>
                      </a:cubicBezTo>
                      <a:cubicBezTo>
                        <a:pt x="357" y="1078"/>
                        <a:pt x="170" y="1149"/>
                        <a:pt x="36" y="1283"/>
                      </a:cubicBezTo>
                      <a:cubicBezTo>
                        <a:pt x="9" y="1319"/>
                        <a:pt x="0" y="1381"/>
                        <a:pt x="36" y="1408"/>
                      </a:cubicBezTo>
                      <a:cubicBezTo>
                        <a:pt x="58" y="1426"/>
                        <a:pt x="83" y="1435"/>
                        <a:pt x="106" y="1435"/>
                      </a:cubicBezTo>
                      <a:cubicBezTo>
                        <a:pt x="129" y="1435"/>
                        <a:pt x="152" y="1426"/>
                        <a:pt x="170" y="1408"/>
                      </a:cubicBezTo>
                      <a:cubicBezTo>
                        <a:pt x="187" y="1399"/>
                        <a:pt x="196" y="1381"/>
                        <a:pt x="214" y="1363"/>
                      </a:cubicBezTo>
                      <a:lnTo>
                        <a:pt x="223" y="1363"/>
                      </a:lnTo>
                      <a:cubicBezTo>
                        <a:pt x="223" y="1363"/>
                        <a:pt x="232" y="1355"/>
                        <a:pt x="232" y="1355"/>
                      </a:cubicBezTo>
                      <a:cubicBezTo>
                        <a:pt x="241" y="1346"/>
                        <a:pt x="250" y="1346"/>
                        <a:pt x="268" y="1337"/>
                      </a:cubicBezTo>
                      <a:cubicBezTo>
                        <a:pt x="286" y="1328"/>
                        <a:pt x="303" y="1310"/>
                        <a:pt x="321" y="1301"/>
                      </a:cubicBezTo>
                      <a:lnTo>
                        <a:pt x="339" y="1301"/>
                      </a:lnTo>
                      <a:cubicBezTo>
                        <a:pt x="348" y="1292"/>
                        <a:pt x="366" y="1292"/>
                        <a:pt x="375" y="1283"/>
                      </a:cubicBezTo>
                      <a:cubicBezTo>
                        <a:pt x="393" y="1274"/>
                        <a:pt x="410" y="1274"/>
                        <a:pt x="428" y="1265"/>
                      </a:cubicBezTo>
                      <a:lnTo>
                        <a:pt x="428" y="1265"/>
                      </a:lnTo>
                      <a:cubicBezTo>
                        <a:pt x="366" y="1337"/>
                        <a:pt x="312" y="1417"/>
                        <a:pt x="268" y="1497"/>
                      </a:cubicBezTo>
                      <a:cubicBezTo>
                        <a:pt x="250" y="1542"/>
                        <a:pt x="259" y="1595"/>
                        <a:pt x="303" y="1622"/>
                      </a:cubicBezTo>
                      <a:cubicBezTo>
                        <a:pt x="318" y="1628"/>
                        <a:pt x="333" y="1631"/>
                        <a:pt x="347" y="1631"/>
                      </a:cubicBezTo>
                      <a:cubicBezTo>
                        <a:pt x="379" y="1631"/>
                        <a:pt x="410" y="1617"/>
                        <a:pt x="428" y="1587"/>
                      </a:cubicBezTo>
                      <a:cubicBezTo>
                        <a:pt x="446" y="1560"/>
                        <a:pt x="455" y="1533"/>
                        <a:pt x="482" y="1497"/>
                      </a:cubicBezTo>
                      <a:cubicBezTo>
                        <a:pt x="491" y="1488"/>
                        <a:pt x="500" y="1471"/>
                        <a:pt x="509" y="1462"/>
                      </a:cubicBezTo>
                      <a:cubicBezTo>
                        <a:pt x="509" y="1453"/>
                        <a:pt x="517" y="1444"/>
                        <a:pt x="517" y="1444"/>
                      </a:cubicBezTo>
                      <a:cubicBezTo>
                        <a:pt x="526" y="1435"/>
                        <a:pt x="526" y="1435"/>
                        <a:pt x="526" y="1435"/>
                      </a:cubicBezTo>
                      <a:cubicBezTo>
                        <a:pt x="562" y="1390"/>
                        <a:pt x="607" y="1346"/>
                        <a:pt x="642" y="1310"/>
                      </a:cubicBezTo>
                      <a:cubicBezTo>
                        <a:pt x="651" y="1310"/>
                        <a:pt x="651" y="1310"/>
                        <a:pt x="651" y="1319"/>
                      </a:cubicBezTo>
                      <a:cubicBezTo>
                        <a:pt x="660" y="1328"/>
                        <a:pt x="660" y="1328"/>
                        <a:pt x="660" y="1337"/>
                      </a:cubicBezTo>
                      <a:cubicBezTo>
                        <a:pt x="678" y="1355"/>
                        <a:pt x="687" y="1372"/>
                        <a:pt x="696" y="1381"/>
                      </a:cubicBezTo>
                      <a:cubicBezTo>
                        <a:pt x="696" y="1390"/>
                        <a:pt x="696" y="1399"/>
                        <a:pt x="705" y="1408"/>
                      </a:cubicBezTo>
                      <a:cubicBezTo>
                        <a:pt x="705" y="1408"/>
                        <a:pt x="705" y="1408"/>
                        <a:pt x="705" y="1417"/>
                      </a:cubicBezTo>
                      <a:cubicBezTo>
                        <a:pt x="714" y="1426"/>
                        <a:pt x="714" y="1426"/>
                        <a:pt x="705" y="1426"/>
                      </a:cubicBezTo>
                      <a:cubicBezTo>
                        <a:pt x="714" y="1435"/>
                        <a:pt x="723" y="1453"/>
                        <a:pt x="723" y="1462"/>
                      </a:cubicBezTo>
                      <a:cubicBezTo>
                        <a:pt x="732" y="1497"/>
                        <a:pt x="741" y="1533"/>
                        <a:pt x="749" y="1569"/>
                      </a:cubicBezTo>
                      <a:cubicBezTo>
                        <a:pt x="749" y="1587"/>
                        <a:pt x="767" y="1613"/>
                        <a:pt x="785" y="1622"/>
                      </a:cubicBezTo>
                      <a:cubicBezTo>
                        <a:pt x="798" y="1628"/>
                        <a:pt x="819" y="1635"/>
                        <a:pt x="837" y="1635"/>
                      </a:cubicBezTo>
                      <a:cubicBezTo>
                        <a:pt x="845" y="1635"/>
                        <a:pt x="851" y="1634"/>
                        <a:pt x="856" y="1631"/>
                      </a:cubicBezTo>
                      <a:cubicBezTo>
                        <a:pt x="883" y="1622"/>
                        <a:pt x="901" y="1604"/>
                        <a:pt x="910" y="1587"/>
                      </a:cubicBezTo>
                      <a:cubicBezTo>
                        <a:pt x="928" y="1569"/>
                        <a:pt x="928" y="1542"/>
                        <a:pt x="919" y="1515"/>
                      </a:cubicBezTo>
                      <a:cubicBezTo>
                        <a:pt x="901" y="1372"/>
                        <a:pt x="830" y="1230"/>
                        <a:pt x="723" y="1123"/>
                      </a:cubicBezTo>
                      <a:cubicBezTo>
                        <a:pt x="732" y="784"/>
                        <a:pt x="785" y="445"/>
                        <a:pt x="865" y="115"/>
                      </a:cubicBezTo>
                      <a:cubicBezTo>
                        <a:pt x="882" y="44"/>
                        <a:pt x="826" y="0"/>
                        <a:pt x="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7"/>
                <p:cNvSpPr/>
                <p:nvPr/>
              </p:nvSpPr>
              <p:spPr>
                <a:xfrm>
                  <a:off x="270453" y="1149456"/>
                  <a:ext cx="79" cy="713"/>
                </a:xfrm>
                <a:custGeom>
                  <a:avLst/>
                  <a:gdLst/>
                  <a:ahLst/>
                  <a:cxnLst/>
                  <a:rect l="l" t="t" r="r" b="b"/>
                  <a:pathLst>
                    <a:path w="1" h="9" extrusionOk="0">
                      <a:moveTo>
                        <a:pt x="1" y="0"/>
                      </a:moveTo>
                      <a:cubicBezTo>
                        <a:pt x="1" y="0"/>
                        <a:pt x="1" y="0"/>
                        <a:pt x="1" y="9"/>
                      </a:cubicBezTo>
                      <a:cubicBezTo>
                        <a:pt x="1" y="0"/>
                        <a:pt x="1" y="0"/>
                        <a:pt x="1" y="0"/>
                      </a:cubicBezTo>
                      <a:cubicBezTo>
                        <a:pt x="1" y="0"/>
                        <a:pt x="1" y="0"/>
                        <a:pt x="1" y="0"/>
                      </a:cubicBezTo>
                      <a:close/>
                    </a:path>
                  </a:pathLst>
                </a:custGeom>
                <a:solidFill>
                  <a:srgbClr val="F2C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7"/>
                <p:cNvSpPr/>
                <p:nvPr/>
              </p:nvSpPr>
              <p:spPr>
                <a:xfrm>
                  <a:off x="348200" y="1155078"/>
                  <a:ext cx="79" cy="79"/>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2C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7"/>
                <p:cNvSpPr/>
                <p:nvPr/>
              </p:nvSpPr>
              <p:spPr>
                <a:xfrm>
                  <a:off x="305764" y="1039724"/>
                  <a:ext cx="75691" cy="134598"/>
                </a:xfrm>
                <a:custGeom>
                  <a:avLst/>
                  <a:gdLst/>
                  <a:ahLst/>
                  <a:cxnLst/>
                  <a:rect l="l" t="t" r="r" b="b"/>
                  <a:pathLst>
                    <a:path w="956" h="1700" extrusionOk="0">
                      <a:moveTo>
                        <a:pt x="374" y="1"/>
                      </a:moveTo>
                      <a:cubicBezTo>
                        <a:pt x="328" y="1"/>
                        <a:pt x="282" y="32"/>
                        <a:pt x="286" y="92"/>
                      </a:cubicBezTo>
                      <a:cubicBezTo>
                        <a:pt x="304" y="431"/>
                        <a:pt x="358" y="770"/>
                        <a:pt x="447" y="1101"/>
                      </a:cubicBezTo>
                      <a:cubicBezTo>
                        <a:pt x="269" y="1154"/>
                        <a:pt x="117" y="1288"/>
                        <a:pt x="28" y="1448"/>
                      </a:cubicBezTo>
                      <a:cubicBezTo>
                        <a:pt x="1" y="1493"/>
                        <a:pt x="19" y="1556"/>
                        <a:pt x="63" y="1573"/>
                      </a:cubicBezTo>
                      <a:cubicBezTo>
                        <a:pt x="77" y="1579"/>
                        <a:pt x="92" y="1582"/>
                        <a:pt x="107" y="1582"/>
                      </a:cubicBezTo>
                      <a:cubicBezTo>
                        <a:pt x="139" y="1582"/>
                        <a:pt x="170" y="1568"/>
                        <a:pt x="188" y="1538"/>
                      </a:cubicBezTo>
                      <a:cubicBezTo>
                        <a:pt x="197" y="1520"/>
                        <a:pt x="206" y="1502"/>
                        <a:pt x="224" y="1475"/>
                      </a:cubicBezTo>
                      <a:lnTo>
                        <a:pt x="233" y="1457"/>
                      </a:lnTo>
                      <a:cubicBezTo>
                        <a:pt x="242" y="1448"/>
                        <a:pt x="251" y="1440"/>
                        <a:pt x="260" y="1440"/>
                      </a:cubicBezTo>
                      <a:cubicBezTo>
                        <a:pt x="269" y="1422"/>
                        <a:pt x="286" y="1404"/>
                        <a:pt x="304" y="1386"/>
                      </a:cubicBezTo>
                      <a:cubicBezTo>
                        <a:pt x="304" y="1386"/>
                        <a:pt x="313" y="1377"/>
                        <a:pt x="313" y="1377"/>
                      </a:cubicBezTo>
                      <a:cubicBezTo>
                        <a:pt x="322" y="1368"/>
                        <a:pt x="340" y="1359"/>
                        <a:pt x="349" y="1350"/>
                      </a:cubicBezTo>
                      <a:cubicBezTo>
                        <a:pt x="358" y="1341"/>
                        <a:pt x="376" y="1332"/>
                        <a:pt x="393" y="1324"/>
                      </a:cubicBezTo>
                      <a:lnTo>
                        <a:pt x="393" y="1324"/>
                      </a:lnTo>
                      <a:cubicBezTo>
                        <a:pt x="358" y="1404"/>
                        <a:pt x="331" y="1493"/>
                        <a:pt x="313" y="1591"/>
                      </a:cubicBezTo>
                      <a:cubicBezTo>
                        <a:pt x="304" y="1636"/>
                        <a:pt x="331" y="1689"/>
                        <a:pt x="376" y="1698"/>
                      </a:cubicBezTo>
                      <a:cubicBezTo>
                        <a:pt x="382" y="1699"/>
                        <a:pt x="389" y="1700"/>
                        <a:pt x="395" y="1700"/>
                      </a:cubicBezTo>
                      <a:cubicBezTo>
                        <a:pt x="440" y="1700"/>
                        <a:pt x="475" y="1674"/>
                        <a:pt x="483" y="1627"/>
                      </a:cubicBezTo>
                      <a:cubicBezTo>
                        <a:pt x="492" y="1591"/>
                        <a:pt x="500" y="1564"/>
                        <a:pt x="509" y="1529"/>
                      </a:cubicBezTo>
                      <a:cubicBezTo>
                        <a:pt x="518" y="1511"/>
                        <a:pt x="518" y="1493"/>
                        <a:pt x="527" y="1484"/>
                      </a:cubicBezTo>
                      <a:cubicBezTo>
                        <a:pt x="527" y="1475"/>
                        <a:pt x="527" y="1466"/>
                        <a:pt x="536" y="1457"/>
                      </a:cubicBezTo>
                      <a:cubicBezTo>
                        <a:pt x="536" y="1448"/>
                        <a:pt x="536" y="1448"/>
                        <a:pt x="536" y="1448"/>
                      </a:cubicBezTo>
                      <a:cubicBezTo>
                        <a:pt x="554" y="1395"/>
                        <a:pt x="581" y="1341"/>
                        <a:pt x="608" y="1297"/>
                      </a:cubicBezTo>
                      <a:lnTo>
                        <a:pt x="616" y="1297"/>
                      </a:lnTo>
                      <a:cubicBezTo>
                        <a:pt x="625" y="1306"/>
                        <a:pt x="634" y="1315"/>
                        <a:pt x="643" y="1315"/>
                      </a:cubicBezTo>
                      <a:cubicBezTo>
                        <a:pt x="652" y="1332"/>
                        <a:pt x="670" y="1341"/>
                        <a:pt x="679" y="1350"/>
                      </a:cubicBezTo>
                      <a:cubicBezTo>
                        <a:pt x="688" y="1359"/>
                        <a:pt x="688" y="1368"/>
                        <a:pt x="697" y="1368"/>
                      </a:cubicBezTo>
                      <a:cubicBezTo>
                        <a:pt x="697" y="1377"/>
                        <a:pt x="697" y="1377"/>
                        <a:pt x="706" y="1377"/>
                      </a:cubicBezTo>
                      <a:cubicBezTo>
                        <a:pt x="706" y="1386"/>
                        <a:pt x="706" y="1386"/>
                        <a:pt x="706" y="1386"/>
                      </a:cubicBezTo>
                      <a:cubicBezTo>
                        <a:pt x="715" y="1395"/>
                        <a:pt x="723" y="1404"/>
                        <a:pt x="732" y="1422"/>
                      </a:cubicBezTo>
                      <a:cubicBezTo>
                        <a:pt x="750" y="1448"/>
                        <a:pt x="768" y="1475"/>
                        <a:pt x="786" y="1511"/>
                      </a:cubicBezTo>
                      <a:cubicBezTo>
                        <a:pt x="795" y="1529"/>
                        <a:pt x="822" y="1547"/>
                        <a:pt x="839" y="1547"/>
                      </a:cubicBezTo>
                      <a:cubicBezTo>
                        <a:pt x="847" y="1549"/>
                        <a:pt x="855" y="1550"/>
                        <a:pt x="863" y="1550"/>
                      </a:cubicBezTo>
                      <a:cubicBezTo>
                        <a:pt x="881" y="1550"/>
                        <a:pt x="898" y="1544"/>
                        <a:pt x="911" y="1538"/>
                      </a:cubicBezTo>
                      <a:cubicBezTo>
                        <a:pt x="929" y="1520"/>
                        <a:pt x="947" y="1502"/>
                        <a:pt x="947" y="1484"/>
                      </a:cubicBezTo>
                      <a:cubicBezTo>
                        <a:pt x="955" y="1457"/>
                        <a:pt x="947" y="1440"/>
                        <a:pt x="938" y="1413"/>
                      </a:cubicBezTo>
                      <a:cubicBezTo>
                        <a:pt x="875" y="1279"/>
                        <a:pt x="768" y="1163"/>
                        <a:pt x="634" y="1101"/>
                      </a:cubicBezTo>
                      <a:cubicBezTo>
                        <a:pt x="545" y="770"/>
                        <a:pt x="483" y="431"/>
                        <a:pt x="465" y="84"/>
                      </a:cubicBezTo>
                      <a:cubicBezTo>
                        <a:pt x="460" y="28"/>
                        <a:pt x="417"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7"/>
                <p:cNvSpPr/>
                <p:nvPr/>
              </p:nvSpPr>
              <p:spPr>
                <a:xfrm>
                  <a:off x="361580" y="1148744"/>
                  <a:ext cx="79" cy="792"/>
                </a:xfrm>
                <a:custGeom>
                  <a:avLst/>
                  <a:gdLst/>
                  <a:ahLst/>
                  <a:cxnLst/>
                  <a:rect l="l" t="t" r="r" b="b"/>
                  <a:pathLst>
                    <a:path w="1" h="10" extrusionOk="0">
                      <a:moveTo>
                        <a:pt x="1" y="0"/>
                      </a:moveTo>
                      <a:cubicBezTo>
                        <a:pt x="1" y="0"/>
                        <a:pt x="1" y="9"/>
                        <a:pt x="1" y="9"/>
                      </a:cubicBezTo>
                      <a:cubicBezTo>
                        <a:pt x="1" y="9"/>
                        <a:pt x="1" y="0"/>
                        <a:pt x="1" y="0"/>
                      </a:cubicBezTo>
                      <a:cubicBezTo>
                        <a:pt x="1" y="0"/>
                        <a:pt x="1" y="0"/>
                        <a:pt x="1" y="0"/>
                      </a:cubicBezTo>
                      <a:close/>
                    </a:path>
                  </a:pathLst>
                </a:custGeom>
                <a:solidFill>
                  <a:srgbClr val="F2C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7"/>
                <p:cNvSpPr/>
                <p:nvPr/>
              </p:nvSpPr>
              <p:spPr>
                <a:xfrm>
                  <a:off x="53679" y="618608"/>
                  <a:ext cx="500148" cy="441242"/>
                </a:xfrm>
                <a:custGeom>
                  <a:avLst/>
                  <a:gdLst/>
                  <a:ahLst/>
                  <a:cxnLst/>
                  <a:rect l="l" t="t" r="r" b="b"/>
                  <a:pathLst>
                    <a:path w="6317" h="5573" extrusionOk="0">
                      <a:moveTo>
                        <a:pt x="1006" y="1"/>
                      </a:moveTo>
                      <a:cubicBezTo>
                        <a:pt x="992" y="1"/>
                        <a:pt x="978" y="2"/>
                        <a:pt x="964" y="5"/>
                      </a:cubicBezTo>
                      <a:cubicBezTo>
                        <a:pt x="883" y="14"/>
                        <a:pt x="803" y="86"/>
                        <a:pt x="785" y="166"/>
                      </a:cubicBezTo>
                      <a:cubicBezTo>
                        <a:pt x="767" y="228"/>
                        <a:pt x="785" y="300"/>
                        <a:pt x="812" y="362"/>
                      </a:cubicBezTo>
                      <a:cubicBezTo>
                        <a:pt x="848" y="425"/>
                        <a:pt x="892" y="469"/>
                        <a:pt x="937" y="523"/>
                      </a:cubicBezTo>
                      <a:cubicBezTo>
                        <a:pt x="912" y="516"/>
                        <a:pt x="886" y="510"/>
                        <a:pt x="861" y="510"/>
                      </a:cubicBezTo>
                      <a:cubicBezTo>
                        <a:pt x="851" y="510"/>
                        <a:pt x="840" y="511"/>
                        <a:pt x="830" y="514"/>
                      </a:cubicBezTo>
                      <a:cubicBezTo>
                        <a:pt x="794" y="514"/>
                        <a:pt x="758" y="532"/>
                        <a:pt x="749" y="567"/>
                      </a:cubicBezTo>
                      <a:cubicBezTo>
                        <a:pt x="732" y="612"/>
                        <a:pt x="758" y="665"/>
                        <a:pt x="803" y="692"/>
                      </a:cubicBezTo>
                      <a:cubicBezTo>
                        <a:pt x="812" y="692"/>
                        <a:pt x="821" y="701"/>
                        <a:pt x="830" y="701"/>
                      </a:cubicBezTo>
                      <a:cubicBezTo>
                        <a:pt x="642" y="799"/>
                        <a:pt x="464" y="942"/>
                        <a:pt x="330" y="1112"/>
                      </a:cubicBezTo>
                      <a:cubicBezTo>
                        <a:pt x="161" y="1343"/>
                        <a:pt x="54" y="1620"/>
                        <a:pt x="27" y="1906"/>
                      </a:cubicBezTo>
                      <a:cubicBezTo>
                        <a:pt x="0" y="2129"/>
                        <a:pt x="27" y="2352"/>
                        <a:pt x="98" y="2566"/>
                      </a:cubicBezTo>
                      <a:cubicBezTo>
                        <a:pt x="268" y="3047"/>
                        <a:pt x="696" y="3431"/>
                        <a:pt x="1186" y="3556"/>
                      </a:cubicBezTo>
                      <a:lnTo>
                        <a:pt x="1186" y="3556"/>
                      </a:lnTo>
                      <a:cubicBezTo>
                        <a:pt x="1169" y="3556"/>
                        <a:pt x="1196" y="3993"/>
                        <a:pt x="1204" y="4029"/>
                      </a:cubicBezTo>
                      <a:cubicBezTo>
                        <a:pt x="1231" y="4189"/>
                        <a:pt x="1294" y="4350"/>
                        <a:pt x="1374" y="4493"/>
                      </a:cubicBezTo>
                      <a:cubicBezTo>
                        <a:pt x="1534" y="4778"/>
                        <a:pt x="1766" y="5001"/>
                        <a:pt x="2043" y="5171"/>
                      </a:cubicBezTo>
                      <a:cubicBezTo>
                        <a:pt x="2464" y="5433"/>
                        <a:pt x="2966" y="5572"/>
                        <a:pt x="3464" y="5572"/>
                      </a:cubicBezTo>
                      <a:cubicBezTo>
                        <a:pt x="3610" y="5572"/>
                        <a:pt x="3755" y="5561"/>
                        <a:pt x="3899" y="5536"/>
                      </a:cubicBezTo>
                      <a:cubicBezTo>
                        <a:pt x="4550" y="5420"/>
                        <a:pt x="5290" y="5028"/>
                        <a:pt x="5433" y="4323"/>
                      </a:cubicBezTo>
                      <a:cubicBezTo>
                        <a:pt x="5446" y="4324"/>
                        <a:pt x="5459" y="4325"/>
                        <a:pt x="5472" y="4325"/>
                      </a:cubicBezTo>
                      <a:cubicBezTo>
                        <a:pt x="5691" y="4325"/>
                        <a:pt x="5903" y="4187"/>
                        <a:pt x="6004" y="3993"/>
                      </a:cubicBezTo>
                      <a:cubicBezTo>
                        <a:pt x="6013" y="3966"/>
                        <a:pt x="6031" y="3939"/>
                        <a:pt x="6031" y="3913"/>
                      </a:cubicBezTo>
                      <a:cubicBezTo>
                        <a:pt x="6049" y="3841"/>
                        <a:pt x="6049" y="3770"/>
                        <a:pt x="6013" y="3716"/>
                      </a:cubicBezTo>
                      <a:cubicBezTo>
                        <a:pt x="5959" y="3654"/>
                        <a:pt x="5870" y="3627"/>
                        <a:pt x="5790" y="3609"/>
                      </a:cubicBezTo>
                      <a:cubicBezTo>
                        <a:pt x="6004" y="3538"/>
                        <a:pt x="6182" y="3369"/>
                        <a:pt x="6272" y="3154"/>
                      </a:cubicBezTo>
                      <a:cubicBezTo>
                        <a:pt x="6298" y="3083"/>
                        <a:pt x="6316" y="3003"/>
                        <a:pt x="6289" y="2931"/>
                      </a:cubicBezTo>
                      <a:cubicBezTo>
                        <a:pt x="6254" y="2833"/>
                        <a:pt x="6147" y="2771"/>
                        <a:pt x="6040" y="2771"/>
                      </a:cubicBezTo>
                      <a:cubicBezTo>
                        <a:pt x="6028" y="2770"/>
                        <a:pt x="6017" y="2769"/>
                        <a:pt x="6006" y="2769"/>
                      </a:cubicBezTo>
                      <a:cubicBezTo>
                        <a:pt x="5912" y="2769"/>
                        <a:pt x="5823" y="2801"/>
                        <a:pt x="5727" y="2833"/>
                      </a:cubicBezTo>
                      <a:cubicBezTo>
                        <a:pt x="5781" y="2717"/>
                        <a:pt x="5817" y="2575"/>
                        <a:pt x="5808" y="2450"/>
                      </a:cubicBezTo>
                      <a:cubicBezTo>
                        <a:pt x="5799" y="2325"/>
                        <a:pt x="5736" y="2200"/>
                        <a:pt x="5629" y="2129"/>
                      </a:cubicBezTo>
                      <a:cubicBezTo>
                        <a:pt x="5573" y="2096"/>
                        <a:pt x="5509" y="2082"/>
                        <a:pt x="5444" y="2082"/>
                      </a:cubicBezTo>
                      <a:cubicBezTo>
                        <a:pt x="5365" y="2082"/>
                        <a:pt x="5283" y="2103"/>
                        <a:pt x="5210" y="2137"/>
                      </a:cubicBezTo>
                      <a:cubicBezTo>
                        <a:pt x="5085" y="2209"/>
                        <a:pt x="4987" y="2316"/>
                        <a:pt x="4889" y="2432"/>
                      </a:cubicBezTo>
                      <a:cubicBezTo>
                        <a:pt x="4516" y="2162"/>
                        <a:pt x="4056" y="2017"/>
                        <a:pt x="3594" y="2017"/>
                      </a:cubicBezTo>
                      <a:cubicBezTo>
                        <a:pt x="3414" y="2017"/>
                        <a:pt x="3235" y="2039"/>
                        <a:pt x="3060" y="2084"/>
                      </a:cubicBezTo>
                      <a:cubicBezTo>
                        <a:pt x="3051" y="1709"/>
                        <a:pt x="2908" y="1317"/>
                        <a:pt x="2659" y="1031"/>
                      </a:cubicBezTo>
                      <a:cubicBezTo>
                        <a:pt x="2418" y="773"/>
                        <a:pt x="2097" y="576"/>
                        <a:pt x="1749" y="523"/>
                      </a:cubicBezTo>
                      <a:cubicBezTo>
                        <a:pt x="1749" y="514"/>
                        <a:pt x="1749" y="496"/>
                        <a:pt x="1740" y="478"/>
                      </a:cubicBezTo>
                      <a:cubicBezTo>
                        <a:pt x="1723" y="437"/>
                        <a:pt x="1685" y="397"/>
                        <a:pt x="1644" y="397"/>
                      </a:cubicBezTo>
                      <a:cubicBezTo>
                        <a:pt x="1640" y="397"/>
                        <a:pt x="1637" y="397"/>
                        <a:pt x="1633" y="398"/>
                      </a:cubicBezTo>
                      <a:cubicBezTo>
                        <a:pt x="1597" y="398"/>
                        <a:pt x="1570" y="425"/>
                        <a:pt x="1552" y="451"/>
                      </a:cubicBezTo>
                      <a:cubicBezTo>
                        <a:pt x="1552" y="451"/>
                        <a:pt x="1552" y="451"/>
                        <a:pt x="1543" y="460"/>
                      </a:cubicBezTo>
                      <a:cubicBezTo>
                        <a:pt x="1552" y="442"/>
                        <a:pt x="1552" y="425"/>
                        <a:pt x="1552" y="398"/>
                      </a:cubicBezTo>
                      <a:cubicBezTo>
                        <a:pt x="1561" y="353"/>
                        <a:pt x="1543" y="300"/>
                        <a:pt x="1508" y="264"/>
                      </a:cubicBezTo>
                      <a:cubicBezTo>
                        <a:pt x="1486" y="234"/>
                        <a:pt x="1445" y="217"/>
                        <a:pt x="1406" y="217"/>
                      </a:cubicBezTo>
                      <a:cubicBezTo>
                        <a:pt x="1398" y="217"/>
                        <a:pt x="1390" y="218"/>
                        <a:pt x="1383" y="219"/>
                      </a:cubicBezTo>
                      <a:cubicBezTo>
                        <a:pt x="1329" y="228"/>
                        <a:pt x="1294" y="273"/>
                        <a:pt x="1294" y="318"/>
                      </a:cubicBezTo>
                      <a:cubicBezTo>
                        <a:pt x="1285" y="237"/>
                        <a:pt x="1258" y="148"/>
                        <a:pt x="1195" y="86"/>
                      </a:cubicBezTo>
                      <a:cubicBezTo>
                        <a:pt x="1144" y="34"/>
                        <a:pt x="1074" y="1"/>
                        <a:pt x="1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7"/>
                <p:cNvSpPr/>
                <p:nvPr/>
              </p:nvSpPr>
              <p:spPr>
                <a:xfrm>
                  <a:off x="53679" y="769431"/>
                  <a:ext cx="477504" cy="290414"/>
                </a:xfrm>
                <a:custGeom>
                  <a:avLst/>
                  <a:gdLst/>
                  <a:ahLst/>
                  <a:cxnLst/>
                  <a:rect l="l" t="t" r="r" b="b"/>
                  <a:pathLst>
                    <a:path w="6031" h="3668" extrusionOk="0">
                      <a:moveTo>
                        <a:pt x="27" y="1"/>
                      </a:moveTo>
                      <a:cubicBezTo>
                        <a:pt x="0" y="224"/>
                        <a:pt x="27" y="447"/>
                        <a:pt x="98" y="661"/>
                      </a:cubicBezTo>
                      <a:cubicBezTo>
                        <a:pt x="268" y="1142"/>
                        <a:pt x="696" y="1526"/>
                        <a:pt x="1186" y="1651"/>
                      </a:cubicBezTo>
                      <a:lnTo>
                        <a:pt x="1186" y="1651"/>
                      </a:lnTo>
                      <a:cubicBezTo>
                        <a:pt x="1169" y="1651"/>
                        <a:pt x="1196" y="2088"/>
                        <a:pt x="1204" y="2124"/>
                      </a:cubicBezTo>
                      <a:cubicBezTo>
                        <a:pt x="1231" y="2284"/>
                        <a:pt x="1294" y="2445"/>
                        <a:pt x="1374" y="2588"/>
                      </a:cubicBezTo>
                      <a:cubicBezTo>
                        <a:pt x="1534" y="2873"/>
                        <a:pt x="1766" y="3096"/>
                        <a:pt x="2043" y="3266"/>
                      </a:cubicBezTo>
                      <a:cubicBezTo>
                        <a:pt x="2464" y="3528"/>
                        <a:pt x="2966" y="3667"/>
                        <a:pt x="3464" y="3667"/>
                      </a:cubicBezTo>
                      <a:cubicBezTo>
                        <a:pt x="3610" y="3667"/>
                        <a:pt x="3755" y="3656"/>
                        <a:pt x="3899" y="3631"/>
                      </a:cubicBezTo>
                      <a:cubicBezTo>
                        <a:pt x="4550" y="3515"/>
                        <a:pt x="5290" y="3123"/>
                        <a:pt x="5433" y="2418"/>
                      </a:cubicBezTo>
                      <a:cubicBezTo>
                        <a:pt x="5446" y="2419"/>
                        <a:pt x="5459" y="2420"/>
                        <a:pt x="5472" y="2420"/>
                      </a:cubicBezTo>
                      <a:cubicBezTo>
                        <a:pt x="5691" y="2420"/>
                        <a:pt x="5903" y="2282"/>
                        <a:pt x="6004" y="2088"/>
                      </a:cubicBezTo>
                      <a:cubicBezTo>
                        <a:pt x="6013" y="2061"/>
                        <a:pt x="6031" y="2034"/>
                        <a:pt x="6031" y="2008"/>
                      </a:cubicBezTo>
                      <a:lnTo>
                        <a:pt x="6031" y="2008"/>
                      </a:lnTo>
                      <a:cubicBezTo>
                        <a:pt x="5968" y="2133"/>
                        <a:pt x="5852" y="2231"/>
                        <a:pt x="5727" y="2293"/>
                      </a:cubicBezTo>
                      <a:cubicBezTo>
                        <a:pt x="5638" y="2331"/>
                        <a:pt x="5543" y="2351"/>
                        <a:pt x="5449" y="2351"/>
                      </a:cubicBezTo>
                      <a:cubicBezTo>
                        <a:pt x="5345" y="2351"/>
                        <a:pt x="5241" y="2327"/>
                        <a:pt x="5148" y="2275"/>
                      </a:cubicBezTo>
                      <a:cubicBezTo>
                        <a:pt x="5076" y="2498"/>
                        <a:pt x="4898" y="2668"/>
                        <a:pt x="4701" y="2775"/>
                      </a:cubicBezTo>
                      <a:cubicBezTo>
                        <a:pt x="4496" y="2882"/>
                        <a:pt x="4273" y="2944"/>
                        <a:pt x="4050" y="2980"/>
                      </a:cubicBezTo>
                      <a:cubicBezTo>
                        <a:pt x="3834" y="3018"/>
                        <a:pt x="3615" y="3041"/>
                        <a:pt x="3397" y="3041"/>
                      </a:cubicBezTo>
                      <a:cubicBezTo>
                        <a:pt x="3202" y="3041"/>
                        <a:pt x="3009" y="3022"/>
                        <a:pt x="2819" y="2980"/>
                      </a:cubicBezTo>
                      <a:cubicBezTo>
                        <a:pt x="2409" y="2882"/>
                        <a:pt x="2025" y="2677"/>
                        <a:pt x="1766" y="2356"/>
                      </a:cubicBezTo>
                      <a:cubicBezTo>
                        <a:pt x="1508" y="2034"/>
                        <a:pt x="1365" y="1580"/>
                        <a:pt x="1463" y="1178"/>
                      </a:cubicBezTo>
                      <a:lnTo>
                        <a:pt x="1463" y="1178"/>
                      </a:lnTo>
                      <a:cubicBezTo>
                        <a:pt x="1401" y="1188"/>
                        <a:pt x="1338" y="1193"/>
                        <a:pt x="1276" y="1193"/>
                      </a:cubicBezTo>
                      <a:cubicBezTo>
                        <a:pt x="898" y="1193"/>
                        <a:pt x="524" y="1014"/>
                        <a:pt x="294" y="723"/>
                      </a:cubicBezTo>
                      <a:cubicBezTo>
                        <a:pt x="134" y="518"/>
                        <a:pt x="36" y="259"/>
                        <a:pt x="27" y="1"/>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7"/>
                <p:cNvSpPr/>
                <p:nvPr/>
              </p:nvSpPr>
              <p:spPr>
                <a:xfrm>
                  <a:off x="24702" y="799833"/>
                  <a:ext cx="55185" cy="26920"/>
                </a:xfrm>
                <a:custGeom>
                  <a:avLst/>
                  <a:gdLst/>
                  <a:ahLst/>
                  <a:cxnLst/>
                  <a:rect l="l" t="t" r="r" b="b"/>
                  <a:pathLst>
                    <a:path w="697" h="340" extrusionOk="0">
                      <a:moveTo>
                        <a:pt x="660" y="0"/>
                      </a:moveTo>
                      <a:lnTo>
                        <a:pt x="0" y="179"/>
                      </a:lnTo>
                      <a:lnTo>
                        <a:pt x="607" y="339"/>
                      </a:lnTo>
                      <a:cubicBezTo>
                        <a:pt x="634" y="286"/>
                        <a:pt x="696" y="179"/>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7"/>
                <p:cNvSpPr/>
                <p:nvPr/>
              </p:nvSpPr>
              <p:spPr>
                <a:xfrm>
                  <a:off x="16943" y="782178"/>
                  <a:ext cx="65715" cy="34679"/>
                </a:xfrm>
                <a:custGeom>
                  <a:avLst/>
                  <a:gdLst/>
                  <a:ahLst/>
                  <a:cxnLst/>
                  <a:rect l="l" t="t" r="r" b="b"/>
                  <a:pathLst>
                    <a:path w="830" h="438" extrusionOk="0">
                      <a:moveTo>
                        <a:pt x="651" y="0"/>
                      </a:moveTo>
                      <a:lnTo>
                        <a:pt x="0" y="402"/>
                      </a:lnTo>
                      <a:lnTo>
                        <a:pt x="750" y="437"/>
                      </a:lnTo>
                      <a:cubicBezTo>
                        <a:pt x="830" y="205"/>
                        <a:pt x="651" y="0"/>
                        <a:pt x="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7"/>
                <p:cNvSpPr/>
                <p:nvPr/>
              </p:nvSpPr>
              <p:spPr>
                <a:xfrm>
                  <a:off x="84002" y="721374"/>
                  <a:ext cx="48138" cy="61598"/>
                </a:xfrm>
                <a:custGeom>
                  <a:avLst/>
                  <a:gdLst/>
                  <a:ahLst/>
                  <a:cxnLst/>
                  <a:rect l="l" t="t" r="r" b="b"/>
                  <a:pathLst>
                    <a:path w="608" h="778" extrusionOk="0">
                      <a:moveTo>
                        <a:pt x="304" y="1"/>
                      </a:moveTo>
                      <a:cubicBezTo>
                        <a:pt x="134" y="1"/>
                        <a:pt x="1" y="179"/>
                        <a:pt x="1" y="393"/>
                      </a:cubicBezTo>
                      <a:cubicBezTo>
                        <a:pt x="1" y="608"/>
                        <a:pt x="143" y="777"/>
                        <a:pt x="304" y="777"/>
                      </a:cubicBezTo>
                      <a:cubicBezTo>
                        <a:pt x="473" y="777"/>
                        <a:pt x="607" y="608"/>
                        <a:pt x="607" y="393"/>
                      </a:cubicBezTo>
                      <a:cubicBezTo>
                        <a:pt x="607" y="179"/>
                        <a:pt x="473"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7"/>
                <p:cNvSpPr/>
                <p:nvPr/>
              </p:nvSpPr>
              <p:spPr>
                <a:xfrm>
                  <a:off x="90336" y="729845"/>
                  <a:ext cx="31195" cy="40379"/>
                </a:xfrm>
                <a:custGeom>
                  <a:avLst/>
                  <a:gdLst/>
                  <a:ahLst/>
                  <a:cxnLst/>
                  <a:rect l="l" t="t" r="r" b="b"/>
                  <a:pathLst>
                    <a:path w="394" h="510" extrusionOk="0">
                      <a:moveTo>
                        <a:pt x="197" y="1"/>
                      </a:moveTo>
                      <a:cubicBezTo>
                        <a:pt x="90" y="1"/>
                        <a:pt x="1" y="117"/>
                        <a:pt x="1" y="260"/>
                      </a:cubicBezTo>
                      <a:cubicBezTo>
                        <a:pt x="1" y="393"/>
                        <a:pt x="90" y="509"/>
                        <a:pt x="197" y="509"/>
                      </a:cubicBezTo>
                      <a:cubicBezTo>
                        <a:pt x="304" y="509"/>
                        <a:pt x="393" y="393"/>
                        <a:pt x="393" y="260"/>
                      </a:cubicBezTo>
                      <a:cubicBezTo>
                        <a:pt x="393" y="117"/>
                        <a:pt x="30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7"/>
                <p:cNvSpPr/>
                <p:nvPr/>
              </p:nvSpPr>
              <p:spPr>
                <a:xfrm>
                  <a:off x="88990" y="730558"/>
                  <a:ext cx="12747" cy="17023"/>
                </a:xfrm>
                <a:custGeom>
                  <a:avLst/>
                  <a:gdLst/>
                  <a:ahLst/>
                  <a:cxnLst/>
                  <a:rect l="l" t="t" r="r" b="b"/>
                  <a:pathLst>
                    <a:path w="161" h="215" extrusionOk="0">
                      <a:moveTo>
                        <a:pt x="80" y="1"/>
                      </a:moveTo>
                      <a:cubicBezTo>
                        <a:pt x="36" y="1"/>
                        <a:pt x="0" y="54"/>
                        <a:pt x="0" y="108"/>
                      </a:cubicBezTo>
                      <a:cubicBezTo>
                        <a:pt x="0" y="170"/>
                        <a:pt x="36" y="215"/>
                        <a:pt x="80" y="215"/>
                      </a:cubicBezTo>
                      <a:cubicBezTo>
                        <a:pt x="125" y="215"/>
                        <a:pt x="161" y="170"/>
                        <a:pt x="161" y="108"/>
                      </a:cubicBezTo>
                      <a:cubicBezTo>
                        <a:pt x="161" y="54"/>
                        <a:pt x="125"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7"/>
                <p:cNvSpPr/>
                <p:nvPr/>
              </p:nvSpPr>
              <p:spPr>
                <a:xfrm>
                  <a:off x="175129" y="811471"/>
                  <a:ext cx="269195" cy="211793"/>
                </a:xfrm>
                <a:custGeom>
                  <a:avLst/>
                  <a:gdLst/>
                  <a:ahLst/>
                  <a:cxnLst/>
                  <a:rect l="l" t="t" r="r" b="b"/>
                  <a:pathLst>
                    <a:path w="3400" h="2675" extrusionOk="0">
                      <a:moveTo>
                        <a:pt x="976" y="1"/>
                      </a:moveTo>
                      <a:cubicBezTo>
                        <a:pt x="856" y="1"/>
                        <a:pt x="737" y="24"/>
                        <a:pt x="625" y="67"/>
                      </a:cubicBezTo>
                      <a:cubicBezTo>
                        <a:pt x="447" y="130"/>
                        <a:pt x="313" y="246"/>
                        <a:pt x="224" y="388"/>
                      </a:cubicBezTo>
                      <a:cubicBezTo>
                        <a:pt x="0" y="710"/>
                        <a:pt x="9" y="1182"/>
                        <a:pt x="179" y="1557"/>
                      </a:cubicBezTo>
                      <a:cubicBezTo>
                        <a:pt x="339" y="1905"/>
                        <a:pt x="625" y="2190"/>
                        <a:pt x="937" y="2413"/>
                      </a:cubicBezTo>
                      <a:cubicBezTo>
                        <a:pt x="1107" y="2529"/>
                        <a:pt x="1294" y="2645"/>
                        <a:pt x="1499" y="2672"/>
                      </a:cubicBezTo>
                      <a:cubicBezTo>
                        <a:pt x="1517" y="2674"/>
                        <a:pt x="1535" y="2674"/>
                        <a:pt x="1553" y="2674"/>
                      </a:cubicBezTo>
                      <a:cubicBezTo>
                        <a:pt x="1751" y="2674"/>
                        <a:pt x="1953" y="2585"/>
                        <a:pt x="2034" y="2413"/>
                      </a:cubicBezTo>
                      <a:cubicBezTo>
                        <a:pt x="2132" y="2441"/>
                        <a:pt x="2231" y="2457"/>
                        <a:pt x="2331" y="2457"/>
                      </a:cubicBezTo>
                      <a:cubicBezTo>
                        <a:pt x="2423" y="2457"/>
                        <a:pt x="2515" y="2443"/>
                        <a:pt x="2605" y="2413"/>
                      </a:cubicBezTo>
                      <a:cubicBezTo>
                        <a:pt x="2784" y="2351"/>
                        <a:pt x="2944" y="2217"/>
                        <a:pt x="3016" y="2039"/>
                      </a:cubicBezTo>
                      <a:cubicBezTo>
                        <a:pt x="3087" y="1860"/>
                        <a:pt x="3051" y="1637"/>
                        <a:pt x="2927" y="1503"/>
                      </a:cubicBezTo>
                      <a:cubicBezTo>
                        <a:pt x="3141" y="1459"/>
                        <a:pt x="3328" y="1289"/>
                        <a:pt x="3382" y="1075"/>
                      </a:cubicBezTo>
                      <a:cubicBezTo>
                        <a:pt x="3399" y="995"/>
                        <a:pt x="3399" y="915"/>
                        <a:pt x="3390" y="843"/>
                      </a:cubicBezTo>
                      <a:cubicBezTo>
                        <a:pt x="3364" y="701"/>
                        <a:pt x="3283" y="567"/>
                        <a:pt x="3176" y="478"/>
                      </a:cubicBezTo>
                      <a:cubicBezTo>
                        <a:pt x="3014" y="362"/>
                        <a:pt x="2813" y="333"/>
                        <a:pt x="2617" y="333"/>
                      </a:cubicBezTo>
                      <a:cubicBezTo>
                        <a:pt x="2586" y="333"/>
                        <a:pt x="2555" y="334"/>
                        <a:pt x="2525" y="335"/>
                      </a:cubicBezTo>
                      <a:cubicBezTo>
                        <a:pt x="2401" y="335"/>
                        <a:pt x="2278" y="345"/>
                        <a:pt x="2157" y="345"/>
                      </a:cubicBezTo>
                      <a:cubicBezTo>
                        <a:pt x="2051" y="345"/>
                        <a:pt x="1947" y="337"/>
                        <a:pt x="1847" y="308"/>
                      </a:cubicBezTo>
                      <a:cubicBezTo>
                        <a:pt x="1642" y="246"/>
                        <a:pt x="1472" y="121"/>
                        <a:pt x="1276" y="49"/>
                      </a:cubicBezTo>
                      <a:cubicBezTo>
                        <a:pt x="1179" y="17"/>
                        <a:pt x="1077" y="1"/>
                        <a:pt x="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7"/>
                <p:cNvSpPr/>
                <p:nvPr/>
              </p:nvSpPr>
              <p:spPr>
                <a:xfrm>
                  <a:off x="175129" y="842190"/>
                  <a:ext cx="269195" cy="181073"/>
                </a:xfrm>
                <a:custGeom>
                  <a:avLst/>
                  <a:gdLst/>
                  <a:ahLst/>
                  <a:cxnLst/>
                  <a:rect l="l" t="t" r="r" b="b"/>
                  <a:pathLst>
                    <a:path w="3400" h="2287" extrusionOk="0">
                      <a:moveTo>
                        <a:pt x="224" y="0"/>
                      </a:moveTo>
                      <a:cubicBezTo>
                        <a:pt x="0" y="322"/>
                        <a:pt x="9" y="794"/>
                        <a:pt x="179" y="1169"/>
                      </a:cubicBezTo>
                      <a:cubicBezTo>
                        <a:pt x="339" y="1517"/>
                        <a:pt x="625" y="1802"/>
                        <a:pt x="937" y="2025"/>
                      </a:cubicBezTo>
                      <a:cubicBezTo>
                        <a:pt x="1107" y="2141"/>
                        <a:pt x="1294" y="2257"/>
                        <a:pt x="1499" y="2284"/>
                      </a:cubicBezTo>
                      <a:cubicBezTo>
                        <a:pt x="1517" y="2286"/>
                        <a:pt x="1535" y="2286"/>
                        <a:pt x="1553" y="2286"/>
                      </a:cubicBezTo>
                      <a:cubicBezTo>
                        <a:pt x="1751" y="2286"/>
                        <a:pt x="1953" y="2197"/>
                        <a:pt x="2034" y="2025"/>
                      </a:cubicBezTo>
                      <a:cubicBezTo>
                        <a:pt x="2132" y="2053"/>
                        <a:pt x="2231" y="2069"/>
                        <a:pt x="2331" y="2069"/>
                      </a:cubicBezTo>
                      <a:cubicBezTo>
                        <a:pt x="2423" y="2069"/>
                        <a:pt x="2515" y="2055"/>
                        <a:pt x="2605" y="2025"/>
                      </a:cubicBezTo>
                      <a:cubicBezTo>
                        <a:pt x="2784" y="1963"/>
                        <a:pt x="2944" y="1829"/>
                        <a:pt x="3016" y="1651"/>
                      </a:cubicBezTo>
                      <a:cubicBezTo>
                        <a:pt x="3087" y="1472"/>
                        <a:pt x="3051" y="1249"/>
                        <a:pt x="2927" y="1115"/>
                      </a:cubicBezTo>
                      <a:cubicBezTo>
                        <a:pt x="3141" y="1071"/>
                        <a:pt x="3328" y="901"/>
                        <a:pt x="3382" y="687"/>
                      </a:cubicBezTo>
                      <a:cubicBezTo>
                        <a:pt x="3399" y="607"/>
                        <a:pt x="3399" y="527"/>
                        <a:pt x="3390" y="455"/>
                      </a:cubicBezTo>
                      <a:lnTo>
                        <a:pt x="3390" y="455"/>
                      </a:lnTo>
                      <a:cubicBezTo>
                        <a:pt x="3355" y="545"/>
                        <a:pt x="3310" y="634"/>
                        <a:pt x="3248" y="714"/>
                      </a:cubicBezTo>
                      <a:cubicBezTo>
                        <a:pt x="3105" y="901"/>
                        <a:pt x="2882" y="1017"/>
                        <a:pt x="2650" y="1053"/>
                      </a:cubicBezTo>
                      <a:cubicBezTo>
                        <a:pt x="2721" y="1151"/>
                        <a:pt x="2766" y="1267"/>
                        <a:pt x="2766" y="1392"/>
                      </a:cubicBezTo>
                      <a:cubicBezTo>
                        <a:pt x="2766" y="1517"/>
                        <a:pt x="2712" y="1642"/>
                        <a:pt x="2623" y="1722"/>
                      </a:cubicBezTo>
                      <a:cubicBezTo>
                        <a:pt x="2531" y="1801"/>
                        <a:pt x="2411" y="1831"/>
                        <a:pt x="2293" y="1831"/>
                      </a:cubicBezTo>
                      <a:cubicBezTo>
                        <a:pt x="2251" y="1831"/>
                        <a:pt x="2208" y="1827"/>
                        <a:pt x="2168" y="1820"/>
                      </a:cubicBezTo>
                      <a:cubicBezTo>
                        <a:pt x="2008" y="1793"/>
                        <a:pt x="1874" y="1695"/>
                        <a:pt x="1731" y="1615"/>
                      </a:cubicBezTo>
                      <a:cubicBezTo>
                        <a:pt x="1687" y="1704"/>
                        <a:pt x="1588" y="1758"/>
                        <a:pt x="1490" y="1776"/>
                      </a:cubicBezTo>
                      <a:cubicBezTo>
                        <a:pt x="1459" y="1782"/>
                        <a:pt x="1426" y="1785"/>
                        <a:pt x="1393" y="1785"/>
                      </a:cubicBezTo>
                      <a:cubicBezTo>
                        <a:pt x="1332" y="1785"/>
                        <a:pt x="1268" y="1775"/>
                        <a:pt x="1205" y="1758"/>
                      </a:cubicBezTo>
                      <a:cubicBezTo>
                        <a:pt x="821" y="1669"/>
                        <a:pt x="491" y="1410"/>
                        <a:pt x="304" y="1062"/>
                      </a:cubicBezTo>
                      <a:cubicBezTo>
                        <a:pt x="134" y="732"/>
                        <a:pt x="108" y="348"/>
                        <a:pt x="224" y="0"/>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7"/>
                <p:cNvSpPr/>
                <p:nvPr/>
              </p:nvSpPr>
              <p:spPr>
                <a:xfrm>
                  <a:off x="260319" y="903707"/>
                  <a:ext cx="80204" cy="45605"/>
                </a:xfrm>
                <a:custGeom>
                  <a:avLst/>
                  <a:gdLst/>
                  <a:ahLst/>
                  <a:cxnLst/>
                  <a:rect l="l" t="t" r="r" b="b"/>
                  <a:pathLst>
                    <a:path w="1013" h="576" extrusionOk="0">
                      <a:moveTo>
                        <a:pt x="832" y="0"/>
                      </a:moveTo>
                      <a:cubicBezTo>
                        <a:pt x="809" y="0"/>
                        <a:pt x="786" y="32"/>
                        <a:pt x="807" y="53"/>
                      </a:cubicBezTo>
                      <a:cubicBezTo>
                        <a:pt x="878" y="115"/>
                        <a:pt x="950" y="214"/>
                        <a:pt x="905" y="312"/>
                      </a:cubicBezTo>
                      <a:cubicBezTo>
                        <a:pt x="882" y="354"/>
                        <a:pt x="841" y="370"/>
                        <a:pt x="795" y="370"/>
                      </a:cubicBezTo>
                      <a:cubicBezTo>
                        <a:pt x="734" y="370"/>
                        <a:pt x="665" y="342"/>
                        <a:pt x="619" y="312"/>
                      </a:cubicBezTo>
                      <a:cubicBezTo>
                        <a:pt x="616" y="310"/>
                        <a:pt x="613" y="309"/>
                        <a:pt x="609" y="309"/>
                      </a:cubicBezTo>
                      <a:cubicBezTo>
                        <a:pt x="593" y="309"/>
                        <a:pt x="575" y="324"/>
                        <a:pt x="575" y="338"/>
                      </a:cubicBezTo>
                      <a:cubicBezTo>
                        <a:pt x="584" y="401"/>
                        <a:pt x="593" y="490"/>
                        <a:pt x="512" y="508"/>
                      </a:cubicBezTo>
                      <a:cubicBezTo>
                        <a:pt x="494" y="516"/>
                        <a:pt x="470" y="518"/>
                        <a:pt x="445" y="518"/>
                      </a:cubicBezTo>
                      <a:cubicBezTo>
                        <a:pt x="411" y="518"/>
                        <a:pt x="374" y="513"/>
                        <a:pt x="343" y="508"/>
                      </a:cubicBezTo>
                      <a:cubicBezTo>
                        <a:pt x="236" y="490"/>
                        <a:pt x="138" y="437"/>
                        <a:pt x="57" y="347"/>
                      </a:cubicBezTo>
                      <a:cubicBezTo>
                        <a:pt x="52" y="342"/>
                        <a:pt x="45" y="339"/>
                        <a:pt x="40" y="339"/>
                      </a:cubicBezTo>
                      <a:cubicBezTo>
                        <a:pt x="18" y="339"/>
                        <a:pt x="1" y="371"/>
                        <a:pt x="22" y="392"/>
                      </a:cubicBezTo>
                      <a:cubicBezTo>
                        <a:pt x="111" y="490"/>
                        <a:pt x="245" y="553"/>
                        <a:pt x="379" y="570"/>
                      </a:cubicBezTo>
                      <a:cubicBezTo>
                        <a:pt x="399" y="573"/>
                        <a:pt x="422" y="575"/>
                        <a:pt x="445" y="575"/>
                      </a:cubicBezTo>
                      <a:cubicBezTo>
                        <a:pt x="492" y="575"/>
                        <a:pt x="539" y="567"/>
                        <a:pt x="575" y="544"/>
                      </a:cubicBezTo>
                      <a:cubicBezTo>
                        <a:pt x="629" y="510"/>
                        <a:pt x="642" y="450"/>
                        <a:pt x="641" y="391"/>
                      </a:cubicBezTo>
                      <a:lnTo>
                        <a:pt x="641" y="391"/>
                      </a:lnTo>
                      <a:cubicBezTo>
                        <a:pt x="687" y="412"/>
                        <a:pt x="740" y="427"/>
                        <a:pt x="792" y="427"/>
                      </a:cubicBezTo>
                      <a:cubicBezTo>
                        <a:pt x="854" y="427"/>
                        <a:pt x="912" y="406"/>
                        <a:pt x="950" y="347"/>
                      </a:cubicBezTo>
                      <a:cubicBezTo>
                        <a:pt x="1012" y="223"/>
                        <a:pt x="941" y="98"/>
                        <a:pt x="851" y="8"/>
                      </a:cubicBezTo>
                      <a:cubicBezTo>
                        <a:pt x="846" y="3"/>
                        <a:pt x="839"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7"/>
                <p:cNvSpPr/>
                <p:nvPr/>
              </p:nvSpPr>
              <p:spPr>
                <a:xfrm>
                  <a:off x="280824" y="908774"/>
                  <a:ext cx="36341" cy="24228"/>
                </a:xfrm>
                <a:custGeom>
                  <a:avLst/>
                  <a:gdLst/>
                  <a:ahLst/>
                  <a:cxnLst/>
                  <a:rect l="l" t="t" r="r" b="b"/>
                  <a:pathLst>
                    <a:path w="459" h="306" extrusionOk="0">
                      <a:moveTo>
                        <a:pt x="398" y="0"/>
                      </a:moveTo>
                      <a:cubicBezTo>
                        <a:pt x="381" y="0"/>
                        <a:pt x="364" y="12"/>
                        <a:pt x="369" y="34"/>
                      </a:cubicBezTo>
                      <a:cubicBezTo>
                        <a:pt x="387" y="78"/>
                        <a:pt x="396" y="132"/>
                        <a:pt x="378" y="176"/>
                      </a:cubicBezTo>
                      <a:cubicBezTo>
                        <a:pt x="369" y="221"/>
                        <a:pt x="325" y="239"/>
                        <a:pt x="289" y="248"/>
                      </a:cubicBezTo>
                      <a:cubicBezTo>
                        <a:pt x="280" y="249"/>
                        <a:pt x="271" y="250"/>
                        <a:pt x="262" y="250"/>
                      </a:cubicBezTo>
                      <a:cubicBezTo>
                        <a:pt x="168" y="250"/>
                        <a:pt x="98" y="169"/>
                        <a:pt x="57" y="96"/>
                      </a:cubicBezTo>
                      <a:cubicBezTo>
                        <a:pt x="51" y="84"/>
                        <a:pt x="42" y="79"/>
                        <a:pt x="34" y="79"/>
                      </a:cubicBezTo>
                      <a:cubicBezTo>
                        <a:pt x="17" y="79"/>
                        <a:pt x="1" y="99"/>
                        <a:pt x="13" y="123"/>
                      </a:cubicBezTo>
                      <a:cubicBezTo>
                        <a:pt x="68" y="211"/>
                        <a:pt x="153" y="305"/>
                        <a:pt x="266" y="305"/>
                      </a:cubicBezTo>
                      <a:cubicBezTo>
                        <a:pt x="279" y="305"/>
                        <a:pt x="293" y="304"/>
                        <a:pt x="307" y="301"/>
                      </a:cubicBezTo>
                      <a:cubicBezTo>
                        <a:pt x="360" y="292"/>
                        <a:pt x="414" y="257"/>
                        <a:pt x="432" y="203"/>
                      </a:cubicBezTo>
                      <a:cubicBezTo>
                        <a:pt x="459" y="141"/>
                        <a:pt x="441" y="78"/>
                        <a:pt x="423" y="16"/>
                      </a:cubicBezTo>
                      <a:cubicBezTo>
                        <a:pt x="419" y="5"/>
                        <a:pt x="409"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7"/>
                <p:cNvSpPr/>
                <p:nvPr/>
              </p:nvSpPr>
              <p:spPr>
                <a:xfrm>
                  <a:off x="156049" y="670545"/>
                  <a:ext cx="48851" cy="29770"/>
                </a:xfrm>
                <a:custGeom>
                  <a:avLst/>
                  <a:gdLst/>
                  <a:ahLst/>
                  <a:cxnLst/>
                  <a:rect l="l" t="t" r="r" b="b"/>
                  <a:pathLst>
                    <a:path w="617" h="376" extrusionOk="0">
                      <a:moveTo>
                        <a:pt x="295" y="1"/>
                      </a:moveTo>
                      <a:cubicBezTo>
                        <a:pt x="233" y="9"/>
                        <a:pt x="170" y="1"/>
                        <a:pt x="108" y="18"/>
                      </a:cubicBezTo>
                      <a:cubicBezTo>
                        <a:pt x="63" y="36"/>
                        <a:pt x="18" y="72"/>
                        <a:pt x="10" y="117"/>
                      </a:cubicBezTo>
                      <a:cubicBezTo>
                        <a:pt x="1" y="161"/>
                        <a:pt x="18" y="206"/>
                        <a:pt x="45" y="241"/>
                      </a:cubicBezTo>
                      <a:cubicBezTo>
                        <a:pt x="72" y="277"/>
                        <a:pt x="117" y="295"/>
                        <a:pt x="161" y="313"/>
                      </a:cubicBezTo>
                      <a:cubicBezTo>
                        <a:pt x="250" y="348"/>
                        <a:pt x="349" y="375"/>
                        <a:pt x="447" y="375"/>
                      </a:cubicBezTo>
                      <a:cubicBezTo>
                        <a:pt x="482" y="375"/>
                        <a:pt x="536" y="366"/>
                        <a:pt x="572" y="340"/>
                      </a:cubicBezTo>
                      <a:cubicBezTo>
                        <a:pt x="598" y="313"/>
                        <a:pt x="616" y="268"/>
                        <a:pt x="616" y="224"/>
                      </a:cubicBezTo>
                      <a:cubicBezTo>
                        <a:pt x="607" y="143"/>
                        <a:pt x="554" y="72"/>
                        <a:pt x="482" y="36"/>
                      </a:cubicBezTo>
                      <a:cubicBezTo>
                        <a:pt x="429" y="9"/>
                        <a:pt x="357" y="1"/>
                        <a:pt x="295"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7"/>
                <p:cNvSpPr/>
                <p:nvPr/>
              </p:nvSpPr>
              <p:spPr>
                <a:xfrm>
                  <a:off x="208303" y="676879"/>
                  <a:ext cx="18448" cy="20427"/>
                </a:xfrm>
                <a:custGeom>
                  <a:avLst/>
                  <a:gdLst/>
                  <a:ahLst/>
                  <a:cxnLst/>
                  <a:rect l="l" t="t" r="r" b="b"/>
                  <a:pathLst>
                    <a:path w="233" h="258" extrusionOk="0">
                      <a:moveTo>
                        <a:pt x="98" y="0"/>
                      </a:moveTo>
                      <a:cubicBezTo>
                        <a:pt x="33" y="0"/>
                        <a:pt x="1" y="84"/>
                        <a:pt x="1" y="144"/>
                      </a:cubicBezTo>
                      <a:cubicBezTo>
                        <a:pt x="10" y="179"/>
                        <a:pt x="28" y="224"/>
                        <a:pt x="63" y="242"/>
                      </a:cubicBezTo>
                      <a:cubicBezTo>
                        <a:pt x="82" y="253"/>
                        <a:pt x="102" y="258"/>
                        <a:pt x="121" y="258"/>
                      </a:cubicBezTo>
                      <a:cubicBezTo>
                        <a:pt x="148" y="258"/>
                        <a:pt x="173" y="248"/>
                        <a:pt x="188" y="233"/>
                      </a:cubicBezTo>
                      <a:cubicBezTo>
                        <a:pt x="206" y="206"/>
                        <a:pt x="215" y="179"/>
                        <a:pt x="224" y="153"/>
                      </a:cubicBezTo>
                      <a:cubicBezTo>
                        <a:pt x="233" y="81"/>
                        <a:pt x="188" y="1"/>
                        <a:pt x="108" y="1"/>
                      </a:cubicBezTo>
                      <a:cubicBezTo>
                        <a:pt x="104" y="0"/>
                        <a:pt x="101" y="0"/>
                        <a:pt x="98"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7"/>
                <p:cNvSpPr/>
                <p:nvPr/>
              </p:nvSpPr>
              <p:spPr>
                <a:xfrm>
                  <a:off x="200544" y="697226"/>
                  <a:ext cx="14251" cy="15597"/>
                </a:xfrm>
                <a:custGeom>
                  <a:avLst/>
                  <a:gdLst/>
                  <a:ahLst/>
                  <a:cxnLst/>
                  <a:rect l="l" t="t" r="r" b="b"/>
                  <a:pathLst>
                    <a:path w="180" h="197" extrusionOk="0">
                      <a:moveTo>
                        <a:pt x="62" y="0"/>
                      </a:moveTo>
                      <a:cubicBezTo>
                        <a:pt x="56" y="0"/>
                        <a:pt x="50" y="1"/>
                        <a:pt x="45" y="3"/>
                      </a:cubicBezTo>
                      <a:cubicBezTo>
                        <a:pt x="10" y="11"/>
                        <a:pt x="1" y="74"/>
                        <a:pt x="10" y="101"/>
                      </a:cubicBezTo>
                      <a:cubicBezTo>
                        <a:pt x="18" y="145"/>
                        <a:pt x="45" y="172"/>
                        <a:pt x="72" y="190"/>
                      </a:cubicBezTo>
                      <a:cubicBezTo>
                        <a:pt x="85" y="194"/>
                        <a:pt x="99" y="197"/>
                        <a:pt x="111" y="197"/>
                      </a:cubicBezTo>
                      <a:cubicBezTo>
                        <a:pt x="123" y="197"/>
                        <a:pt x="134" y="194"/>
                        <a:pt x="143" y="190"/>
                      </a:cubicBezTo>
                      <a:cubicBezTo>
                        <a:pt x="161" y="181"/>
                        <a:pt x="170" y="154"/>
                        <a:pt x="179" y="136"/>
                      </a:cubicBezTo>
                      <a:cubicBezTo>
                        <a:pt x="179" y="101"/>
                        <a:pt x="170" y="65"/>
                        <a:pt x="143" y="38"/>
                      </a:cubicBezTo>
                      <a:cubicBezTo>
                        <a:pt x="129" y="16"/>
                        <a:pt x="90" y="0"/>
                        <a:pt x="62"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47"/>
              <p:cNvGrpSpPr/>
              <p:nvPr/>
            </p:nvGrpSpPr>
            <p:grpSpPr>
              <a:xfrm>
                <a:off x="7520886" y="2550144"/>
                <a:ext cx="519927" cy="566484"/>
                <a:chOff x="380661" y="835856"/>
                <a:chExt cx="519927" cy="566484"/>
              </a:xfrm>
            </p:grpSpPr>
            <p:sp>
              <p:nvSpPr>
                <p:cNvPr id="1317" name="Google Shape;1317;p47"/>
                <p:cNvSpPr/>
                <p:nvPr/>
              </p:nvSpPr>
              <p:spPr>
                <a:xfrm>
                  <a:off x="380661" y="835856"/>
                  <a:ext cx="479642" cy="473308"/>
                </a:xfrm>
                <a:custGeom>
                  <a:avLst/>
                  <a:gdLst/>
                  <a:ahLst/>
                  <a:cxnLst/>
                  <a:rect l="l" t="t" r="r" b="b"/>
                  <a:pathLst>
                    <a:path w="6058" h="5978" extrusionOk="0">
                      <a:moveTo>
                        <a:pt x="4711" y="0"/>
                      </a:moveTo>
                      <a:cubicBezTo>
                        <a:pt x="4622" y="0"/>
                        <a:pt x="4541" y="54"/>
                        <a:pt x="4497" y="125"/>
                      </a:cubicBezTo>
                      <a:cubicBezTo>
                        <a:pt x="4443" y="196"/>
                        <a:pt x="4434" y="286"/>
                        <a:pt x="4443" y="375"/>
                      </a:cubicBezTo>
                      <a:cubicBezTo>
                        <a:pt x="4434" y="321"/>
                        <a:pt x="4390" y="286"/>
                        <a:pt x="4336" y="286"/>
                      </a:cubicBezTo>
                      <a:cubicBezTo>
                        <a:pt x="4292" y="286"/>
                        <a:pt x="4247" y="321"/>
                        <a:pt x="4220" y="357"/>
                      </a:cubicBezTo>
                      <a:cubicBezTo>
                        <a:pt x="4193" y="402"/>
                        <a:pt x="4193" y="455"/>
                        <a:pt x="4202" y="500"/>
                      </a:cubicBezTo>
                      <a:cubicBezTo>
                        <a:pt x="4202" y="518"/>
                        <a:pt x="4211" y="535"/>
                        <a:pt x="4220" y="553"/>
                      </a:cubicBezTo>
                      <a:cubicBezTo>
                        <a:pt x="4220" y="553"/>
                        <a:pt x="4211" y="544"/>
                        <a:pt x="4211" y="544"/>
                      </a:cubicBezTo>
                      <a:cubicBezTo>
                        <a:pt x="4193" y="526"/>
                        <a:pt x="4158" y="509"/>
                        <a:pt x="4122" y="509"/>
                      </a:cubicBezTo>
                      <a:cubicBezTo>
                        <a:pt x="4077" y="509"/>
                        <a:pt x="4042" y="562"/>
                        <a:pt x="4033" y="607"/>
                      </a:cubicBezTo>
                      <a:cubicBezTo>
                        <a:pt x="4033" y="625"/>
                        <a:pt x="4033" y="642"/>
                        <a:pt x="4033" y="660"/>
                      </a:cubicBezTo>
                      <a:cubicBezTo>
                        <a:pt x="3703" y="767"/>
                        <a:pt x="3417" y="1026"/>
                        <a:pt x="3230" y="1329"/>
                      </a:cubicBezTo>
                      <a:cubicBezTo>
                        <a:pt x="3034" y="1650"/>
                        <a:pt x="2962" y="2061"/>
                        <a:pt x="3025" y="2436"/>
                      </a:cubicBezTo>
                      <a:cubicBezTo>
                        <a:pt x="2969" y="2431"/>
                        <a:pt x="2913" y="2429"/>
                        <a:pt x="2857" y="2429"/>
                      </a:cubicBezTo>
                      <a:cubicBezTo>
                        <a:pt x="2271" y="2429"/>
                        <a:pt x="1693" y="2681"/>
                        <a:pt x="1294" y="3105"/>
                      </a:cubicBezTo>
                      <a:cubicBezTo>
                        <a:pt x="1178" y="3006"/>
                        <a:pt x="1062" y="2917"/>
                        <a:pt x="919" y="2873"/>
                      </a:cubicBezTo>
                      <a:cubicBezTo>
                        <a:pt x="874" y="2860"/>
                        <a:pt x="824" y="2853"/>
                        <a:pt x="774" y="2853"/>
                      </a:cubicBezTo>
                      <a:cubicBezTo>
                        <a:pt x="677" y="2853"/>
                        <a:pt x="579" y="2879"/>
                        <a:pt x="509" y="2944"/>
                      </a:cubicBezTo>
                      <a:cubicBezTo>
                        <a:pt x="420" y="3033"/>
                        <a:pt x="375" y="3167"/>
                        <a:pt x="393" y="3292"/>
                      </a:cubicBezTo>
                      <a:cubicBezTo>
                        <a:pt x="402" y="3417"/>
                        <a:pt x="464" y="3551"/>
                        <a:pt x="536" y="3658"/>
                      </a:cubicBezTo>
                      <a:cubicBezTo>
                        <a:pt x="474" y="3646"/>
                        <a:pt x="408" y="3635"/>
                        <a:pt x="341" y="3635"/>
                      </a:cubicBezTo>
                      <a:cubicBezTo>
                        <a:pt x="302" y="3635"/>
                        <a:pt x="263" y="3639"/>
                        <a:pt x="224" y="3649"/>
                      </a:cubicBezTo>
                      <a:cubicBezTo>
                        <a:pt x="125" y="3667"/>
                        <a:pt x="27" y="3747"/>
                        <a:pt x="9" y="3854"/>
                      </a:cubicBezTo>
                      <a:cubicBezTo>
                        <a:pt x="1" y="3925"/>
                        <a:pt x="27" y="4006"/>
                        <a:pt x="72" y="4068"/>
                      </a:cubicBezTo>
                      <a:cubicBezTo>
                        <a:pt x="188" y="4255"/>
                        <a:pt x="393" y="4398"/>
                        <a:pt x="616" y="4434"/>
                      </a:cubicBezTo>
                      <a:cubicBezTo>
                        <a:pt x="545" y="4461"/>
                        <a:pt x="464" y="4496"/>
                        <a:pt x="429" y="4577"/>
                      </a:cubicBezTo>
                      <a:cubicBezTo>
                        <a:pt x="402" y="4630"/>
                        <a:pt x="411" y="4701"/>
                        <a:pt x="438" y="4764"/>
                      </a:cubicBezTo>
                      <a:cubicBezTo>
                        <a:pt x="447" y="4791"/>
                        <a:pt x="464" y="4817"/>
                        <a:pt x="482" y="4844"/>
                      </a:cubicBezTo>
                      <a:cubicBezTo>
                        <a:pt x="597" y="4995"/>
                        <a:pt x="788" y="5083"/>
                        <a:pt x="974" y="5083"/>
                      </a:cubicBezTo>
                      <a:cubicBezTo>
                        <a:pt x="1019" y="5083"/>
                        <a:pt x="1064" y="5078"/>
                        <a:pt x="1107" y="5067"/>
                      </a:cubicBezTo>
                      <a:cubicBezTo>
                        <a:pt x="1370" y="5716"/>
                        <a:pt x="2142" y="5977"/>
                        <a:pt x="2804" y="5977"/>
                      </a:cubicBezTo>
                      <a:cubicBezTo>
                        <a:pt x="2815" y="5977"/>
                        <a:pt x="2826" y="5977"/>
                        <a:pt x="2837" y="5977"/>
                      </a:cubicBezTo>
                      <a:cubicBezTo>
                        <a:pt x="3480" y="5968"/>
                        <a:pt x="4122" y="5710"/>
                        <a:pt x="4595" y="5281"/>
                      </a:cubicBezTo>
                      <a:cubicBezTo>
                        <a:pt x="4836" y="5058"/>
                        <a:pt x="5014" y="4808"/>
                        <a:pt x="5121" y="4496"/>
                      </a:cubicBezTo>
                      <a:cubicBezTo>
                        <a:pt x="5175" y="4336"/>
                        <a:pt x="5201" y="4166"/>
                        <a:pt x="5210" y="4006"/>
                      </a:cubicBezTo>
                      <a:cubicBezTo>
                        <a:pt x="5210" y="3961"/>
                        <a:pt x="5158" y="3533"/>
                        <a:pt x="5131" y="3533"/>
                      </a:cubicBezTo>
                      <a:cubicBezTo>
                        <a:pt x="5131" y="3533"/>
                        <a:pt x="5130" y="3533"/>
                        <a:pt x="5130" y="3533"/>
                      </a:cubicBezTo>
                      <a:cubicBezTo>
                        <a:pt x="5603" y="3328"/>
                        <a:pt x="5942" y="2873"/>
                        <a:pt x="6022" y="2364"/>
                      </a:cubicBezTo>
                      <a:cubicBezTo>
                        <a:pt x="6058" y="2141"/>
                        <a:pt x="6040" y="1918"/>
                        <a:pt x="5978" y="1704"/>
                      </a:cubicBezTo>
                      <a:cubicBezTo>
                        <a:pt x="5897" y="1427"/>
                        <a:pt x="5746" y="1169"/>
                        <a:pt x="5532" y="981"/>
                      </a:cubicBezTo>
                      <a:cubicBezTo>
                        <a:pt x="5371" y="839"/>
                        <a:pt x="5175" y="732"/>
                        <a:pt x="4970" y="660"/>
                      </a:cubicBezTo>
                      <a:cubicBezTo>
                        <a:pt x="4970" y="660"/>
                        <a:pt x="4978" y="651"/>
                        <a:pt x="4987" y="651"/>
                      </a:cubicBezTo>
                      <a:cubicBezTo>
                        <a:pt x="5032" y="616"/>
                        <a:pt x="5050" y="562"/>
                        <a:pt x="5023" y="518"/>
                      </a:cubicBezTo>
                      <a:cubicBezTo>
                        <a:pt x="5005" y="491"/>
                        <a:pt x="4970" y="473"/>
                        <a:pt x="4934" y="473"/>
                      </a:cubicBezTo>
                      <a:cubicBezTo>
                        <a:pt x="4898" y="482"/>
                        <a:pt x="4862" y="491"/>
                        <a:pt x="4827" y="509"/>
                      </a:cubicBezTo>
                      <a:cubicBezTo>
                        <a:pt x="4862" y="446"/>
                        <a:pt x="4898" y="393"/>
                        <a:pt x="4925" y="321"/>
                      </a:cubicBezTo>
                      <a:cubicBezTo>
                        <a:pt x="4943" y="259"/>
                        <a:pt x="4943" y="187"/>
                        <a:pt x="4916" y="125"/>
                      </a:cubicBezTo>
                      <a:cubicBezTo>
                        <a:pt x="4880" y="45"/>
                        <a:pt x="4791" y="0"/>
                        <a:pt x="4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7"/>
                <p:cNvSpPr/>
                <p:nvPr/>
              </p:nvSpPr>
              <p:spPr>
                <a:xfrm>
                  <a:off x="415259" y="970686"/>
                  <a:ext cx="445043" cy="338473"/>
                </a:xfrm>
                <a:custGeom>
                  <a:avLst/>
                  <a:gdLst/>
                  <a:ahLst/>
                  <a:cxnLst/>
                  <a:rect l="l" t="t" r="r" b="b"/>
                  <a:pathLst>
                    <a:path w="5621" h="4275" extrusionOk="0">
                      <a:moveTo>
                        <a:pt x="5541" y="1"/>
                      </a:moveTo>
                      <a:lnTo>
                        <a:pt x="5541" y="1"/>
                      </a:lnTo>
                      <a:cubicBezTo>
                        <a:pt x="5576" y="260"/>
                        <a:pt x="5532" y="527"/>
                        <a:pt x="5416" y="750"/>
                      </a:cubicBezTo>
                      <a:cubicBezTo>
                        <a:pt x="5211" y="1143"/>
                        <a:pt x="4782" y="1411"/>
                        <a:pt x="4345" y="1419"/>
                      </a:cubicBezTo>
                      <a:cubicBezTo>
                        <a:pt x="4515" y="1794"/>
                        <a:pt x="4461" y="2267"/>
                        <a:pt x="4256" y="2633"/>
                      </a:cubicBezTo>
                      <a:cubicBezTo>
                        <a:pt x="4060" y="2998"/>
                        <a:pt x="3721" y="3266"/>
                        <a:pt x="3337" y="3436"/>
                      </a:cubicBezTo>
                      <a:cubicBezTo>
                        <a:pt x="2962" y="3596"/>
                        <a:pt x="2543" y="3659"/>
                        <a:pt x="2133" y="3659"/>
                      </a:cubicBezTo>
                      <a:cubicBezTo>
                        <a:pt x="2097" y="3660"/>
                        <a:pt x="2061" y="3661"/>
                        <a:pt x="2025" y="3661"/>
                      </a:cubicBezTo>
                      <a:cubicBezTo>
                        <a:pt x="1829" y="3661"/>
                        <a:pt x="1636" y="3639"/>
                        <a:pt x="1455" y="3578"/>
                      </a:cubicBezTo>
                      <a:cubicBezTo>
                        <a:pt x="1232" y="3507"/>
                        <a:pt x="1035" y="3373"/>
                        <a:pt x="920" y="3177"/>
                      </a:cubicBezTo>
                      <a:cubicBezTo>
                        <a:pt x="809" y="3268"/>
                        <a:pt x="666" y="3311"/>
                        <a:pt x="521" y="3311"/>
                      </a:cubicBezTo>
                      <a:cubicBezTo>
                        <a:pt x="466" y="3311"/>
                        <a:pt x="411" y="3305"/>
                        <a:pt x="357" y="3293"/>
                      </a:cubicBezTo>
                      <a:cubicBezTo>
                        <a:pt x="215" y="3257"/>
                        <a:pt x="90" y="3177"/>
                        <a:pt x="1" y="3061"/>
                      </a:cubicBezTo>
                      <a:lnTo>
                        <a:pt x="1" y="3061"/>
                      </a:lnTo>
                      <a:cubicBezTo>
                        <a:pt x="10" y="3088"/>
                        <a:pt x="27" y="3114"/>
                        <a:pt x="45" y="3141"/>
                      </a:cubicBezTo>
                      <a:cubicBezTo>
                        <a:pt x="160" y="3292"/>
                        <a:pt x="351" y="3380"/>
                        <a:pt x="537" y="3380"/>
                      </a:cubicBezTo>
                      <a:cubicBezTo>
                        <a:pt x="582" y="3380"/>
                        <a:pt x="627" y="3375"/>
                        <a:pt x="670" y="3364"/>
                      </a:cubicBezTo>
                      <a:cubicBezTo>
                        <a:pt x="933" y="4013"/>
                        <a:pt x="1705" y="4274"/>
                        <a:pt x="2367" y="4274"/>
                      </a:cubicBezTo>
                      <a:cubicBezTo>
                        <a:pt x="2378" y="4274"/>
                        <a:pt x="2389" y="4274"/>
                        <a:pt x="2400" y="4274"/>
                      </a:cubicBezTo>
                      <a:cubicBezTo>
                        <a:pt x="3043" y="4265"/>
                        <a:pt x="3685" y="4007"/>
                        <a:pt x="4158" y="3578"/>
                      </a:cubicBezTo>
                      <a:cubicBezTo>
                        <a:pt x="4399" y="3355"/>
                        <a:pt x="4577" y="3105"/>
                        <a:pt x="4684" y="2793"/>
                      </a:cubicBezTo>
                      <a:cubicBezTo>
                        <a:pt x="4738" y="2633"/>
                        <a:pt x="4764" y="2463"/>
                        <a:pt x="4773" y="2303"/>
                      </a:cubicBezTo>
                      <a:cubicBezTo>
                        <a:pt x="4773" y="2258"/>
                        <a:pt x="4721" y="1830"/>
                        <a:pt x="4694" y="1830"/>
                      </a:cubicBezTo>
                      <a:cubicBezTo>
                        <a:pt x="4694" y="1830"/>
                        <a:pt x="4693" y="1830"/>
                        <a:pt x="4693" y="1830"/>
                      </a:cubicBezTo>
                      <a:cubicBezTo>
                        <a:pt x="5166" y="1625"/>
                        <a:pt x="5505" y="1170"/>
                        <a:pt x="5585" y="661"/>
                      </a:cubicBezTo>
                      <a:cubicBezTo>
                        <a:pt x="5621" y="438"/>
                        <a:pt x="5603" y="215"/>
                        <a:pt x="5541" y="1"/>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7"/>
                <p:cNvSpPr/>
                <p:nvPr/>
              </p:nvSpPr>
              <p:spPr>
                <a:xfrm>
                  <a:off x="838356" y="1003938"/>
                  <a:ext cx="54472" cy="26207"/>
                </a:xfrm>
                <a:custGeom>
                  <a:avLst/>
                  <a:gdLst/>
                  <a:ahLst/>
                  <a:cxnLst/>
                  <a:rect l="l" t="t" r="r" b="b"/>
                  <a:pathLst>
                    <a:path w="688" h="331" extrusionOk="0">
                      <a:moveTo>
                        <a:pt x="0" y="0"/>
                      </a:moveTo>
                      <a:cubicBezTo>
                        <a:pt x="0" y="179"/>
                        <a:pt x="81" y="286"/>
                        <a:pt x="116" y="330"/>
                      </a:cubicBezTo>
                      <a:lnTo>
                        <a:pt x="687" y="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7"/>
                <p:cNvSpPr/>
                <p:nvPr/>
              </p:nvSpPr>
              <p:spPr>
                <a:xfrm>
                  <a:off x="832656" y="985570"/>
                  <a:ext cx="67932" cy="35391"/>
                </a:xfrm>
                <a:custGeom>
                  <a:avLst/>
                  <a:gdLst/>
                  <a:ahLst/>
                  <a:cxnLst/>
                  <a:rect l="l" t="t" r="r" b="b"/>
                  <a:pathLst>
                    <a:path w="858" h="447" extrusionOk="0">
                      <a:moveTo>
                        <a:pt x="135" y="0"/>
                      </a:moveTo>
                      <a:cubicBezTo>
                        <a:pt x="135" y="0"/>
                        <a:pt x="1" y="223"/>
                        <a:pt x="117" y="446"/>
                      </a:cubicBezTo>
                      <a:lnTo>
                        <a:pt x="857" y="268"/>
                      </a:lnTo>
                      <a:lnTo>
                        <a:pt x="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7"/>
                <p:cNvSpPr/>
                <p:nvPr/>
              </p:nvSpPr>
              <p:spPr>
                <a:xfrm>
                  <a:off x="772643" y="932367"/>
                  <a:ext cx="53047" cy="61440"/>
                </a:xfrm>
                <a:custGeom>
                  <a:avLst/>
                  <a:gdLst/>
                  <a:ahLst/>
                  <a:cxnLst/>
                  <a:rect l="l" t="t" r="r" b="b"/>
                  <a:pathLst>
                    <a:path w="670" h="776" extrusionOk="0">
                      <a:moveTo>
                        <a:pt x="306" y="0"/>
                      </a:moveTo>
                      <a:cubicBezTo>
                        <a:pt x="293" y="0"/>
                        <a:pt x="281" y="1"/>
                        <a:pt x="268" y="3"/>
                      </a:cubicBezTo>
                      <a:cubicBezTo>
                        <a:pt x="99" y="39"/>
                        <a:pt x="1" y="235"/>
                        <a:pt x="36" y="440"/>
                      </a:cubicBezTo>
                      <a:cubicBezTo>
                        <a:pt x="77" y="633"/>
                        <a:pt x="211" y="776"/>
                        <a:pt x="355" y="776"/>
                      </a:cubicBezTo>
                      <a:cubicBezTo>
                        <a:pt x="371" y="776"/>
                        <a:pt x="386" y="774"/>
                        <a:pt x="402" y="770"/>
                      </a:cubicBezTo>
                      <a:cubicBezTo>
                        <a:pt x="572" y="744"/>
                        <a:pt x="670" y="547"/>
                        <a:pt x="634" y="333"/>
                      </a:cubicBezTo>
                      <a:cubicBezTo>
                        <a:pt x="601" y="144"/>
                        <a:pt x="454"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7"/>
                <p:cNvSpPr/>
                <p:nvPr/>
              </p:nvSpPr>
              <p:spPr>
                <a:xfrm>
                  <a:off x="783252" y="940680"/>
                  <a:ext cx="35391" cy="40142"/>
                </a:xfrm>
                <a:custGeom>
                  <a:avLst/>
                  <a:gdLst/>
                  <a:ahLst/>
                  <a:cxnLst/>
                  <a:rect l="l" t="t" r="r" b="b"/>
                  <a:pathLst>
                    <a:path w="447" h="507" extrusionOk="0">
                      <a:moveTo>
                        <a:pt x="215" y="1"/>
                      </a:moveTo>
                      <a:cubicBezTo>
                        <a:pt x="203" y="1"/>
                        <a:pt x="191" y="2"/>
                        <a:pt x="179" y="5"/>
                      </a:cubicBezTo>
                      <a:cubicBezTo>
                        <a:pt x="72" y="23"/>
                        <a:pt x="1" y="148"/>
                        <a:pt x="27" y="291"/>
                      </a:cubicBezTo>
                      <a:cubicBezTo>
                        <a:pt x="52" y="414"/>
                        <a:pt x="145" y="507"/>
                        <a:pt x="243" y="507"/>
                      </a:cubicBezTo>
                      <a:cubicBezTo>
                        <a:pt x="251" y="507"/>
                        <a:pt x="260" y="506"/>
                        <a:pt x="268" y="505"/>
                      </a:cubicBezTo>
                      <a:cubicBezTo>
                        <a:pt x="375" y="487"/>
                        <a:pt x="447" y="353"/>
                        <a:pt x="420" y="219"/>
                      </a:cubicBezTo>
                      <a:cubicBezTo>
                        <a:pt x="396" y="93"/>
                        <a:pt x="309"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7"/>
                <p:cNvSpPr/>
                <p:nvPr/>
              </p:nvSpPr>
              <p:spPr>
                <a:xfrm>
                  <a:off x="802333" y="939572"/>
                  <a:ext cx="14172" cy="16548"/>
                </a:xfrm>
                <a:custGeom>
                  <a:avLst/>
                  <a:gdLst/>
                  <a:ahLst/>
                  <a:cxnLst/>
                  <a:rect l="l" t="t" r="r" b="b"/>
                  <a:pathLst>
                    <a:path w="179" h="209" extrusionOk="0">
                      <a:moveTo>
                        <a:pt x="83" y="0"/>
                      </a:moveTo>
                      <a:cubicBezTo>
                        <a:pt x="79" y="0"/>
                        <a:pt x="76" y="1"/>
                        <a:pt x="72" y="1"/>
                      </a:cubicBezTo>
                      <a:cubicBezTo>
                        <a:pt x="27" y="10"/>
                        <a:pt x="0" y="64"/>
                        <a:pt x="9" y="117"/>
                      </a:cubicBezTo>
                      <a:cubicBezTo>
                        <a:pt x="17" y="174"/>
                        <a:pt x="54" y="208"/>
                        <a:pt x="94" y="208"/>
                      </a:cubicBezTo>
                      <a:cubicBezTo>
                        <a:pt x="98" y="208"/>
                        <a:pt x="103" y="208"/>
                        <a:pt x="107" y="207"/>
                      </a:cubicBezTo>
                      <a:cubicBezTo>
                        <a:pt x="152" y="198"/>
                        <a:pt x="179" y="153"/>
                        <a:pt x="170" y="91"/>
                      </a:cubicBezTo>
                      <a:cubicBezTo>
                        <a:pt x="162" y="42"/>
                        <a:pt x="124"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7"/>
                <p:cNvSpPr/>
                <p:nvPr/>
              </p:nvSpPr>
              <p:spPr>
                <a:xfrm>
                  <a:off x="492294" y="1046216"/>
                  <a:ext cx="268482" cy="218840"/>
                </a:xfrm>
                <a:custGeom>
                  <a:avLst/>
                  <a:gdLst/>
                  <a:ahLst/>
                  <a:cxnLst/>
                  <a:rect l="l" t="t" r="r" b="b"/>
                  <a:pathLst>
                    <a:path w="3391" h="2764" extrusionOk="0">
                      <a:moveTo>
                        <a:pt x="2397" y="1"/>
                      </a:moveTo>
                      <a:cubicBezTo>
                        <a:pt x="2238" y="1"/>
                        <a:pt x="2078" y="43"/>
                        <a:pt x="1936" y="126"/>
                      </a:cubicBezTo>
                      <a:cubicBezTo>
                        <a:pt x="1757" y="225"/>
                        <a:pt x="1615" y="385"/>
                        <a:pt x="1427" y="474"/>
                      </a:cubicBezTo>
                      <a:cubicBezTo>
                        <a:pt x="1222" y="581"/>
                        <a:pt x="990" y="590"/>
                        <a:pt x="758" y="626"/>
                      </a:cubicBezTo>
                      <a:cubicBezTo>
                        <a:pt x="535" y="662"/>
                        <a:pt x="303" y="724"/>
                        <a:pt x="152" y="894"/>
                      </a:cubicBezTo>
                      <a:cubicBezTo>
                        <a:pt x="54" y="1001"/>
                        <a:pt x="0" y="1143"/>
                        <a:pt x="9" y="1286"/>
                      </a:cubicBezTo>
                      <a:cubicBezTo>
                        <a:pt x="9" y="1358"/>
                        <a:pt x="18" y="1438"/>
                        <a:pt x="54" y="1509"/>
                      </a:cubicBezTo>
                      <a:cubicBezTo>
                        <a:pt x="143" y="1714"/>
                        <a:pt x="357" y="1848"/>
                        <a:pt x="580" y="1848"/>
                      </a:cubicBezTo>
                      <a:cubicBezTo>
                        <a:pt x="473" y="2009"/>
                        <a:pt x="491" y="2232"/>
                        <a:pt x="589" y="2392"/>
                      </a:cubicBezTo>
                      <a:cubicBezTo>
                        <a:pt x="687" y="2562"/>
                        <a:pt x="874" y="2660"/>
                        <a:pt x="1062" y="2696"/>
                      </a:cubicBezTo>
                      <a:cubicBezTo>
                        <a:pt x="1098" y="2701"/>
                        <a:pt x="1135" y="2703"/>
                        <a:pt x="1173" y="2703"/>
                      </a:cubicBezTo>
                      <a:cubicBezTo>
                        <a:pt x="1327" y="2703"/>
                        <a:pt x="1487" y="2660"/>
                        <a:pt x="1624" y="2589"/>
                      </a:cubicBezTo>
                      <a:cubicBezTo>
                        <a:pt x="1714" y="2711"/>
                        <a:pt x="1863" y="2763"/>
                        <a:pt x="2017" y="2763"/>
                      </a:cubicBezTo>
                      <a:cubicBezTo>
                        <a:pt x="2077" y="2763"/>
                        <a:pt x="2137" y="2755"/>
                        <a:pt x="2195" y="2740"/>
                      </a:cubicBezTo>
                      <a:cubicBezTo>
                        <a:pt x="2391" y="2678"/>
                        <a:pt x="2560" y="2535"/>
                        <a:pt x="2703" y="2383"/>
                      </a:cubicBezTo>
                      <a:cubicBezTo>
                        <a:pt x="2971" y="2107"/>
                        <a:pt x="3194" y="1777"/>
                        <a:pt x="3283" y="1402"/>
                      </a:cubicBezTo>
                      <a:cubicBezTo>
                        <a:pt x="3390" y="1010"/>
                        <a:pt x="3310" y="546"/>
                        <a:pt x="3033" y="260"/>
                      </a:cubicBezTo>
                      <a:cubicBezTo>
                        <a:pt x="2917" y="144"/>
                        <a:pt x="2766" y="55"/>
                        <a:pt x="2578" y="19"/>
                      </a:cubicBezTo>
                      <a:cubicBezTo>
                        <a:pt x="2519" y="7"/>
                        <a:pt x="2458"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7"/>
                <p:cNvSpPr/>
                <p:nvPr/>
              </p:nvSpPr>
              <p:spPr>
                <a:xfrm>
                  <a:off x="492927" y="1066801"/>
                  <a:ext cx="267849" cy="198254"/>
                </a:xfrm>
                <a:custGeom>
                  <a:avLst/>
                  <a:gdLst/>
                  <a:ahLst/>
                  <a:cxnLst/>
                  <a:rect l="l" t="t" r="r" b="b"/>
                  <a:pathLst>
                    <a:path w="3383" h="2504" extrusionOk="0">
                      <a:moveTo>
                        <a:pt x="3025" y="0"/>
                      </a:moveTo>
                      <a:lnTo>
                        <a:pt x="3025" y="0"/>
                      </a:lnTo>
                      <a:cubicBezTo>
                        <a:pt x="3204" y="321"/>
                        <a:pt x="3239" y="714"/>
                        <a:pt x="3141" y="1062"/>
                      </a:cubicBezTo>
                      <a:cubicBezTo>
                        <a:pt x="3025" y="1437"/>
                        <a:pt x="2740" y="1758"/>
                        <a:pt x="2383" y="1909"/>
                      </a:cubicBezTo>
                      <a:cubicBezTo>
                        <a:pt x="2294" y="1954"/>
                        <a:pt x="2196" y="1981"/>
                        <a:pt x="2097" y="1981"/>
                      </a:cubicBezTo>
                      <a:cubicBezTo>
                        <a:pt x="1999" y="1981"/>
                        <a:pt x="1901" y="1945"/>
                        <a:pt x="1839" y="1874"/>
                      </a:cubicBezTo>
                      <a:cubicBezTo>
                        <a:pt x="1714" y="1972"/>
                        <a:pt x="1598" y="2088"/>
                        <a:pt x="1446" y="2150"/>
                      </a:cubicBezTo>
                      <a:cubicBezTo>
                        <a:pt x="1373" y="2176"/>
                        <a:pt x="1293" y="2192"/>
                        <a:pt x="1216" y="2192"/>
                      </a:cubicBezTo>
                      <a:cubicBezTo>
                        <a:pt x="1132" y="2192"/>
                        <a:pt x="1051" y="2174"/>
                        <a:pt x="982" y="2132"/>
                      </a:cubicBezTo>
                      <a:cubicBezTo>
                        <a:pt x="875" y="2070"/>
                        <a:pt x="804" y="1954"/>
                        <a:pt x="786" y="1838"/>
                      </a:cubicBezTo>
                      <a:cubicBezTo>
                        <a:pt x="759" y="1713"/>
                        <a:pt x="777" y="1588"/>
                        <a:pt x="831" y="1481"/>
                      </a:cubicBezTo>
                      <a:cubicBezTo>
                        <a:pt x="599" y="1481"/>
                        <a:pt x="358" y="1419"/>
                        <a:pt x="179" y="1258"/>
                      </a:cubicBezTo>
                      <a:cubicBezTo>
                        <a:pt x="108" y="1187"/>
                        <a:pt x="46" y="1115"/>
                        <a:pt x="1" y="1026"/>
                      </a:cubicBezTo>
                      <a:lnTo>
                        <a:pt x="1" y="1026"/>
                      </a:lnTo>
                      <a:cubicBezTo>
                        <a:pt x="1" y="1098"/>
                        <a:pt x="10" y="1178"/>
                        <a:pt x="46" y="1249"/>
                      </a:cubicBezTo>
                      <a:cubicBezTo>
                        <a:pt x="135" y="1454"/>
                        <a:pt x="349" y="1588"/>
                        <a:pt x="572" y="1588"/>
                      </a:cubicBezTo>
                      <a:cubicBezTo>
                        <a:pt x="465" y="1749"/>
                        <a:pt x="483" y="1972"/>
                        <a:pt x="581" y="2132"/>
                      </a:cubicBezTo>
                      <a:cubicBezTo>
                        <a:pt x="679" y="2302"/>
                        <a:pt x="866" y="2400"/>
                        <a:pt x="1054" y="2436"/>
                      </a:cubicBezTo>
                      <a:cubicBezTo>
                        <a:pt x="1090" y="2441"/>
                        <a:pt x="1127" y="2443"/>
                        <a:pt x="1165" y="2443"/>
                      </a:cubicBezTo>
                      <a:cubicBezTo>
                        <a:pt x="1319" y="2443"/>
                        <a:pt x="1479" y="2400"/>
                        <a:pt x="1616" y="2329"/>
                      </a:cubicBezTo>
                      <a:cubicBezTo>
                        <a:pt x="1706" y="2451"/>
                        <a:pt x="1855" y="2503"/>
                        <a:pt x="2009" y="2503"/>
                      </a:cubicBezTo>
                      <a:cubicBezTo>
                        <a:pt x="2069" y="2503"/>
                        <a:pt x="2129" y="2495"/>
                        <a:pt x="2187" y="2480"/>
                      </a:cubicBezTo>
                      <a:cubicBezTo>
                        <a:pt x="2383" y="2418"/>
                        <a:pt x="2552" y="2275"/>
                        <a:pt x="2695" y="2123"/>
                      </a:cubicBezTo>
                      <a:cubicBezTo>
                        <a:pt x="2963" y="1847"/>
                        <a:pt x="3186" y="1517"/>
                        <a:pt x="3275" y="1142"/>
                      </a:cubicBezTo>
                      <a:cubicBezTo>
                        <a:pt x="3382" y="750"/>
                        <a:pt x="3302" y="286"/>
                        <a:pt x="3025" y="0"/>
                      </a:cubicBezTo>
                      <a:close/>
                    </a:path>
                  </a:pathLst>
                </a:custGeom>
                <a:solidFill>
                  <a:srgbClr val="2B3636">
                    <a:alpha val="31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7"/>
                <p:cNvSpPr/>
                <p:nvPr/>
              </p:nvSpPr>
              <p:spPr>
                <a:xfrm>
                  <a:off x="600998" y="1152069"/>
                  <a:ext cx="81629" cy="39350"/>
                </a:xfrm>
                <a:custGeom>
                  <a:avLst/>
                  <a:gdLst/>
                  <a:ahLst/>
                  <a:cxnLst/>
                  <a:rect l="l" t="t" r="r" b="b"/>
                  <a:pathLst>
                    <a:path w="1031" h="497" extrusionOk="0">
                      <a:moveTo>
                        <a:pt x="152" y="1"/>
                      </a:moveTo>
                      <a:cubicBezTo>
                        <a:pt x="143" y="1"/>
                        <a:pt x="134" y="4"/>
                        <a:pt x="126" y="12"/>
                      </a:cubicBezTo>
                      <a:cubicBezTo>
                        <a:pt x="54" y="110"/>
                        <a:pt x="1" y="261"/>
                        <a:pt x="108" y="368"/>
                      </a:cubicBezTo>
                      <a:cubicBezTo>
                        <a:pt x="140" y="401"/>
                        <a:pt x="179" y="414"/>
                        <a:pt x="220" y="414"/>
                      </a:cubicBezTo>
                      <a:cubicBezTo>
                        <a:pt x="285" y="414"/>
                        <a:pt x="353" y="381"/>
                        <a:pt x="406" y="341"/>
                      </a:cubicBezTo>
                      <a:lnTo>
                        <a:pt x="406" y="341"/>
                      </a:lnTo>
                      <a:cubicBezTo>
                        <a:pt x="414" y="396"/>
                        <a:pt x="435" y="449"/>
                        <a:pt x="483" y="476"/>
                      </a:cubicBezTo>
                      <a:cubicBezTo>
                        <a:pt x="505" y="491"/>
                        <a:pt x="534" y="496"/>
                        <a:pt x="565" y="496"/>
                      </a:cubicBezTo>
                      <a:cubicBezTo>
                        <a:pt x="607" y="496"/>
                        <a:pt x="652" y="486"/>
                        <a:pt x="688" y="476"/>
                      </a:cubicBezTo>
                      <a:cubicBezTo>
                        <a:pt x="822" y="440"/>
                        <a:pt x="947" y="351"/>
                        <a:pt x="1018" y="226"/>
                      </a:cubicBezTo>
                      <a:cubicBezTo>
                        <a:pt x="1030" y="207"/>
                        <a:pt x="1012" y="188"/>
                        <a:pt x="994" y="188"/>
                      </a:cubicBezTo>
                      <a:cubicBezTo>
                        <a:pt x="986" y="188"/>
                        <a:pt x="978" y="191"/>
                        <a:pt x="973" y="199"/>
                      </a:cubicBezTo>
                      <a:cubicBezTo>
                        <a:pt x="911" y="297"/>
                        <a:pt x="822" y="368"/>
                        <a:pt x="715" y="413"/>
                      </a:cubicBezTo>
                      <a:cubicBezTo>
                        <a:pt x="671" y="428"/>
                        <a:pt x="627" y="442"/>
                        <a:pt x="583" y="442"/>
                      </a:cubicBezTo>
                      <a:cubicBezTo>
                        <a:pt x="574" y="442"/>
                        <a:pt x="564" y="441"/>
                        <a:pt x="554" y="440"/>
                      </a:cubicBezTo>
                      <a:cubicBezTo>
                        <a:pt x="474" y="431"/>
                        <a:pt x="465" y="351"/>
                        <a:pt x="456" y="288"/>
                      </a:cubicBezTo>
                      <a:cubicBezTo>
                        <a:pt x="456" y="271"/>
                        <a:pt x="445" y="261"/>
                        <a:pt x="432" y="261"/>
                      </a:cubicBezTo>
                      <a:cubicBezTo>
                        <a:pt x="425" y="261"/>
                        <a:pt x="418" y="264"/>
                        <a:pt x="411" y="270"/>
                      </a:cubicBezTo>
                      <a:cubicBezTo>
                        <a:pt x="369" y="307"/>
                        <a:pt x="290" y="355"/>
                        <a:pt x="221" y="355"/>
                      </a:cubicBezTo>
                      <a:cubicBezTo>
                        <a:pt x="188" y="355"/>
                        <a:pt x="158" y="344"/>
                        <a:pt x="135" y="315"/>
                      </a:cubicBezTo>
                      <a:cubicBezTo>
                        <a:pt x="63" y="235"/>
                        <a:pt x="126" y="119"/>
                        <a:pt x="179" y="38"/>
                      </a:cubicBezTo>
                      <a:cubicBezTo>
                        <a:pt x="192" y="19"/>
                        <a:pt x="173"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7"/>
                <p:cNvSpPr/>
                <p:nvPr/>
              </p:nvSpPr>
              <p:spPr>
                <a:xfrm>
                  <a:off x="624353" y="1154365"/>
                  <a:ext cx="35075" cy="21931"/>
                </a:xfrm>
                <a:custGeom>
                  <a:avLst/>
                  <a:gdLst/>
                  <a:ahLst/>
                  <a:cxnLst/>
                  <a:rect l="l" t="t" r="r" b="b"/>
                  <a:pathLst>
                    <a:path w="443" h="277" extrusionOk="0">
                      <a:moveTo>
                        <a:pt x="36" y="0"/>
                      </a:moveTo>
                      <a:cubicBezTo>
                        <a:pt x="18" y="0"/>
                        <a:pt x="9" y="9"/>
                        <a:pt x="9" y="27"/>
                      </a:cubicBezTo>
                      <a:cubicBezTo>
                        <a:pt x="0" y="81"/>
                        <a:pt x="9" y="143"/>
                        <a:pt x="36" y="197"/>
                      </a:cubicBezTo>
                      <a:cubicBezTo>
                        <a:pt x="63" y="250"/>
                        <a:pt x="125" y="277"/>
                        <a:pt x="179" y="277"/>
                      </a:cubicBezTo>
                      <a:cubicBezTo>
                        <a:pt x="313" y="277"/>
                        <a:pt x="402" y="161"/>
                        <a:pt x="437" y="45"/>
                      </a:cubicBezTo>
                      <a:cubicBezTo>
                        <a:pt x="443" y="23"/>
                        <a:pt x="425" y="12"/>
                        <a:pt x="409" y="12"/>
                      </a:cubicBezTo>
                      <a:cubicBezTo>
                        <a:pt x="398" y="12"/>
                        <a:pt x="387" y="17"/>
                        <a:pt x="384" y="27"/>
                      </a:cubicBezTo>
                      <a:cubicBezTo>
                        <a:pt x="357" y="116"/>
                        <a:pt x="295" y="223"/>
                        <a:pt x="188" y="223"/>
                      </a:cubicBezTo>
                      <a:cubicBezTo>
                        <a:pt x="143" y="223"/>
                        <a:pt x="98" y="206"/>
                        <a:pt x="81" y="161"/>
                      </a:cubicBezTo>
                      <a:cubicBezTo>
                        <a:pt x="63" y="125"/>
                        <a:pt x="63" y="72"/>
                        <a:pt x="72" y="27"/>
                      </a:cubicBezTo>
                      <a:cubicBezTo>
                        <a:pt x="72" y="9"/>
                        <a:pt x="54"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7"/>
                <p:cNvSpPr/>
                <p:nvPr/>
              </p:nvSpPr>
              <p:spPr>
                <a:xfrm>
                  <a:off x="408213" y="1174158"/>
                  <a:ext cx="394212" cy="228182"/>
                </a:xfrm>
                <a:custGeom>
                  <a:avLst/>
                  <a:gdLst/>
                  <a:ahLst/>
                  <a:cxnLst/>
                  <a:rect l="l" t="t" r="r" b="b"/>
                  <a:pathLst>
                    <a:path w="4979" h="2882" extrusionOk="0">
                      <a:moveTo>
                        <a:pt x="4969" y="0"/>
                      </a:moveTo>
                      <a:cubicBezTo>
                        <a:pt x="4764" y="205"/>
                        <a:pt x="4559" y="402"/>
                        <a:pt x="4354" y="598"/>
                      </a:cubicBezTo>
                      <a:cubicBezTo>
                        <a:pt x="4265" y="500"/>
                        <a:pt x="4175" y="393"/>
                        <a:pt x="4086" y="295"/>
                      </a:cubicBezTo>
                      <a:cubicBezTo>
                        <a:pt x="4042" y="348"/>
                        <a:pt x="3988" y="402"/>
                        <a:pt x="3935" y="455"/>
                      </a:cubicBezTo>
                      <a:cubicBezTo>
                        <a:pt x="3738" y="660"/>
                        <a:pt x="3515" y="866"/>
                        <a:pt x="3301" y="1035"/>
                      </a:cubicBezTo>
                      <a:cubicBezTo>
                        <a:pt x="3167" y="821"/>
                        <a:pt x="3034" y="616"/>
                        <a:pt x="2900" y="402"/>
                      </a:cubicBezTo>
                      <a:cubicBezTo>
                        <a:pt x="2811" y="464"/>
                        <a:pt x="2712" y="527"/>
                        <a:pt x="2614" y="589"/>
                      </a:cubicBezTo>
                      <a:cubicBezTo>
                        <a:pt x="2472" y="446"/>
                        <a:pt x="2338" y="312"/>
                        <a:pt x="2195" y="170"/>
                      </a:cubicBezTo>
                      <a:cubicBezTo>
                        <a:pt x="2026" y="366"/>
                        <a:pt x="1856" y="562"/>
                        <a:pt x="1678" y="750"/>
                      </a:cubicBezTo>
                      <a:cubicBezTo>
                        <a:pt x="1588" y="678"/>
                        <a:pt x="1499" y="616"/>
                        <a:pt x="1410" y="544"/>
                      </a:cubicBezTo>
                      <a:cubicBezTo>
                        <a:pt x="1276" y="651"/>
                        <a:pt x="1124" y="741"/>
                        <a:pt x="982" y="848"/>
                      </a:cubicBezTo>
                      <a:cubicBezTo>
                        <a:pt x="643" y="651"/>
                        <a:pt x="322" y="437"/>
                        <a:pt x="9" y="214"/>
                      </a:cubicBezTo>
                      <a:cubicBezTo>
                        <a:pt x="0" y="241"/>
                        <a:pt x="0" y="277"/>
                        <a:pt x="0" y="304"/>
                      </a:cubicBezTo>
                      <a:cubicBezTo>
                        <a:pt x="0" y="937"/>
                        <a:pt x="188" y="1481"/>
                        <a:pt x="491" y="1900"/>
                      </a:cubicBezTo>
                      <a:cubicBezTo>
                        <a:pt x="946" y="2525"/>
                        <a:pt x="1678" y="2882"/>
                        <a:pt x="2489" y="2882"/>
                      </a:cubicBezTo>
                      <a:cubicBezTo>
                        <a:pt x="3863" y="2882"/>
                        <a:pt x="4978" y="1874"/>
                        <a:pt x="4978" y="304"/>
                      </a:cubicBezTo>
                      <a:cubicBezTo>
                        <a:pt x="4978" y="205"/>
                        <a:pt x="4978" y="107"/>
                        <a:pt x="4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7"/>
                <p:cNvSpPr/>
                <p:nvPr/>
              </p:nvSpPr>
              <p:spPr>
                <a:xfrm>
                  <a:off x="447086" y="1174158"/>
                  <a:ext cx="355337" cy="228182"/>
                </a:xfrm>
                <a:custGeom>
                  <a:avLst/>
                  <a:gdLst/>
                  <a:ahLst/>
                  <a:cxnLst/>
                  <a:rect l="l" t="t" r="r" b="b"/>
                  <a:pathLst>
                    <a:path w="4488" h="2882" extrusionOk="0">
                      <a:moveTo>
                        <a:pt x="4478" y="0"/>
                      </a:moveTo>
                      <a:cubicBezTo>
                        <a:pt x="4273" y="205"/>
                        <a:pt x="4068" y="402"/>
                        <a:pt x="3863" y="598"/>
                      </a:cubicBezTo>
                      <a:cubicBezTo>
                        <a:pt x="3774" y="500"/>
                        <a:pt x="3684" y="393"/>
                        <a:pt x="3595" y="295"/>
                      </a:cubicBezTo>
                      <a:cubicBezTo>
                        <a:pt x="3551" y="348"/>
                        <a:pt x="3497" y="402"/>
                        <a:pt x="3444" y="455"/>
                      </a:cubicBezTo>
                      <a:cubicBezTo>
                        <a:pt x="3337" y="866"/>
                        <a:pt x="3122" y="1249"/>
                        <a:pt x="2819" y="1552"/>
                      </a:cubicBezTo>
                      <a:cubicBezTo>
                        <a:pt x="2427" y="1945"/>
                        <a:pt x="1882" y="2204"/>
                        <a:pt x="1320" y="2239"/>
                      </a:cubicBezTo>
                      <a:cubicBezTo>
                        <a:pt x="1278" y="2242"/>
                        <a:pt x="1235" y="2243"/>
                        <a:pt x="1192" y="2243"/>
                      </a:cubicBezTo>
                      <a:cubicBezTo>
                        <a:pt x="777" y="2243"/>
                        <a:pt x="356" y="2127"/>
                        <a:pt x="0" y="1900"/>
                      </a:cubicBezTo>
                      <a:lnTo>
                        <a:pt x="0" y="1900"/>
                      </a:lnTo>
                      <a:cubicBezTo>
                        <a:pt x="455" y="2525"/>
                        <a:pt x="1187" y="2882"/>
                        <a:pt x="1998" y="2882"/>
                      </a:cubicBezTo>
                      <a:cubicBezTo>
                        <a:pt x="3372" y="2882"/>
                        <a:pt x="4487" y="1874"/>
                        <a:pt x="4487" y="304"/>
                      </a:cubicBezTo>
                      <a:cubicBezTo>
                        <a:pt x="4487" y="205"/>
                        <a:pt x="4487" y="107"/>
                        <a:pt x="4478" y="0"/>
                      </a:cubicBezTo>
                      <a:close/>
                    </a:path>
                  </a:pathLst>
                </a:custGeom>
                <a:solidFill>
                  <a:srgbClr val="F6DEBD">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7"/>
                <p:cNvSpPr/>
                <p:nvPr/>
              </p:nvSpPr>
              <p:spPr>
                <a:xfrm>
                  <a:off x="665998" y="896106"/>
                  <a:ext cx="51622" cy="39667"/>
                </a:xfrm>
                <a:custGeom>
                  <a:avLst/>
                  <a:gdLst/>
                  <a:ahLst/>
                  <a:cxnLst/>
                  <a:rect l="l" t="t" r="r" b="b"/>
                  <a:pathLst>
                    <a:path w="652" h="501" extrusionOk="0">
                      <a:moveTo>
                        <a:pt x="458" y="0"/>
                      </a:moveTo>
                      <a:cubicBezTo>
                        <a:pt x="299" y="0"/>
                        <a:pt x="140" y="120"/>
                        <a:pt x="45" y="247"/>
                      </a:cubicBezTo>
                      <a:cubicBezTo>
                        <a:pt x="27" y="274"/>
                        <a:pt x="18" y="301"/>
                        <a:pt x="10" y="336"/>
                      </a:cubicBezTo>
                      <a:cubicBezTo>
                        <a:pt x="1" y="363"/>
                        <a:pt x="1" y="399"/>
                        <a:pt x="18" y="426"/>
                      </a:cubicBezTo>
                      <a:cubicBezTo>
                        <a:pt x="36" y="461"/>
                        <a:pt x="81" y="479"/>
                        <a:pt x="126" y="488"/>
                      </a:cubicBezTo>
                      <a:cubicBezTo>
                        <a:pt x="158" y="496"/>
                        <a:pt x="192" y="500"/>
                        <a:pt x="226" y="500"/>
                      </a:cubicBezTo>
                      <a:cubicBezTo>
                        <a:pt x="376" y="500"/>
                        <a:pt x="527" y="423"/>
                        <a:pt x="607" y="292"/>
                      </a:cubicBezTo>
                      <a:cubicBezTo>
                        <a:pt x="625" y="256"/>
                        <a:pt x="643" y="220"/>
                        <a:pt x="652" y="185"/>
                      </a:cubicBezTo>
                      <a:cubicBezTo>
                        <a:pt x="652" y="149"/>
                        <a:pt x="652" y="104"/>
                        <a:pt x="625" y="69"/>
                      </a:cubicBezTo>
                      <a:cubicBezTo>
                        <a:pt x="598" y="33"/>
                        <a:pt x="563" y="15"/>
                        <a:pt x="518" y="6"/>
                      </a:cubicBezTo>
                      <a:cubicBezTo>
                        <a:pt x="498" y="2"/>
                        <a:pt x="478" y="0"/>
                        <a:pt x="458"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7"/>
                <p:cNvSpPr/>
                <p:nvPr/>
              </p:nvSpPr>
              <p:spPr>
                <a:xfrm>
                  <a:off x="663861" y="940997"/>
                  <a:ext cx="21298" cy="14251"/>
                </a:xfrm>
                <a:custGeom>
                  <a:avLst/>
                  <a:gdLst/>
                  <a:ahLst/>
                  <a:cxnLst/>
                  <a:rect l="l" t="t" r="r" b="b"/>
                  <a:pathLst>
                    <a:path w="269" h="180" extrusionOk="0">
                      <a:moveTo>
                        <a:pt x="79" y="0"/>
                      </a:moveTo>
                      <a:cubicBezTo>
                        <a:pt x="45" y="0"/>
                        <a:pt x="15" y="8"/>
                        <a:pt x="10" y="37"/>
                      </a:cubicBezTo>
                      <a:cubicBezTo>
                        <a:pt x="1" y="64"/>
                        <a:pt x="10" y="91"/>
                        <a:pt x="28" y="108"/>
                      </a:cubicBezTo>
                      <a:cubicBezTo>
                        <a:pt x="45" y="135"/>
                        <a:pt x="72" y="144"/>
                        <a:pt x="90" y="153"/>
                      </a:cubicBezTo>
                      <a:cubicBezTo>
                        <a:pt x="117" y="171"/>
                        <a:pt x="144" y="180"/>
                        <a:pt x="170" y="180"/>
                      </a:cubicBezTo>
                      <a:cubicBezTo>
                        <a:pt x="206" y="180"/>
                        <a:pt x="233" y="171"/>
                        <a:pt x="251" y="144"/>
                      </a:cubicBezTo>
                      <a:cubicBezTo>
                        <a:pt x="268" y="117"/>
                        <a:pt x="260" y="82"/>
                        <a:pt x="242" y="55"/>
                      </a:cubicBezTo>
                      <a:cubicBezTo>
                        <a:pt x="224" y="28"/>
                        <a:pt x="188" y="10"/>
                        <a:pt x="161" y="10"/>
                      </a:cubicBezTo>
                      <a:cubicBezTo>
                        <a:pt x="141" y="6"/>
                        <a:pt x="109" y="0"/>
                        <a:pt x="79"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7"/>
                <p:cNvSpPr/>
                <p:nvPr/>
              </p:nvSpPr>
              <p:spPr>
                <a:xfrm>
                  <a:off x="654756" y="932763"/>
                  <a:ext cx="12035" cy="7442"/>
                </a:xfrm>
                <a:custGeom>
                  <a:avLst/>
                  <a:gdLst/>
                  <a:ahLst/>
                  <a:cxnLst/>
                  <a:rect l="l" t="t" r="r" b="b"/>
                  <a:pathLst>
                    <a:path w="152" h="94" extrusionOk="0">
                      <a:moveTo>
                        <a:pt x="85" y="0"/>
                      </a:moveTo>
                      <a:cubicBezTo>
                        <a:pt x="73" y="0"/>
                        <a:pt x="62" y="3"/>
                        <a:pt x="53" y="7"/>
                      </a:cubicBezTo>
                      <a:cubicBezTo>
                        <a:pt x="0" y="37"/>
                        <a:pt x="57" y="93"/>
                        <a:pt x="102" y="93"/>
                      </a:cubicBezTo>
                      <a:cubicBezTo>
                        <a:pt x="110" y="93"/>
                        <a:pt x="118" y="92"/>
                        <a:pt x="125" y="87"/>
                      </a:cubicBezTo>
                      <a:cubicBezTo>
                        <a:pt x="152" y="70"/>
                        <a:pt x="143" y="25"/>
                        <a:pt x="116" y="7"/>
                      </a:cubicBezTo>
                      <a:cubicBezTo>
                        <a:pt x="107" y="3"/>
                        <a:pt x="96" y="0"/>
                        <a:pt x="85" y="0"/>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500"/>
                                        <p:tgtEl>
                                          <p:spTgt spid="5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xEl>
                                              <p:pRg st="1" end="1"/>
                                            </p:txEl>
                                          </p:spTgt>
                                        </p:tgtEl>
                                        <p:attrNameLst>
                                          <p:attrName>style.visibility</p:attrName>
                                        </p:attrNameLst>
                                      </p:cBhvr>
                                      <p:to>
                                        <p:strVal val="visible"/>
                                      </p:to>
                                    </p:set>
                                    <p:animEffect transition="in" filter="fade">
                                      <p:cBhvr>
                                        <p:cTn id="10" dur="500"/>
                                        <p:tgtEl>
                                          <p:spTgt spid="5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xEl>
                                              <p:pRg st="2" end="2"/>
                                            </p:txEl>
                                          </p:spTgt>
                                        </p:tgtEl>
                                        <p:attrNameLst>
                                          <p:attrName>style.visibility</p:attrName>
                                        </p:attrNameLst>
                                      </p:cBhvr>
                                      <p:to>
                                        <p:strVal val="visible"/>
                                      </p:to>
                                    </p:set>
                                    <p:animEffect transition="in" filter="fade">
                                      <p:cBhvr>
                                        <p:cTn id="13"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7" name="TextBox 23"/>
          <p:cNvSpPr txBox="1"/>
          <p:nvPr/>
        </p:nvSpPr>
        <p:spPr>
          <a:xfrm>
            <a:off x="2456327" y="-27432"/>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ĐỌC SÁCH BÁO </a:t>
            </a:r>
          </a:p>
        </p:txBody>
      </p:sp>
      <p:sp>
        <p:nvSpPr>
          <p:cNvPr id="4" name="Rectangle 3"/>
          <p:cNvSpPr/>
          <p:nvPr/>
        </p:nvSpPr>
        <p:spPr>
          <a:xfrm>
            <a:off x="0" y="805184"/>
            <a:ext cx="9144000" cy="958660"/>
          </a:xfrm>
          <a:prstGeom prst="rect">
            <a:avLst/>
          </a:prstGeom>
          <a:solidFill>
            <a:schemeClr val="bg2"/>
          </a:solidFill>
        </p:spPr>
        <p:txBody>
          <a:bodyPr wrap="square">
            <a:spAutoFit/>
          </a:bodyPr>
          <a:lstStyle/>
          <a:p>
            <a:pPr algn="ctr">
              <a:lnSpc>
                <a:spcPct val="150000"/>
              </a:lnSpc>
            </a:pPr>
            <a:r>
              <a:rPr lang="vi-VN" sz="2000" b="1">
                <a:solidFill>
                  <a:schemeClr val="accent5">
                    <a:lumMod val="10000"/>
                  </a:schemeClr>
                </a:solidFill>
                <a:latin typeface="Arial" panose="020B0604020202020204" pitchFamily="34" charset="0"/>
                <a:cs typeface="Arial" panose="020B0604020202020204" pitchFamily="34" charset="0"/>
              </a:rPr>
              <a:t>Đọc bài thơ về tình yêu thương </a:t>
            </a:r>
            <a:endParaRPr lang="en-US" sz="2000" b="1">
              <a:solidFill>
                <a:schemeClr val="accent5">
                  <a:lumMod val="10000"/>
                </a:schemeClr>
              </a:solidFill>
              <a:latin typeface="Arial" panose="020B0604020202020204" pitchFamily="34" charset="0"/>
              <a:cs typeface="Arial" panose="020B0604020202020204" pitchFamily="34" charset="0"/>
            </a:endParaRPr>
          </a:p>
          <a:p>
            <a:pPr algn="ctr">
              <a:lnSpc>
                <a:spcPct val="150000"/>
              </a:lnSpc>
            </a:pPr>
            <a:r>
              <a:rPr lang="vi-VN" sz="2000" b="1">
                <a:solidFill>
                  <a:schemeClr val="accent5">
                    <a:lumMod val="10000"/>
                  </a:schemeClr>
                </a:solidFill>
                <a:latin typeface="Arial" panose="020B0604020202020204" pitchFamily="34" charset="0"/>
                <a:cs typeface="Arial" panose="020B0604020202020204" pitchFamily="34" charset="0"/>
              </a:rPr>
              <a:t>giữa con người với con người hoặc giữa con người với loài vật.</a:t>
            </a:r>
            <a:endParaRPr lang="en-US" sz="2000" b="1">
              <a:solidFill>
                <a:schemeClr val="accent5">
                  <a:lumMod val="10000"/>
                </a:schemeClr>
              </a:solidFill>
              <a:latin typeface="Arial" panose="020B0604020202020204" pitchFamily="34" charset="0"/>
              <a:cs typeface="Arial" panose="020B0604020202020204" pitchFamily="34" charset="0"/>
            </a:endParaRPr>
          </a:p>
        </p:txBody>
      </p:sp>
      <p:sp>
        <p:nvSpPr>
          <p:cNvPr id="5" name="Rectangle 4"/>
          <p:cNvSpPr/>
          <p:nvPr/>
        </p:nvSpPr>
        <p:spPr>
          <a:xfrm>
            <a:off x="922421" y="2188959"/>
            <a:ext cx="4531895" cy="2400657"/>
          </a:xfrm>
          <a:prstGeom prst="rect">
            <a:avLst/>
          </a:prstGeom>
        </p:spPr>
        <p:txBody>
          <a:bodyPr wrap="square">
            <a:spAutoFit/>
          </a:bodyPr>
          <a:lstStyle/>
          <a:p>
            <a:pPr algn="just">
              <a:lnSpc>
                <a:spcPct val="150000"/>
              </a:lnSpc>
            </a:pPr>
            <a:r>
              <a:rPr lang="vi-VN" sz="2000">
                <a:solidFill>
                  <a:schemeClr val="accent5">
                    <a:lumMod val="10000"/>
                  </a:schemeClr>
                </a:solidFill>
                <a:latin typeface="Arial" panose="020B0604020202020204" pitchFamily="34" charset="0"/>
                <a:cs typeface="Arial" panose="020B0604020202020204" pitchFamily="34" charset="0"/>
              </a:rPr>
              <a:t>Đọc </a:t>
            </a:r>
            <a:r>
              <a:rPr lang="vi-VN" sz="2000" b="1">
                <a:solidFill>
                  <a:schemeClr val="accent5">
                    <a:lumMod val="10000"/>
                  </a:schemeClr>
                </a:solidFill>
                <a:latin typeface="Arial" panose="020B0604020202020204" pitchFamily="34" charset="0"/>
                <a:cs typeface="Arial" panose="020B0604020202020204" pitchFamily="34" charset="0"/>
              </a:rPr>
              <a:t>TẬP THƠ LỚP HỌC THUNG MÂY </a:t>
            </a:r>
            <a:r>
              <a:rPr lang="vi-VN" sz="2000">
                <a:solidFill>
                  <a:schemeClr val="accent5">
                    <a:lumMod val="10000"/>
                  </a:schemeClr>
                </a:solidFill>
                <a:latin typeface="Arial" panose="020B0604020202020204" pitchFamily="34" charset="0"/>
                <a:cs typeface="Arial" panose="020B0604020202020204" pitchFamily="34" charset="0"/>
              </a:rPr>
              <a:t>của Bảo Ngọc, các bạn nhỏ đều yêu thích bài Hạt vàng góc ruộng, yêu người mẹ nhân hậu, luôn dành tình yêu thương cho mọi người, mọi vật.</a:t>
            </a:r>
            <a:endParaRPr lang="en-US" sz="2000">
              <a:solidFill>
                <a:schemeClr val="accent5">
                  <a:lumMod val="1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232" y="1924250"/>
            <a:ext cx="2073496" cy="29300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7" name="TextBox 23"/>
          <p:cNvSpPr txBox="1"/>
          <p:nvPr/>
        </p:nvSpPr>
        <p:spPr>
          <a:xfrm>
            <a:off x="2456327" y="-27432"/>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ĐỌC SÁCH BÁO </a:t>
            </a:r>
          </a:p>
        </p:txBody>
      </p:sp>
      <p:sp>
        <p:nvSpPr>
          <p:cNvPr id="4" name="Rectangle 3"/>
          <p:cNvSpPr/>
          <p:nvPr/>
        </p:nvSpPr>
        <p:spPr>
          <a:xfrm>
            <a:off x="0" y="805184"/>
            <a:ext cx="9144000" cy="958660"/>
          </a:xfrm>
          <a:prstGeom prst="rect">
            <a:avLst/>
          </a:prstGeom>
          <a:solidFill>
            <a:schemeClr val="bg2"/>
          </a:solidFill>
        </p:spPr>
        <p:txBody>
          <a:bodyPr wrap="square">
            <a:spAutoFit/>
          </a:bodyPr>
          <a:lstStyle/>
          <a:p>
            <a:pPr algn="ctr">
              <a:lnSpc>
                <a:spcPct val="150000"/>
              </a:lnSpc>
            </a:pPr>
            <a:r>
              <a:rPr lang="vi-VN" sz="2000" b="1">
                <a:solidFill>
                  <a:schemeClr val="accent5">
                    <a:lumMod val="10000"/>
                  </a:schemeClr>
                </a:solidFill>
                <a:latin typeface="Arial" panose="020B0604020202020204" pitchFamily="34" charset="0"/>
                <a:cs typeface="Arial" panose="020B0604020202020204" pitchFamily="34" charset="0"/>
              </a:rPr>
              <a:t>Đọc bài thơ về tình yêu thương </a:t>
            </a:r>
            <a:endParaRPr lang="en-US" sz="2000" b="1">
              <a:solidFill>
                <a:schemeClr val="accent5">
                  <a:lumMod val="10000"/>
                </a:schemeClr>
              </a:solidFill>
              <a:latin typeface="Arial" panose="020B0604020202020204" pitchFamily="34" charset="0"/>
              <a:cs typeface="Arial" panose="020B0604020202020204" pitchFamily="34" charset="0"/>
            </a:endParaRPr>
          </a:p>
          <a:p>
            <a:pPr algn="ctr">
              <a:lnSpc>
                <a:spcPct val="150000"/>
              </a:lnSpc>
            </a:pPr>
            <a:r>
              <a:rPr lang="vi-VN" sz="2000" b="1">
                <a:solidFill>
                  <a:schemeClr val="accent5">
                    <a:lumMod val="10000"/>
                  </a:schemeClr>
                </a:solidFill>
                <a:latin typeface="Arial" panose="020B0604020202020204" pitchFamily="34" charset="0"/>
                <a:cs typeface="Arial" panose="020B0604020202020204" pitchFamily="34" charset="0"/>
              </a:rPr>
              <a:t>giữa con người với con người hoặc giữa con người với loài vật.</a:t>
            </a:r>
            <a:endParaRPr lang="en-US" sz="2000" b="1">
              <a:solidFill>
                <a:schemeClr val="accent5">
                  <a:lumMod val="10000"/>
                </a:schemeClr>
              </a:solidFill>
              <a:latin typeface="Arial" panose="020B0604020202020204" pitchFamily="34" charset="0"/>
              <a:cs typeface="Arial" panose="020B0604020202020204" pitchFamily="34" charset="0"/>
            </a:endParaRPr>
          </a:p>
        </p:txBody>
      </p:sp>
      <p:sp>
        <p:nvSpPr>
          <p:cNvPr id="5" name="Rectangle 4"/>
          <p:cNvSpPr/>
          <p:nvPr/>
        </p:nvSpPr>
        <p:spPr>
          <a:xfrm>
            <a:off x="3352800" y="2076667"/>
            <a:ext cx="5229727" cy="2400657"/>
          </a:xfrm>
          <a:prstGeom prst="rect">
            <a:avLst/>
          </a:prstGeom>
        </p:spPr>
        <p:txBody>
          <a:bodyPr wrap="square">
            <a:spAutoFit/>
          </a:bodyPr>
          <a:lstStyle/>
          <a:p>
            <a:pPr algn="just">
              <a:lnSpc>
                <a:spcPct val="150000"/>
              </a:lnSpc>
            </a:pPr>
            <a:r>
              <a:rPr lang="vi-VN" sz="2000" b="1">
                <a:solidFill>
                  <a:schemeClr val="accent5">
                    <a:lumMod val="10000"/>
                  </a:schemeClr>
                </a:solidFill>
                <a:latin typeface="Arial" panose="020B0604020202020204" pitchFamily="34" charset="0"/>
                <a:cs typeface="Arial" panose="020B0604020202020204" pitchFamily="34" charset="0"/>
              </a:rPr>
              <a:t>Góc sân và khoảng trời </a:t>
            </a:r>
            <a:r>
              <a:rPr lang="vi-VN" sz="2000">
                <a:solidFill>
                  <a:schemeClr val="accent5">
                    <a:lumMod val="10000"/>
                  </a:schemeClr>
                </a:solidFill>
                <a:latin typeface="Arial" panose="020B0604020202020204" pitchFamily="34" charset="0"/>
                <a:cs typeface="Arial" panose="020B0604020202020204" pitchFamily="34" charset="0"/>
              </a:rPr>
              <a:t>là tập thơ của Trần Đăng Khoa, được xuất bản lần đầu khi tác giả mới 10 tuổi. Tập thơ có nhiều bài thể hiện tình yêu thương giữa con người với con người</a:t>
            </a:r>
            <a:r>
              <a:rPr lang="en-US" sz="2000">
                <a:solidFill>
                  <a:schemeClr val="accent5">
                    <a:lumMod val="10000"/>
                  </a:schemeClr>
                </a:solidFill>
                <a:latin typeface="Arial" panose="020B0604020202020204" pitchFamily="34" charset="0"/>
                <a:cs typeface="Arial" panose="020B0604020202020204" pitchFamily="34" charset="0"/>
              </a:rPr>
              <a:t>,</a:t>
            </a:r>
            <a:r>
              <a:rPr lang="vi-VN" sz="2000">
                <a:solidFill>
                  <a:schemeClr val="accent5">
                    <a:lumMod val="10000"/>
                  </a:schemeClr>
                </a:solidFill>
                <a:latin typeface="Arial" panose="020B0604020202020204" pitchFamily="34" charset="0"/>
                <a:cs typeface="Arial" panose="020B0604020202020204" pitchFamily="34" charset="0"/>
              </a:rPr>
              <a:t>giữa con người với loài vật</a:t>
            </a:r>
            <a:r>
              <a:rPr lang="en-US" sz="2000">
                <a:solidFill>
                  <a:schemeClr val="accent5">
                    <a:lumMod val="10000"/>
                  </a:schemeClr>
                </a:solidFill>
                <a:latin typeface="Arial" panose="020B0604020202020204" pitchFamily="34" charset="0"/>
                <a:cs typeface="Arial" panose="020B0604020202020204" pitchFamily="34" charset="0"/>
              </a:rPr>
              <a:t>,…</a:t>
            </a:r>
            <a:endParaRPr lang="vi-VN" sz="2000">
              <a:solidFill>
                <a:schemeClr val="accent5">
                  <a:lumMod val="1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75" y="2076667"/>
            <a:ext cx="2544093" cy="2820763"/>
          </a:xfrm>
          <a:prstGeom prst="rect">
            <a:avLst/>
          </a:prstGeom>
        </p:spPr>
      </p:pic>
    </p:spTree>
    <p:extLst>
      <p:ext uri="{BB962C8B-B14F-4D97-AF65-F5344CB8AC3E}">
        <p14:creationId xmlns:p14="http://schemas.microsoft.com/office/powerpoint/2010/main" val="45145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7" name="TextBox 23"/>
          <p:cNvSpPr txBox="1"/>
          <p:nvPr/>
        </p:nvSpPr>
        <p:spPr>
          <a:xfrm>
            <a:off x="2456327" y="-27432"/>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ĐỌC SÁCH BÁO </a:t>
            </a:r>
          </a:p>
        </p:txBody>
      </p:sp>
      <p:sp>
        <p:nvSpPr>
          <p:cNvPr id="3" name="Rectangle 2"/>
          <p:cNvSpPr/>
          <p:nvPr/>
        </p:nvSpPr>
        <p:spPr>
          <a:xfrm>
            <a:off x="2274109" y="678408"/>
            <a:ext cx="4572000" cy="877676"/>
          </a:xfrm>
          <a:prstGeom prst="rect">
            <a:avLst/>
          </a:prstGeom>
        </p:spPr>
        <p:txBody>
          <a:bodyPr>
            <a:spAutoFit/>
          </a:bodyPr>
          <a:lstStyle/>
          <a:p>
            <a:pPr algn="ctr">
              <a:lnSpc>
                <a:spcPct val="150000"/>
              </a:lnSpc>
            </a:pPr>
            <a:r>
              <a:rPr lang="en-US" sz="2000" b="1">
                <a:latin typeface="+mn-lt"/>
              </a:rPr>
              <a:t>MẸ YÊU CON</a:t>
            </a:r>
          </a:p>
          <a:p>
            <a:pPr algn="r">
              <a:lnSpc>
                <a:spcPct val="150000"/>
              </a:lnSpc>
            </a:pPr>
            <a:r>
              <a:rPr lang="en-US" sz="1600">
                <a:latin typeface="+mn-lt"/>
              </a:rPr>
              <a:t>Tác giả: Nguyễn Thuyền</a:t>
            </a:r>
          </a:p>
        </p:txBody>
      </p:sp>
      <p:sp>
        <p:nvSpPr>
          <p:cNvPr id="6" name="Rectangle 5"/>
          <p:cNvSpPr/>
          <p:nvPr/>
        </p:nvSpPr>
        <p:spPr>
          <a:xfrm>
            <a:off x="632671" y="1572126"/>
            <a:ext cx="4162926" cy="4154984"/>
          </a:xfrm>
          <a:prstGeom prst="rect">
            <a:avLst/>
          </a:prstGeom>
        </p:spPr>
        <p:txBody>
          <a:bodyPr wrap="square">
            <a:spAutoFit/>
          </a:bodyPr>
          <a:lstStyle/>
          <a:p>
            <a:pPr algn="just">
              <a:lnSpc>
                <a:spcPct val="150000"/>
              </a:lnSpc>
            </a:pPr>
            <a:r>
              <a:rPr lang="vi-VN" sz="1600">
                <a:latin typeface="+mn-lt"/>
              </a:rPr>
              <a:t>Mẹ yêu con biết rằng con không hiểu</a:t>
            </a:r>
          </a:p>
          <a:p>
            <a:pPr algn="just">
              <a:lnSpc>
                <a:spcPct val="150000"/>
              </a:lnSpc>
            </a:pPr>
            <a:r>
              <a:rPr lang="vi-VN" sz="1600">
                <a:latin typeface="+mn-lt"/>
              </a:rPr>
              <a:t>Sợ con buồn túng thiếu bởi không cha</a:t>
            </a:r>
          </a:p>
          <a:p>
            <a:pPr algn="just">
              <a:lnSpc>
                <a:spcPct val="150000"/>
              </a:lnSpc>
            </a:pPr>
            <a:r>
              <a:rPr lang="vi-VN" sz="1600">
                <a:latin typeface="+mn-lt"/>
              </a:rPr>
              <a:t>Lại lo con sống cùng người xa lạ</a:t>
            </a:r>
          </a:p>
          <a:p>
            <a:pPr algn="just">
              <a:lnSpc>
                <a:spcPct val="150000"/>
              </a:lnSpc>
            </a:pPr>
            <a:r>
              <a:rPr lang="vi-VN" sz="1600">
                <a:latin typeface="+mn-lt"/>
              </a:rPr>
              <a:t>Chẳng được thương mà còn khổ đau nhiều</a:t>
            </a:r>
          </a:p>
          <a:p>
            <a:pPr algn="just">
              <a:lnSpc>
                <a:spcPct val="150000"/>
              </a:lnSpc>
            </a:pPr>
            <a:endParaRPr lang="vi-VN" sz="1600">
              <a:latin typeface="+mn-lt"/>
            </a:endParaRPr>
          </a:p>
          <a:p>
            <a:pPr algn="just">
              <a:lnSpc>
                <a:spcPct val="150000"/>
              </a:lnSpc>
            </a:pPr>
            <a:r>
              <a:rPr lang="vi-VN" sz="1600">
                <a:latin typeface="+mn-lt"/>
              </a:rPr>
              <a:t>Nên vì thế mẹ chấp nhận quạnh hiêu</a:t>
            </a:r>
          </a:p>
          <a:p>
            <a:pPr algn="just">
              <a:lnSpc>
                <a:spcPct val="150000"/>
              </a:lnSpc>
            </a:pPr>
            <a:r>
              <a:rPr lang="vi-VN" sz="1600">
                <a:latin typeface="+mn-lt"/>
              </a:rPr>
              <a:t>Thấy con yêu…lòng mẹ liền hạnh phúc</a:t>
            </a:r>
          </a:p>
          <a:p>
            <a:pPr algn="just">
              <a:lnSpc>
                <a:spcPct val="150000"/>
              </a:lnSpc>
            </a:pPr>
            <a:r>
              <a:rPr lang="vi-VN" sz="1600">
                <a:latin typeface="+mn-lt"/>
              </a:rPr>
              <a:t>Nguyện cầu xin bình an từ tiên bụt</a:t>
            </a:r>
          </a:p>
          <a:p>
            <a:pPr algn="just">
              <a:lnSpc>
                <a:spcPct val="150000"/>
              </a:lnSpc>
            </a:pPr>
            <a:r>
              <a:rPr lang="vi-VN" sz="1600">
                <a:latin typeface="+mn-lt"/>
              </a:rPr>
              <a:t>Cho con khờ từng phút mãi vui cười</a:t>
            </a:r>
          </a:p>
          <a:p>
            <a:pPr>
              <a:lnSpc>
                <a:spcPct val="150000"/>
              </a:lnSpc>
            </a:pPr>
            <a:br>
              <a:rPr lang="vi-VN" sz="1600">
                <a:latin typeface="+mn-lt"/>
              </a:rPr>
            </a:br>
            <a:endParaRPr lang="en-US" sz="1600">
              <a:latin typeface="+mn-lt"/>
            </a:endParaRPr>
          </a:p>
        </p:txBody>
      </p:sp>
      <p:sp>
        <p:nvSpPr>
          <p:cNvPr id="8" name="Rectangle 7"/>
          <p:cNvSpPr/>
          <p:nvPr/>
        </p:nvSpPr>
        <p:spPr>
          <a:xfrm>
            <a:off x="4965031" y="1584482"/>
            <a:ext cx="4572000" cy="4154984"/>
          </a:xfrm>
          <a:prstGeom prst="rect">
            <a:avLst/>
          </a:prstGeom>
        </p:spPr>
        <p:txBody>
          <a:bodyPr>
            <a:spAutoFit/>
          </a:bodyPr>
          <a:lstStyle/>
          <a:p>
            <a:pPr algn="just">
              <a:lnSpc>
                <a:spcPct val="150000"/>
              </a:lnSpc>
            </a:pPr>
            <a:r>
              <a:rPr lang="vi-VN" sz="1600">
                <a:latin typeface="+mn-lt"/>
              </a:rPr>
              <a:t>Mong con mẹ xinh như cánh hoa tươi</a:t>
            </a:r>
          </a:p>
          <a:p>
            <a:pPr algn="just">
              <a:lnSpc>
                <a:spcPct val="150000"/>
              </a:lnSpc>
            </a:pPr>
            <a:r>
              <a:rPr lang="vi-VN" sz="1600">
                <a:latin typeface="+mn-lt"/>
              </a:rPr>
              <a:t>Đông đã đến! Dưới hiên nhà lạnh lắm</a:t>
            </a:r>
          </a:p>
          <a:p>
            <a:pPr algn="just">
              <a:lnSpc>
                <a:spcPct val="150000"/>
              </a:lnSpc>
            </a:pPr>
            <a:r>
              <a:rPr lang="vi-VN" sz="1600">
                <a:latin typeface="+mn-lt"/>
              </a:rPr>
              <a:t>Vòng tay gầy mẹ ôm con nồng thắm</a:t>
            </a:r>
          </a:p>
          <a:p>
            <a:pPr algn="just">
              <a:lnSpc>
                <a:spcPct val="150000"/>
              </a:lnSpc>
            </a:pPr>
            <a:r>
              <a:rPr lang="vi-VN" sz="1600">
                <a:latin typeface="+mn-lt"/>
              </a:rPr>
              <a:t>Chỉ mong con được sưởi ấm yêu thương</a:t>
            </a:r>
          </a:p>
          <a:p>
            <a:pPr algn="just">
              <a:lnSpc>
                <a:spcPct val="150000"/>
              </a:lnSpc>
            </a:pPr>
            <a:endParaRPr lang="vi-VN" sz="1600">
              <a:latin typeface="+mn-lt"/>
            </a:endParaRPr>
          </a:p>
          <a:p>
            <a:pPr algn="just">
              <a:lnSpc>
                <a:spcPct val="150000"/>
              </a:lnSpc>
            </a:pPr>
            <a:r>
              <a:rPr lang="vi-VN" sz="1600">
                <a:latin typeface="+mn-lt"/>
              </a:rPr>
              <a:t>Xót xa mãi vì đời lắm đoạn trường</a:t>
            </a:r>
          </a:p>
          <a:p>
            <a:pPr algn="just">
              <a:lnSpc>
                <a:spcPct val="150000"/>
              </a:lnSpc>
            </a:pPr>
            <a:r>
              <a:rPr lang="vi-VN" sz="1600">
                <a:latin typeface="+mn-lt"/>
              </a:rPr>
              <a:t>Mẹ đơn thân quá sầu vương cay đắng</a:t>
            </a:r>
          </a:p>
          <a:p>
            <a:pPr algn="just">
              <a:lnSpc>
                <a:spcPct val="150000"/>
              </a:lnSpc>
            </a:pPr>
            <a:r>
              <a:rPr lang="vi-VN" sz="1600">
                <a:latin typeface="+mn-lt"/>
              </a:rPr>
              <a:t>Cỗi lòng mẹ cũng nhiêu đêm buồn, nặng</a:t>
            </a:r>
          </a:p>
          <a:p>
            <a:pPr algn="just">
              <a:lnSpc>
                <a:spcPct val="150000"/>
              </a:lnSpc>
            </a:pPr>
            <a:r>
              <a:rPr lang="vi-VN" sz="1600">
                <a:latin typeface="+mn-lt"/>
              </a:rPr>
              <a:t>Nhưng vì con nguyện lẳng lặng hy sinh.</a:t>
            </a:r>
          </a:p>
          <a:p>
            <a:pPr>
              <a:lnSpc>
                <a:spcPct val="150000"/>
              </a:lnSpc>
            </a:pPr>
            <a:br>
              <a:rPr lang="vi-VN" sz="1600">
                <a:latin typeface="+mn-lt"/>
              </a:rPr>
            </a:br>
            <a:endParaRPr lang="en-US" sz="1600">
              <a:latin typeface="+mn-lt"/>
            </a:endParaRPr>
          </a:p>
        </p:txBody>
      </p:sp>
    </p:spTree>
    <p:extLst>
      <p:ext uri="{BB962C8B-B14F-4D97-AF65-F5344CB8AC3E}">
        <p14:creationId xmlns:p14="http://schemas.microsoft.com/office/powerpoint/2010/main" val="332380655"/>
      </p:ext>
    </p:extLst>
  </p:cSld>
  <p:clrMapOvr>
    <a:masterClrMapping/>
  </p:clrMapOvr>
</p:sld>
</file>

<file path=ppt/theme/theme1.xml><?xml version="1.0" encoding="utf-8"?>
<a:theme xmlns:a="http://schemas.openxmlformats.org/drawingml/2006/main" name="Pre-K Activities to Celebrate World Egg Day by Slidesgo">
  <a:themeElements>
    <a:clrScheme name="Simple Light">
      <a:dk1>
        <a:srgbClr val="2B3636"/>
      </a:dk1>
      <a:lt1>
        <a:srgbClr val="FCF1E2"/>
      </a:lt1>
      <a:dk2>
        <a:srgbClr val="FFFFFF"/>
      </a:dk2>
      <a:lt2>
        <a:srgbClr val="F6DEBD"/>
      </a:lt2>
      <a:accent1>
        <a:srgbClr val="61ADAD"/>
      </a:accent1>
      <a:accent2>
        <a:srgbClr val="F54C3E"/>
      </a:accent2>
      <a:accent3>
        <a:srgbClr val="B92C25"/>
      </a:accent3>
      <a:accent4>
        <a:srgbClr val="F2C366"/>
      </a:accent4>
      <a:accent5>
        <a:srgbClr val="FDAD63"/>
      </a:accent5>
      <a:accent6>
        <a:srgbClr val="83685B"/>
      </a:accent6>
      <a:hlink>
        <a:srgbClr val="2B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704</Words>
  <Application>Microsoft Office PowerPoint</Application>
  <PresentationFormat>On-screen Show (16:9)</PresentationFormat>
  <Paragraphs>88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Bebas Neue</vt:lpstr>
      <vt:lpstr>Arial</vt:lpstr>
      <vt:lpstr>Calibri</vt:lpstr>
      <vt:lpstr>Maven Pro</vt:lpstr>
      <vt:lpstr>Lilita One</vt:lpstr>
      <vt:lpstr>Pre-K Activities to Celebrate World Egg Day by Slidesgo</vt:lpstr>
      <vt:lpstr>PowerPoint Presentation</vt:lpstr>
      <vt:lpstr>PowerPoint Presentation</vt:lpstr>
      <vt:lpstr>PowerPoint Presentation</vt:lpstr>
      <vt:lpstr>PowerPoint Presentation</vt:lpstr>
      <vt:lpstr>01</vt:lpstr>
      <vt:lpstr>01</vt:lpstr>
      <vt:lpstr>PowerPoint Presentation</vt:lpstr>
      <vt:lpstr>PowerPoint Presentation</vt:lpstr>
      <vt:lpstr>PowerPoint Presentation</vt:lpstr>
      <vt:lpstr>02</vt:lpstr>
      <vt:lpstr>VIẾT PHIẾU ĐỌC SÁCH</vt:lpstr>
      <vt:lpstr>VIẾT PHIẾU ĐỌC SÁCH</vt:lpstr>
      <vt:lpstr>03</vt:lpstr>
      <vt:lpstr>TRAO ĐỔI</vt:lpstr>
      <vt:lpstr>04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10</cp:revision>
  <dcterms:modified xsi:type="dcterms:W3CDTF">2026-02-03T13:56:58Z</dcterms:modified>
</cp:coreProperties>
</file>