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56" r:id="rId3"/>
    <p:sldMasterId id="2147483769" r:id="rId4"/>
    <p:sldMasterId id="2147483779" r:id="rId5"/>
    <p:sldMasterId id="2147483791" r:id="rId6"/>
  </p:sldMasterIdLst>
  <p:notesMasterIdLst>
    <p:notesMasterId r:id="rId19"/>
  </p:notesMasterIdLst>
  <p:handoutMasterIdLst>
    <p:handoutMasterId r:id="rId20"/>
  </p:handoutMasterIdLst>
  <p:sldIdLst>
    <p:sldId id="263" r:id="rId7"/>
    <p:sldId id="265" r:id="rId8"/>
    <p:sldId id="2007577110" r:id="rId9"/>
    <p:sldId id="2007577111" r:id="rId10"/>
    <p:sldId id="2007577112" r:id="rId11"/>
    <p:sldId id="2007577113" r:id="rId12"/>
    <p:sldId id="2007577114" r:id="rId13"/>
    <p:sldId id="2007577115" r:id="rId14"/>
    <p:sldId id="305" r:id="rId15"/>
    <p:sldId id="306" r:id="rId16"/>
    <p:sldId id="285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7" d="100"/>
          <a:sy n="97" d="100"/>
        </p:scale>
        <p:origin x="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13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0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Bâm câu TL để chai vào thùng rác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66B1F7-3021-45EA-8BD8-58BF7D653D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92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D1B477DF-2F76-F882-FAE3-69276F52B3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xmlns="" id="{39461B73-FD63-3F09-FD5D-AC2B2C8C295A}"/>
              </a:ext>
            </a:extLst>
          </p:cNvPr>
          <p:cNvSpPr/>
          <p:nvPr userDrawn="1"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xmlns="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xmlns="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xmlns="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xmlns="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xmlns="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8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2FAE264-EC23-41E5-8FB2-F49663E401EA}"/>
              </a:ext>
            </a:extLst>
          </p:cNvPr>
          <p:cNvGrpSpPr/>
          <p:nvPr userDrawn="1"/>
        </p:nvGrpSpPr>
        <p:grpSpPr>
          <a:xfrm>
            <a:off x="3599009" y="2854182"/>
            <a:ext cx="1177387" cy="1177387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xmlns="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xmlns="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xmlns="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266DD722-7334-447E-A3BB-88F3F56E23DF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23" y="4536252"/>
            <a:ext cx="1773982" cy="1936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73" y="5402294"/>
            <a:ext cx="1243193" cy="1264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3" y="4977824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2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C63CEE8-DD9B-4D0E-A9FE-C0F81049ACF0}"/>
              </a:ext>
            </a:extLst>
          </p:cNvPr>
          <p:cNvGrpSpPr/>
          <p:nvPr userDrawn="1"/>
        </p:nvGrpSpPr>
        <p:grpSpPr>
          <a:xfrm>
            <a:off x="566057" y="377371"/>
            <a:ext cx="11205029" cy="6052457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881" y="4775200"/>
            <a:ext cx="2106092" cy="22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4A16866F-33BD-5CC5-E2E9-0FF7EDD8EC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6" name="Hình chữ nhật: Góc Tròn 6">
            <a:extLst>
              <a:ext uri="{FF2B5EF4-FFF2-40B4-BE49-F238E27FC236}">
                <a16:creationId xmlns:a16="http://schemas.microsoft.com/office/drawing/2014/main" xmlns="" id="{F5B1D761-FCFD-F313-D7FB-7514EE7794D6}"/>
              </a:ext>
            </a:extLst>
          </p:cNvPr>
          <p:cNvSpPr/>
          <p:nvPr userDrawn="1"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B442A1A-032D-4F29-8E1F-B3D6ED842D0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 descr="图片包含 玩具, LEGO&#10;&#10;描述已自动生成">
            <a:extLst>
              <a:ext uri="{FF2B5EF4-FFF2-40B4-BE49-F238E27FC236}">
                <a16:creationId xmlns:a16="http://schemas.microsoft.com/office/drawing/2014/main" xmlns="" id="{8C51D42B-F54E-43DE-875A-B249AA758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715250" y="4387683"/>
            <a:ext cx="4367833" cy="2573188"/>
          </a:xfrm>
          <a:prstGeom prst="rect">
            <a:avLst/>
          </a:prstGeom>
        </p:spPr>
      </p:pic>
      <p:pic>
        <p:nvPicPr>
          <p:cNvPr id="15" name="图片 14" descr="图片包含 物体&#10;&#10;描述已自动生成">
            <a:extLst>
              <a:ext uri="{FF2B5EF4-FFF2-40B4-BE49-F238E27FC236}">
                <a16:creationId xmlns:a16="http://schemas.microsoft.com/office/drawing/2014/main" xmlns="" id="{DAC4B86C-B7ED-42B8-9BC3-852B4EFCAF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64" y="4894418"/>
            <a:ext cx="1510046" cy="155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0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B22876C-940D-4978-A719-A3FCCDF49E7B}"/>
              </a:ext>
            </a:extLst>
          </p:cNvPr>
          <p:cNvGrpSpPr/>
          <p:nvPr userDrawn="1"/>
        </p:nvGrpSpPr>
        <p:grpSpPr>
          <a:xfrm>
            <a:off x="371960" y="360672"/>
            <a:ext cx="11468746" cy="6164114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2331" y="5541007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70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B22876C-940D-4978-A719-A3FCCDF49E7B}"/>
              </a:ext>
            </a:extLst>
          </p:cNvPr>
          <p:cNvGrpSpPr/>
          <p:nvPr userDrawn="1"/>
        </p:nvGrpSpPr>
        <p:grpSpPr>
          <a:xfrm>
            <a:off x="371960" y="360672"/>
            <a:ext cx="11468746" cy="6164114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4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xmlns="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xmlns="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xmlns="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65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1D6AD0-E587-A5C7-6F19-42ECCFD9E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80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xmlns="" id="{0919D8C2-4805-4CB3-AA2C-B9529C6814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4" y="2914650"/>
            <a:ext cx="2788628" cy="288035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3D2665C0-00FF-47E3-B4E0-0FBB1B5B8B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935417FE-BB98-4CC3-9A20-3B51D571E8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445" y="4471944"/>
            <a:ext cx="1403589" cy="15321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37A9D97-35AF-4DE0-85DB-91728533F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096" y="5197734"/>
            <a:ext cx="983624" cy="1000682"/>
          </a:xfrm>
          <a:prstGeom prst="rect">
            <a:avLst/>
          </a:prstGeom>
        </p:spPr>
      </p:pic>
      <p:pic>
        <p:nvPicPr>
          <p:cNvPr id="32" name="图片 31" descr="图片包含 玩具, LEGO&#10;&#10;描述已自动生成">
            <a:extLst>
              <a:ext uri="{FF2B5EF4-FFF2-40B4-BE49-F238E27FC236}">
                <a16:creationId xmlns:a16="http://schemas.microsoft.com/office/drawing/2014/main" xmlns="" id="{157A67A9-988C-4C18-8935-8D4D6BE40F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1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xmlns="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8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7A9C0ECC-301A-45B7-B17A-C3B2094ADEF1}"/>
              </a:ext>
            </a:extLst>
          </p:cNvPr>
          <p:cNvGrpSpPr/>
          <p:nvPr userDrawn="1"/>
        </p:nvGrpSpPr>
        <p:grpSpPr>
          <a:xfrm>
            <a:off x="4123562" y="1456562"/>
            <a:ext cx="3944875" cy="3944875"/>
            <a:chOff x="4123562" y="1456562"/>
            <a:chExt cx="3944875" cy="3944875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13A78654-C0A3-4741-810A-25651264DFC9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8B53080D-899F-496C-B15C-51EA06CACCA2}"/>
                </a:ext>
              </a:extLst>
            </p:cNvPr>
            <p:cNvSpPr/>
            <p:nvPr userDrawn="1"/>
          </p:nvSpPr>
          <p:spPr>
            <a:xfrm>
              <a:off x="4251842" y="1584842"/>
              <a:ext cx="3688316" cy="368831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2FAE264-EC23-41E5-8FB2-F49663E401EA}"/>
              </a:ext>
            </a:extLst>
          </p:cNvPr>
          <p:cNvGrpSpPr/>
          <p:nvPr userDrawn="1"/>
        </p:nvGrpSpPr>
        <p:grpSpPr>
          <a:xfrm>
            <a:off x="3599009" y="2854182"/>
            <a:ext cx="1177387" cy="1177387"/>
            <a:chOff x="4123562" y="1456562"/>
            <a:chExt cx="3944875" cy="3944875"/>
          </a:xfrm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61E1A704-CD63-4A9B-A9B7-6A1985E5315A}"/>
                </a:ext>
              </a:extLst>
            </p:cNvPr>
            <p:cNvSpPr/>
            <p:nvPr userDrawn="1"/>
          </p:nvSpPr>
          <p:spPr>
            <a:xfrm>
              <a:off x="4123562" y="1456562"/>
              <a:ext cx="3944875" cy="3944875"/>
            </a:xfrm>
            <a:prstGeom prst="ellipse">
              <a:avLst/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E620CE39-AD85-417E-A27F-E1DA8FE5D6AC}"/>
                </a:ext>
              </a:extLst>
            </p:cNvPr>
            <p:cNvSpPr/>
            <p:nvPr userDrawn="1"/>
          </p:nvSpPr>
          <p:spPr>
            <a:xfrm>
              <a:off x="4493206" y="1863116"/>
              <a:ext cx="3205586" cy="320558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28" name="图片 27" descr="图片包含 玩具, LEGO&#10;&#10;描述已自动生成">
            <a:extLst>
              <a:ext uri="{FF2B5EF4-FFF2-40B4-BE49-F238E27FC236}">
                <a16:creationId xmlns:a16="http://schemas.microsoft.com/office/drawing/2014/main" xmlns="" id="{8372BA2D-4DF1-4385-905C-AB29D60CDA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691146" y="3510507"/>
            <a:ext cx="4640192" cy="3031991"/>
          </a:xfrm>
          <a:prstGeom prst="rect">
            <a:avLst/>
          </a:prstGeom>
        </p:spPr>
      </p:pic>
      <p:pic>
        <p:nvPicPr>
          <p:cNvPr id="29" name="图片 28" descr="图片包含 玩具, LEGO&#10;&#10;描述已自动生成">
            <a:extLst>
              <a:ext uri="{FF2B5EF4-FFF2-40B4-BE49-F238E27FC236}">
                <a16:creationId xmlns:a16="http://schemas.microsoft.com/office/drawing/2014/main" xmlns="" id="{8B25FF9B-2100-45E8-86AB-14C4F91A87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7056120" y="3682007"/>
            <a:ext cx="4855513" cy="2860491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1F1E6C12-7758-4B4F-9D18-D55464001E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pic>
        <p:nvPicPr>
          <p:cNvPr id="33" name="图片 32" descr="图片包含 物体, 时钟&#10;&#10;描述已自动生成">
            <a:extLst>
              <a:ext uri="{FF2B5EF4-FFF2-40B4-BE49-F238E27FC236}">
                <a16:creationId xmlns:a16="http://schemas.microsoft.com/office/drawing/2014/main" xmlns="" id="{0B7BEBE0-B8D8-4C32-881C-F10A6A5A18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858" y="545185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B4CC1227-B230-1C2F-1AB2-CEBD21F39D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xmlns="" id="{17BD7304-AF13-6A32-2BEA-E5FFBDD12E48}"/>
              </a:ext>
            </a:extLst>
          </p:cNvPr>
          <p:cNvSpPr/>
          <p:nvPr userDrawn="1"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266DD722-7334-447E-A3BB-88F3F56E23DF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9DECD499-9C9F-46C6-A875-547AC6C295E0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04AEEB12-3553-49C5-83D6-D17092C96578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CF76007-E712-40E1-88D5-3C706D4CC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423" y="4536252"/>
            <a:ext cx="1773982" cy="19364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3D21F5D-0243-499E-823D-A868055CDE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073" y="5402294"/>
            <a:ext cx="1243193" cy="126475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288A148-9236-42E0-920F-EE45BE1DFD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893" y="4977824"/>
            <a:ext cx="3895757" cy="80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C63CEE8-DD9B-4D0E-A9FE-C0F81049ACF0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0CA630B1-E004-45A9-B0F1-5F3952E3E7CB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83051174-1D5E-4166-8D0E-3D8C70BC0690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xmlns="" id="{4493FE3A-0258-471A-8BCF-2F371B0F6A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262890" y="4311213"/>
            <a:ext cx="3897630" cy="2546787"/>
          </a:xfrm>
          <a:prstGeom prst="rect">
            <a:avLst/>
          </a:prstGeom>
        </p:spPr>
      </p:pic>
      <p:pic>
        <p:nvPicPr>
          <p:cNvPr id="9" name="图片 8" descr="图片包含 物体, 时钟&#10;&#10;描述已自动生成">
            <a:extLst>
              <a:ext uri="{FF2B5EF4-FFF2-40B4-BE49-F238E27FC236}">
                <a16:creationId xmlns:a16="http://schemas.microsoft.com/office/drawing/2014/main" xmlns="" id="{EF4F1E68-20F9-4545-A9CC-493AA78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4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B442A1A-032D-4F29-8E1F-B3D6ED842D05}"/>
              </a:ext>
            </a:extLst>
          </p:cNvPr>
          <p:cNvGrpSpPr/>
          <p:nvPr userDrawn="1"/>
        </p:nvGrpSpPr>
        <p:grpSpPr>
          <a:xfrm>
            <a:off x="208722" y="159027"/>
            <a:ext cx="11767930" cy="6549886"/>
            <a:chOff x="895120" y="560948"/>
            <a:chExt cx="10401759" cy="5545419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8ADE57B7-B10C-4AB3-87BE-2532D78C36F1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C6D80B60-529E-44D5-BC72-E13907C196EE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25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6B22876C-940D-4978-A719-A3FCCDF49E7B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  <a:solidFill>
            <a:schemeClr val="bg1"/>
          </a:solidFill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E7425F8A-3993-4A80-92C4-81ABF0C870DE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grpFill/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7E6F9F50-86ED-4404-AEAE-971C6EEE19E2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grpFill/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75D3F49-DB4F-4084-8565-DA4376066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4873" y="4977824"/>
            <a:ext cx="3895757" cy="804782"/>
          </a:xfrm>
          <a:prstGeom prst="rect">
            <a:avLst/>
          </a:prstGeom>
        </p:spPr>
      </p:pic>
      <p:pic>
        <p:nvPicPr>
          <p:cNvPr id="10" name="图片 9" descr="图片包含 物体, 时钟&#10;&#10;描述已自动生成">
            <a:extLst>
              <a:ext uri="{FF2B5EF4-FFF2-40B4-BE49-F238E27FC236}">
                <a16:creationId xmlns:a16="http://schemas.microsoft.com/office/drawing/2014/main" xmlns="" id="{1A2424D6-18A8-4A42-8CB2-EFA69E0869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8" y="212812"/>
            <a:ext cx="1356349" cy="139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4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5380029-6425-476E-B9C9-F6FA3C94C2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CFDE12D3-1D69-4EE5-AC77-A3301F2DB807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77634BAF-53B3-42CC-8554-9C1721D4D4D5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5E6A5978-10E0-457A-BBF6-B43CDE6A207A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16" name="图片 15" descr="图片包含 物体, 时钟&#10;&#10;描述已自动生成">
            <a:extLst>
              <a:ext uri="{FF2B5EF4-FFF2-40B4-BE49-F238E27FC236}">
                <a16:creationId xmlns:a16="http://schemas.microsoft.com/office/drawing/2014/main" xmlns="" id="{19E79891-31CC-4F68-8C95-664B860ABA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17" name="图片 16" descr="图片包含 玩具, LEGO&#10;&#10;描述已自动生成">
            <a:extLst>
              <a:ext uri="{FF2B5EF4-FFF2-40B4-BE49-F238E27FC236}">
                <a16:creationId xmlns:a16="http://schemas.microsoft.com/office/drawing/2014/main" xmlns="" id="{1ABFF7FE-E17F-4A20-9368-A6D6E2177F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F9BF441-762C-4DFA-88F4-49314A67B4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72DA72C8-1EDA-4C06-B5B7-68786538325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30" name="图片 29" descr="图片包含 玩具, LEGO&#10;&#10;描述已自动生成">
            <a:extLst>
              <a:ext uri="{FF2B5EF4-FFF2-40B4-BE49-F238E27FC236}">
                <a16:creationId xmlns:a16="http://schemas.microsoft.com/office/drawing/2014/main" xmlns="" id="{DE4AA913-C646-4095-9A7E-2A1E74134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2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D91CD95-A808-4CFC-B533-63C99CF2CCF5}"/>
              </a:ext>
            </a:extLst>
          </p:cNvPr>
          <p:cNvGrpSpPr/>
          <p:nvPr userDrawn="1"/>
        </p:nvGrpSpPr>
        <p:grpSpPr>
          <a:xfrm>
            <a:off x="895120" y="560948"/>
            <a:ext cx="10401759" cy="5545419"/>
            <a:chOff x="895120" y="560948"/>
            <a:chExt cx="10401759" cy="5545419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05AD78FE-9F2E-4152-A5A3-9F937C5A0456}"/>
                </a:ext>
              </a:extLst>
            </p:cNvPr>
            <p:cNvSpPr/>
            <p:nvPr userDrawn="1"/>
          </p:nvSpPr>
          <p:spPr>
            <a:xfrm>
              <a:off x="895120" y="560948"/>
              <a:ext cx="10401759" cy="5545419"/>
            </a:xfrm>
            <a:prstGeom prst="roundRect">
              <a:avLst>
                <a:gd name="adj" fmla="val 12892"/>
              </a:avLst>
            </a:prstGeom>
            <a:solidFill>
              <a:schemeClr val="bg1"/>
            </a:solidFill>
            <a:ln w="1016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BB340E57-B743-4EE5-9CF2-A9D13BAB5EAF}"/>
                </a:ext>
              </a:extLst>
            </p:cNvPr>
            <p:cNvSpPr/>
            <p:nvPr userDrawn="1"/>
          </p:nvSpPr>
          <p:spPr>
            <a:xfrm>
              <a:off x="1028699" y="690851"/>
              <a:ext cx="10134600" cy="5258257"/>
            </a:xfrm>
            <a:prstGeom prst="roundRect">
              <a:avLst>
                <a:gd name="adj" fmla="val 13065"/>
              </a:avLst>
            </a:prstGeom>
            <a:solidFill>
              <a:schemeClr val="bg1"/>
            </a:solidFill>
            <a:ln w="254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01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0BD14-C576-14F8-C0DD-8D09F20D3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E12F2B-D341-8E8D-63F1-BD0809CD89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D917C7-BF96-9701-8485-419B53D6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406654-0029-F55B-1759-7A9EEA2B3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A40440-68FE-6B68-493B-9B086EDB9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49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B74FE-4688-EE83-E42F-ED512D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5DEF7F-ACF8-3521-BE15-9B6249C5F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0C0135-941D-4C3A-92F9-7B4C91E5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EF6F62-E334-A3E3-62B2-58DCC7D3F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67424D-C4C2-6BFE-B4DB-50A4C359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925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B1AB5-3C34-5AC4-C969-7A481D86A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F24947-69CD-2D37-8D04-F2AC6DA89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CF6DB8-76F3-1103-F771-A241BEB612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ADEE86-45B1-7EAB-938D-6F340F39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D8F711-3516-0DED-C3FE-A5F1FF587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77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3012B-26C9-6BE3-8391-A1993E75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99282D-30D1-97B8-997B-CFB704D05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4BC96A-0F42-9C60-7CB3-0D757E4A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65914C-14C1-51BD-13E8-C7AA06BC9A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60203-7455-B504-8F9E-131420D9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FCC169-825F-D151-24B9-44DB7FDB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63DF104E-68D0-0D78-8C82-79D7BD354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1" name="Hình chữ nhật: Góc Tròn 6">
            <a:extLst>
              <a:ext uri="{FF2B5EF4-FFF2-40B4-BE49-F238E27FC236}">
                <a16:creationId xmlns:a16="http://schemas.microsoft.com/office/drawing/2014/main" xmlns="" id="{0D3132F8-5B1C-BBBA-43C6-C158E8C68E50}"/>
              </a:ext>
            </a:extLst>
          </p:cNvPr>
          <p:cNvSpPr/>
          <p:nvPr userDrawn="1"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B2034-1299-44FE-E0AD-AB1019466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AE8AA3-E701-4283-D2B6-31F3C4AB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23F912-BF78-ED1A-0D4E-15356E9F0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9F3D48-8468-B4F2-8673-43336F597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6EC658B-5912-1C9D-5D57-6757F66B2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1647D4B-A813-D9D4-B3DB-F60AE2DD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7E43F98-B587-A674-8241-4498340AE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08CB4AB-9631-15FC-E0B6-D463D108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993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AC307-F3FA-38CC-03F2-1E1905F3A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E9E7B5-6002-5E00-4A12-6F8163A82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97C784-6275-06A9-E885-E36D2178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E16E4E5-26FD-20D0-7827-C160939F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44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E4F0B0-D446-AE3C-5A11-1E841DBBEC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AB1A62-C76C-2B2E-09E6-5D463214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CDA849-EAD1-327D-79D3-417A371D3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074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F87CCC-C01C-386A-5F80-EB54DF40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3670B6-9AD7-095E-E5B4-44FF6EA6A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B08C7E-3123-C72F-B851-E4D82A350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B9496CA-972D-8539-CDBC-F8FD5F81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5EEAA3-0B50-7204-FABA-CC23107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C9822B-786C-C972-C242-D33326A2B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60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6C523-48E4-6B5F-FA1E-1064675D8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EAD0E2E-6BB5-9AE2-2CAF-347C00FC1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4540FD-4949-5AF0-DB52-74018A4772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7521E3-5A3E-0CEF-5B54-57843B42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1EC2DF-B55D-1A81-069E-27061782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9CE463-AE8E-3B16-C06C-F8081ED5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60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CF60F9-D159-C820-927A-121F040CF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16D9A55-A9CC-5455-4B5C-04D14A417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227F56-E9BA-9CF1-21B4-674DF51F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49064B-3695-6739-5C5E-A55B0AA6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C4BB2B7-356F-3D68-05B7-B8873E58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13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DD2BDD-8DE8-E417-D829-7CC88DF3C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93DA34-A72D-CC52-2932-AA95AC92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63545B-B568-56C9-522F-0B5A11DA4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3E28A-4DE8-448A-893D-002C5B22328D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B4A8FE-4919-0EDD-0011-CC1FD80C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A2A85B7-D435-1B63-81BC-2D9634E5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AE9642-27A9-4AB6-8ED9-FEEAA84A9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59A019BD-0C3E-3559-86D5-7E0094DB12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xmlns="" id="{225326C0-C054-C5F3-E032-CE00A83CDCDE}"/>
              </a:ext>
            </a:extLst>
          </p:cNvPr>
          <p:cNvSpPr/>
          <p:nvPr userDrawn="1"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2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6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om with shelves full of toys&#10;&#10;Description automatically generated">
            <a:extLst>
              <a:ext uri="{FF2B5EF4-FFF2-40B4-BE49-F238E27FC236}">
                <a16:creationId xmlns:a16="http://schemas.microsoft.com/office/drawing/2014/main" xmlns="" id="{1FE6343B-B9AE-F5EE-E199-0B90183AF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5" b="859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Hình chữ nhật: Góc Tròn 6">
            <a:extLst>
              <a:ext uri="{FF2B5EF4-FFF2-40B4-BE49-F238E27FC236}">
                <a16:creationId xmlns:a16="http://schemas.microsoft.com/office/drawing/2014/main" xmlns="" id="{328F6ADE-6970-03E5-5DBB-D6991DB72D7D}"/>
              </a:ext>
            </a:extLst>
          </p:cNvPr>
          <p:cNvSpPr/>
          <p:nvPr userDrawn="1"/>
        </p:nvSpPr>
        <p:spPr>
          <a:xfrm>
            <a:off x="360482" y="356927"/>
            <a:ext cx="11471036" cy="6144146"/>
          </a:xfrm>
          <a:custGeom>
            <a:avLst/>
            <a:gdLst>
              <a:gd name="connsiteX0" fmla="*/ 0 w 11471036"/>
              <a:gd name="connsiteY0" fmla="*/ 1024045 h 6144146"/>
              <a:gd name="connsiteX1" fmla="*/ 1024045 w 11471036"/>
              <a:gd name="connsiteY1" fmla="*/ 0 h 6144146"/>
              <a:gd name="connsiteX2" fmla="*/ 10446991 w 11471036"/>
              <a:gd name="connsiteY2" fmla="*/ 0 h 6144146"/>
              <a:gd name="connsiteX3" fmla="*/ 11471036 w 11471036"/>
              <a:gd name="connsiteY3" fmla="*/ 1024045 h 6144146"/>
              <a:gd name="connsiteX4" fmla="*/ 11471036 w 11471036"/>
              <a:gd name="connsiteY4" fmla="*/ 5120101 h 6144146"/>
              <a:gd name="connsiteX5" fmla="*/ 10446991 w 11471036"/>
              <a:gd name="connsiteY5" fmla="*/ 6144146 h 6144146"/>
              <a:gd name="connsiteX6" fmla="*/ 1024045 w 11471036"/>
              <a:gd name="connsiteY6" fmla="*/ 6144146 h 6144146"/>
              <a:gd name="connsiteX7" fmla="*/ 0 w 11471036"/>
              <a:gd name="connsiteY7" fmla="*/ 5120101 h 6144146"/>
              <a:gd name="connsiteX8" fmla="*/ 0 w 11471036"/>
              <a:gd name="connsiteY8" fmla="*/ 1024045 h 614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71036" h="6144146" fill="none" extrusionOk="0">
                <a:moveTo>
                  <a:pt x="0" y="1024045"/>
                </a:moveTo>
                <a:cubicBezTo>
                  <a:pt x="-14456" y="459380"/>
                  <a:pt x="447665" y="61418"/>
                  <a:pt x="1024045" y="0"/>
                </a:cubicBezTo>
                <a:cubicBezTo>
                  <a:pt x="5669657" y="77600"/>
                  <a:pt x="8228950" y="-27269"/>
                  <a:pt x="10446991" y="0"/>
                </a:cubicBezTo>
                <a:cubicBezTo>
                  <a:pt x="11057670" y="-59514"/>
                  <a:pt x="11567503" y="486880"/>
                  <a:pt x="11471036" y="1024045"/>
                </a:cubicBezTo>
                <a:cubicBezTo>
                  <a:pt x="11580036" y="2739407"/>
                  <a:pt x="11392827" y="3120661"/>
                  <a:pt x="11471036" y="5120101"/>
                </a:cubicBezTo>
                <a:cubicBezTo>
                  <a:pt x="11366767" y="5644876"/>
                  <a:pt x="11002227" y="6148701"/>
                  <a:pt x="10446991" y="6144146"/>
                </a:cubicBezTo>
                <a:cubicBezTo>
                  <a:pt x="7124574" y="6193323"/>
                  <a:pt x="3857274" y="6021444"/>
                  <a:pt x="1024045" y="6144146"/>
                </a:cubicBezTo>
                <a:cubicBezTo>
                  <a:pt x="452164" y="6192662"/>
                  <a:pt x="-8814" y="5693254"/>
                  <a:pt x="0" y="5120101"/>
                </a:cubicBezTo>
                <a:cubicBezTo>
                  <a:pt x="47022" y="4257639"/>
                  <a:pt x="104569" y="2032998"/>
                  <a:pt x="0" y="1024045"/>
                </a:cubicBezTo>
                <a:close/>
              </a:path>
              <a:path w="11471036" h="6144146" stroke="0" extrusionOk="0">
                <a:moveTo>
                  <a:pt x="0" y="1024045"/>
                </a:moveTo>
                <a:cubicBezTo>
                  <a:pt x="106327" y="446327"/>
                  <a:pt x="487400" y="-1930"/>
                  <a:pt x="1024045" y="0"/>
                </a:cubicBezTo>
                <a:cubicBezTo>
                  <a:pt x="5291291" y="-129276"/>
                  <a:pt x="7355919" y="-77778"/>
                  <a:pt x="10446991" y="0"/>
                </a:cubicBezTo>
                <a:cubicBezTo>
                  <a:pt x="10990744" y="-69532"/>
                  <a:pt x="11467507" y="478831"/>
                  <a:pt x="11471036" y="1024045"/>
                </a:cubicBezTo>
                <a:cubicBezTo>
                  <a:pt x="11552635" y="3020398"/>
                  <a:pt x="11625336" y="4670010"/>
                  <a:pt x="11471036" y="5120101"/>
                </a:cubicBezTo>
                <a:cubicBezTo>
                  <a:pt x="11479014" y="5702489"/>
                  <a:pt x="10966760" y="6159710"/>
                  <a:pt x="10446991" y="6144146"/>
                </a:cubicBezTo>
                <a:cubicBezTo>
                  <a:pt x="6623347" y="6188366"/>
                  <a:pt x="2038038" y="6114764"/>
                  <a:pt x="1024045" y="6144146"/>
                </a:cubicBezTo>
                <a:cubicBezTo>
                  <a:pt x="434775" y="6053062"/>
                  <a:pt x="-82668" y="5666559"/>
                  <a:pt x="0" y="5120101"/>
                </a:cubicBezTo>
                <a:cubicBezTo>
                  <a:pt x="-159954" y="3220450"/>
                  <a:pt x="22140" y="2115979"/>
                  <a:pt x="0" y="1024045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image" Target="../media/image13.jpg"/><Relationship Id="rId5" Type="http://schemas.openxmlformats.org/officeDocument/2006/relationships/slideLayout" Target="../slideLayouts/slideLayout3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9Slide.vn - 2019">
            <a:extLst>
              <a:ext uri="{FF2B5EF4-FFF2-40B4-BE49-F238E27FC236}">
                <a16:creationId xmlns:a16="http://schemas.microsoft.com/office/drawing/2014/main" xmlns="" id="{4CB61D5F-86DF-FE8E-0E5F-0A15FC12E27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2BDD030-1960-41AC-A92D-15D0629DB1D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9"/>
            <a:ext cx="12192000" cy="68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2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90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73A1D234-1CE3-9C67-D438-72490BC61B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73" y="163448"/>
            <a:ext cx="1591458" cy="15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5.png"/><Relationship Id="rId12" Type="http://schemas.openxmlformats.org/officeDocument/2006/relationships/image" Target="../media/image41.pn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45.jpeg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36.png"/><Relationship Id="rId5" Type="http://schemas.openxmlformats.org/officeDocument/2006/relationships/audio" Target="../media/audio2.wav"/><Relationship Id="rId15" Type="http://schemas.openxmlformats.org/officeDocument/2006/relationships/image" Target="../media/image44.jpeg"/><Relationship Id="rId10" Type="http://schemas.openxmlformats.org/officeDocument/2006/relationships/image" Target="../media/image3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8.png"/><Relationship Id="rId1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35.png"/><Relationship Id="rId12" Type="http://schemas.openxmlformats.org/officeDocument/2006/relationships/image" Target="../media/image4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41.png"/><Relationship Id="rId5" Type="http://schemas.openxmlformats.org/officeDocument/2006/relationships/audio" Target="../media/audio2.wav"/><Relationship Id="rId15" Type="http://schemas.openxmlformats.org/officeDocument/2006/relationships/image" Target="../media/image45.jpeg"/><Relationship Id="rId10" Type="http://schemas.openxmlformats.org/officeDocument/2006/relationships/image" Target="../media/image36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9.png"/><Relationship Id="rId1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8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6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0" Type="http://schemas.openxmlformats.org/officeDocument/2006/relationships/image" Target="../media/image14.png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39CB99-D3C9-7030-58B7-6B4095A08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0" y="1597826"/>
            <a:ext cx="11223709" cy="2024047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C7609D90-C459-4052-84CE-A80D995CB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6507" y="143074"/>
            <a:ext cx="1708507" cy="170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1C6B62D-9643-1EF4-733F-CD2E02DDE2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0" y="2015253"/>
            <a:ext cx="2512927" cy="35455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6AC9D7-AE97-E627-5D3A-64F26AF536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5" t="45552" r="1978" b="26182"/>
          <a:stretch/>
        </p:blipFill>
        <p:spPr>
          <a:xfrm>
            <a:off x="9149332" y="4049165"/>
            <a:ext cx="1933742" cy="2315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854B81-A53F-19C9-04FC-0A9218F4C61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t="73632" r="422" b="2289"/>
          <a:stretch/>
        </p:blipFill>
        <p:spPr>
          <a:xfrm>
            <a:off x="5747889" y="4926029"/>
            <a:ext cx="1146412" cy="1127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2AF9B4-9105-0CDE-4F93-7247D7AE5E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" t="75797" r="66652" b="4389"/>
          <a:stretch/>
        </p:blipFill>
        <p:spPr>
          <a:xfrm>
            <a:off x="5945485" y="5624423"/>
            <a:ext cx="1187355" cy="9280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C2ADEA7-1416-E722-E5C4-A5F6FF5C54F4}"/>
              </a:ext>
            </a:extLst>
          </p:cNvPr>
          <p:cNvSpPr/>
          <p:nvPr/>
        </p:nvSpPr>
        <p:spPr>
          <a:xfrm>
            <a:off x="3210060" y="169085"/>
            <a:ext cx="8196533" cy="1074458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trước của 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</a:t>
            </a:r>
            <a:r>
              <a:rPr lang="vi-VN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05C42C87-B6B9-2CAF-1B74-0A0E054C987A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251300" y="3210554"/>
            <a:ext cx="2112862" cy="3414727"/>
          </a:xfrm>
          <a:prstGeom prst="rect">
            <a:avLst/>
          </a:prstGeom>
        </p:spPr>
      </p:pic>
      <p:pic>
        <p:nvPicPr>
          <p:cNvPr id="2" name="Tieng-vo-t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9D8312F-CEBD-FAEF-3AD1-31D5BEF26C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24038" y="5885247"/>
            <a:ext cx="406400" cy="406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AA5B611-CDAD-C563-54FD-039F9A9C8BB9}"/>
              </a:ext>
            </a:extLst>
          </p:cNvPr>
          <p:cNvGrpSpPr/>
          <p:nvPr/>
        </p:nvGrpSpPr>
        <p:grpSpPr>
          <a:xfrm>
            <a:off x="3161564" y="1412887"/>
            <a:ext cx="3538330" cy="1232201"/>
            <a:chOff x="1634449" y="2043257"/>
            <a:chExt cx="3538330" cy="123220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1CBFEA32-07E1-A91C-3A1B-02D4CE707081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1 000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51F9DDA-A2EF-E06A-8676-81795C06A68B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9EF4C53-35A4-2777-6695-2691869DA120}"/>
              </a:ext>
            </a:extLst>
          </p:cNvPr>
          <p:cNvGrpSpPr/>
          <p:nvPr/>
        </p:nvGrpSpPr>
        <p:grpSpPr>
          <a:xfrm>
            <a:off x="7849532" y="1456007"/>
            <a:ext cx="3427949" cy="1206388"/>
            <a:chOff x="6763897" y="2069070"/>
            <a:chExt cx="3427949" cy="12063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207D23EB-5D9A-2C0B-7795-7AC22458BFC7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997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0BB85A3-C013-1379-3653-DEFDBAC64177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A9C859B-363D-85FA-9FB8-029E3B66175D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DED23A8C-0532-A3EB-3474-C9E888381FF7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998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2305773A-4FFD-0C4A-6C17-1199ED6AC0DE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46D76D5-928E-2479-1D01-5AB9041BBA0B}"/>
              </a:ext>
            </a:extLst>
          </p:cNvPr>
          <p:cNvGrpSpPr/>
          <p:nvPr/>
        </p:nvGrpSpPr>
        <p:grpSpPr>
          <a:xfrm>
            <a:off x="7849532" y="2923757"/>
            <a:ext cx="3384971" cy="1370300"/>
            <a:chOff x="6806876" y="4301579"/>
            <a:chExt cx="3384971" cy="13703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37A0F18-0044-A63E-5AE4-472E4E155535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1 001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AD79FF62-4D7F-2721-B541-D3D0BFB59846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2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ACCE92CA-C7DC-34B3-5955-1D7B293356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256C080C-F62F-E7C9-DB3B-55CFD76B5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196434" y="3435024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30073411-BD0C-3427-A033-176FA9440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870576" y="1837661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4E153246-B08F-EA9E-F557-2E3784B05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3" descr="图片包含 物体, 时钟&#10;&#10;描述已自动生成">
            <a:extLst>
              <a:ext uri="{FF2B5EF4-FFF2-40B4-BE49-F238E27FC236}">
                <a16:creationId xmlns:a16="http://schemas.microsoft.com/office/drawing/2014/main" xmlns="" id="{2DF945F0-1650-3569-04E3-B098CB6A7D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12" y="231129"/>
            <a:ext cx="1402319" cy="143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96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96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896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96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29075 -0.0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1C6B62D-9643-1EF4-733F-CD2E02DDE28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6056" y="2767149"/>
            <a:ext cx="2278191" cy="3214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6AC9D7-AE97-E627-5D3A-64F26AF536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5" t="45552" r="1978" b="26182"/>
          <a:stretch/>
        </p:blipFill>
        <p:spPr>
          <a:xfrm>
            <a:off x="9178758" y="4518667"/>
            <a:ext cx="1487606" cy="1781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2AF9B4-9105-0CDE-4F93-7247D7AE5E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" t="75797" r="66652" b="4389"/>
          <a:stretch/>
        </p:blipFill>
        <p:spPr>
          <a:xfrm>
            <a:off x="5945485" y="5624423"/>
            <a:ext cx="1187355" cy="92804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C2ADEA7-1416-E722-E5C4-A5F6FF5C54F4}"/>
              </a:ext>
            </a:extLst>
          </p:cNvPr>
          <p:cNvSpPr/>
          <p:nvPr/>
        </p:nvSpPr>
        <p:spPr>
          <a:xfrm>
            <a:off x="555629" y="178205"/>
            <a:ext cx="11207615" cy="1127771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vi-VN" sz="4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05C42C87-B6B9-2CAF-1B74-0A0E054C987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669299" y="3429000"/>
            <a:ext cx="2011861" cy="3251493"/>
          </a:xfrm>
          <a:prstGeom prst="rect">
            <a:avLst/>
          </a:prstGeom>
        </p:spPr>
      </p:pic>
      <p:pic>
        <p:nvPicPr>
          <p:cNvPr id="2" name="Tieng-vo-t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074CD40C-6273-56DA-5251-313C7323F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24038" y="5885247"/>
            <a:ext cx="406400" cy="406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3F89E76-E788-55DA-DD35-9C6A1558CAAD}"/>
              </a:ext>
            </a:extLst>
          </p:cNvPr>
          <p:cNvGrpSpPr/>
          <p:nvPr/>
        </p:nvGrpSpPr>
        <p:grpSpPr>
          <a:xfrm>
            <a:off x="3161564" y="1412887"/>
            <a:ext cx="3538330" cy="1232201"/>
            <a:chOff x="1634449" y="2043257"/>
            <a:chExt cx="3538330" cy="12322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5355B595-C96E-6833-C57F-F4E23ECA995C}"/>
                </a:ext>
              </a:extLst>
            </p:cNvPr>
            <p:cNvSpPr/>
            <p:nvPr/>
          </p:nvSpPr>
          <p:spPr>
            <a:xfrm>
              <a:off x="1985420" y="2322396"/>
              <a:ext cx="3187359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781</a:t>
              </a:r>
              <a:endParaRPr kumimoji="0" lang="en-US" sz="48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D3641AC7-E5AD-5CB3-D458-07933392546A}"/>
                </a:ext>
              </a:extLst>
            </p:cNvPr>
            <p:cNvSpPr/>
            <p:nvPr/>
          </p:nvSpPr>
          <p:spPr>
            <a:xfrm>
              <a:off x="1634449" y="2043257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9525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47427B1-7795-F7D1-264E-F700158167C5}"/>
              </a:ext>
            </a:extLst>
          </p:cNvPr>
          <p:cNvGrpSpPr/>
          <p:nvPr/>
        </p:nvGrpSpPr>
        <p:grpSpPr>
          <a:xfrm>
            <a:off x="7849532" y="1456007"/>
            <a:ext cx="3427949" cy="1206388"/>
            <a:chOff x="6763897" y="2069070"/>
            <a:chExt cx="3427949" cy="120638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57D71322-515B-95B0-9C56-0035F3645F2A}"/>
                </a:ext>
              </a:extLst>
            </p:cNvPr>
            <p:cNvSpPr/>
            <p:nvPr/>
          </p:nvSpPr>
          <p:spPr>
            <a:xfrm>
              <a:off x="7004486" y="2322396"/>
              <a:ext cx="3187360" cy="953062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718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53E523EC-4AC3-BC3E-4538-13A80B62458D}"/>
                </a:ext>
              </a:extLst>
            </p:cNvPr>
            <p:cNvSpPr/>
            <p:nvPr/>
          </p:nvSpPr>
          <p:spPr>
            <a:xfrm>
              <a:off x="6763897" y="2069070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8EB3A74-5F08-45F8-5642-C9B3576B0508}"/>
              </a:ext>
            </a:extLst>
          </p:cNvPr>
          <p:cNvGrpSpPr/>
          <p:nvPr/>
        </p:nvGrpSpPr>
        <p:grpSpPr>
          <a:xfrm>
            <a:off x="3188600" y="2923757"/>
            <a:ext cx="3514350" cy="1370300"/>
            <a:chOff x="1658429" y="4301579"/>
            <a:chExt cx="3514350" cy="13703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40999618-0A15-18A7-3D1F-F4CA6EDFA8DC}"/>
                </a:ext>
              </a:extLst>
            </p:cNvPr>
            <p:cNvSpPr/>
            <p:nvPr/>
          </p:nvSpPr>
          <p:spPr>
            <a:xfrm>
              <a:off x="1985420" y="4733721"/>
              <a:ext cx="3187359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871</a:t>
              </a:r>
              <a:endParaRPr kumimoji="0" lang="en-US" sz="5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5422A75-9C91-45AC-0490-A6232741F23A}"/>
                </a:ext>
              </a:extLst>
            </p:cNvPr>
            <p:cNvSpPr/>
            <p:nvPr/>
          </p:nvSpPr>
          <p:spPr>
            <a:xfrm>
              <a:off x="1658429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SVN-Bango" panose="02000000000000000000" pitchFamily="50" charset="0"/>
                  <a:ea typeface="+mn-ea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8FC9717-7576-B638-AD3A-318C87FCAC18}"/>
              </a:ext>
            </a:extLst>
          </p:cNvPr>
          <p:cNvGrpSpPr/>
          <p:nvPr/>
        </p:nvGrpSpPr>
        <p:grpSpPr>
          <a:xfrm>
            <a:off x="7849532" y="2923757"/>
            <a:ext cx="3384971" cy="1370300"/>
            <a:chOff x="6806876" y="4301579"/>
            <a:chExt cx="3384971" cy="137030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0880E813-B7CB-56B2-E7AE-44A37E0E1896}"/>
                </a:ext>
              </a:extLst>
            </p:cNvPr>
            <p:cNvSpPr/>
            <p:nvPr/>
          </p:nvSpPr>
          <p:spPr>
            <a:xfrm>
              <a:off x="7081167" y="4733721"/>
              <a:ext cx="3110680" cy="938158"/>
            </a:xfrm>
            <a:prstGeom prst="round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 w="28575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178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8B1A0C2-6F65-9023-3FE6-0E3D20A7A2BB}"/>
                </a:ext>
              </a:extLst>
            </p:cNvPr>
            <p:cNvSpPr/>
            <p:nvPr/>
          </p:nvSpPr>
          <p:spPr>
            <a:xfrm>
              <a:off x="6806876" y="4301579"/>
              <a:ext cx="858866" cy="864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0" cap="none" spc="0" normalizeH="0" baseline="0" noProof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21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22613AE2-E32A-B463-407A-1FD1AEE2B6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86585" y="3449524"/>
            <a:ext cx="740962" cy="75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CẤM BUÔN BÁN, CẤM REUP" descr="Káº¿t quáº£ hÃ¬nh áº£nh cho right wrong tick icon">
            <a:extLst>
              <a:ext uri="{FF2B5EF4-FFF2-40B4-BE49-F238E27FC236}">
                <a16:creationId xmlns:a16="http://schemas.microsoft.com/office/drawing/2014/main" xmlns="" id="{D75A00FF-0A05-9545-BE2F-4848C286C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785818" y="1739040"/>
            <a:ext cx="977426" cy="85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C5FE1973-1B03-2188-BD1F-2B518AFD8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00075" y="3431399"/>
            <a:ext cx="813810" cy="82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>
            <a:extLst>
              <a:ext uri="{FF2B5EF4-FFF2-40B4-BE49-F238E27FC236}">
                <a16:creationId xmlns:a16="http://schemas.microsoft.com/office/drawing/2014/main" xmlns="" id="{83D160C1-64F3-D0D0-8819-4A0FC92CC7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213636" y="1804620"/>
            <a:ext cx="786689" cy="79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36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96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96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96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896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26693 -0.2039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46" y="-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2600" y="4965192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8560378">
            <a:off x="9321800" y="-690541"/>
            <a:ext cx="4876800" cy="2414016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85800" y="685800"/>
            <a:ext cx="10820400" cy="54864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9815873" y="49260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900473" y="912888"/>
            <a:ext cx="1392583" cy="962148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523577" y="4220446"/>
            <a:ext cx="2170755" cy="224077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745415" y="-356656"/>
            <a:ext cx="2926080" cy="27432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657600" y="-11114"/>
            <a:ext cx="4876800" cy="1055162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48DF195-618C-5B5E-8A99-81137177A8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78658" y="1548415"/>
            <a:ext cx="8492464" cy="36213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a desk and a lamp&#10;&#10;Description automatically generated">
            <a:extLst>
              <a:ext uri="{FF2B5EF4-FFF2-40B4-BE49-F238E27FC236}">
                <a16:creationId xmlns:a16="http://schemas.microsoft.com/office/drawing/2014/main" xmlns="" id="{77BA6C2F-6AE4-DAA0-EA3E-92CB65A80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61BFDE-E398-C9E0-529C-AA3F437C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5480" y="1625641"/>
            <a:ext cx="11223709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39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30">
            <a:extLst>
              <a:ext uri="{FF2B5EF4-FFF2-40B4-BE49-F238E27FC236}">
                <a16:creationId xmlns:a16="http://schemas.microsoft.com/office/drawing/2014/main" xmlns="" id="{91552BF8-D42D-4989-A9F9-66BCAE205014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74E302F-B40F-4443-9B99-DF115F5B7F3A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C780F85-277D-4D4E-85BE-38A6D483078C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88CD25A-B537-4E99-AEDF-BEBC0E727C00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848F2BE-2CBF-423F-8C11-7DADFFA4F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E9DF111-2D67-403B-8CE3-4E53BCA5B4E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xmlns="" id="{00F6D64B-F3C1-468B-8899-780B6E443672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x-none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1" name="Rounded Rectangle 37">
              <a:extLst>
                <a:ext uri="{FF2B5EF4-FFF2-40B4-BE49-F238E27FC236}">
                  <a16:creationId xmlns:a16="http://schemas.microsoft.com/office/drawing/2014/main" xmlns="" id="{24C268FA-100E-438B-A543-E0ED21930520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2" name="Rounded Rectangle 38">
              <a:extLst>
                <a:ext uri="{FF2B5EF4-FFF2-40B4-BE49-F238E27FC236}">
                  <a16:creationId xmlns:a16="http://schemas.microsoft.com/office/drawing/2014/main" xmlns="" id="{0982939E-5D95-4FED-8444-E14AF333D1BE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xmlns="" id="{D9165618-11BB-4435-88EF-5BE543309176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948B8A8E-5D00-49BC-9057-8EB1F6B0CF98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42CB21C-7330-4273-A799-AF412F1712B0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3EC81E01-EE4F-46F3-8F15-AA8CF46AACE7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xmlns="" id="{B5343FD0-53A9-40CB-B3E9-4B059496FE4C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xmlns="" id="{7CA6D7D8-FC2C-4ABA-A829-319D3BD089E4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xmlns="" id="{AB4C3B6C-79AA-4D83-AEF8-43F42CCD11B8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A0E33143-7CF3-49D2-8C91-49D10376149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1" name="Freeform 49">
              <a:extLst>
                <a:ext uri="{FF2B5EF4-FFF2-40B4-BE49-F238E27FC236}">
                  <a16:creationId xmlns:a16="http://schemas.microsoft.com/office/drawing/2014/main" xmlns="" id="{E169F6AB-85DF-4AAD-A30A-A58B7DFB87D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D67CAAF-BBDE-400E-865A-3FA25C5B2D9C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231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AD37E06-B3C5-417A-9C95-8718D90EDBC6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794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451F8E5-AE09-4286-9F34-50E265516B46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601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49ECC2E-E5A0-41A5-9E6B-F68129B52266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2">
            <a:extLst>
              <a:ext uri="{FF2B5EF4-FFF2-40B4-BE49-F238E27FC236}">
                <a16:creationId xmlns:a16="http://schemas.microsoft.com/office/drawing/2014/main" xmlns="" id="{0CBABD1D-F4FF-4E27-B165-F5000081D5EB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0810E9B-EC11-4A0C-AEF5-139D8D45A9BC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192A1C5-5AA9-48F1-9748-16880DBA7F39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877A1CA-B44D-41D7-9411-82075A7325D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429E031-B7E3-4DA3-BD8B-66AD005BFF14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17489DB9-832F-4942-9AD4-D6850AB3DEDC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xmlns="" id="{18168C07-36BB-4285-A092-58C193B52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xmlns="" id="{6C1AACAA-2F30-4E3F-A1F9-ABFA6DDFD3FB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7CC48854-6F43-4D09-A2B4-2BB33C95C76E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E45DB74C-2393-4BFE-A13B-CB17AF484293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394B1D96-F186-43AA-B719-BFF0AC4CA165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xmlns="" id="{366A7C58-F9C6-4283-B21D-D3BA850EAA3D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xmlns="" id="{98F76BD4-6BD3-43B3-B7EE-0564A3D5C0EF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xmlns="" id="{51DB44EA-3884-44DA-8623-1D2808D4FD9D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xmlns="" id="{C95E6C0A-60B6-42B1-92CD-67104D1FC80D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xmlns="" id="{6674E34C-281D-4706-B6B7-15CA324249F4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29F75875-41A7-4C04-B66F-14CEE609539C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F300E0B-1455-4401-93F1-380D43A9E717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358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A39CC544-2FD7-4C38-BBF9-50A70B4BD028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359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0E72E1D-301B-4352-9561-95B28CD152C7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C5D43776-F7D6-4AAA-A0E2-A078DFC3A5D2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C8D96AC6-54C3-4F42-A26F-B28E636FEF29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9723534-6B60-465C-A9E1-E0C15E23ACCE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156E48EA-668C-4D7B-B9C9-B6F1B7C4F87C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364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F9F7EC90-EB2D-4848-949A-B9F9A7FCF8C4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365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3C53FBF7-3DA6-46DF-AFFA-DF6A29BA1445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8B6091D-3D0F-49E9-98CB-CB547576890F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367</a:t>
              </a:r>
            </a:p>
          </p:txBody>
        </p: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xmlns="" id="{55B3F8FC-E58D-4ED0-9713-36D35FF59B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93916AF2-15D0-428D-AA1E-DCCC1140F7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9AB0C868-DB45-4FCE-A746-5F049D89E9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9BE1194B-1574-4937-AEF2-8BCFF4D76C6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xmlns="" id="{7596C0D5-A1DD-4797-8C50-A64A16C231BD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5E4684D-1E34-48BA-B6AD-DD0BD756BFA2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x-none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x-none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x-none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x-none" sz="2600" dirty="0"/>
            </a:p>
          </p:txBody>
        </p:sp>
        <p:sp>
          <p:nvSpPr>
            <p:cNvPr id="76" name="Rounded Rectangle 34">
              <a:extLst>
                <a:ext uri="{FF2B5EF4-FFF2-40B4-BE49-F238E27FC236}">
                  <a16:creationId xmlns:a16="http://schemas.microsoft.com/office/drawing/2014/main" xmlns="" id="{559F697E-A2FF-4FBE-AF4D-87E4BEF0A5C9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7" name="Rounded Rectangle 35">
              <a:extLst>
                <a:ext uri="{FF2B5EF4-FFF2-40B4-BE49-F238E27FC236}">
                  <a16:creationId xmlns:a16="http://schemas.microsoft.com/office/drawing/2014/main" xmlns="" id="{E2BB1D56-191E-4E86-9EC4-F32765CF7D47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8" name="Rounded Rectangle 36">
              <a:extLst>
                <a:ext uri="{FF2B5EF4-FFF2-40B4-BE49-F238E27FC236}">
                  <a16:creationId xmlns:a16="http://schemas.microsoft.com/office/drawing/2014/main" xmlns="" id="{F4B25E29-494E-49AC-AFBD-79295D443849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9" name="Rounded Rectangle 37">
              <a:extLst>
                <a:ext uri="{FF2B5EF4-FFF2-40B4-BE49-F238E27FC236}">
                  <a16:creationId xmlns:a16="http://schemas.microsoft.com/office/drawing/2014/main" xmlns="" id="{3695787A-C943-4FD2-8463-133DA4620DC0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7295391-F4C0-414B-AB15-2B68F477A023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85CC88E-CC74-428D-B8CD-1E0C923F232F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EC68D9B-EBE2-4767-9204-CDE673C59B8F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5040746-584F-4ACE-9BEC-1601FE013DA6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3915A55-2FA9-4DA6-960D-69CA6AD96889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7940C1E8-B325-45ED-9F46-55EA45D021AF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7FED441F-B3B9-42FF-AD0E-B30FAA525F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2204D20-5699-4A2E-BD01-06CAEA5A5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5B534AA-43A3-49D0-91E7-4EAA1E29D33E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x-none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x-none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430BBA6-CC53-4B21-8D45-8D08B46C9CA7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3CC1A47-0355-40E2-A8EB-67675ABD48E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EEFEBC4-D26C-4A73-925C-AABC7F0A37A1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8BAFF4D-BAA1-4647-B354-3436EDB9C81A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1688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A7E4E9D-735E-4ED1-8C88-C637438DDEE0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B6A73EC0-328C-446E-B170-D936D43E8DAB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85AD4C0-D0B2-4F0E-8DE9-D565FCDACD31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CD9EE22-0752-4BD6-976E-252F7998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30A0AB1-D2CF-4C24-B336-26937FF7BDC5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x-none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x-none" sz="2400" dirty="0"/>
              <a:t>Có bao nhiêu quả sẽ được tô màu xanh?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3FD9F751-4DFE-46E4-A72F-2EA4719714BE}"/>
              </a:ext>
            </a:extLst>
          </p:cNvPr>
          <p:cNvCxnSpPr>
            <a:cxnSpLocks/>
          </p:cNvCxnSpPr>
          <p:nvPr/>
        </p:nvCxnSpPr>
        <p:spPr>
          <a:xfrm>
            <a:off x="3769360" y="5040939"/>
            <a:ext cx="4831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C85C893A-7F64-4B1D-A23E-582B4A6874AD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10">
            <a:extLst>
              <a:ext uri="{FF2B5EF4-FFF2-40B4-BE49-F238E27FC236}">
                <a16:creationId xmlns:a16="http://schemas.microsoft.com/office/drawing/2014/main" xmlns="" id="{7DC2980D-A57D-4188-9C8A-B561ACEB00E0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xmlns="" id="{9B40E31C-A325-4F87-8AA5-82900503FF4B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33" name="Freeform 12">
            <a:extLst>
              <a:ext uri="{FF2B5EF4-FFF2-40B4-BE49-F238E27FC236}">
                <a16:creationId xmlns:a16="http://schemas.microsoft.com/office/drawing/2014/main" xmlns="" id="{46EF6E1F-1B7A-4758-8770-234D89E3CD6A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34" name="Freeform 13">
            <a:extLst>
              <a:ext uri="{FF2B5EF4-FFF2-40B4-BE49-F238E27FC236}">
                <a16:creationId xmlns:a16="http://schemas.microsoft.com/office/drawing/2014/main" xmlns="" id="{9D749BD6-FB59-47FC-AD30-9FF6D5115B37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35" name="Freeform 14">
            <a:extLst>
              <a:ext uri="{FF2B5EF4-FFF2-40B4-BE49-F238E27FC236}">
                <a16:creationId xmlns:a16="http://schemas.microsoft.com/office/drawing/2014/main" xmlns="" id="{55AC0E87-C0B6-48B4-AA0F-035B5670F79A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xmlns="" id="{F1384ABB-B0C9-4363-8D0E-CA6A028753B9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37" name="Freeform 16">
            <a:extLst>
              <a:ext uri="{FF2B5EF4-FFF2-40B4-BE49-F238E27FC236}">
                <a16:creationId xmlns:a16="http://schemas.microsoft.com/office/drawing/2014/main" xmlns="" id="{EF45C516-E383-4BC1-96D1-EDAF3F2EFD5E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38" name="Freeform 17">
            <a:extLst>
              <a:ext uri="{FF2B5EF4-FFF2-40B4-BE49-F238E27FC236}">
                <a16:creationId xmlns:a16="http://schemas.microsoft.com/office/drawing/2014/main" xmlns="" id="{A177A9E9-46D7-49DB-93EA-74F253F271CA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39" name="Freeform 18">
            <a:extLst>
              <a:ext uri="{FF2B5EF4-FFF2-40B4-BE49-F238E27FC236}">
                <a16:creationId xmlns:a16="http://schemas.microsoft.com/office/drawing/2014/main" xmlns="" id="{667A87E4-B874-4584-87E5-DA83FC74A248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40" name="Freeform 19">
            <a:extLst>
              <a:ext uri="{FF2B5EF4-FFF2-40B4-BE49-F238E27FC236}">
                <a16:creationId xmlns:a16="http://schemas.microsoft.com/office/drawing/2014/main" xmlns="" id="{5A4DCD1A-156D-4CD4-AADA-F796C85791DF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E01B968-1F13-418C-B889-129DE9CB9024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BE5B79D-E459-4483-96C4-A8664CBB217B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8117CB96-FE85-4088-A0F8-8073DB4DD30D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11C6229-1AA0-4B6C-806F-CC0CED032B0C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45" name="Folded Corner 25">
            <a:extLst>
              <a:ext uri="{FF2B5EF4-FFF2-40B4-BE49-F238E27FC236}">
                <a16:creationId xmlns:a16="http://schemas.microsoft.com/office/drawing/2014/main" xmlns="" id="{D2EDB516-B670-4901-BB82-5546055726BE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x-none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290703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">
            <a:extLst>
              <a:ext uri="{FF2B5EF4-FFF2-40B4-BE49-F238E27FC236}">
                <a16:creationId xmlns:a16="http://schemas.microsoft.com/office/drawing/2014/main" xmlns="" id="{D9BA3558-3933-480A-B7FD-DF5B8B811004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B1E122EB-340D-4DF7-9315-9C1DCD49F6E7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2825FF3-0D57-4E2E-A91F-DB47AD3D1994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5FAF10B0-5E25-4F14-8202-62AC0E128F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7D0EB00-0B70-45C4-906F-C97EFD6DBAB8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2ACE5796-902C-4DD8-8660-C6CAECC46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25" name="Rounded Rectangle 7">
              <a:extLst>
                <a:ext uri="{FF2B5EF4-FFF2-40B4-BE49-F238E27FC236}">
                  <a16:creationId xmlns:a16="http://schemas.microsoft.com/office/drawing/2014/main" xmlns="" id="{EC46C3AB-EEF4-464C-940A-AD4FE118F76B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xmlns="" id="{E5A0217A-4075-4E37-BFD4-E304FFE542A4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7" name="Rounded Rectangle 9">
              <a:extLst>
                <a:ext uri="{FF2B5EF4-FFF2-40B4-BE49-F238E27FC236}">
                  <a16:creationId xmlns:a16="http://schemas.microsoft.com/office/drawing/2014/main" xmlns="" id="{83B73423-8ADE-49B4-A712-5CF8CC663F54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xmlns="" id="{A7088221-0ACA-4BCA-9E50-216E8C49890F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9" name="Rounded Rectangle 11">
              <a:extLst>
                <a:ext uri="{FF2B5EF4-FFF2-40B4-BE49-F238E27FC236}">
                  <a16:creationId xmlns:a16="http://schemas.microsoft.com/office/drawing/2014/main" xmlns="" id="{D6A0AEA4-F55E-4E7D-93A3-01404DDCC0C4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0" name="Rounded Rectangle 12">
              <a:extLst>
                <a:ext uri="{FF2B5EF4-FFF2-40B4-BE49-F238E27FC236}">
                  <a16:creationId xmlns:a16="http://schemas.microsoft.com/office/drawing/2014/main" xmlns="" id="{5C26737F-3DD1-414A-82E7-059888E70AE8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0D43F38-664A-428D-BCEC-E17696AC860E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88D5E25-FB7E-4308-A3D9-3FFEB2F0127F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BE9A4DC-2CC1-463C-9C75-A16C46117FF5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20A3CCB-7FCC-4295-976D-24EAAA21135C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FA815B6-0852-480F-91B1-CFA76C38B95C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550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2F2EEE0-E9E8-A7EA-A894-ABEFE74A4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701" y="2210441"/>
            <a:ext cx="4657748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5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2" descr="图片包含 物体&#10;&#10;描述已自动生成">
            <a:extLst>
              <a:ext uri="{FF2B5EF4-FFF2-40B4-BE49-F238E27FC236}">
                <a16:creationId xmlns:a16="http://schemas.microsoft.com/office/drawing/2014/main" xmlns="" id="{50645ABF-7072-5B67-2FB2-4CC1E5E96A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" y="2414917"/>
            <a:ext cx="2788628" cy="2880359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9EAE87B-CF3B-0E0F-00E6-6D827FC9191A}"/>
              </a:ext>
            </a:extLst>
          </p:cNvPr>
          <p:cNvSpPr/>
          <p:nvPr/>
        </p:nvSpPr>
        <p:spPr>
          <a:xfrm>
            <a:off x="2945219" y="481718"/>
            <a:ext cx="6613451" cy="1933199"/>
          </a:xfrm>
          <a:prstGeom prst="roundRect">
            <a:avLst/>
          </a:prstGeom>
          <a:solidFill>
            <a:srgbClr val="003296"/>
          </a:solidFill>
          <a:ln w="28575">
            <a:solidFill>
              <a:schemeClr val="bg1"/>
            </a:solidFill>
            <a:prstDash val="lgDash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E2F2176-A537-EB53-DE21-514DAA0C45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69907" y="2567605"/>
            <a:ext cx="2699400" cy="3808677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3B4D1617-3A60-A03E-7D30-FA673A95B1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90657" y="2739218"/>
            <a:ext cx="2438664" cy="3941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E8D2666-A4BF-67E9-95B9-9F509FDEB1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5" t="45552" r="1978" b="26182"/>
          <a:stretch/>
        </p:blipFill>
        <p:spPr>
          <a:xfrm>
            <a:off x="10328157" y="3464678"/>
            <a:ext cx="2162050" cy="2589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7435A97-F2C2-452D-BBA3-3047AA298D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1" t="73632" r="422" b="2289"/>
          <a:stretch/>
        </p:blipFill>
        <p:spPr>
          <a:xfrm>
            <a:off x="5747889" y="4926029"/>
            <a:ext cx="1146412" cy="1127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01C678B-C7A8-93DC-39D1-68FDA9F00AD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8" t="75797" r="66652" b="4389"/>
          <a:stretch/>
        </p:blipFill>
        <p:spPr>
          <a:xfrm>
            <a:off x="5945485" y="5624423"/>
            <a:ext cx="1187355" cy="928048"/>
          </a:xfrm>
          <a:prstGeom prst="rect">
            <a:avLst/>
          </a:prstGeom>
        </p:spPr>
      </p:pic>
      <p:pic>
        <p:nvPicPr>
          <p:cNvPr id="16" name="图片 32" descr="图片包含 物体, 时钟&#10;&#10;描述已自动生成">
            <a:extLst>
              <a:ext uri="{FF2B5EF4-FFF2-40B4-BE49-F238E27FC236}">
                <a16:creationId xmlns:a16="http://schemas.microsoft.com/office/drawing/2014/main" xmlns="" id="{3FD4621F-6A0B-7162-F09E-39E03BB7C6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3" y="481718"/>
            <a:ext cx="1356349" cy="1392160"/>
          </a:xfrm>
          <a:prstGeom prst="rect">
            <a:avLst/>
          </a:prstGeom>
        </p:spPr>
      </p:pic>
      <p:pic>
        <p:nvPicPr>
          <p:cNvPr id="2" name="图片 19">
            <a:extLst>
              <a:ext uri="{FF2B5EF4-FFF2-40B4-BE49-F238E27FC236}">
                <a16:creationId xmlns:a16="http://schemas.microsoft.com/office/drawing/2014/main" xmlns="" id="{F0843F77-2AE5-9134-35D9-B2AC075514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9273" y="3304267"/>
            <a:ext cx="3895757" cy="8047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1C6799-4796-C110-2815-8C00FBAF18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8705" y="793537"/>
            <a:ext cx="9589839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304</Words>
  <Application>Microsoft Office PowerPoint</Application>
  <PresentationFormat>Widescreen</PresentationFormat>
  <Paragraphs>105</Paragraphs>
  <Slides>12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0" baseType="lpstr">
      <vt:lpstr>微软雅黑</vt:lpstr>
      <vt:lpstr>Aptos</vt:lpstr>
      <vt:lpstr>Aptos Display</vt:lpstr>
      <vt:lpstr>Arial</vt:lpstr>
      <vt:lpstr>Arial-Rounded</vt:lpstr>
      <vt:lpstr>Calibri</vt:lpstr>
      <vt:lpstr>Cambria</vt:lpstr>
      <vt:lpstr>SVN-Bango</vt:lpstr>
      <vt:lpstr>Times New Roman</vt:lpstr>
      <vt:lpstr>字魂70号-灵悦黑体</vt:lpstr>
      <vt:lpstr>等线</vt:lpstr>
      <vt:lpstr>等线 Light</vt:lpstr>
      <vt:lpstr>Office Theme</vt:lpstr>
      <vt:lpstr>自定义设计方案</vt:lpstr>
      <vt:lpstr>千图网海量PPT模板www.58pic.com​​</vt:lpstr>
      <vt:lpstr>1_千图网海量PPT模板www.58pic.com​​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ACER</cp:lastModifiedBy>
  <cp:revision>41</cp:revision>
  <dcterms:created xsi:type="dcterms:W3CDTF">2021-07-24T01:07:49Z</dcterms:created>
  <dcterms:modified xsi:type="dcterms:W3CDTF">2026-03-10T08:08:24Z</dcterms:modified>
</cp:coreProperties>
</file>