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39" r:id="rId3"/>
    <p:sldMasterId id="2147483864" r:id="rId4"/>
  </p:sldMasterIdLst>
  <p:notesMasterIdLst>
    <p:notesMasterId r:id="rId15"/>
  </p:notesMasterIdLst>
  <p:sldIdLst>
    <p:sldId id="259" r:id="rId5"/>
    <p:sldId id="291" r:id="rId6"/>
    <p:sldId id="261" r:id="rId7"/>
    <p:sldId id="282" r:id="rId8"/>
    <p:sldId id="285" r:id="rId9"/>
    <p:sldId id="284" r:id="rId10"/>
    <p:sldId id="286" r:id="rId11"/>
    <p:sldId id="295" r:id="rId12"/>
    <p:sldId id="296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73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3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6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40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1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0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65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816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19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26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237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795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5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72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63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813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667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327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8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0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8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5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9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652955" y="1169378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版权声明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感谢您下载觅知网平台上提供的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在觅知网出售的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模板是免版税类（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RF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Royalty-Free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）正版受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中国人民共和国著作法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世界版权公约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的保护，作品的所有权、版权和著作权归觅知网所有，您下载的是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模板素材的使用权。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652955" y="4984409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更多精品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PPT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模板：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http://www.51miz.com/ppt/</a:t>
            </a:r>
          </a:p>
        </p:txBody>
      </p:sp>
    </p:spTree>
    <p:extLst>
      <p:ext uri="{BB962C8B-B14F-4D97-AF65-F5344CB8AC3E}">
        <p14:creationId xmlns:p14="http://schemas.microsoft.com/office/powerpoint/2010/main" val="155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4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4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2026/3/10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 panose="020B060403050404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 panose="020B0604030504040204"/>
              <a:cs typeface="+mn-cs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D830BCE4-9989-1A06-773E-4DE990889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8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5.png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40545" y="3123029"/>
            <a:ext cx="4663901" cy="4663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565849" y="4397829"/>
            <a:ext cx="3065037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8074" y="2481076"/>
            <a:ext cx="9583743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40545" y="3123029"/>
            <a:ext cx="4663901" cy="4663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565849" y="4397829"/>
            <a:ext cx="3065037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xmlns="" id="{5B0ED31B-32FD-20B9-C8EB-B0DF134017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99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40545" y="3123029"/>
            <a:ext cx="4663901" cy="46639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565849" y="4397829"/>
            <a:ext cx="3065037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5" name="Picture 4" descr="A green and red letters&#10;&#10;Description automatically generated">
            <a:extLst>
              <a:ext uri="{FF2B5EF4-FFF2-40B4-BE49-F238E27FC236}">
                <a16:creationId xmlns:a16="http://schemas.microsoft.com/office/drawing/2014/main" xmlns="" id="{5B2DB013-6A33-C860-5D26-76D9DAF2F6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58" y="2321626"/>
            <a:ext cx="6828112" cy="1822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14">
            <a:extLst>
              <a:ext uri="{FF2B5EF4-FFF2-40B4-BE49-F238E27FC236}">
                <a16:creationId xmlns:a16="http://schemas.microsoft.com/office/drawing/2014/main" xmlns="" id="{282C16C5-593C-E989-88DA-676A44BDA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xmlns="" id="{D196BC1E-4BE1-CD80-E865-26A64D84C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4A6D1773-D439-7D21-6E56-0B77BE20F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xmlns="" id="{B944F0D2-81FC-014D-1909-55645926D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xmlns="" id="{BFA16E0C-619E-C470-99FA-DB6E28EECD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xmlns="" id="{712F3039-2A7E-6392-987D-7E34E34D9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9" name="Rounded Rectangle 20">
            <a:extLst>
              <a:ext uri="{FF2B5EF4-FFF2-40B4-BE49-F238E27FC236}">
                <a16:creationId xmlns:a16="http://schemas.microsoft.com/office/drawing/2014/main" xmlns="" id="{109C00B8-7342-D2D4-3956-2BE254498838}"/>
              </a:ext>
            </a:extLst>
          </p:cNvPr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ea typeface="+mn-ea"/>
              <a:cs typeface="+mn-cs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49E60BE9-0D28-DFA6-2C92-C06974594FB2}"/>
              </a:ext>
            </a:extLst>
          </p:cNvPr>
          <p:cNvGrpSpPr/>
          <p:nvPr/>
        </p:nvGrpSpPr>
        <p:grpSpPr bwMode="auto">
          <a:xfrm>
            <a:off x="1210424" y="531821"/>
            <a:ext cx="3458465" cy="1309620"/>
            <a:chOff x="1663812" y="2307892"/>
            <a:chExt cx="3409843" cy="13340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ECC199C-3453-05ED-142C-6BCAC36550B1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56146022-1B81-1EBC-4959-700DB4C8975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646A939C-428B-FA60-3697-1462D4C4F38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52F96DEC-69DB-335D-927F-97A8375B826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12E8B063-2319-108B-6876-AEA78F3D704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0F57AE7C-F57E-D6D5-95A9-26304AB6F41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7920CE34-1288-E9BE-2B11-20406706E88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6B7C7D67-DDF4-E38C-E60A-E9B731DC6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E495D763-7DEA-9248-5D16-333161CBF6F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5A7BF004-5EA3-C79B-3FE0-5503792C1F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3385A260-C4DD-C9FC-6305-516061CC8A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79D19426-F684-ED5B-233D-31C2B4BB1DB9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A282810B-8AA7-2448-86BF-7CC3C1AD2A7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C03E25DE-95E2-DE4C-4453-A781230709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EA0DA1E6-E85C-53E4-8592-83691F853A7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B59727E-FCA9-476A-5541-3AF8537E091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7C5B46B4-B61B-98DB-920A-B5BC3F9634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2B275669-27E4-13DE-A570-A4FF2C62C26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80B78F7B-1344-74D8-6410-85D8D33DDFC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1AB3CEDF-15C7-F2CE-93A3-7BE77D59838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2B2423E4-D1CF-AD44-3F0F-691A15FD1CC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5BE815FA-411A-0792-B44B-C64452D49BC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xmlns="" id="{C161F1D9-257D-D25C-72D4-A2EDBC3090C7}"/>
                </a:ext>
              </a:extLst>
            </p:cNvPr>
            <p:cNvGrpSpPr/>
            <p:nvPr/>
          </p:nvGrpSpPr>
          <p:grpSpPr bwMode="auto"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45" name="Picture 56">
                <a:extLst>
                  <a:ext uri="{FF2B5EF4-FFF2-40B4-BE49-F238E27FC236}">
                    <a16:creationId xmlns:a16="http://schemas.microsoft.com/office/drawing/2014/main" xmlns="" id="{90A0CD6D-C540-38C4-B88F-BC2AAE8077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57">
                <a:extLst>
                  <a:ext uri="{FF2B5EF4-FFF2-40B4-BE49-F238E27FC236}">
                    <a16:creationId xmlns:a16="http://schemas.microsoft.com/office/drawing/2014/main" xmlns="" id="{DE9DD6D4-052E-F919-A1F6-1A63AB54F9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58">
                <a:extLst>
                  <a:ext uri="{FF2B5EF4-FFF2-40B4-BE49-F238E27FC236}">
                    <a16:creationId xmlns:a16="http://schemas.microsoft.com/office/drawing/2014/main" xmlns="" id="{EF26F129-F2B6-40A6-CDAC-FEAE6A1EF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59FFDD6-4B78-CA9C-57AA-5910D7762CF6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46AF8853-6ED0-42D2-DB64-B3CF72CB98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3B74DAC-F58F-2BA7-F844-B3D1B5D01A0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543A008B-AE6C-4794-9F2C-1458F8BA07F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9CF26A3A-50FF-D4BA-C34E-48A3389F37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0DCDDC97-4E61-EFA4-1282-D78799C4FA1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0E863721-C53F-6C6F-9199-ACC384995B6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1B073C08-380E-3437-02A0-3F89EBED5A4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E2465CD4-5C4E-17F8-A577-8BB6F8E2751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9F0D446D-8C20-31CD-EB85-90132A59E6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2F722391-2D50-69C9-3D34-9DD6865801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42E448BF-C79F-7448-264C-60F410572A6D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CBE81F3D-87FB-832B-6F0D-D8E0038FFB1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E989B52E-B863-BB54-B314-DC4FC2ABED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D0E101B-12FA-0526-7CC6-BF5140E02F5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FCF9C1DA-84EE-33DF-BF3F-40AEF7A6636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7CE634D5-A6E2-71C6-7148-60FD57A09B1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54010B4F-AF04-3B1C-E1FE-9F66470BA96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39852AF-466F-FC01-4A62-C209E694B34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680018E0-769B-6BFF-EB4C-E199A347C9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D1F0E938-35E2-E099-405C-F6BB87E1E64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740E040A-6459-6B5D-61C1-8F171491DFC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C4FA08A-7B6C-2450-2BF4-9C4BDEB13EA4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13D145A2-3A4B-6F34-A005-26A5FB82EBE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805F270C-3B5D-0AF4-70FA-3A9239FFC5E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850EF53D-9F30-0AF1-B3D7-5A4CB8BB81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7D25A8BC-0624-3EC5-8E2C-8328A7EED5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0957B6F2-63CB-DBC6-ED6D-351E6BC497C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4CDA36E-9F30-238B-3955-56244A3C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663" y="1726536"/>
            <a:ext cx="26225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345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gồm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44CA838-B428-1631-5EF0-B7CD07C6C174}"/>
              </a:ext>
            </a:extLst>
          </p:cNvPr>
          <p:cNvSpPr/>
          <p:nvPr/>
        </p:nvSpPr>
        <p:spPr>
          <a:xfrm>
            <a:off x="736607" y="2363815"/>
            <a:ext cx="464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trăm, 4 chục, 5 đơn vị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7D4418F-AC1D-3802-60FB-635ADE452D75}"/>
              </a:ext>
            </a:extLst>
          </p:cNvPr>
          <p:cNvSpPr/>
          <p:nvPr/>
        </p:nvSpPr>
        <p:spPr>
          <a:xfrm>
            <a:off x="684902" y="2984483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345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229DB51-4211-375E-B3EB-1703F1E24A0F}"/>
              </a:ext>
            </a:extLst>
          </p:cNvPr>
          <p:cNvSpPr/>
          <p:nvPr/>
        </p:nvSpPr>
        <p:spPr>
          <a:xfrm>
            <a:off x="3345374" y="2965043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+ 40 + 5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2" name="Group 81">
            <a:extLst>
              <a:ext uri="{FF2B5EF4-FFF2-40B4-BE49-F238E27FC236}">
                <a16:creationId xmlns:a16="http://schemas.microsoft.com/office/drawing/2014/main" xmlns="" id="{02892754-117F-820B-5137-79F4AE8B2C11}"/>
              </a:ext>
            </a:extLst>
          </p:cNvPr>
          <p:cNvGrpSpPr/>
          <p:nvPr/>
        </p:nvGrpSpPr>
        <p:grpSpPr bwMode="auto">
          <a:xfrm>
            <a:off x="7282799" y="630151"/>
            <a:ext cx="3609866" cy="1278726"/>
            <a:chOff x="6586017" y="1871524"/>
            <a:chExt cx="3856680" cy="1622273"/>
          </a:xfrm>
        </p:grpSpPr>
        <p:grpSp>
          <p:nvGrpSpPr>
            <p:cNvPr id="73" name="Group 82">
              <a:extLst>
                <a:ext uri="{FF2B5EF4-FFF2-40B4-BE49-F238E27FC236}">
                  <a16:creationId xmlns:a16="http://schemas.microsoft.com/office/drawing/2014/main" xmlns="" id="{F1A8A66E-8D13-7831-927C-B4000FBB4ABB}"/>
                </a:ext>
              </a:extLst>
            </p:cNvPr>
            <p:cNvGrpSpPr/>
            <p:nvPr/>
          </p:nvGrpSpPr>
          <p:grpSpPr bwMode="auto">
            <a:xfrm>
              <a:off x="6586017" y="1871524"/>
              <a:ext cx="2769265" cy="1438641"/>
              <a:chOff x="1005444" y="2278186"/>
              <a:chExt cx="2288648" cy="1188959"/>
            </a:xfrm>
          </p:grpSpPr>
          <p:pic>
            <p:nvPicPr>
              <p:cNvPr id="84" name="Picture 93">
                <a:extLst>
                  <a:ext uri="{FF2B5EF4-FFF2-40B4-BE49-F238E27FC236}">
                    <a16:creationId xmlns:a16="http://schemas.microsoft.com/office/drawing/2014/main" xmlns="" id="{73979DF7-3583-561F-128C-BD0C72BC03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94">
                <a:extLst>
                  <a:ext uri="{FF2B5EF4-FFF2-40B4-BE49-F238E27FC236}">
                    <a16:creationId xmlns:a16="http://schemas.microsoft.com/office/drawing/2014/main" xmlns="" id="{73FD7AF5-BF33-17B8-B360-A753849D1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95">
                <a:extLst>
                  <a:ext uri="{FF2B5EF4-FFF2-40B4-BE49-F238E27FC236}">
                    <a16:creationId xmlns:a16="http://schemas.microsoft.com/office/drawing/2014/main" xmlns="" id="{4F7C8870-187F-8C40-D893-0178B3C109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8951" y="2278186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C2DD38A6-7650-C43A-3144-E446B4186055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2AD3AC22-DDE1-9F95-B117-FE9142915EF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1A4CAF-84C4-DA97-BAC4-8A5FEB49624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D66E4ACF-F135-25AF-80B4-28C91B6C240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2D25B6BF-F5FE-ACBC-D7EF-ECF8988A647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B895AAFF-0786-BCB3-90AA-93FF531EA37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0D2F89EF-FA18-1014-31AD-84334DF44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D7D7A4A8-4BD4-9345-4D62-45498E77236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2ABBFAB5-7A8A-AB3C-2CFF-1D6EAD165D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pic>
          <p:nvPicPr>
            <p:cNvPr id="75" name="Picture 84">
              <a:extLst>
                <a:ext uri="{FF2B5EF4-FFF2-40B4-BE49-F238E27FC236}">
                  <a16:creationId xmlns:a16="http://schemas.microsoft.com/office/drawing/2014/main" xmlns="" id="{27FAC78C-6D77-CFD1-A5D8-810461882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687" y="2107771"/>
              <a:ext cx="1240421" cy="124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BEA7652A-E8E9-5469-5A0D-6C383136F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402" y="1741979"/>
            <a:ext cx="26225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gồm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805B9309-7D21-F307-47C8-F281E3FE6F3C}"/>
              </a:ext>
            </a:extLst>
          </p:cNvPr>
          <p:cNvSpPr/>
          <p:nvPr/>
        </p:nvSpPr>
        <p:spPr>
          <a:xfrm>
            <a:off x="6794951" y="2363815"/>
            <a:ext cx="4647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trăm, 0 chục, 8 đơn vị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F10CAC59-F543-89D4-E4D2-B34BD006E49A}"/>
              </a:ext>
            </a:extLst>
          </p:cNvPr>
          <p:cNvSpPr/>
          <p:nvPr/>
        </p:nvSpPr>
        <p:spPr>
          <a:xfrm>
            <a:off x="6743246" y="2903459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408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4CA6DCF-E57A-CA0B-9339-37735438CB9C}"/>
              </a:ext>
            </a:extLst>
          </p:cNvPr>
          <p:cNvSpPr/>
          <p:nvPr/>
        </p:nvSpPr>
        <p:spPr>
          <a:xfrm>
            <a:off x="9403718" y="2884019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EBC57479-321F-435B-95B0-5AE41B148027}"/>
              </a:ext>
            </a:extLst>
          </p:cNvPr>
          <p:cNvGrpSpPr/>
          <p:nvPr/>
        </p:nvGrpSpPr>
        <p:grpSpPr bwMode="auto">
          <a:xfrm>
            <a:off x="3413286" y="3623765"/>
            <a:ext cx="5564187" cy="1498600"/>
            <a:chOff x="2239093" y="1733012"/>
            <a:chExt cx="6674634" cy="177661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339D5B27-A211-07A6-2BAF-F744E2D41C84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xmlns="" id="{5091A363-F979-0161-567C-583EE61D40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8B953B53-E68F-1BBF-D923-6D7F138201C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xmlns="" id="{27F2EE41-3BC6-46FA-E085-B1BE7D12BF4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07705485-C5AD-1C3A-7C67-B9F4289F214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4E3951D5-8593-9B1B-577A-F2DDF611163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21F9C352-6962-6134-4BCA-E2282B9436B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DF2EB1FA-B6A6-8CB6-02B6-9FF31714E20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DAFAA329-F545-9C6A-1175-59A6097245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EC77A5CD-A3DF-EC08-F62D-8D408E60E32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8855FFB0-CAA9-582D-9760-6700BB2966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8943297C-EB1E-A244-892A-D0A332666B6F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9DE1B8B2-785B-D500-118B-881BBA129DD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09FF1806-1B60-67C4-F408-1A1C7BCEB07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B8BF40B7-44B3-3B4D-0E09-1F501AD222C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8342F158-6A42-A257-8BF8-DB27E1EC70F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ACF80942-21DC-7A29-0E36-B9E037D7AD0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FC1D7283-DF75-C315-6297-F003901A22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9413EEFB-9F60-A4BF-9F0A-FD52FEC1067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33627B87-E663-F07D-A5E3-22FF9D847A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CEC09E1E-FED5-A559-A346-2DC0B26728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xmlns="" id="{C33A3D6C-6A9F-BC05-BDD4-02FAF876B97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112">
              <a:extLst>
                <a:ext uri="{FF2B5EF4-FFF2-40B4-BE49-F238E27FC236}">
                  <a16:creationId xmlns:a16="http://schemas.microsoft.com/office/drawing/2014/main" xmlns="" id="{D7FF6B8A-2AF9-D652-682F-266B34F1C4E3}"/>
                </a:ext>
              </a:extLst>
            </p:cNvPr>
            <p:cNvGrpSpPr/>
            <p:nvPr/>
          </p:nvGrpSpPr>
          <p:grpSpPr bwMode="auto"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154" name="Picture 172">
                <a:extLst>
                  <a:ext uri="{FF2B5EF4-FFF2-40B4-BE49-F238E27FC236}">
                    <a16:creationId xmlns:a16="http://schemas.microsoft.com/office/drawing/2014/main" xmlns="" id="{DA738906-6B66-D6D5-0C79-F04B389B64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Picture 173">
                <a:extLst>
                  <a:ext uri="{FF2B5EF4-FFF2-40B4-BE49-F238E27FC236}">
                    <a16:creationId xmlns:a16="http://schemas.microsoft.com/office/drawing/2014/main" xmlns="" id="{191D0D88-E615-1D4D-20AA-919B506AB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" name="Picture 174">
                <a:extLst>
                  <a:ext uri="{FF2B5EF4-FFF2-40B4-BE49-F238E27FC236}">
                    <a16:creationId xmlns:a16="http://schemas.microsoft.com/office/drawing/2014/main" xmlns="" id="{3C074D61-F07E-4E5B-D3A7-5621682FA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05DFFB91-EA8D-AAEE-2D1C-07AD0B4A82F4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C0DBCB7E-B5B7-EC97-76CE-A6E8764FE79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083723A8-C6C4-CA5C-078E-1A984C1CEE5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734484A7-F26A-FBBF-31DF-CFC3402463E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A3E93A98-E44F-5A10-BDC4-0043890D708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08B124AB-D4DD-486E-2E54-39DE0D4A19B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FC35856D-1AE8-6BDF-1642-2866A554AF5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16B80830-72D9-A60D-F6F1-5E8BA5F61CF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1E133D1D-E6AA-1BD8-74A4-63A0ED6FFB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336557C3-DF82-593C-1796-AC98D6AA99D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5DAA33DD-3C04-B406-ABD7-118F07E82B5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822DA22A-8E2D-3973-8E10-052D708A9603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B9E8D87-7DDD-8431-6110-B7A398517C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F2508936-1F76-01ED-253B-16EC1223A84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E9BF5276-66C8-D592-DEAF-6DC82A60A3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F90542B5-A7E9-F75F-137E-C81EEC588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4568876C-980A-3E87-72EA-E9E2BB46C9F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F94D2B0A-EACC-4E66-F30D-F2428191001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4976A10F-6BFC-A611-BEB5-5FFCF7900B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F5DA0A47-05EE-2504-101A-4A5902FFE2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04968F2B-20D4-D160-B5ED-7605CFE5F8C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73B46407-FF41-CAC2-2BAA-D7EF49FEE27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9D8DABFC-83DB-3853-CD10-9547CC7A22B1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401E89DA-8AFA-AFB6-C087-56D85AAC93B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14205918-C034-8028-6A3F-3185A3006ED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7367DD37-2AB2-99D7-0907-AA0FDCC2325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9BFF0811-0DD3-4936-02DD-5375861ACE0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972A9B12-B747-1FBB-03EF-96EEB4C9676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66042C51-FE69-6454-A822-61434CA7FD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8B4364F-4064-E46A-5A97-EDD696CDE2F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2FBDA0B3-04A0-8A65-2FDF-94715C41C1F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7F82BA49-473B-2E36-DF35-75015D08DCE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606C132B-7387-CCAC-909F-89A0FE6883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DB339B70-84B2-2E9E-36BC-6E2D80F906CC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BFB6ABD9-DC3E-7EE7-6F28-21B39EAFE7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C6D71127-6D5A-510F-B501-FDC966292F6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DE5C8F14-416F-D8EE-116D-B9882EA41D5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1C531A5-F4DF-688D-C0A6-E8DD659AA51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C6ABEBEE-C6EC-0382-8A08-55E7AEC5BE1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E0D88B99-52E6-28AC-BC15-4F6C65E1F5C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01462796-703F-5205-549F-610668D7DD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276F58A4-B486-9A21-6644-BBFEC38848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92BC6F3-CAFA-67AE-6722-8FF8651E675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D91148E5-B305-4839-0160-F9D7E2F0B1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117">
              <a:extLst>
                <a:ext uri="{FF2B5EF4-FFF2-40B4-BE49-F238E27FC236}">
                  <a16:creationId xmlns:a16="http://schemas.microsoft.com/office/drawing/2014/main" xmlns="" id="{DD83F04B-F877-8EF4-2D41-9EF66C7C18DD}"/>
                </a:ext>
              </a:extLst>
            </p:cNvPr>
            <p:cNvGrpSpPr/>
            <p:nvPr/>
          </p:nvGrpSpPr>
          <p:grpSpPr bwMode="auto"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111" name="Picture 129">
                <a:extLst>
                  <a:ext uri="{FF2B5EF4-FFF2-40B4-BE49-F238E27FC236}">
                    <a16:creationId xmlns:a16="http://schemas.microsoft.com/office/drawing/2014/main" xmlns="" id="{30336AB5-5051-0208-9DB2-38E95BDFDB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Picture 130">
                <a:extLst>
                  <a:ext uri="{FF2B5EF4-FFF2-40B4-BE49-F238E27FC236}">
                    <a16:creationId xmlns:a16="http://schemas.microsoft.com/office/drawing/2014/main" xmlns="" id="{52AE76A2-E474-8A6D-F012-B0E16C795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131">
                <a:extLst>
                  <a:ext uri="{FF2B5EF4-FFF2-40B4-BE49-F238E27FC236}">
                    <a16:creationId xmlns:a16="http://schemas.microsoft.com/office/drawing/2014/main" xmlns="" id="{688AA7F6-0AF5-5B0C-77D1-26D40B6A1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B6F8ECC-8AA6-EB87-B17E-55D42CFDDD0C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6573EEB-2CDA-FE95-201D-E4A8D29469A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84929D8-6DDF-185D-F043-4E05C71BAB8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E5A061FC-874F-5A66-B24A-6DA62B2DB44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5AE258B-D8AD-9D37-E92B-B6E5ECB59B0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93A66530-4C19-E29D-3673-169F5B8F482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ED3DC3F5-15F6-3461-7351-87412DCFC0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5DADA1B6-88E8-FE9C-7946-2809D7F6FD9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51532AB2-BCAC-537A-84D2-74E2B4B4E05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8F303CA7-BC23-A653-CC06-4CD7DE336EF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CBA13977-6137-7F6F-AD2E-FCCDA88CC7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xmlns="" id="{90892636-2625-3270-DCF4-0D83AA773D52}"/>
              </a:ext>
            </a:extLst>
          </p:cNvPr>
          <p:cNvSpPr/>
          <p:nvPr/>
        </p:nvSpPr>
        <p:spPr>
          <a:xfrm>
            <a:off x="2550977" y="5245747"/>
            <a:ext cx="7241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670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7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xmlns="" id="{0A9BACAC-B7E7-BCB3-FE83-C670462EBC96}"/>
              </a:ext>
            </a:extLst>
          </p:cNvPr>
          <p:cNvSpPr/>
          <p:nvPr/>
        </p:nvSpPr>
        <p:spPr>
          <a:xfrm>
            <a:off x="4257107" y="5785715"/>
            <a:ext cx="4442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607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 + 70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87" grpId="0"/>
      <p:bldP spid="88" grpId="0"/>
      <p:bldP spid="177" grpId="0"/>
      <p:bldP spid="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pic>
        <p:nvPicPr>
          <p:cNvPr id="20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>
            <a:fillRect/>
          </a:stretch>
        </p:blipFill>
        <p:spPr bwMode="auto">
          <a:xfrm>
            <a:off x="1008063" y="914401"/>
            <a:ext cx="10190162" cy="55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TextBox 3"/>
          <p:cNvSpPr txBox="1">
            <a:spLocks noChangeArrowheads="1"/>
          </p:cNvSpPr>
          <p:nvPr/>
        </p:nvSpPr>
        <p:spPr bwMode="auto">
          <a:xfrm>
            <a:off x="780121" y="471176"/>
            <a:ext cx="104181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7" name="Freeform: Shape 7"/>
          <p:cNvSpPr/>
          <p:nvPr/>
        </p:nvSpPr>
        <p:spPr>
          <a:xfrm>
            <a:off x="2835275" y="2874963"/>
            <a:ext cx="1550988" cy="1749425"/>
          </a:xfrm>
          <a:custGeom>
            <a:avLst/>
            <a:gdLst>
              <a:gd name="connsiteX0" fmla="*/ 0 w 1550505"/>
              <a:gd name="connsiteY0" fmla="*/ 0 h 1749287"/>
              <a:gd name="connsiteX1" fmla="*/ 185531 w 1550505"/>
              <a:gd name="connsiteY1" fmla="*/ 132521 h 1749287"/>
              <a:gd name="connsiteX2" fmla="*/ 304800 w 1550505"/>
              <a:gd name="connsiteY2" fmla="*/ 225287 h 1749287"/>
              <a:gd name="connsiteX3" fmla="*/ 450574 w 1550505"/>
              <a:gd name="connsiteY3" fmla="*/ 291548 h 1749287"/>
              <a:gd name="connsiteX4" fmla="*/ 490331 w 1550505"/>
              <a:gd name="connsiteY4" fmla="*/ 331304 h 1749287"/>
              <a:gd name="connsiteX5" fmla="*/ 622852 w 1550505"/>
              <a:gd name="connsiteY5" fmla="*/ 424069 h 1749287"/>
              <a:gd name="connsiteX6" fmla="*/ 689113 w 1550505"/>
              <a:gd name="connsiteY6" fmla="*/ 490330 h 1749287"/>
              <a:gd name="connsiteX7" fmla="*/ 728870 w 1550505"/>
              <a:gd name="connsiteY7" fmla="*/ 516835 h 1749287"/>
              <a:gd name="connsiteX8" fmla="*/ 781878 w 1550505"/>
              <a:gd name="connsiteY8" fmla="*/ 583095 h 1749287"/>
              <a:gd name="connsiteX9" fmla="*/ 874644 w 1550505"/>
              <a:gd name="connsiteY9" fmla="*/ 622852 h 1749287"/>
              <a:gd name="connsiteX10" fmla="*/ 1007165 w 1550505"/>
              <a:gd name="connsiteY10" fmla="*/ 768626 h 1749287"/>
              <a:gd name="connsiteX11" fmla="*/ 1046922 w 1550505"/>
              <a:gd name="connsiteY11" fmla="*/ 808382 h 1749287"/>
              <a:gd name="connsiteX12" fmla="*/ 1113183 w 1550505"/>
              <a:gd name="connsiteY12" fmla="*/ 887895 h 1749287"/>
              <a:gd name="connsiteX13" fmla="*/ 1192696 w 1550505"/>
              <a:gd name="connsiteY13" fmla="*/ 954156 h 1749287"/>
              <a:gd name="connsiteX14" fmla="*/ 1285461 w 1550505"/>
              <a:gd name="connsiteY14" fmla="*/ 1060174 h 1749287"/>
              <a:gd name="connsiteX15" fmla="*/ 1378226 w 1550505"/>
              <a:gd name="connsiteY15" fmla="*/ 1192695 h 1749287"/>
              <a:gd name="connsiteX16" fmla="*/ 1391478 w 1550505"/>
              <a:gd name="connsiteY16" fmla="*/ 1245704 h 1749287"/>
              <a:gd name="connsiteX17" fmla="*/ 1417983 w 1550505"/>
              <a:gd name="connsiteY17" fmla="*/ 1285461 h 1749287"/>
              <a:gd name="connsiteX18" fmla="*/ 1431235 w 1550505"/>
              <a:gd name="connsiteY18" fmla="*/ 1351721 h 1749287"/>
              <a:gd name="connsiteX19" fmla="*/ 1457739 w 1550505"/>
              <a:gd name="connsiteY19" fmla="*/ 1404730 h 1749287"/>
              <a:gd name="connsiteX20" fmla="*/ 1510748 w 1550505"/>
              <a:gd name="connsiteY20" fmla="*/ 1563756 h 1749287"/>
              <a:gd name="connsiteX21" fmla="*/ 1537252 w 1550505"/>
              <a:gd name="connsiteY21" fmla="*/ 1669774 h 1749287"/>
              <a:gd name="connsiteX22" fmla="*/ 1550505 w 1550505"/>
              <a:gd name="connsiteY22" fmla="*/ 1749287 h 17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0505" h="1749287">
                <a:moveTo>
                  <a:pt x="0" y="0"/>
                </a:moveTo>
                <a:cubicBezTo>
                  <a:pt x="106398" y="63838"/>
                  <a:pt x="51897" y="27523"/>
                  <a:pt x="185531" y="132521"/>
                </a:cubicBezTo>
                <a:cubicBezTo>
                  <a:pt x="188454" y="134818"/>
                  <a:pt x="292090" y="218932"/>
                  <a:pt x="304800" y="225287"/>
                </a:cubicBezTo>
                <a:cubicBezTo>
                  <a:pt x="423312" y="284542"/>
                  <a:pt x="373335" y="265800"/>
                  <a:pt x="450574" y="291548"/>
                </a:cubicBezTo>
                <a:cubicBezTo>
                  <a:pt x="463826" y="304800"/>
                  <a:pt x="475476" y="319877"/>
                  <a:pt x="490331" y="331304"/>
                </a:cubicBezTo>
                <a:cubicBezTo>
                  <a:pt x="533070" y="364180"/>
                  <a:pt x="584724" y="385941"/>
                  <a:pt x="622852" y="424069"/>
                </a:cubicBezTo>
                <a:cubicBezTo>
                  <a:pt x="644939" y="446156"/>
                  <a:pt x="663123" y="473003"/>
                  <a:pt x="689113" y="490330"/>
                </a:cubicBezTo>
                <a:cubicBezTo>
                  <a:pt x="702365" y="499165"/>
                  <a:pt x="717608" y="505573"/>
                  <a:pt x="728870" y="516835"/>
                </a:cubicBezTo>
                <a:cubicBezTo>
                  <a:pt x="748870" y="536835"/>
                  <a:pt x="759003" y="566459"/>
                  <a:pt x="781878" y="583095"/>
                </a:cubicBezTo>
                <a:cubicBezTo>
                  <a:pt x="809086" y="602882"/>
                  <a:pt x="843722" y="609600"/>
                  <a:pt x="874644" y="622852"/>
                </a:cubicBezTo>
                <a:cubicBezTo>
                  <a:pt x="1050129" y="798337"/>
                  <a:pt x="873413" y="615767"/>
                  <a:pt x="1007165" y="768626"/>
                </a:cubicBezTo>
                <a:cubicBezTo>
                  <a:pt x="1019506" y="782730"/>
                  <a:pt x="1034471" y="794375"/>
                  <a:pt x="1046922" y="808382"/>
                </a:cubicBezTo>
                <a:cubicBezTo>
                  <a:pt x="1069843" y="834168"/>
                  <a:pt x="1088787" y="863499"/>
                  <a:pt x="1113183" y="887895"/>
                </a:cubicBezTo>
                <a:cubicBezTo>
                  <a:pt x="1189747" y="964459"/>
                  <a:pt x="1116714" y="856466"/>
                  <a:pt x="1192696" y="954156"/>
                </a:cubicBezTo>
                <a:cubicBezTo>
                  <a:pt x="1275949" y="1061195"/>
                  <a:pt x="1208496" y="1008862"/>
                  <a:pt x="1285461" y="1060174"/>
                </a:cubicBezTo>
                <a:cubicBezTo>
                  <a:pt x="1350722" y="1158064"/>
                  <a:pt x="1319357" y="1114204"/>
                  <a:pt x="1378226" y="1192695"/>
                </a:cubicBezTo>
                <a:cubicBezTo>
                  <a:pt x="1382643" y="1210365"/>
                  <a:pt x="1384303" y="1228963"/>
                  <a:pt x="1391478" y="1245704"/>
                </a:cubicBezTo>
                <a:cubicBezTo>
                  <a:pt x="1397752" y="1260344"/>
                  <a:pt x="1412390" y="1270548"/>
                  <a:pt x="1417983" y="1285461"/>
                </a:cubicBezTo>
                <a:cubicBezTo>
                  <a:pt x="1425892" y="1306551"/>
                  <a:pt x="1424112" y="1330353"/>
                  <a:pt x="1431235" y="1351721"/>
                </a:cubicBezTo>
                <a:cubicBezTo>
                  <a:pt x="1437482" y="1370462"/>
                  <a:pt x="1451492" y="1385989"/>
                  <a:pt x="1457739" y="1404730"/>
                </a:cubicBezTo>
                <a:cubicBezTo>
                  <a:pt x="1520329" y="1592501"/>
                  <a:pt x="1450982" y="1444224"/>
                  <a:pt x="1510748" y="1563756"/>
                </a:cubicBezTo>
                <a:cubicBezTo>
                  <a:pt x="1519583" y="1599095"/>
                  <a:pt x="1531263" y="1633843"/>
                  <a:pt x="1537252" y="1669774"/>
                </a:cubicBezTo>
                <a:lnTo>
                  <a:pt x="1550505" y="174928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18" name="Freeform: Shape 8"/>
          <p:cNvSpPr/>
          <p:nvPr/>
        </p:nvSpPr>
        <p:spPr>
          <a:xfrm>
            <a:off x="3511550" y="3352800"/>
            <a:ext cx="611188" cy="2557463"/>
          </a:xfrm>
          <a:custGeom>
            <a:avLst/>
            <a:gdLst>
              <a:gd name="connsiteX0" fmla="*/ 0 w 611271"/>
              <a:gd name="connsiteY0" fmla="*/ 2557670 h 2557670"/>
              <a:gd name="connsiteX1" fmla="*/ 106017 w 611271"/>
              <a:gd name="connsiteY1" fmla="*/ 2531165 h 2557670"/>
              <a:gd name="connsiteX2" fmla="*/ 145774 w 611271"/>
              <a:gd name="connsiteY2" fmla="*/ 2504661 h 2557670"/>
              <a:gd name="connsiteX3" fmla="*/ 198783 w 611271"/>
              <a:gd name="connsiteY3" fmla="*/ 2491409 h 2557670"/>
              <a:gd name="connsiteX4" fmla="*/ 278296 w 611271"/>
              <a:gd name="connsiteY4" fmla="*/ 2438400 h 2557670"/>
              <a:gd name="connsiteX5" fmla="*/ 384313 w 611271"/>
              <a:gd name="connsiteY5" fmla="*/ 2345635 h 2557670"/>
              <a:gd name="connsiteX6" fmla="*/ 424070 w 611271"/>
              <a:gd name="connsiteY6" fmla="*/ 2279374 h 2557670"/>
              <a:gd name="connsiteX7" fmla="*/ 450574 w 611271"/>
              <a:gd name="connsiteY7" fmla="*/ 2226365 h 2557670"/>
              <a:gd name="connsiteX8" fmla="*/ 503583 w 611271"/>
              <a:gd name="connsiteY8" fmla="*/ 2146852 h 2557670"/>
              <a:gd name="connsiteX9" fmla="*/ 569844 w 611271"/>
              <a:gd name="connsiteY9" fmla="*/ 1046922 h 2557670"/>
              <a:gd name="connsiteX10" fmla="*/ 583096 w 611271"/>
              <a:gd name="connsiteY10" fmla="*/ 622852 h 2557670"/>
              <a:gd name="connsiteX11" fmla="*/ 596348 w 611271"/>
              <a:gd name="connsiteY11" fmla="*/ 357809 h 2557670"/>
              <a:gd name="connsiteX12" fmla="*/ 609600 w 611271"/>
              <a:gd name="connsiteY12" fmla="*/ 304800 h 2557670"/>
              <a:gd name="connsiteX13" fmla="*/ 609600 w 611271"/>
              <a:gd name="connsiteY13" fmla="*/ 0 h 25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1271" h="2557670">
                <a:moveTo>
                  <a:pt x="0" y="2557670"/>
                </a:moveTo>
                <a:cubicBezTo>
                  <a:pt x="35339" y="2548835"/>
                  <a:pt x="71783" y="2543614"/>
                  <a:pt x="106017" y="2531165"/>
                </a:cubicBezTo>
                <a:cubicBezTo>
                  <a:pt x="120985" y="2525722"/>
                  <a:pt x="131135" y="2510935"/>
                  <a:pt x="145774" y="2504661"/>
                </a:cubicBezTo>
                <a:cubicBezTo>
                  <a:pt x="162515" y="2497486"/>
                  <a:pt x="181113" y="2495826"/>
                  <a:pt x="198783" y="2491409"/>
                </a:cubicBezTo>
                <a:cubicBezTo>
                  <a:pt x="225287" y="2473739"/>
                  <a:pt x="255772" y="2460924"/>
                  <a:pt x="278296" y="2438400"/>
                </a:cubicBezTo>
                <a:cubicBezTo>
                  <a:pt x="355819" y="2360877"/>
                  <a:pt x="318567" y="2389465"/>
                  <a:pt x="384313" y="2345635"/>
                </a:cubicBezTo>
                <a:cubicBezTo>
                  <a:pt x="415075" y="2253346"/>
                  <a:pt x="375560" y="2352139"/>
                  <a:pt x="424070" y="2279374"/>
                </a:cubicBezTo>
                <a:cubicBezTo>
                  <a:pt x="435028" y="2262937"/>
                  <a:pt x="440410" y="2243305"/>
                  <a:pt x="450574" y="2226365"/>
                </a:cubicBezTo>
                <a:cubicBezTo>
                  <a:pt x="466963" y="2199050"/>
                  <a:pt x="485913" y="2173356"/>
                  <a:pt x="503583" y="2146852"/>
                </a:cubicBezTo>
                <a:cubicBezTo>
                  <a:pt x="544206" y="1740611"/>
                  <a:pt x="549056" y="1712156"/>
                  <a:pt x="569844" y="1046922"/>
                </a:cubicBezTo>
                <a:cubicBezTo>
                  <a:pt x="574261" y="905565"/>
                  <a:pt x="577661" y="764173"/>
                  <a:pt x="583096" y="622852"/>
                </a:cubicBezTo>
                <a:cubicBezTo>
                  <a:pt x="586496" y="534459"/>
                  <a:pt x="589002" y="445961"/>
                  <a:pt x="596348" y="357809"/>
                </a:cubicBezTo>
                <a:cubicBezTo>
                  <a:pt x="597861" y="339658"/>
                  <a:pt x="608926" y="323001"/>
                  <a:pt x="609600" y="304800"/>
                </a:cubicBezTo>
                <a:cubicBezTo>
                  <a:pt x="613360" y="203270"/>
                  <a:pt x="609600" y="101600"/>
                  <a:pt x="60960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19" name="Freeform: Shape 11"/>
          <p:cNvSpPr/>
          <p:nvPr/>
        </p:nvSpPr>
        <p:spPr>
          <a:xfrm>
            <a:off x="6545263" y="3419475"/>
            <a:ext cx="2876550" cy="2359025"/>
          </a:xfrm>
          <a:custGeom>
            <a:avLst/>
            <a:gdLst>
              <a:gd name="connsiteX0" fmla="*/ 2876436 w 2876436"/>
              <a:gd name="connsiteY0" fmla="*/ 2358887 h 2358887"/>
              <a:gd name="connsiteX1" fmla="*/ 2810175 w 2876436"/>
              <a:gd name="connsiteY1" fmla="*/ 2226365 h 2358887"/>
              <a:gd name="connsiteX2" fmla="*/ 2783670 w 2876436"/>
              <a:gd name="connsiteY2" fmla="*/ 2186609 h 2358887"/>
              <a:gd name="connsiteX3" fmla="*/ 2704157 w 2876436"/>
              <a:gd name="connsiteY3" fmla="*/ 2054087 h 2358887"/>
              <a:gd name="connsiteX4" fmla="*/ 2651149 w 2876436"/>
              <a:gd name="connsiteY4" fmla="*/ 1948069 h 2358887"/>
              <a:gd name="connsiteX5" fmla="*/ 2624644 w 2876436"/>
              <a:gd name="connsiteY5" fmla="*/ 1895061 h 2358887"/>
              <a:gd name="connsiteX6" fmla="*/ 2584888 w 2876436"/>
              <a:gd name="connsiteY6" fmla="*/ 1842052 h 2358887"/>
              <a:gd name="connsiteX7" fmla="*/ 2558383 w 2876436"/>
              <a:gd name="connsiteY7" fmla="*/ 1802296 h 2358887"/>
              <a:gd name="connsiteX8" fmla="*/ 2465618 w 2876436"/>
              <a:gd name="connsiteY8" fmla="*/ 1656522 h 2358887"/>
              <a:gd name="connsiteX9" fmla="*/ 2452366 w 2876436"/>
              <a:gd name="connsiteY9" fmla="*/ 1590261 h 2358887"/>
              <a:gd name="connsiteX10" fmla="*/ 2425862 w 2876436"/>
              <a:gd name="connsiteY10" fmla="*/ 1550504 h 2358887"/>
              <a:gd name="connsiteX11" fmla="*/ 2372853 w 2876436"/>
              <a:gd name="connsiteY11" fmla="*/ 1457739 h 2358887"/>
              <a:gd name="connsiteX12" fmla="*/ 2333097 w 2876436"/>
              <a:gd name="connsiteY12" fmla="*/ 1364974 h 2358887"/>
              <a:gd name="connsiteX13" fmla="*/ 2280088 w 2876436"/>
              <a:gd name="connsiteY13" fmla="*/ 1258956 h 2358887"/>
              <a:gd name="connsiteX14" fmla="*/ 2240331 w 2876436"/>
              <a:gd name="connsiteY14" fmla="*/ 1139687 h 2358887"/>
              <a:gd name="connsiteX15" fmla="*/ 2227079 w 2876436"/>
              <a:gd name="connsiteY15" fmla="*/ 1086678 h 2358887"/>
              <a:gd name="connsiteX16" fmla="*/ 2187323 w 2876436"/>
              <a:gd name="connsiteY16" fmla="*/ 980661 h 2358887"/>
              <a:gd name="connsiteX17" fmla="*/ 2174070 w 2876436"/>
              <a:gd name="connsiteY17" fmla="*/ 940904 h 2358887"/>
              <a:gd name="connsiteX18" fmla="*/ 2134314 w 2876436"/>
              <a:gd name="connsiteY18" fmla="*/ 914400 h 2358887"/>
              <a:gd name="connsiteX19" fmla="*/ 2121062 w 2876436"/>
              <a:gd name="connsiteY19" fmla="*/ 874643 h 2358887"/>
              <a:gd name="connsiteX20" fmla="*/ 2001792 w 2876436"/>
              <a:gd name="connsiteY20" fmla="*/ 808382 h 2358887"/>
              <a:gd name="connsiteX21" fmla="*/ 1246418 w 2876436"/>
              <a:gd name="connsiteY21" fmla="*/ 834887 h 2358887"/>
              <a:gd name="connsiteX22" fmla="*/ 1193410 w 2876436"/>
              <a:gd name="connsiteY22" fmla="*/ 848139 h 2358887"/>
              <a:gd name="connsiteX23" fmla="*/ 1100644 w 2876436"/>
              <a:gd name="connsiteY23" fmla="*/ 887896 h 2358887"/>
              <a:gd name="connsiteX24" fmla="*/ 1047636 w 2876436"/>
              <a:gd name="connsiteY24" fmla="*/ 914400 h 2358887"/>
              <a:gd name="connsiteX25" fmla="*/ 968123 w 2876436"/>
              <a:gd name="connsiteY25" fmla="*/ 940904 h 2358887"/>
              <a:gd name="connsiteX26" fmla="*/ 477792 w 2876436"/>
              <a:gd name="connsiteY26" fmla="*/ 927652 h 2358887"/>
              <a:gd name="connsiteX27" fmla="*/ 371775 w 2876436"/>
              <a:gd name="connsiteY27" fmla="*/ 874643 h 2358887"/>
              <a:gd name="connsiteX28" fmla="*/ 199497 w 2876436"/>
              <a:gd name="connsiteY28" fmla="*/ 834887 h 2358887"/>
              <a:gd name="connsiteX29" fmla="*/ 146488 w 2876436"/>
              <a:gd name="connsiteY29" fmla="*/ 808382 h 2358887"/>
              <a:gd name="connsiteX30" fmla="*/ 66975 w 2876436"/>
              <a:gd name="connsiteY30" fmla="*/ 649356 h 2358887"/>
              <a:gd name="connsiteX31" fmla="*/ 13966 w 2876436"/>
              <a:gd name="connsiteY31" fmla="*/ 543339 h 2358887"/>
              <a:gd name="connsiteX32" fmla="*/ 13966 w 2876436"/>
              <a:gd name="connsiteY32" fmla="*/ 159026 h 2358887"/>
              <a:gd name="connsiteX33" fmla="*/ 66975 w 2876436"/>
              <a:gd name="connsiteY33" fmla="*/ 92765 h 2358887"/>
              <a:gd name="connsiteX34" fmla="*/ 80227 w 2876436"/>
              <a:gd name="connsiteY34" fmla="*/ 53009 h 2358887"/>
              <a:gd name="connsiteX35" fmla="*/ 119983 w 2876436"/>
              <a:gd name="connsiteY35" fmla="*/ 0 h 23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76436" h="2358887">
                <a:moveTo>
                  <a:pt x="2876436" y="2358887"/>
                </a:moveTo>
                <a:cubicBezTo>
                  <a:pt x="2739940" y="2154144"/>
                  <a:pt x="2873112" y="2373216"/>
                  <a:pt x="2810175" y="2226365"/>
                </a:cubicBezTo>
                <a:cubicBezTo>
                  <a:pt x="2803901" y="2211726"/>
                  <a:pt x="2792017" y="2200173"/>
                  <a:pt x="2783670" y="2186609"/>
                </a:cubicBezTo>
                <a:cubicBezTo>
                  <a:pt x="2756671" y="2142736"/>
                  <a:pt x="2723289" y="2101918"/>
                  <a:pt x="2704157" y="2054087"/>
                </a:cubicBezTo>
                <a:cubicBezTo>
                  <a:pt x="2651979" y="1923640"/>
                  <a:pt x="2704078" y="2040693"/>
                  <a:pt x="2651149" y="1948069"/>
                </a:cubicBezTo>
                <a:cubicBezTo>
                  <a:pt x="2641348" y="1930917"/>
                  <a:pt x="2635114" y="1911813"/>
                  <a:pt x="2624644" y="1895061"/>
                </a:cubicBezTo>
                <a:cubicBezTo>
                  <a:pt x="2612938" y="1876331"/>
                  <a:pt x="2597726" y="1860025"/>
                  <a:pt x="2584888" y="1842052"/>
                </a:cubicBezTo>
                <a:cubicBezTo>
                  <a:pt x="2575631" y="1829092"/>
                  <a:pt x="2567218" y="1815548"/>
                  <a:pt x="2558383" y="1802296"/>
                </a:cubicBezTo>
                <a:cubicBezTo>
                  <a:pt x="2483535" y="1577748"/>
                  <a:pt x="2594640" y="1871558"/>
                  <a:pt x="2465618" y="1656522"/>
                </a:cubicBezTo>
                <a:cubicBezTo>
                  <a:pt x="2454029" y="1637208"/>
                  <a:pt x="2460275" y="1611351"/>
                  <a:pt x="2452366" y="1590261"/>
                </a:cubicBezTo>
                <a:cubicBezTo>
                  <a:pt x="2446774" y="1575348"/>
                  <a:pt x="2434697" y="1563756"/>
                  <a:pt x="2425862" y="1550504"/>
                </a:cubicBezTo>
                <a:cubicBezTo>
                  <a:pt x="2400195" y="1447835"/>
                  <a:pt x="2433587" y="1542767"/>
                  <a:pt x="2372853" y="1457739"/>
                </a:cubicBezTo>
                <a:cubicBezTo>
                  <a:pt x="2348359" y="1423447"/>
                  <a:pt x="2346758" y="1401402"/>
                  <a:pt x="2333097" y="1364974"/>
                </a:cubicBezTo>
                <a:cubicBezTo>
                  <a:pt x="2305309" y="1290873"/>
                  <a:pt x="2316686" y="1313854"/>
                  <a:pt x="2280088" y="1258956"/>
                </a:cubicBezTo>
                <a:cubicBezTo>
                  <a:pt x="2251046" y="1113745"/>
                  <a:pt x="2287360" y="1265098"/>
                  <a:pt x="2240331" y="1139687"/>
                </a:cubicBezTo>
                <a:cubicBezTo>
                  <a:pt x="2233936" y="1122633"/>
                  <a:pt x="2232083" y="1104191"/>
                  <a:pt x="2227079" y="1086678"/>
                </a:cubicBezTo>
                <a:cubicBezTo>
                  <a:pt x="2215049" y="1044572"/>
                  <a:pt x="2204124" y="1025462"/>
                  <a:pt x="2187323" y="980661"/>
                </a:cubicBezTo>
                <a:cubicBezTo>
                  <a:pt x="2182418" y="967581"/>
                  <a:pt x="2182797" y="951812"/>
                  <a:pt x="2174070" y="940904"/>
                </a:cubicBezTo>
                <a:cubicBezTo>
                  <a:pt x="2164121" y="928467"/>
                  <a:pt x="2147566" y="923235"/>
                  <a:pt x="2134314" y="914400"/>
                </a:cubicBezTo>
                <a:cubicBezTo>
                  <a:pt x="2129897" y="901148"/>
                  <a:pt x="2130940" y="884521"/>
                  <a:pt x="2121062" y="874643"/>
                </a:cubicBezTo>
                <a:cubicBezTo>
                  <a:pt x="2075496" y="829077"/>
                  <a:pt x="2051784" y="825047"/>
                  <a:pt x="2001792" y="808382"/>
                </a:cubicBezTo>
                <a:cubicBezTo>
                  <a:pt x="1872478" y="811021"/>
                  <a:pt x="1475856" y="796648"/>
                  <a:pt x="1246418" y="834887"/>
                </a:cubicBezTo>
                <a:cubicBezTo>
                  <a:pt x="1228453" y="837881"/>
                  <a:pt x="1211079" y="843722"/>
                  <a:pt x="1193410" y="848139"/>
                </a:cubicBezTo>
                <a:cubicBezTo>
                  <a:pt x="1112841" y="901850"/>
                  <a:pt x="1198445" y="851220"/>
                  <a:pt x="1100644" y="887896"/>
                </a:cubicBezTo>
                <a:cubicBezTo>
                  <a:pt x="1082147" y="894833"/>
                  <a:pt x="1065978" y="907063"/>
                  <a:pt x="1047636" y="914400"/>
                </a:cubicBezTo>
                <a:cubicBezTo>
                  <a:pt x="1021696" y="924776"/>
                  <a:pt x="968123" y="940904"/>
                  <a:pt x="968123" y="940904"/>
                </a:cubicBezTo>
                <a:cubicBezTo>
                  <a:pt x="804679" y="936487"/>
                  <a:pt x="641101" y="935618"/>
                  <a:pt x="477792" y="927652"/>
                </a:cubicBezTo>
                <a:cubicBezTo>
                  <a:pt x="405672" y="924134"/>
                  <a:pt x="436545" y="907028"/>
                  <a:pt x="371775" y="874643"/>
                </a:cubicBezTo>
                <a:cubicBezTo>
                  <a:pt x="313566" y="845538"/>
                  <a:pt x="262971" y="843955"/>
                  <a:pt x="199497" y="834887"/>
                </a:cubicBezTo>
                <a:cubicBezTo>
                  <a:pt x="181827" y="826052"/>
                  <a:pt x="160457" y="822351"/>
                  <a:pt x="146488" y="808382"/>
                </a:cubicBezTo>
                <a:cubicBezTo>
                  <a:pt x="70527" y="732421"/>
                  <a:pt x="110090" y="735585"/>
                  <a:pt x="66975" y="649356"/>
                </a:cubicBezTo>
                <a:lnTo>
                  <a:pt x="13966" y="543339"/>
                </a:lnTo>
                <a:cubicBezTo>
                  <a:pt x="3283" y="393776"/>
                  <a:pt x="-11229" y="310201"/>
                  <a:pt x="13966" y="159026"/>
                </a:cubicBezTo>
                <a:cubicBezTo>
                  <a:pt x="17310" y="138962"/>
                  <a:pt x="52813" y="106927"/>
                  <a:pt x="66975" y="92765"/>
                </a:cubicBezTo>
                <a:cubicBezTo>
                  <a:pt x="71392" y="79513"/>
                  <a:pt x="73980" y="65503"/>
                  <a:pt x="80227" y="53009"/>
                </a:cubicBezTo>
                <a:cubicBezTo>
                  <a:pt x="95212" y="23038"/>
                  <a:pt x="101346" y="18637"/>
                  <a:pt x="119983" y="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20" name="Freeform: Shape 10"/>
          <p:cNvSpPr/>
          <p:nvPr/>
        </p:nvSpPr>
        <p:spPr>
          <a:xfrm>
            <a:off x="7854950" y="1854200"/>
            <a:ext cx="2057400" cy="2281238"/>
          </a:xfrm>
          <a:custGeom>
            <a:avLst/>
            <a:gdLst>
              <a:gd name="connsiteX0" fmla="*/ 2057417 w 2057417"/>
              <a:gd name="connsiteY0" fmla="*/ 2280462 h 2280462"/>
              <a:gd name="connsiteX1" fmla="*/ 1964652 w 2057417"/>
              <a:gd name="connsiteY1" fmla="*/ 2240706 h 2280462"/>
              <a:gd name="connsiteX2" fmla="*/ 1924895 w 2057417"/>
              <a:gd name="connsiteY2" fmla="*/ 2227454 h 2280462"/>
              <a:gd name="connsiteX3" fmla="*/ 1871887 w 2057417"/>
              <a:gd name="connsiteY3" fmla="*/ 2200949 h 2280462"/>
              <a:gd name="connsiteX4" fmla="*/ 1792374 w 2057417"/>
              <a:gd name="connsiteY4" fmla="*/ 2187697 h 2280462"/>
              <a:gd name="connsiteX5" fmla="*/ 1686356 w 2057417"/>
              <a:gd name="connsiteY5" fmla="*/ 2147941 h 2280462"/>
              <a:gd name="connsiteX6" fmla="*/ 1606843 w 2057417"/>
              <a:gd name="connsiteY6" fmla="*/ 2121436 h 2280462"/>
              <a:gd name="connsiteX7" fmla="*/ 1527330 w 2057417"/>
              <a:gd name="connsiteY7" fmla="*/ 2081680 h 2280462"/>
              <a:gd name="connsiteX8" fmla="*/ 1328548 w 2057417"/>
              <a:gd name="connsiteY8" fmla="*/ 2028671 h 2280462"/>
              <a:gd name="connsiteX9" fmla="*/ 1182774 w 2057417"/>
              <a:gd name="connsiteY9" fmla="*/ 1935906 h 2280462"/>
              <a:gd name="connsiteX10" fmla="*/ 1156269 w 2057417"/>
              <a:gd name="connsiteY10" fmla="*/ 1909401 h 2280462"/>
              <a:gd name="connsiteX11" fmla="*/ 1050252 w 2057417"/>
              <a:gd name="connsiteY11" fmla="*/ 1843141 h 2280462"/>
              <a:gd name="connsiteX12" fmla="*/ 891226 w 2057417"/>
              <a:gd name="connsiteY12" fmla="*/ 1763627 h 2280462"/>
              <a:gd name="connsiteX13" fmla="*/ 745452 w 2057417"/>
              <a:gd name="connsiteY13" fmla="*/ 1617854 h 2280462"/>
              <a:gd name="connsiteX14" fmla="*/ 705695 w 2057417"/>
              <a:gd name="connsiteY14" fmla="*/ 1591349 h 2280462"/>
              <a:gd name="connsiteX15" fmla="*/ 652687 w 2057417"/>
              <a:gd name="connsiteY15" fmla="*/ 1578097 h 2280462"/>
              <a:gd name="connsiteX16" fmla="*/ 559921 w 2057417"/>
              <a:gd name="connsiteY16" fmla="*/ 1498584 h 2280462"/>
              <a:gd name="connsiteX17" fmla="*/ 467156 w 2057417"/>
              <a:gd name="connsiteY17" fmla="*/ 1419071 h 2280462"/>
              <a:gd name="connsiteX18" fmla="*/ 281626 w 2057417"/>
              <a:gd name="connsiteY18" fmla="*/ 1326306 h 2280462"/>
              <a:gd name="connsiteX19" fmla="*/ 241869 w 2057417"/>
              <a:gd name="connsiteY19" fmla="*/ 1299801 h 2280462"/>
              <a:gd name="connsiteX20" fmla="*/ 215365 w 2057417"/>
              <a:gd name="connsiteY20" fmla="*/ 1260045 h 2280462"/>
              <a:gd name="connsiteX21" fmla="*/ 149104 w 2057417"/>
              <a:gd name="connsiteY21" fmla="*/ 1246793 h 2280462"/>
              <a:gd name="connsiteX22" fmla="*/ 96095 w 2057417"/>
              <a:gd name="connsiteY22" fmla="*/ 1180532 h 2280462"/>
              <a:gd name="connsiteX23" fmla="*/ 82843 w 2057417"/>
              <a:gd name="connsiteY23" fmla="*/ 1127523 h 2280462"/>
              <a:gd name="connsiteX24" fmla="*/ 29834 w 2057417"/>
              <a:gd name="connsiteY24" fmla="*/ 1034758 h 2280462"/>
              <a:gd name="connsiteX25" fmla="*/ 29834 w 2057417"/>
              <a:gd name="connsiteY25" fmla="*/ 332393 h 2280462"/>
              <a:gd name="connsiteX26" fmla="*/ 43087 w 2057417"/>
              <a:gd name="connsiteY26" fmla="*/ 252880 h 2280462"/>
              <a:gd name="connsiteX27" fmla="*/ 69591 w 2057417"/>
              <a:gd name="connsiteY27" fmla="*/ 146862 h 2280462"/>
              <a:gd name="connsiteX28" fmla="*/ 29834 w 2057417"/>
              <a:gd name="connsiteY28" fmla="*/ 1088 h 2280462"/>
              <a:gd name="connsiteX29" fmla="*/ 16582 w 2057417"/>
              <a:gd name="connsiteY29" fmla="*/ 1088 h 228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57417" h="2280462">
                <a:moveTo>
                  <a:pt x="2057417" y="2280462"/>
                </a:moveTo>
                <a:cubicBezTo>
                  <a:pt x="2026495" y="2267210"/>
                  <a:pt x="1995888" y="2253200"/>
                  <a:pt x="1964652" y="2240706"/>
                </a:cubicBezTo>
                <a:cubicBezTo>
                  <a:pt x="1951682" y="2235518"/>
                  <a:pt x="1937735" y="2232957"/>
                  <a:pt x="1924895" y="2227454"/>
                </a:cubicBezTo>
                <a:cubicBezTo>
                  <a:pt x="1906737" y="2219672"/>
                  <a:pt x="1890809" y="2206626"/>
                  <a:pt x="1871887" y="2200949"/>
                </a:cubicBezTo>
                <a:cubicBezTo>
                  <a:pt x="1846150" y="2193228"/>
                  <a:pt x="1818878" y="2192114"/>
                  <a:pt x="1792374" y="2187697"/>
                </a:cubicBezTo>
                <a:lnTo>
                  <a:pt x="1686356" y="2147941"/>
                </a:lnTo>
                <a:cubicBezTo>
                  <a:pt x="1660046" y="2138544"/>
                  <a:pt x="1632373" y="2132783"/>
                  <a:pt x="1606843" y="2121436"/>
                </a:cubicBezTo>
                <a:cubicBezTo>
                  <a:pt x="1532055" y="2088197"/>
                  <a:pt x="1602728" y="2099080"/>
                  <a:pt x="1527330" y="2081680"/>
                </a:cubicBezTo>
                <a:cubicBezTo>
                  <a:pt x="1343148" y="2039176"/>
                  <a:pt x="1451596" y="2077890"/>
                  <a:pt x="1328548" y="2028671"/>
                </a:cubicBezTo>
                <a:cubicBezTo>
                  <a:pt x="1077127" y="1813169"/>
                  <a:pt x="1340060" y="2014550"/>
                  <a:pt x="1182774" y="1935906"/>
                </a:cubicBezTo>
                <a:cubicBezTo>
                  <a:pt x="1171599" y="1930318"/>
                  <a:pt x="1166505" y="1916566"/>
                  <a:pt x="1156269" y="1909401"/>
                </a:cubicBezTo>
                <a:cubicBezTo>
                  <a:pt x="1122129" y="1885503"/>
                  <a:pt x="1086767" y="1863224"/>
                  <a:pt x="1050252" y="1843141"/>
                </a:cubicBezTo>
                <a:cubicBezTo>
                  <a:pt x="998323" y="1814580"/>
                  <a:pt x="891226" y="1763627"/>
                  <a:pt x="891226" y="1763627"/>
                </a:cubicBezTo>
                <a:cubicBezTo>
                  <a:pt x="822851" y="1678159"/>
                  <a:pt x="845185" y="1697641"/>
                  <a:pt x="745452" y="1617854"/>
                </a:cubicBezTo>
                <a:cubicBezTo>
                  <a:pt x="733015" y="1607904"/>
                  <a:pt x="720335" y="1597623"/>
                  <a:pt x="705695" y="1591349"/>
                </a:cubicBezTo>
                <a:cubicBezTo>
                  <a:pt x="688955" y="1584174"/>
                  <a:pt x="670356" y="1582514"/>
                  <a:pt x="652687" y="1578097"/>
                </a:cubicBezTo>
                <a:cubicBezTo>
                  <a:pt x="501060" y="1388564"/>
                  <a:pt x="670906" y="1576273"/>
                  <a:pt x="559921" y="1498584"/>
                </a:cubicBezTo>
                <a:cubicBezTo>
                  <a:pt x="526557" y="1475229"/>
                  <a:pt x="499998" y="1443155"/>
                  <a:pt x="467156" y="1419071"/>
                </a:cubicBezTo>
                <a:cubicBezTo>
                  <a:pt x="372576" y="1349712"/>
                  <a:pt x="377124" y="1358138"/>
                  <a:pt x="281626" y="1326306"/>
                </a:cubicBezTo>
                <a:cubicBezTo>
                  <a:pt x="268374" y="1317471"/>
                  <a:pt x="253131" y="1311063"/>
                  <a:pt x="241869" y="1299801"/>
                </a:cubicBezTo>
                <a:cubicBezTo>
                  <a:pt x="230607" y="1288539"/>
                  <a:pt x="229193" y="1267947"/>
                  <a:pt x="215365" y="1260045"/>
                </a:cubicBezTo>
                <a:cubicBezTo>
                  <a:pt x="195808" y="1248870"/>
                  <a:pt x="171191" y="1251210"/>
                  <a:pt x="149104" y="1246793"/>
                </a:cubicBezTo>
                <a:cubicBezTo>
                  <a:pt x="127733" y="1225421"/>
                  <a:pt x="108632" y="1209784"/>
                  <a:pt x="96095" y="1180532"/>
                </a:cubicBezTo>
                <a:cubicBezTo>
                  <a:pt x="88920" y="1163791"/>
                  <a:pt x="89238" y="1144577"/>
                  <a:pt x="82843" y="1127523"/>
                </a:cubicBezTo>
                <a:cubicBezTo>
                  <a:pt x="68430" y="1089088"/>
                  <a:pt x="51807" y="1067716"/>
                  <a:pt x="29834" y="1034758"/>
                </a:cubicBezTo>
                <a:cubicBezTo>
                  <a:pt x="-24053" y="765317"/>
                  <a:pt x="7108" y="945990"/>
                  <a:pt x="29834" y="332393"/>
                </a:cubicBezTo>
                <a:cubicBezTo>
                  <a:pt x="30829" y="305541"/>
                  <a:pt x="38280" y="279317"/>
                  <a:pt x="43087" y="252880"/>
                </a:cubicBezTo>
                <a:cubicBezTo>
                  <a:pt x="55881" y="182513"/>
                  <a:pt x="51199" y="202039"/>
                  <a:pt x="69591" y="146862"/>
                </a:cubicBezTo>
                <a:cubicBezTo>
                  <a:pt x="61975" y="78320"/>
                  <a:pt x="82432" y="36154"/>
                  <a:pt x="29834" y="1088"/>
                </a:cubicBezTo>
                <a:cubicBezTo>
                  <a:pt x="26159" y="-1362"/>
                  <a:pt x="20999" y="1088"/>
                  <a:pt x="16582" y="108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21" name="Freeform: Shape 8"/>
          <p:cNvSpPr/>
          <p:nvPr/>
        </p:nvSpPr>
        <p:spPr>
          <a:xfrm rot="12949249">
            <a:off x="8521225" y="2446819"/>
            <a:ext cx="329178" cy="2838033"/>
          </a:xfrm>
          <a:custGeom>
            <a:avLst/>
            <a:gdLst>
              <a:gd name="connsiteX0" fmla="*/ 0 w 611271"/>
              <a:gd name="connsiteY0" fmla="*/ 2557670 h 2557670"/>
              <a:gd name="connsiteX1" fmla="*/ 106017 w 611271"/>
              <a:gd name="connsiteY1" fmla="*/ 2531165 h 2557670"/>
              <a:gd name="connsiteX2" fmla="*/ 145774 w 611271"/>
              <a:gd name="connsiteY2" fmla="*/ 2504661 h 2557670"/>
              <a:gd name="connsiteX3" fmla="*/ 198783 w 611271"/>
              <a:gd name="connsiteY3" fmla="*/ 2491409 h 2557670"/>
              <a:gd name="connsiteX4" fmla="*/ 278296 w 611271"/>
              <a:gd name="connsiteY4" fmla="*/ 2438400 h 2557670"/>
              <a:gd name="connsiteX5" fmla="*/ 384313 w 611271"/>
              <a:gd name="connsiteY5" fmla="*/ 2345635 h 2557670"/>
              <a:gd name="connsiteX6" fmla="*/ 424070 w 611271"/>
              <a:gd name="connsiteY6" fmla="*/ 2279374 h 2557670"/>
              <a:gd name="connsiteX7" fmla="*/ 450574 w 611271"/>
              <a:gd name="connsiteY7" fmla="*/ 2226365 h 2557670"/>
              <a:gd name="connsiteX8" fmla="*/ 503583 w 611271"/>
              <a:gd name="connsiteY8" fmla="*/ 2146852 h 2557670"/>
              <a:gd name="connsiteX9" fmla="*/ 569844 w 611271"/>
              <a:gd name="connsiteY9" fmla="*/ 1046922 h 2557670"/>
              <a:gd name="connsiteX10" fmla="*/ 583096 w 611271"/>
              <a:gd name="connsiteY10" fmla="*/ 622852 h 2557670"/>
              <a:gd name="connsiteX11" fmla="*/ 596348 w 611271"/>
              <a:gd name="connsiteY11" fmla="*/ 357809 h 2557670"/>
              <a:gd name="connsiteX12" fmla="*/ 609600 w 611271"/>
              <a:gd name="connsiteY12" fmla="*/ 304800 h 2557670"/>
              <a:gd name="connsiteX13" fmla="*/ 609600 w 611271"/>
              <a:gd name="connsiteY13" fmla="*/ 0 h 25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1271" h="2557670">
                <a:moveTo>
                  <a:pt x="0" y="2557670"/>
                </a:moveTo>
                <a:cubicBezTo>
                  <a:pt x="35339" y="2548835"/>
                  <a:pt x="71783" y="2543614"/>
                  <a:pt x="106017" y="2531165"/>
                </a:cubicBezTo>
                <a:cubicBezTo>
                  <a:pt x="120985" y="2525722"/>
                  <a:pt x="131135" y="2510935"/>
                  <a:pt x="145774" y="2504661"/>
                </a:cubicBezTo>
                <a:cubicBezTo>
                  <a:pt x="162515" y="2497486"/>
                  <a:pt x="181113" y="2495826"/>
                  <a:pt x="198783" y="2491409"/>
                </a:cubicBezTo>
                <a:cubicBezTo>
                  <a:pt x="225287" y="2473739"/>
                  <a:pt x="255772" y="2460924"/>
                  <a:pt x="278296" y="2438400"/>
                </a:cubicBezTo>
                <a:cubicBezTo>
                  <a:pt x="355819" y="2360877"/>
                  <a:pt x="318567" y="2389465"/>
                  <a:pt x="384313" y="2345635"/>
                </a:cubicBezTo>
                <a:cubicBezTo>
                  <a:pt x="415075" y="2253346"/>
                  <a:pt x="375560" y="2352139"/>
                  <a:pt x="424070" y="2279374"/>
                </a:cubicBezTo>
                <a:cubicBezTo>
                  <a:pt x="435028" y="2262937"/>
                  <a:pt x="440410" y="2243305"/>
                  <a:pt x="450574" y="2226365"/>
                </a:cubicBezTo>
                <a:cubicBezTo>
                  <a:pt x="466963" y="2199050"/>
                  <a:pt x="485913" y="2173356"/>
                  <a:pt x="503583" y="2146852"/>
                </a:cubicBezTo>
                <a:cubicBezTo>
                  <a:pt x="544206" y="1740611"/>
                  <a:pt x="549056" y="1712156"/>
                  <a:pt x="569844" y="1046922"/>
                </a:cubicBezTo>
                <a:cubicBezTo>
                  <a:pt x="574261" y="905565"/>
                  <a:pt x="577661" y="764173"/>
                  <a:pt x="583096" y="622852"/>
                </a:cubicBezTo>
                <a:cubicBezTo>
                  <a:pt x="586496" y="534459"/>
                  <a:pt x="589002" y="445961"/>
                  <a:pt x="596348" y="357809"/>
                </a:cubicBezTo>
                <a:cubicBezTo>
                  <a:pt x="597861" y="339658"/>
                  <a:pt x="608926" y="323001"/>
                  <a:pt x="609600" y="304800"/>
                </a:cubicBezTo>
                <a:cubicBezTo>
                  <a:pt x="613360" y="203270"/>
                  <a:pt x="609600" y="101600"/>
                  <a:pt x="609600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708150"/>
            <a:ext cx="76692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80122" y="471176"/>
            <a:ext cx="103866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934325" y="2852574"/>
            <a:ext cx="40814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814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+ 10 + 4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840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+ 40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480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481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+ 80 + 1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61987" y="597017"/>
            <a:ext cx="10934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139, 765, 992, 360, 607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9186" y="1558009"/>
            <a:ext cx="2266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167" y="1403094"/>
            <a:ext cx="2492990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+ 20 + 3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0070" y="1968406"/>
            <a:ext cx="2736647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104 = 100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445" y="2533718"/>
            <a:ext cx="3070071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450 = 400 + 50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477" y="1319701"/>
            <a:ext cx="3154390" cy="1539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36124" y="3635126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139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6124" y="4471192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765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6124" y="4903256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992 =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96607" y="3222243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360 =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96607" y="3898750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607 =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5184" y="365200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+ 30 + 9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85184" y="448802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700 + 60 + 5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85184" y="5228771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+ 90 + 2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16773" y="3536000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+ 60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31220" y="4273550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 + 7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3" grpId="0"/>
      <p:bldP spid="14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7"/>
          <p:cNvGrpSpPr/>
          <p:nvPr/>
        </p:nvGrpSpPr>
        <p:grpSpPr bwMode="auto">
          <a:xfrm>
            <a:off x="856459" y="3030706"/>
            <a:ext cx="5831724" cy="2511843"/>
            <a:chOff x="854136" y="1473150"/>
            <a:chExt cx="5791741" cy="2585864"/>
          </a:xfrm>
        </p:grpSpPr>
        <p:grpSp>
          <p:nvGrpSpPr>
            <p:cNvPr id="23" name="Group 8"/>
            <p:cNvGrpSpPr/>
            <p:nvPr/>
          </p:nvGrpSpPr>
          <p:grpSpPr bwMode="auto"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5" name="Picture 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>
                <a:fillRect/>
              </a:stretch>
            </p:blipFill>
            <p:spPr bwMode="auto">
              <a:xfrm>
                <a:off x="1804534" y="3362525"/>
                <a:ext cx="2729463" cy="168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11"/>
              <p:cNvGrpSpPr/>
              <p:nvPr/>
            </p:nvGrpSpPr>
            <p:grpSpPr bwMode="auto"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32" name="Picture 2" descr="Hình ảnh Hạt Hạt Vẽ Tay Phim Hoạt Hình Vẽ Tay Phim Hoạt Hình, Quả Hạch, Món  ăn, Snack miễn phí tải tập tin PNG PSDComment và Vector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2" descr="Hình ảnh Hạt Hạt Vẽ Tay Phim Hoạt Hình Vẽ Tay Phim Hoạt Hình, Quả Hạch, Món  ăn, Snack miễn phí tải tập tin PNG PSDComment và Vector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" name="Group 12"/>
              <p:cNvGrpSpPr/>
              <p:nvPr/>
            </p:nvGrpSpPr>
            <p:grpSpPr bwMode="auto"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8" name="Picture 13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6497" y="3495475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4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6500" y="3483600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15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5884" y="3471725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955607" y="1473150"/>
              <a:ext cx="2453610" cy="60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 Hôm qua:</a:t>
              </a:r>
            </a:p>
          </p:txBody>
        </p:sp>
      </p:grp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813228" y="5359960"/>
            <a:ext cx="9435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 qua sóc nhặt được             hạt dẻ.</a:t>
            </a:r>
          </a:p>
        </p:txBody>
      </p:sp>
      <p:sp>
        <p:nvSpPr>
          <p:cNvPr id="50" name="Rounded Rectangle 34"/>
          <p:cNvSpPr/>
          <p:nvPr/>
        </p:nvSpPr>
        <p:spPr>
          <a:xfrm>
            <a:off x="5404783" y="5460120"/>
            <a:ext cx="908791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23" y="2945220"/>
            <a:ext cx="3278589" cy="2854301"/>
          </a:xfrm>
          <a:prstGeom prst="rect">
            <a:avLst/>
          </a:prstGeom>
        </p:spPr>
      </p:pic>
      <p:sp>
        <p:nvSpPr>
          <p:cNvPr id="39" name="Rounded Rectangle 34"/>
          <p:cNvSpPr/>
          <p:nvPr/>
        </p:nvSpPr>
        <p:spPr>
          <a:xfrm>
            <a:off x="5405152" y="5449662"/>
            <a:ext cx="911026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48" grpId="0"/>
      <p:bldP spid="50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813228" y="5359960"/>
            <a:ext cx="9435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 nay sóc nhặt được             hạt dẻ.</a:t>
            </a:r>
          </a:p>
        </p:txBody>
      </p:sp>
      <p:sp>
        <p:nvSpPr>
          <p:cNvPr id="50" name="Rounded Rectangle 34"/>
          <p:cNvSpPr/>
          <p:nvPr/>
        </p:nvSpPr>
        <p:spPr>
          <a:xfrm>
            <a:off x="5408630" y="5431066"/>
            <a:ext cx="906720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6469" y="2953357"/>
            <a:ext cx="6018605" cy="2386094"/>
            <a:chOff x="746469" y="2953357"/>
            <a:chExt cx="6018605" cy="2386094"/>
          </a:xfrm>
        </p:grpSpPr>
        <p:grpSp>
          <p:nvGrpSpPr>
            <p:cNvPr id="38" name="Group 18"/>
            <p:cNvGrpSpPr/>
            <p:nvPr/>
          </p:nvGrpSpPr>
          <p:grpSpPr bwMode="auto">
            <a:xfrm>
              <a:off x="746469" y="2953357"/>
              <a:ext cx="5615142" cy="2386094"/>
              <a:chOff x="854136" y="4153579"/>
              <a:chExt cx="6015297" cy="2442777"/>
            </a:xfrm>
          </p:grpSpPr>
          <p:grpSp>
            <p:nvGrpSpPr>
              <p:cNvPr id="39" name="Group 19"/>
              <p:cNvGrpSpPr/>
              <p:nvPr/>
            </p:nvGrpSpPr>
            <p:grpSpPr bwMode="auto">
              <a:xfrm>
                <a:off x="931388" y="4905263"/>
                <a:ext cx="5938045" cy="1691093"/>
                <a:chOff x="931388" y="4941839"/>
                <a:chExt cx="5938045" cy="1691093"/>
              </a:xfrm>
            </p:grpSpPr>
            <p:grpSp>
              <p:nvGrpSpPr>
                <p:cNvPr id="41" name="Group 21"/>
                <p:cNvGrpSpPr/>
                <p:nvPr/>
              </p:nvGrpSpPr>
              <p:grpSpPr bwMode="auto">
                <a:xfrm>
                  <a:off x="931388" y="4951931"/>
                  <a:ext cx="5938045" cy="1681001"/>
                  <a:chOff x="1643598" y="3362525"/>
                  <a:chExt cx="6531851" cy="1849100"/>
                </a:xfrm>
              </p:grpSpPr>
              <p:pic>
                <p:nvPicPr>
                  <p:cNvPr id="43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4074" b="40359"/>
                  <a:stretch>
                    <a:fillRect/>
                  </a:stretch>
                </p:blipFill>
                <p:spPr bwMode="auto">
                  <a:xfrm>
                    <a:off x="1643598" y="3362525"/>
                    <a:ext cx="2729464" cy="1689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4" name="Group 24"/>
                  <p:cNvGrpSpPr/>
                  <p:nvPr/>
                </p:nvGrpSpPr>
                <p:grpSpPr bwMode="auto">
                  <a:xfrm>
                    <a:off x="6956005" y="4131892"/>
                    <a:ext cx="1219444" cy="685951"/>
                    <a:chOff x="5426516" y="4107225"/>
                    <a:chExt cx="1219444" cy="685951"/>
                  </a:xfrm>
                </p:grpSpPr>
                <p:pic>
                  <p:nvPicPr>
                    <p:cNvPr id="46" name="Picture 2" descr="Hình ảnh Hạt Hạt Vẽ Tay Phim Hoạt Hình Vẽ Tay Phim Hoạt Hình, Quả Hạch, Món  ăn, Snack miễn phí tải tập tin PNG PSDComment và Vec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206515">
                      <a:off x="5426516" y="4107225"/>
                      <a:ext cx="685950" cy="685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7" name="Picture 2" descr="Hình ảnh Hạt Hạt Vẽ Tay Phim Hoạt Hình Vẽ Tay Phim Hoạt Hình, Quả Hạch, Món  ăn, Snack miễn phí tải tập tin PNG PSDComment và Vec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206515">
                      <a:off x="5960010" y="4107226"/>
                      <a:ext cx="685950" cy="685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5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15884" y="3471725"/>
                    <a:ext cx="1079499" cy="1739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" name="Picture 22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>
                  <a:fillRect/>
                </a:stretch>
              </p:blipFill>
              <p:spPr bwMode="auto">
                <a:xfrm>
                  <a:off x="2783528" y="4941839"/>
                  <a:ext cx="2481330" cy="1535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0" name="TextBox 20"/>
              <p:cNvSpPr txBox="1">
                <a:spLocks noChangeArrowheads="1"/>
              </p:cNvSpPr>
              <p:nvPr/>
            </p:nvSpPr>
            <p:spPr bwMode="auto">
              <a:xfrm>
                <a:off x="854136" y="4153579"/>
                <a:ext cx="3091594" cy="71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Hôm nay:</a:t>
                </a:r>
              </a:p>
            </p:txBody>
          </p:sp>
        </p:grpSp>
        <p:pic>
          <p:nvPicPr>
            <p:cNvPr id="51" name="Picture 2" descr="Hình ảnh Hạt Hạt Vẽ Tay Phim Hoạt Hình Vẽ Tay Phim Hoạt Hình, Quả Hạch, Món  ăn, Snack miễn phí tải tập tin PNG PSDComment và Vector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6515">
              <a:off x="6182966" y="4408017"/>
              <a:ext cx="582108" cy="60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23" y="2945220"/>
            <a:ext cx="3278589" cy="2854301"/>
          </a:xfrm>
          <a:prstGeom prst="rect">
            <a:avLst/>
          </a:prstGeom>
        </p:spPr>
      </p:pic>
      <p:sp>
        <p:nvSpPr>
          <p:cNvPr id="31" name="Rounded Rectangle 34"/>
          <p:cNvSpPr/>
          <p:nvPr/>
        </p:nvSpPr>
        <p:spPr>
          <a:xfrm>
            <a:off x="5419724" y="5440767"/>
            <a:ext cx="904290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0" grpId="1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851113" y="2946552"/>
            <a:ext cx="108121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310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..…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2414203" y="4647484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4157211" y="4659283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5972686" y="4673080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06" y="4429351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34"/>
          <p:cNvSpPr/>
          <p:nvPr/>
        </p:nvSpPr>
        <p:spPr>
          <a:xfrm>
            <a:off x="9559229" y="3062001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ounded Rectangle 34"/>
          <p:cNvSpPr/>
          <p:nvPr/>
        </p:nvSpPr>
        <p:spPr>
          <a:xfrm>
            <a:off x="762395" y="3759970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ounded Rectangle 34"/>
          <p:cNvSpPr/>
          <p:nvPr/>
        </p:nvSpPr>
        <p:spPr>
          <a:xfrm>
            <a:off x="9559228" y="3050304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ounded Rectangle 34"/>
          <p:cNvSpPr/>
          <p:nvPr/>
        </p:nvSpPr>
        <p:spPr>
          <a:xfrm>
            <a:off x="762395" y="3746914"/>
            <a:ext cx="684357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duk5o1g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358</Words>
  <Application>Microsoft Office PowerPoint</Application>
  <PresentationFormat>Widescreen</PresentationFormat>
  <Paragraphs>63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Microsoft YaHei</vt:lpstr>
      <vt:lpstr>Arial</vt:lpstr>
      <vt:lpstr>Calibri</vt:lpstr>
      <vt:lpstr>Cambria</vt:lpstr>
      <vt:lpstr>Times New Roman</vt:lpstr>
      <vt:lpstr>字魂58号-创中黑</vt:lpstr>
      <vt:lpstr>等线</vt:lpstr>
      <vt:lpstr>等线 Light</vt:lpstr>
      <vt:lpstr>2_Office 主题</vt:lpstr>
      <vt:lpstr>https://www.freeppt7.com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52</cp:revision>
  <dcterms:created xsi:type="dcterms:W3CDTF">2021-07-20T01:55:21Z</dcterms:created>
  <dcterms:modified xsi:type="dcterms:W3CDTF">2026-03-10T08:30:02Z</dcterms:modified>
</cp:coreProperties>
</file>