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63" r:id="rId3"/>
    <p:sldMasterId id="2147483789" r:id="rId4"/>
  </p:sldMasterIdLst>
  <p:notesMasterIdLst>
    <p:notesMasterId r:id="rId15"/>
  </p:notesMasterIdLst>
  <p:handoutMasterIdLst>
    <p:handoutMasterId r:id="rId16"/>
  </p:handoutMasterIdLst>
  <p:sldIdLst>
    <p:sldId id="473" r:id="rId5"/>
    <p:sldId id="2007577100" r:id="rId6"/>
    <p:sldId id="266" r:id="rId7"/>
    <p:sldId id="2007577101" r:id="rId8"/>
    <p:sldId id="2007577102" r:id="rId9"/>
    <p:sldId id="2007577103" r:id="rId10"/>
    <p:sldId id="2007577104" r:id="rId11"/>
    <p:sldId id="2007577105" r:id="rId12"/>
    <p:sldId id="269" r:id="rId13"/>
    <p:sldId id="26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7" d="100"/>
          <a:sy n="97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309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7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7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7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36419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08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43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111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7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4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85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45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73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37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1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0" name="Google Shape;10;p2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71869" y="6115126"/>
            <a:ext cx="1147161" cy="1180633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8127249" y="5935772"/>
            <a:ext cx="898116" cy="589304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680707" y="5935757"/>
            <a:ext cx="1110536" cy="1183027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0896226" y="5054298"/>
            <a:ext cx="1524541" cy="1686181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60025" y="1259814"/>
            <a:ext cx="556724" cy="971257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5" y="688162"/>
            <a:ext cx="1377101" cy="963061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1258583" y="6065680"/>
            <a:ext cx="1102880" cy="1282673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41465" y="5211569"/>
            <a:ext cx="981420" cy="1768659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10384095" y="5732619"/>
            <a:ext cx="1187152" cy="1468231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9473539" y="3767160"/>
            <a:ext cx="20867" cy="20125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63" name="Google Shape;163;p2"/>
          <p:cNvGrpSpPr/>
          <p:nvPr/>
        </p:nvGrpSpPr>
        <p:grpSpPr>
          <a:xfrm>
            <a:off x="2125857" y="431028"/>
            <a:ext cx="464116" cy="649533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10880882" y="1542621"/>
            <a:ext cx="1093028" cy="1154179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9500598" y="1108716"/>
            <a:ext cx="146541" cy="147816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79" name="Google Shape;179;p2"/>
          <p:cNvGrpSpPr/>
          <p:nvPr/>
        </p:nvGrpSpPr>
        <p:grpSpPr>
          <a:xfrm>
            <a:off x="10600955" y="-142017"/>
            <a:ext cx="1117603" cy="1988225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9678879" y="6192978"/>
            <a:ext cx="637363" cy="547501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700983" y="379072"/>
            <a:ext cx="401635" cy="399569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9234982" y="-380590"/>
            <a:ext cx="1302669" cy="1075617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353235" y="1726224"/>
            <a:ext cx="1021391" cy="1367056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515513" y="-142800"/>
            <a:ext cx="1128872" cy="1298757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723000" y="1818459"/>
            <a:ext cx="6746000" cy="2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2017600" y="4325941"/>
            <a:ext cx="81568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1131975" y="4121645"/>
            <a:ext cx="957288" cy="1705624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9716754" y="3386061"/>
            <a:ext cx="1402121" cy="1394907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11820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19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1235" name="Google Shape;1235;p19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6" name="Google Shape;1236;p19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7" name="Google Shape;1237;p19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8" name="Google Shape;1238;p19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9" name="Google Shape;1239;p19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0" name="Google Shape;1240;p19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1" name="Google Shape;1241;p19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2" name="Google Shape;1242;p19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3" name="Google Shape;1243;p19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4" name="Google Shape;1244;p19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5" name="Google Shape;1245;p19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6" name="Google Shape;1246;p19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7" name="Google Shape;1247;p19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59" name="Google Shape;1259;p19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60" name="Google Shape;1260;p19"/>
          <p:cNvSpPr txBox="1">
            <a:spLocks noGrp="1"/>
          </p:cNvSpPr>
          <p:nvPr>
            <p:ph type="title"/>
          </p:nvPr>
        </p:nvSpPr>
        <p:spPr>
          <a:xfrm>
            <a:off x="1662167" y="728100"/>
            <a:ext cx="5602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1" name="Google Shape;1261;p19"/>
          <p:cNvSpPr txBox="1">
            <a:spLocks noGrp="1"/>
          </p:cNvSpPr>
          <p:nvPr>
            <p:ph type="subTitle" idx="1"/>
          </p:nvPr>
        </p:nvSpPr>
        <p:spPr>
          <a:xfrm>
            <a:off x="1665300" y="1734333"/>
            <a:ext cx="45908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62" name="Google Shape;1262;p19"/>
          <p:cNvGrpSpPr/>
          <p:nvPr/>
        </p:nvGrpSpPr>
        <p:grpSpPr>
          <a:xfrm>
            <a:off x="11139544" y="5734833"/>
            <a:ext cx="1034795" cy="1065127"/>
            <a:chOff x="4228612" y="3830323"/>
            <a:chExt cx="856430" cy="881533"/>
          </a:xfrm>
        </p:grpSpPr>
        <p:sp>
          <p:nvSpPr>
            <p:cNvPr id="1263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75" name="Google Shape;1275;p19"/>
          <p:cNvGrpSpPr/>
          <p:nvPr/>
        </p:nvGrpSpPr>
        <p:grpSpPr>
          <a:xfrm rot="-3667843" flipH="1">
            <a:off x="75841" y="6282989"/>
            <a:ext cx="637345" cy="547487"/>
            <a:chOff x="5263209" y="4056946"/>
            <a:chExt cx="478022" cy="410626"/>
          </a:xfrm>
        </p:grpSpPr>
        <p:sp>
          <p:nvSpPr>
            <p:cNvPr id="1276" name="Google Shape;1276;p19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76928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1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4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E179710-384C-D495-F689-53CC9D5825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DEE2309-CCAF-3967-5753-491975DB7F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5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5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xmlns="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51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7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2BC25E-2EAF-45B4-A513-4780E6F0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44" y="1708612"/>
            <a:ext cx="9461812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54C5FA-530B-EB1E-1796-3FC7813E2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225" y="1926094"/>
            <a:ext cx="11010330" cy="267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3E30A2-3741-A15D-EA61-C0F50FD3D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440" y="1304870"/>
            <a:ext cx="2715908" cy="10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2">
            <a:extLst>
              <a:ext uri="{FF2B5EF4-FFF2-40B4-BE49-F238E27FC236}">
                <a16:creationId xmlns:a16="http://schemas.microsoft.com/office/drawing/2014/main" xmlns="" id="{F959870C-1DE3-A8F0-79CA-4D14BDBFB82B}"/>
              </a:ext>
            </a:extLst>
          </p:cNvPr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3E7B445-7C2A-2F72-A7CC-4A3055552C41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xmlns="" id="{DE4B517B-8170-D1C1-A2D2-315020169547}"/>
                </a:ext>
              </a:extLst>
            </p:cNvPr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ADFED66-1D33-883B-28F8-924A00A7D800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BF6A711-BA11-290F-DFC1-0F9AB5AA7CDF}"/>
                </a:ext>
              </a:extLst>
            </p:cNvPr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Đ / S 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687F52-CBF8-6E8F-0509-03818F921D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9517" l="0" r="97674"/>
                    </a14:imgEffect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8689774-4C10-960A-0C98-DB9691F5F450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CB5B23-882A-A498-B077-CA11C646F3CD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700  &lt;  900			520  =  250</a:t>
              </a:r>
            </a:p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890  &gt;  800			270  &lt;  720</a:t>
              </a:r>
            </a:p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190  =  190			460  &gt;  640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E504A802-F8D2-6D23-1378-DD41544A6526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xmlns="" id="{17F5BC9D-6E37-DD3E-12C5-6AC0EA89687B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xmlns="" id="{33DF7F45-E91E-EC24-DF00-BD30B69026CF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xmlns="" id="{2C7D9882-B100-7C3D-69B0-BF851AC2E1CE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xmlns="" id="{DE776494-A9D4-2222-0D74-972653DB32DD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5">
              <a:extLst>
                <a:ext uri="{FF2B5EF4-FFF2-40B4-BE49-F238E27FC236}">
                  <a16:creationId xmlns:a16="http://schemas.microsoft.com/office/drawing/2014/main" xmlns="" id="{E743B465-D6CC-CB59-49C2-33E2DB21CC1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CD4CFE-B6F8-4A0C-85D4-76136B78ACE7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D85135-44FC-7287-05D1-A2F9709830DD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6F0251-5335-3B10-FA26-6EA32E037027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06680B-BD18-27E0-2C23-E3E57468D08F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EF6B8A-16ED-6A8F-AF0D-C18BFB2F5DF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  <a:endParaRPr lang="x-none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D61E8B9-5419-A926-B568-10FB170EC19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148B534-6824-AC45-0075-7E7FA5EBD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8529120E-8743-0986-C4F5-CE61B3A4B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2">
            <a:extLst>
              <a:ext uri="{FF2B5EF4-FFF2-40B4-BE49-F238E27FC236}">
                <a16:creationId xmlns:a16="http://schemas.microsoft.com/office/drawing/2014/main" xmlns="" id="{9473B1EB-8166-635C-E511-576C7FA2267D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4EA04078-5B6A-5B84-24CE-2C9B5B324CB2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B0F008C-1A38-AF11-7128-B3E53006F4D1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0D8540-8A7A-042E-D1CF-B469811A8DCE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E9388E-3FB3-274A-FEA0-D9A41C5E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>
            <a:fillRect/>
          </a:stretch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448B9619-5A4B-40F5-CBA9-4C6D56975BD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2E997A7D-7334-1797-D0E1-4F671863CA2E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E9116681-3EBE-E372-64E6-C3FC7145FE72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2CAD315B-A754-28F8-41E5-A37B343F7AA0}"/>
              </a:ext>
            </a:extLst>
          </p:cNvPr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53C642-CC75-3C7E-157B-4254CFFCD4D6}"/>
              </a:ext>
            </a:extLst>
          </p:cNvPr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BF645A54-5BCF-E752-F49C-DAF40FDBEBD0}"/>
              </a:ext>
            </a:extLst>
          </p:cNvPr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75C468-D183-1361-E054-446102F80ACA}"/>
              </a:ext>
            </a:extLst>
          </p:cNvPr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210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xmlns="" id="{9DE87663-B869-DE8D-DA29-5558926A25F3}"/>
              </a:ext>
            </a:extLst>
          </p:cNvPr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8492ED-23DA-9010-5117-F160BAB27A57}"/>
              </a:ext>
            </a:extLst>
          </p:cNvPr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270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xmlns="" id="{061A68D7-9B03-EB28-F6DC-7C0261F106E6}"/>
              </a:ext>
            </a:extLst>
          </p:cNvPr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956AB7-1713-D1D3-C91F-18206389E2DE}"/>
              </a:ext>
            </a:extLst>
          </p:cNvPr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300</a:t>
            </a: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xmlns="" id="{48D44F4E-B14A-9CDA-1E97-F6E869B21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5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69B410CD-CA63-3F37-9900-AA15FD969A3D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70392A-5787-84F9-7ED9-B0B002987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6000"/>
                    </a14:imgEffect>
                    <a14:imgEffect>
                      <a14:saturation sat="200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>
            <a:fillRect/>
          </a:stretch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39A16AF9-C05E-4BF5-7884-B9F860A6B172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" name="椭圆 2">
            <a:extLst>
              <a:ext uri="{FF2B5EF4-FFF2-40B4-BE49-F238E27FC236}">
                <a16:creationId xmlns:a16="http://schemas.microsoft.com/office/drawing/2014/main" xmlns="" id="{5EE8647C-3C86-7B25-C02E-FD3A64F69D00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94050B-9985-7D1E-90CA-3A09B9E2D3DB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</a:t>
            </a:r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bốt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tảng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2924FA3-75D3-B5E6-5AD1-0F527CFFDA19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AD1D93BE-D835-322E-BE27-41088D60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B715FAEC-698A-508E-BECE-E39F6EB1A020}"/>
              </a:ext>
            </a:extLst>
          </p:cNvPr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B49817-6EFD-F47C-352E-0CC1FCB2DDAA}"/>
              </a:ext>
            </a:extLst>
          </p:cNvPr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到第二大街怎么走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5A20498-454F-B686-D90E-54936FC021F2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0014EA-7647-8027-8341-556DCE0EC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121C548-B6E3-A507-316E-85279395EC8E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xmlns="" id="{9D3F05F1-420B-3E12-C841-0392A8C60712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FDEE7465-0B62-D456-9EFD-CDC9ED73E4A2}"/>
              </a:ext>
            </a:extLst>
          </p:cNvPr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A233B1-0289-51D5-4308-2A6D97BBA349}"/>
              </a:ext>
            </a:extLst>
          </p:cNvPr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73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F5C1317B-878E-5F20-4AFC-9F67FCBB3F93}"/>
              </a:ext>
            </a:extLst>
          </p:cNvPr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F70A49-5F38-85EB-A5C4-55CF6748F352}"/>
              </a:ext>
            </a:extLst>
          </p:cNvPr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31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xmlns="" id="{5D18D83D-D6D8-6704-CA04-E4C3BF212A8D}"/>
              </a:ext>
            </a:extLst>
          </p:cNvPr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xmlns="" id="{B946BEBF-C62A-EB97-050E-BCE6FA74E725}"/>
              </a:ext>
            </a:extLst>
          </p:cNvPr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3D756C-333B-5F96-A3D2-8AB5EBF09AA5}"/>
              </a:ext>
            </a:extLst>
          </p:cNvPr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37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343F3D-DAA3-FBA2-B5E6-827C0B3920ED}"/>
              </a:ext>
            </a:extLst>
          </p:cNvPr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13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xmlns="" id="{917F52F1-EA15-1D36-FF2B-C510D28A3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85145178-7EA9-011A-8F8C-F966B02AFCAB}"/>
              </a:ext>
            </a:extLst>
          </p:cNvPr>
          <p:cNvSpPr/>
          <p:nvPr/>
        </p:nvSpPr>
        <p:spPr>
          <a:xfrm>
            <a:off x="883738" y="236827"/>
            <a:ext cx="9393382" cy="1358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475037-152D-76AD-412C-B3B2A4B2BB31}"/>
              </a:ext>
            </a:extLst>
          </p:cNvPr>
          <p:cNvSpPr txBox="1"/>
          <p:nvPr/>
        </p:nvSpPr>
        <p:spPr>
          <a:xfrm>
            <a:off x="904058" y="182880"/>
            <a:ext cx="9327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600" b="1" dirty="0"/>
              <a:t>a)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 </a:t>
            </a:r>
            <a:r>
              <a:rPr lang="en-US" sz="2600" b="1" dirty="0" err="1"/>
              <a:t>nhất</a:t>
            </a:r>
            <a:r>
              <a:rPr lang="en-US" sz="2600" b="1" dirty="0"/>
              <a:t>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.</a:t>
            </a:r>
          </a:p>
          <a:p>
            <a:r>
              <a:rPr lang="en-US" sz="2600" b="1" dirty="0"/>
              <a:t> b) </a:t>
            </a:r>
            <a:r>
              <a:rPr lang="en-US" sz="2600" b="1" dirty="0" err="1"/>
              <a:t>Đổi</a:t>
            </a:r>
            <a:r>
              <a:rPr lang="en-US" sz="2600" b="1" dirty="0"/>
              <a:t> </a:t>
            </a:r>
            <a:r>
              <a:rPr lang="en-US" sz="2600" b="1" dirty="0" err="1"/>
              <a:t>chỗ</a:t>
            </a:r>
            <a:r>
              <a:rPr lang="en-US" sz="2600" b="1" dirty="0"/>
              <a:t> </a:t>
            </a:r>
            <a:r>
              <a:rPr lang="en-US" sz="2600" b="1" dirty="0" err="1"/>
              <a:t>hai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</a:t>
            </a:r>
            <a:r>
              <a:rPr lang="en-US" sz="2600" b="1" dirty="0" err="1"/>
              <a:t>ác</a:t>
            </a:r>
            <a:r>
              <a:rPr lang="en-US" sz="2600" b="1" dirty="0"/>
              <a:t> toa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theo</a:t>
            </a:r>
            <a:r>
              <a:rPr lang="en-US" sz="2600" b="1" dirty="0"/>
              <a:t>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tự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bé</a:t>
            </a:r>
            <a:r>
              <a:rPr lang="en-US" sz="2600" b="1" dirty="0"/>
              <a:t> </a:t>
            </a:r>
            <a:r>
              <a:rPr lang="en-US" sz="2600" b="1" dirty="0" err="1"/>
              <a:t>đến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. 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DC44A82F-9DF1-0094-0C3E-4D0EC127B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B3372952-57E5-8B8D-33DB-6D0E84BEF5A5}"/>
              </a:ext>
            </a:extLst>
          </p:cNvPr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905E74A-1CD0-0CF1-6066-530583656E52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7E756E-6C40-1273-06A0-9B933F97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81E781-20FF-87DE-DCD0-3380088E6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>
            <a:fillRect/>
          </a:stretch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5BEC79-F22C-BEB2-9F4F-77F14C063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>
            <a:fillRect/>
          </a:stretch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7D261D-8213-1B71-C936-AB3B95328C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>
            <a:fillRect/>
          </a:stretch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A756D1-1F27-B4BA-B11D-CBD493557912}"/>
              </a:ext>
            </a:extLst>
          </p:cNvPr>
          <p:cNvSpPr txBox="1"/>
          <p:nvPr/>
        </p:nvSpPr>
        <p:spPr>
          <a:xfrm>
            <a:off x="7088253" y="4112778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B5C5D-9B74-0A79-96F6-B7E58534B880}"/>
              </a:ext>
            </a:extLst>
          </p:cNvPr>
          <p:cNvSpPr txBox="1"/>
          <p:nvPr/>
        </p:nvSpPr>
        <p:spPr>
          <a:xfrm>
            <a:off x="4551639" y="4107502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6000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80C45C8-F544-013D-92F9-6AD21E84F89E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48E6084-47FF-9C2C-146C-EF50908F4B39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C7066C0B-2195-B1BD-A9CE-2F158F10559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5CB60F-3DCC-B076-EC6B-43F61199E153}"/>
              </a:ext>
            </a:extLst>
          </p:cNvPr>
          <p:cNvGrpSpPr/>
          <p:nvPr/>
        </p:nvGrpSpPr>
        <p:grpSpPr>
          <a:xfrm>
            <a:off x="8023275" y="5449405"/>
            <a:ext cx="1819813" cy="922020"/>
            <a:chOff x="7921929" y="4098709"/>
            <a:chExt cx="1819813" cy="9220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40C24AD-B43C-4ED9-9AE7-B5349217DA92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ED2628EC-C724-4D3C-FF93-1CA8681CCB9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61502E-226B-7AEB-55CB-6714E51AFB48}"/>
              </a:ext>
            </a:extLst>
          </p:cNvPr>
          <p:cNvGrpSpPr/>
          <p:nvPr/>
        </p:nvGrpSpPr>
        <p:grpSpPr>
          <a:xfrm>
            <a:off x="2650664" y="5412058"/>
            <a:ext cx="1819813" cy="922020"/>
            <a:chOff x="7921929" y="4098709"/>
            <a:chExt cx="1819813" cy="9220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1728EA5-8D35-B9B7-8373-19670F0986B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E3B2EDEA-431A-FB70-36AA-532400AF9E17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矩形 29">
            <a:extLst>
              <a:ext uri="{FF2B5EF4-FFF2-40B4-BE49-F238E27FC236}">
                <a16:creationId xmlns:a16="http://schemas.microsoft.com/office/drawing/2014/main" xmlns="" id="{A1B44B5B-4115-04E3-1B22-4CC469FD6E84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 </a:t>
            </a:r>
            <a:r>
              <a:rPr lang="en-US" sz="2600" b="1" dirty="0" err="1"/>
              <a:t>có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: 480 kg, 400 kg </a:t>
            </a:r>
            <a:r>
              <a:rPr lang="en-US" sz="2600" b="1" dirty="0" err="1"/>
              <a:t>và</a:t>
            </a:r>
            <a:r>
              <a:rPr lang="en-US" sz="2600" b="1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600" b="1" dirty="0" err="1"/>
              <a:t>Dựa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hình</a:t>
            </a:r>
            <a:r>
              <a:rPr lang="en-US" sz="2600" b="1" dirty="0"/>
              <a:t> </a:t>
            </a:r>
            <a:r>
              <a:rPr lang="en-US" sz="2600" b="1" dirty="0" err="1"/>
              <a:t>vẽ</a:t>
            </a:r>
            <a:r>
              <a:rPr lang="en-US" sz="2600" b="1" dirty="0"/>
              <a:t>,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mỗi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.</a:t>
            </a:r>
            <a:endParaRPr lang="vi-VN" sz="2600" b="1" dirty="0"/>
          </a:p>
        </p:txBody>
      </p:sp>
    </p:spTree>
    <p:extLst>
      <p:ext uri="{BB962C8B-B14F-4D97-AF65-F5344CB8AC3E}">
        <p14:creationId xmlns:p14="http://schemas.microsoft.com/office/powerpoint/2010/main" val="35795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171</Words>
  <Application>Microsoft Office PowerPoint</Application>
  <PresentationFormat>Widescreen</PresentationFormat>
  <Paragraphs>42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微软雅黑</vt:lpstr>
      <vt:lpstr>微软雅黑</vt:lpstr>
      <vt:lpstr>Amatic SC</vt:lpstr>
      <vt:lpstr>Arial</vt:lpstr>
      <vt:lpstr>Cabin</vt:lpstr>
      <vt:lpstr>Calibri</vt:lpstr>
      <vt:lpstr>Calibri Light</vt:lpstr>
      <vt:lpstr>Cambria</vt:lpstr>
      <vt:lpstr>字魂105号-简雅黑</vt:lpstr>
      <vt:lpstr>等线</vt:lpstr>
      <vt:lpstr>等线 Light</vt:lpstr>
      <vt:lpstr>自定义设计方案</vt:lpstr>
      <vt:lpstr>Student Choice Board for Middle School by Slidesgo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37</cp:revision>
  <dcterms:created xsi:type="dcterms:W3CDTF">2021-07-24T01:07:49Z</dcterms:created>
  <dcterms:modified xsi:type="dcterms:W3CDTF">2026-03-10T08:26:03Z</dcterms:modified>
</cp:coreProperties>
</file>