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827" r:id="rId2"/>
    <p:sldMasterId id="2147483905" r:id="rId3"/>
    <p:sldMasterId id="2147483917" r:id="rId4"/>
    <p:sldMasterId id="2147483941" r:id="rId5"/>
  </p:sldMasterIdLst>
  <p:notesMasterIdLst>
    <p:notesMasterId r:id="rId18"/>
  </p:notesMasterIdLst>
  <p:sldIdLst>
    <p:sldId id="279" r:id="rId6"/>
    <p:sldId id="283" r:id="rId7"/>
    <p:sldId id="282" r:id="rId8"/>
    <p:sldId id="3406" r:id="rId9"/>
    <p:sldId id="3407" r:id="rId10"/>
    <p:sldId id="3408" r:id="rId11"/>
    <p:sldId id="290" r:id="rId12"/>
    <p:sldId id="3409" r:id="rId13"/>
    <p:sldId id="3410" r:id="rId14"/>
    <p:sldId id="3411" r:id="rId15"/>
    <p:sldId id="3412" r:id="rId16"/>
    <p:sldId id="29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1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B19-0A22-4C3B-A70C-183B504D02B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366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B19-0A22-4C3B-A70C-183B504D02B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202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p:transition spd="med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p:transition spd="med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p:transition spd="med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p:transition spd="med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p:transition spd="med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p:transition spd="med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p:transition spd="med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p:transition spd="med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p:transition spd="med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12F6D-D38C-4D40-A1B9-7F503AF9D0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57839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2F810F-A1B2-4F71-8ADA-2DB2A4BF3B6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879649D-9E1C-4EC6-9C12-A2ACC6FEECC1}"/>
              </a:ext>
            </a:extLst>
          </p:cNvPr>
          <p:cNvSpPr/>
          <p:nvPr userDrawn="1"/>
        </p:nvSpPr>
        <p:spPr>
          <a:xfrm>
            <a:off x="335360" y="332656"/>
            <a:ext cx="11521280" cy="619268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Assorted circles and squares">
            <a:extLst>
              <a:ext uri="{FF2B5EF4-FFF2-40B4-BE49-F238E27FC236}">
                <a16:creationId xmlns:a16="http://schemas.microsoft.com/office/drawing/2014/main" xmlns="" id="{528D3581-FF3A-4714-8BE5-C7FE140C9F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35149" y="0"/>
            <a:ext cx="2297642" cy="229764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xmlns="" id="{CA950A7E-56F6-4A88-B4FF-8E02B53C3F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99727" y="123245"/>
            <a:ext cx="1639976" cy="168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0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13111-08A0-4429-8EB6-FA2D50B3D8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1502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A31D7B-F39D-4D0F-AAC4-F23F02FE20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7653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8FBF9-1A65-4F25-81EB-A284C44218B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679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ACC67-013A-431F-9A0F-AC55D1EA5D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67488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3F3672-D54A-4B37-9AC7-CC4B520712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2348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p:transition spd="med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F696E-CCAD-4644-A12F-8956DB12CD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1599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8DAC45-21E0-40FB-A9D1-EE9C6417FC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4537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F19D2C-6CB7-476A-B006-CF1FEBAA7C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11231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2F0DD-7A89-4CF3-B7EE-BFA86D58AA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3901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12F6D-D38C-4D40-A1B9-7F503AF9D0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4512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2F810F-A1B2-4F71-8ADA-2DB2A4BF3B6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879649D-9E1C-4EC6-9C12-A2ACC6FEECC1}"/>
              </a:ext>
            </a:extLst>
          </p:cNvPr>
          <p:cNvSpPr/>
          <p:nvPr/>
        </p:nvSpPr>
        <p:spPr>
          <a:xfrm>
            <a:off x="335360" y="332656"/>
            <a:ext cx="11521280" cy="619268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Assorted circles and squares">
            <a:extLst>
              <a:ext uri="{FF2B5EF4-FFF2-40B4-BE49-F238E27FC236}">
                <a16:creationId xmlns:a16="http://schemas.microsoft.com/office/drawing/2014/main" xmlns="" id="{528D3581-FF3A-4714-8BE5-C7FE140C9F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35149" y="0"/>
            <a:ext cx="2297642" cy="229764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xmlns="" id="{CA950A7E-56F6-4A88-B4FF-8E02B53C3F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99727" y="123245"/>
            <a:ext cx="1639976" cy="168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2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13111-08A0-4429-8EB6-FA2D50B3D8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9551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A31D7B-F39D-4D0F-AAC4-F23F02FE20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6859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8FBF9-1A65-4F25-81EB-A284C44218B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20091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ACC67-013A-431F-9A0F-AC55D1EA5D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8001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p:transition spd="med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3F3672-D54A-4B37-9AC7-CC4B520712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8962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F696E-CCAD-4644-A12F-8956DB12CD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3491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8DAC45-21E0-40FB-A9D1-EE9C6417FC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36991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F19D2C-6CB7-476A-B006-CF1FEBAA7C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86448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2F0DD-7A89-4CF3-B7EE-BFA86D58AA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26100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50BF06-9292-4C3D-8578-12C5ACD1C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961C9EF-C9E0-477E-851C-439628E304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B88983-ED1C-4F31-88BC-A6BE9F16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05E548-9AE9-40BE-A5DF-F4121C9FA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1FFD48-E45B-4554-82DD-7B5554981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100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679F2D-C738-4355-9AD6-EF6509FD5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007313-67EE-49FE-A760-A7797A040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323698-D9C2-4DE4-AB83-B9112EB4A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9EACA7-2B8F-44C2-936F-964A93619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702CA5-01B9-4F58-8CD9-A7D0E661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787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200AE3-369F-4C38-AC64-441F63BAB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F21598B-BEAD-4DC2-9BBC-AC193C454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9D8C49-A5CE-4DA4-851B-92E04B3CE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33DB30-60AE-48F3-8C9E-DDCFA8E31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B0E148-43E3-4A9C-A310-AA174D513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041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3684BD-1B32-4C27-AD7A-195B2ABDC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6CD9D3-246C-4979-BD48-4CFCD7B4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863D1A1-CE74-472D-81E6-26E36EADE2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517FE8D-D147-4B44-A968-32484D45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1E09042-95DC-43B7-BA6B-8E03A1D07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AF8F161-319E-40CC-BF09-B14B35676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458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1738F2-90A8-4D6F-951E-6086A4414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79002CE-9BF5-4EFD-BFE2-112CD2145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45A14D7-3F7C-4F24-A3FB-800D6FB5B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5372043-6242-4CA7-BC91-A13C02E21F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20FEC6B-312A-457F-B61A-8255BB8ED6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9C2C7FF-456C-4350-8B62-22B51D088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D10D86C-395D-42A9-A403-9DB0B98B3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4197BEF-5353-4690-AAF1-67A583F96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56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p:transition spd="med"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0F1600-BED7-4755-8EB9-4295F073F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F13DCBA-E911-4080-96BB-CE7BFE927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2370C2F-A669-40CB-8499-27251E130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801F36B-76BA-40B3-827F-39E846F1F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228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BEDDAF-9D1E-4406-904C-A2A77C2AA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69BC5B-ED6C-4B5A-A229-974E7F20F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0A3AF93-15F6-4111-9872-9D57AC750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687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11B698-51E5-4FE8-94CB-43F045ADE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6D96D7-A122-4E37-84D9-E224DF95B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C76CB78-12A0-4F3B-9AAE-0E4C6A81C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54D0E2-FC2C-4233-95C0-2738726DB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7733E7A-117C-4440-83E4-4E5F99FCD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AF19032-973A-4465-B210-237582D9D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073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72BEA3-6ECC-4856-8708-299FC5E2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400FF6F-43CD-4CE0-9ECB-180D2ED9BA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C6EBEF9-65A2-46CD-8518-7A0862841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5B53B99-CDBD-40B6-9577-96C50AA08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E66A471-7CCA-47A6-8D34-04724F292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4D671F7-6DE1-4D52-A445-7D47C6469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753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706D77-728C-4729-B7BE-4CCF52BD1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DDFE5EF-E26C-4962-BC17-127E605FD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28AD27-70D0-4148-BB4D-E24E68D9D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CECD1E-EC5D-4928-B2A3-ABD25A900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3D245F-5FC6-4AB3-8CD1-1E988C7E4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248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41D42AB-9C16-48F0-AAAC-CCE071200C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4BD26D5-0B02-4104-B93D-98242E71DB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3654D9-CD81-4825-8E7D-7F9F0BC9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1AA5EE-D8E4-4AC1-829D-7B1B3DBB3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1FECEC-1835-4E5A-A9BA-0C96500D6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63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 spd="med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 spd="med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152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BFA1365F-FA2D-FA5F-E72B-0B33B85A74D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0864" y="0"/>
            <a:ext cx="1516857" cy="151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7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xmlns="" id="{A34F4DCA-D577-CF78-AC0A-B3A63187864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6F8AA3-5FEA-48FA-A685-F07CDE29B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CA72B8-C33C-4FCF-AD4F-E4F7BC6FB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882113-6C28-49DC-8201-5AE847BB53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AE6BD-C4C9-4EC9-A9B3-FE42EF4571DE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06D41C-9E28-4C9D-B0A1-328357820C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4CBB75-6783-4BD1-B774-1F68F5261D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5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.svg"/><Relationship Id="rId11" Type="http://schemas.openxmlformats.org/officeDocument/2006/relationships/image" Target="../media/image17.sv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12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1.png"/><Relationship Id="rId5" Type="http://schemas.microsoft.com/office/2007/relationships/hdphoto" Target="../media/hdphoto11.wdp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image" Target="../media/image21.sv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sv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image" Target="../media/image27.svg"/><Relationship Id="rId4" Type="http://schemas.openxmlformats.org/officeDocument/2006/relationships/image" Target="../media/image12.sv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GIF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GIF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GIF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GIF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5.wdp"/><Relationship Id="rId7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7.wdp"/><Relationship Id="rId7" Type="http://schemas.microsoft.com/office/2007/relationships/hdphoto" Target="../media/hdphoto8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19.png"/><Relationship Id="rId9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xmlns="" id="{C53A8936-B8A9-460E-9FC7-1F94C04F8447}"/>
              </a:ext>
            </a:extLst>
          </p:cNvPr>
          <p:cNvGrpSpPr/>
          <p:nvPr/>
        </p:nvGrpSpPr>
        <p:grpSpPr>
          <a:xfrm>
            <a:off x="-731261" y="-707935"/>
            <a:ext cx="13365816" cy="6567146"/>
            <a:chOff x="-731261" y="-707935"/>
            <a:chExt cx="13365816" cy="6567146"/>
          </a:xfrm>
        </p:grpSpPr>
        <p:pic>
          <p:nvPicPr>
            <p:cNvPr id="179" name="Graphic 178" descr="A collection of circles in various sizes and patterns">
              <a:extLst>
                <a:ext uri="{FF2B5EF4-FFF2-40B4-BE49-F238E27FC236}">
                  <a16:creationId xmlns:a16="http://schemas.microsoft.com/office/drawing/2014/main" xmlns="" id="{C4C0052A-46A6-42BF-B963-8BF984BF3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8984150" y="2208806"/>
              <a:ext cx="3650405" cy="3650405"/>
            </a:xfrm>
            <a:prstGeom prst="rect">
              <a:avLst/>
            </a:prstGeom>
          </p:spPr>
        </p:pic>
        <p:pic>
          <p:nvPicPr>
            <p:cNvPr id="171" name="Graphic 170" descr="Assorted circles and squares">
              <a:extLst>
                <a:ext uri="{FF2B5EF4-FFF2-40B4-BE49-F238E27FC236}">
                  <a16:creationId xmlns:a16="http://schemas.microsoft.com/office/drawing/2014/main" xmlns="" id="{CDED1977-80EC-43A6-8042-87541D8FC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-731261" y="-707935"/>
              <a:ext cx="5214196" cy="5214196"/>
            </a:xfrm>
            <a:prstGeom prst="rect">
              <a:avLst/>
            </a:prstGeom>
          </p:spPr>
        </p:pic>
        <p:pic>
          <p:nvPicPr>
            <p:cNvPr id="166" name="Picture 2">
              <a:extLst>
                <a:ext uri="{FF2B5EF4-FFF2-40B4-BE49-F238E27FC236}">
                  <a16:creationId xmlns:a16="http://schemas.microsoft.com/office/drawing/2014/main" xmlns="" id="{DDA2597A-DA21-4BE5-8C6F-DE59B5118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8196844" y="1342224"/>
              <a:ext cx="3730287" cy="3937924"/>
            </a:xfrm>
            <a:prstGeom prst="rect">
              <a:avLst/>
            </a:prstGeom>
          </p:spPr>
        </p:pic>
      </p:grpSp>
      <p:sp>
        <p:nvSpPr>
          <p:cNvPr id="58" name="Google Shape;62;p2">
            <a:extLst>
              <a:ext uri="{FF2B5EF4-FFF2-40B4-BE49-F238E27FC236}">
                <a16:creationId xmlns:a16="http://schemas.microsoft.com/office/drawing/2014/main" xmlns="" id="{BDC95D14-4AE7-4813-9F8D-53C9547E03C7}"/>
              </a:ext>
            </a:extLst>
          </p:cNvPr>
          <p:cNvSpPr/>
          <p:nvPr/>
        </p:nvSpPr>
        <p:spPr>
          <a:xfrm>
            <a:off x="3609393" y="942394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73;p2">
            <a:extLst>
              <a:ext uri="{FF2B5EF4-FFF2-40B4-BE49-F238E27FC236}">
                <a16:creationId xmlns:a16="http://schemas.microsoft.com/office/drawing/2014/main" xmlns="" id="{F700E198-B9F3-4E68-8C94-C8FB47B324FA}"/>
              </a:ext>
            </a:extLst>
          </p:cNvPr>
          <p:cNvSpPr/>
          <p:nvPr/>
        </p:nvSpPr>
        <p:spPr>
          <a:xfrm>
            <a:off x="3589211" y="922212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74;p2">
            <a:extLst>
              <a:ext uri="{FF2B5EF4-FFF2-40B4-BE49-F238E27FC236}">
                <a16:creationId xmlns:a16="http://schemas.microsoft.com/office/drawing/2014/main" xmlns="" id="{A8231E7D-09E3-4E42-9AAE-BAEDEEC79B35}"/>
              </a:ext>
            </a:extLst>
          </p:cNvPr>
          <p:cNvSpPr/>
          <p:nvPr/>
        </p:nvSpPr>
        <p:spPr>
          <a:xfrm>
            <a:off x="3438667" y="771668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75;p2">
            <a:extLst>
              <a:ext uri="{FF2B5EF4-FFF2-40B4-BE49-F238E27FC236}">
                <a16:creationId xmlns:a16="http://schemas.microsoft.com/office/drawing/2014/main" xmlns="" id="{C7936CFE-7352-42BC-9570-0E71D4FA5872}"/>
              </a:ext>
            </a:extLst>
          </p:cNvPr>
          <p:cNvSpPr/>
          <p:nvPr/>
        </p:nvSpPr>
        <p:spPr>
          <a:xfrm>
            <a:off x="3532474" y="818726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76;p2">
            <a:extLst>
              <a:ext uri="{FF2B5EF4-FFF2-40B4-BE49-F238E27FC236}">
                <a16:creationId xmlns:a16="http://schemas.microsoft.com/office/drawing/2014/main" xmlns="" id="{E1679C6C-EF1F-4D0A-9FBF-994CEDCEA320}"/>
              </a:ext>
            </a:extLst>
          </p:cNvPr>
          <p:cNvSpPr/>
          <p:nvPr/>
        </p:nvSpPr>
        <p:spPr>
          <a:xfrm>
            <a:off x="3813071" y="1146071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77;p2">
            <a:extLst>
              <a:ext uri="{FF2B5EF4-FFF2-40B4-BE49-F238E27FC236}">
                <a16:creationId xmlns:a16="http://schemas.microsoft.com/office/drawing/2014/main" xmlns="" id="{EC965756-2EAE-4BB7-B733-065F583C43DE}"/>
              </a:ext>
            </a:extLst>
          </p:cNvPr>
          <p:cNvSpPr/>
          <p:nvPr/>
        </p:nvSpPr>
        <p:spPr>
          <a:xfrm>
            <a:off x="3936842" y="1269843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78;p2">
            <a:extLst>
              <a:ext uri="{FF2B5EF4-FFF2-40B4-BE49-F238E27FC236}">
                <a16:creationId xmlns:a16="http://schemas.microsoft.com/office/drawing/2014/main" xmlns="" id="{92A5DD4F-E556-4DBA-A056-112BC7797451}"/>
              </a:ext>
            </a:extLst>
          </p:cNvPr>
          <p:cNvSpPr/>
          <p:nvPr/>
        </p:nvSpPr>
        <p:spPr>
          <a:xfrm>
            <a:off x="4038989" y="1371990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Google Shape;110;p2">
            <a:extLst>
              <a:ext uri="{FF2B5EF4-FFF2-40B4-BE49-F238E27FC236}">
                <a16:creationId xmlns:a16="http://schemas.microsoft.com/office/drawing/2014/main" xmlns="" id="{71DF5CA5-59BD-4C58-9FB1-2260282B2618}"/>
              </a:ext>
            </a:extLst>
          </p:cNvPr>
          <p:cNvSpPr/>
          <p:nvPr/>
        </p:nvSpPr>
        <p:spPr>
          <a:xfrm>
            <a:off x="8334678" y="1764068"/>
            <a:ext cx="385800" cy="38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Google Shape;111;p2">
            <a:extLst>
              <a:ext uri="{FF2B5EF4-FFF2-40B4-BE49-F238E27FC236}">
                <a16:creationId xmlns:a16="http://schemas.microsoft.com/office/drawing/2014/main" xmlns="" id="{B7DB5235-0AEE-444E-A03E-0975B98B3BBD}"/>
              </a:ext>
            </a:extLst>
          </p:cNvPr>
          <p:cNvSpPr/>
          <p:nvPr/>
        </p:nvSpPr>
        <p:spPr>
          <a:xfrm>
            <a:off x="8188267" y="1605239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Google Shape;153;p2">
            <a:extLst>
              <a:ext uri="{FF2B5EF4-FFF2-40B4-BE49-F238E27FC236}">
                <a16:creationId xmlns:a16="http://schemas.microsoft.com/office/drawing/2014/main" xmlns="" id="{B4B06F6B-4133-4808-A108-AF618DA1D320}"/>
              </a:ext>
            </a:extLst>
          </p:cNvPr>
          <p:cNvSpPr/>
          <p:nvPr/>
        </p:nvSpPr>
        <p:spPr>
          <a:xfrm>
            <a:off x="4991042" y="1342224"/>
            <a:ext cx="323700" cy="320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Google Shape;154;p2">
            <a:extLst>
              <a:ext uri="{FF2B5EF4-FFF2-40B4-BE49-F238E27FC236}">
                <a16:creationId xmlns:a16="http://schemas.microsoft.com/office/drawing/2014/main" xmlns="" id="{51E5C2D1-9E0E-4122-BDE2-5F7BE337933F}"/>
              </a:ext>
            </a:extLst>
          </p:cNvPr>
          <p:cNvSpPr/>
          <p:nvPr/>
        </p:nvSpPr>
        <p:spPr>
          <a:xfrm>
            <a:off x="5282405" y="1205248"/>
            <a:ext cx="323700" cy="320100"/>
          </a:xfrm>
          <a:prstGeom prst="ellipse">
            <a:avLst/>
          </a:prstGeom>
          <a:solidFill>
            <a:schemeClr val="accent4">
              <a:alpha val="6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Google Shape;155;p2">
            <a:extLst>
              <a:ext uri="{FF2B5EF4-FFF2-40B4-BE49-F238E27FC236}">
                <a16:creationId xmlns:a16="http://schemas.microsoft.com/office/drawing/2014/main" xmlns="" id="{8F8E965F-CAF0-4197-98E8-DEAF8BE80013}"/>
              </a:ext>
            </a:extLst>
          </p:cNvPr>
          <p:cNvSpPr/>
          <p:nvPr/>
        </p:nvSpPr>
        <p:spPr>
          <a:xfrm>
            <a:off x="5591234" y="1108118"/>
            <a:ext cx="323700" cy="320100"/>
          </a:xfrm>
          <a:prstGeom prst="ellipse">
            <a:avLst/>
          </a:prstGeom>
          <a:solidFill>
            <a:schemeClr val="accent4">
              <a:alpha val="424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Google Shape;159;p2">
            <a:extLst>
              <a:ext uri="{FF2B5EF4-FFF2-40B4-BE49-F238E27FC236}">
                <a16:creationId xmlns:a16="http://schemas.microsoft.com/office/drawing/2014/main" xmlns="" id="{099CE12F-AD81-437B-91BB-D0D19F68CD94}"/>
              </a:ext>
            </a:extLst>
          </p:cNvPr>
          <p:cNvSpPr/>
          <p:nvPr/>
        </p:nvSpPr>
        <p:spPr>
          <a:xfrm rot="8113155">
            <a:off x="8454652" y="4171869"/>
            <a:ext cx="332625" cy="3290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Google Shape;160;p2">
            <a:extLst>
              <a:ext uri="{FF2B5EF4-FFF2-40B4-BE49-F238E27FC236}">
                <a16:creationId xmlns:a16="http://schemas.microsoft.com/office/drawing/2014/main" xmlns="" id="{EA0D14BB-72F7-48A7-8DF6-A45CBEC1779E}"/>
              </a:ext>
            </a:extLst>
          </p:cNvPr>
          <p:cNvSpPr/>
          <p:nvPr/>
        </p:nvSpPr>
        <p:spPr>
          <a:xfrm rot="8113155">
            <a:off x="8341439" y="4482970"/>
            <a:ext cx="332625" cy="329018"/>
          </a:xfrm>
          <a:prstGeom prst="ellipse">
            <a:avLst/>
          </a:prstGeom>
          <a:solidFill>
            <a:schemeClr val="accent4">
              <a:alpha val="6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Google Shape;161;p2">
            <a:extLst>
              <a:ext uri="{FF2B5EF4-FFF2-40B4-BE49-F238E27FC236}">
                <a16:creationId xmlns:a16="http://schemas.microsoft.com/office/drawing/2014/main" xmlns="" id="{E97ABE5E-458C-4A94-A4CA-DEC861FD2626}"/>
              </a:ext>
            </a:extLst>
          </p:cNvPr>
          <p:cNvSpPr/>
          <p:nvPr/>
        </p:nvSpPr>
        <p:spPr>
          <a:xfrm rot="8113155">
            <a:off x="8186606" y="4777670"/>
            <a:ext cx="332625" cy="329018"/>
          </a:xfrm>
          <a:prstGeom prst="ellipse">
            <a:avLst/>
          </a:prstGeom>
          <a:solidFill>
            <a:schemeClr val="accent4">
              <a:alpha val="424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5" name="Picture 164">
            <a:extLst>
              <a:ext uri="{FF2B5EF4-FFF2-40B4-BE49-F238E27FC236}">
                <a16:creationId xmlns:a16="http://schemas.microsoft.com/office/drawing/2014/main" xmlns="" id="{3B5039E6-9349-41DE-8CF0-F7F142DFA6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2756" y="2988225"/>
            <a:ext cx="3139712" cy="1518036"/>
          </a:xfrm>
          <a:prstGeom prst="rect">
            <a:avLst/>
          </a:prstGeom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xmlns="" id="{B234DD8F-DBAB-43FD-9781-D966F4BC8F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14419" y="2564904"/>
            <a:ext cx="4286580" cy="428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57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40A22762-864A-932D-DB53-C0417B7225AE}"/>
              </a:ext>
            </a:extLst>
          </p:cNvPr>
          <p:cNvSpPr/>
          <p:nvPr/>
        </p:nvSpPr>
        <p:spPr>
          <a:xfrm>
            <a:off x="346967" y="405476"/>
            <a:ext cx="11312435" cy="6322423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07A09154-1E79-6F9B-D4BF-49E93B2DDA61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8FD0DC0-4B18-CBEC-0F7D-75587AE7B90C}"/>
              </a:ext>
            </a:extLst>
          </p:cNvPr>
          <p:cNvSpPr txBox="1"/>
          <p:nvPr/>
        </p:nvSpPr>
        <p:spPr>
          <a:xfrm>
            <a:off x="1743721" y="367021"/>
            <a:ext cx="8305479" cy="234660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117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14000"/>
              </a:lnSpc>
            </a:pP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EFC93C3-EBF3-4CB1-69DC-DE6FCE947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56" y="3154601"/>
            <a:ext cx="5367586" cy="328825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EED1621-65EC-BF8E-0BC5-7CB8E2F08817}"/>
              </a:ext>
            </a:extLst>
          </p:cNvPr>
          <p:cNvSpPr/>
          <p:nvPr/>
        </p:nvSpPr>
        <p:spPr>
          <a:xfrm>
            <a:off x="733921" y="2659559"/>
            <a:ext cx="5374998" cy="769441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txBody>
          <a:bodyPr wrap="none" anchor="ctr">
            <a:spAutoFit/>
          </a:bodyPr>
          <a:lstStyle/>
          <a:p>
            <a:pPr algn="ctr"/>
            <a:r>
              <a:rPr lang="x-none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117 =  </a:t>
            </a:r>
            <a:r>
              <a:rPr lang="x-non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 +  10 + 7</a:t>
            </a:r>
            <a:endParaRPr lang="x-non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7840687-A4AD-9AF9-E13A-4C149D5E4CE9}"/>
              </a:ext>
            </a:extLst>
          </p:cNvPr>
          <p:cNvSpPr/>
          <p:nvPr/>
        </p:nvSpPr>
        <p:spPr>
          <a:xfrm>
            <a:off x="2554110" y="2794897"/>
            <a:ext cx="3541890" cy="498764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" descr="Hình ảnh Cái ý Tưởng Hoạt Hình , Hoạt Hình., Thùng Tài Liệu Thực Tế, Giấu  Cái Hòm miễn phí tải tập tin PNG PSDComment và Vector">
            <a:extLst>
              <a:ext uri="{FF2B5EF4-FFF2-40B4-BE49-F238E27FC236}">
                <a16:creationId xmlns:a16="http://schemas.microsoft.com/office/drawing/2014/main" xmlns="" id="{2024AB4C-1C89-C015-B689-B595BC22B7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93" t="14788" r="11825" b="17262"/>
          <a:stretch/>
        </p:blipFill>
        <p:spPr bwMode="auto">
          <a:xfrm>
            <a:off x="2298518" y="3537305"/>
            <a:ext cx="1229372" cy="111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FA321F70-2891-8D49-C26A-398580D9B48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8" t="3274" r="13838" b="14854"/>
          <a:stretch/>
        </p:blipFill>
        <p:spPr>
          <a:xfrm>
            <a:off x="4375487" y="3597462"/>
            <a:ext cx="779171" cy="1009859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xmlns="" id="{41217792-7AFA-CDA3-7D21-D71D200FFBCF}"/>
              </a:ext>
            </a:extLst>
          </p:cNvPr>
          <p:cNvSpPr/>
          <p:nvPr/>
        </p:nvSpPr>
        <p:spPr>
          <a:xfrm>
            <a:off x="5575215" y="2523866"/>
            <a:ext cx="589244" cy="1094894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B391F994-A57F-183A-5B13-9C233A57647D}"/>
              </a:ext>
            </a:extLst>
          </p:cNvPr>
          <p:cNvGrpSpPr/>
          <p:nvPr/>
        </p:nvGrpSpPr>
        <p:grpSpPr>
          <a:xfrm>
            <a:off x="822159" y="5051767"/>
            <a:ext cx="5273842" cy="1749133"/>
            <a:chOff x="822159" y="5051767"/>
            <a:chExt cx="5273842" cy="174913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6678349B-44B3-C2D2-456C-55D3C5772425}"/>
                </a:ext>
              </a:extLst>
            </p:cNvPr>
            <p:cNvSpPr txBox="1"/>
            <p:nvPr/>
          </p:nvSpPr>
          <p:spPr>
            <a:xfrm>
              <a:off x="822159" y="5051767"/>
              <a:ext cx="5273842" cy="1749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vậy</a:t>
              </a:r>
              <a:r>
                <a:rPr lang="en-US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Rô-bốt</a:t>
              </a:r>
              <a:r>
                <a:rPr lang="en-US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đồng</a:t>
              </a:r>
              <a:r>
                <a:rPr lang="en-US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vàng</a:t>
              </a:r>
              <a:r>
                <a:rPr lang="en-US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US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ngoài</a:t>
              </a:r>
              <a:r>
                <a:rPr lang="en-US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endParaRPr lang="x-none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ounded Rectangle 21">
              <a:extLst>
                <a:ext uri="{FF2B5EF4-FFF2-40B4-BE49-F238E27FC236}">
                  <a16:creationId xmlns:a16="http://schemas.microsoft.com/office/drawing/2014/main" xmlns="" id="{9CA92A63-34CD-7F29-66DA-955392D67BE5}"/>
                </a:ext>
              </a:extLst>
            </p:cNvPr>
            <p:cNvSpPr/>
            <p:nvPr/>
          </p:nvSpPr>
          <p:spPr>
            <a:xfrm>
              <a:off x="4656439" y="5098949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B58FCB9-41D7-8F86-D90E-917D1745B180}"/>
              </a:ext>
            </a:extLst>
          </p:cNvPr>
          <p:cNvSpPr txBox="1"/>
          <p:nvPr/>
        </p:nvSpPr>
        <p:spPr>
          <a:xfrm>
            <a:off x="4750301" y="5125256"/>
            <a:ext cx="9906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404090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6" grpId="0" animBg="1"/>
      <p:bldP spid="16" grpId="1" animBg="1"/>
      <p:bldP spid="29" grpId="0" animBg="1"/>
      <p:bldP spid="29" grpId="1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xmlns="" id="{C6FEA42E-0DDE-443D-BB40-681E0FD2E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15480" y="1844824"/>
            <a:ext cx="3816424" cy="4727552"/>
          </a:xfrm>
          <a:prstGeom prst="rect">
            <a:avLst/>
          </a:prstGeom>
        </p:spPr>
      </p:pic>
      <p:pic>
        <p:nvPicPr>
          <p:cNvPr id="5" name="Picture 4" descr="A green and red text on a black background&#10;&#10;AI-generated content may be incorrect.">
            <a:extLst>
              <a:ext uri="{FF2B5EF4-FFF2-40B4-BE49-F238E27FC236}">
                <a16:creationId xmlns:a16="http://schemas.microsoft.com/office/drawing/2014/main" xmlns="" id="{DC385374-21F3-EFD0-E413-20150C57C2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908" y="894656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69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319F63F-4AC9-E9C7-1337-80CE0F482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303" y="1378275"/>
            <a:ext cx="7242676" cy="3596952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517A9AF2-A30D-2CC4-FE9E-4475D307C3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375920" y="2754688"/>
            <a:ext cx="2926080" cy="362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94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xmlns="" id="{C6FEA42E-0DDE-443D-BB40-681E0FD2E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15480" y="1844824"/>
            <a:ext cx="3816424" cy="472755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4D5FF50-41F2-443E-A16D-8A2D8EF4FE44}"/>
              </a:ext>
            </a:extLst>
          </p:cNvPr>
          <p:cNvGrpSpPr/>
          <p:nvPr/>
        </p:nvGrpSpPr>
        <p:grpSpPr>
          <a:xfrm>
            <a:off x="5447928" y="1124744"/>
            <a:ext cx="4903823" cy="4052855"/>
            <a:chOff x="5231904" y="1340768"/>
            <a:chExt cx="4039727" cy="3332775"/>
          </a:xfrm>
        </p:grpSpPr>
        <p:pic>
          <p:nvPicPr>
            <p:cNvPr id="20" name="Picture 5">
              <a:extLst>
                <a:ext uri="{FF2B5EF4-FFF2-40B4-BE49-F238E27FC236}">
                  <a16:creationId xmlns:a16="http://schemas.microsoft.com/office/drawing/2014/main" xmlns="" id="{9406B1C0-D3CA-47CC-8738-444DD1ACA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377994">
              <a:off x="5231904" y="1340768"/>
              <a:ext cx="4039727" cy="3332775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D6F0D37F-C981-4A73-BBED-B1C71E2AF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35960" y="1700808"/>
              <a:ext cx="3414056" cy="22801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1553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raphic 178" descr="A collection of circles in various sizes and patterns">
            <a:extLst>
              <a:ext uri="{FF2B5EF4-FFF2-40B4-BE49-F238E27FC236}">
                <a16:creationId xmlns:a16="http://schemas.microsoft.com/office/drawing/2014/main" xmlns="" id="{C4C0052A-46A6-42BF-B963-8BF984BF3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647859" y="2438839"/>
            <a:ext cx="4394400" cy="4394400"/>
          </a:xfrm>
          <a:prstGeom prst="rect">
            <a:avLst/>
          </a:prstGeom>
        </p:spPr>
      </p:pic>
      <p:pic>
        <p:nvPicPr>
          <p:cNvPr id="166" name="Picture 2">
            <a:extLst>
              <a:ext uri="{FF2B5EF4-FFF2-40B4-BE49-F238E27FC236}">
                <a16:creationId xmlns:a16="http://schemas.microsoft.com/office/drawing/2014/main" xmlns="" id="{DDA2597A-DA21-4BE5-8C6F-DE59B51187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723867" y="3789040"/>
            <a:ext cx="2845839" cy="3004245"/>
          </a:xfrm>
          <a:prstGeom prst="rect">
            <a:avLst/>
          </a:prstGeom>
        </p:spPr>
      </p:pic>
      <p:pic>
        <p:nvPicPr>
          <p:cNvPr id="26" name="Graphic 25" descr="Assorted circles and squares">
            <a:extLst>
              <a:ext uri="{FF2B5EF4-FFF2-40B4-BE49-F238E27FC236}">
                <a16:creationId xmlns:a16="http://schemas.microsoft.com/office/drawing/2014/main" xmlns="" id="{D1A6C1C9-B37A-4738-B1A7-24D88A275E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6616118">
            <a:off x="9797983" y="51156"/>
            <a:ext cx="2754123" cy="2754123"/>
          </a:xfrm>
          <a:prstGeom prst="rect">
            <a:avLst/>
          </a:prstGeom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xmlns="" id="{C5C4FFC9-BB0D-44C7-A767-11EA879C2B6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9302074" y="3717031"/>
            <a:ext cx="2425699" cy="30954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8A63E52-5706-5031-EA76-ABC1C53FB33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44723" y="1058598"/>
            <a:ext cx="2889754" cy="17131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F9992B1-400E-6F54-B6E8-CE9C00399BC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62209" y="2461695"/>
            <a:ext cx="6809822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26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40A22762-864A-932D-DB53-C0417B7225AE}"/>
              </a:ext>
            </a:extLst>
          </p:cNvPr>
          <p:cNvSpPr/>
          <p:nvPr/>
        </p:nvSpPr>
        <p:spPr>
          <a:xfrm>
            <a:off x="346967" y="405476"/>
            <a:ext cx="11312435" cy="6322423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FFE4EC7-0B87-4C09-F7E8-0B78ABE189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10" b="89935" l="9984" r="899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1" y="0"/>
            <a:ext cx="2272938" cy="22729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2FAD8DF-C147-1672-BAA6-EE3D68C70EDA}"/>
              </a:ext>
            </a:extLst>
          </p:cNvPr>
          <p:cNvSpPr txBox="1"/>
          <p:nvPr/>
        </p:nvSpPr>
        <p:spPr>
          <a:xfrm>
            <a:off x="862149" y="613249"/>
            <a:ext cx="1214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eagull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eagull" panose="02040603050506020204" pitchFamily="18" charset="0"/>
                <a:ea typeface="+mn-ea"/>
                <a:cs typeface="+mn-cs"/>
              </a:rPr>
              <a:t>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D380329-40B3-A59A-A3F1-396AE38DA548}"/>
              </a:ext>
            </a:extLst>
          </p:cNvPr>
          <p:cNvSpPr txBox="1"/>
          <p:nvPr/>
        </p:nvSpPr>
        <p:spPr>
          <a:xfrm>
            <a:off x="2312126" y="405476"/>
            <a:ext cx="93472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Đọc, viết số, biết số đó gồm: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FF34FCDB-DB86-E5BF-5950-1F43BC3E27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9" b="99556" l="4717" r="99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152" y="4872446"/>
            <a:ext cx="1403125" cy="198555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B9647254-6453-2A70-F5A5-5D88CAB0F7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19" y="1314465"/>
            <a:ext cx="354649" cy="332636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BCE303FA-65A0-B0F2-A222-E657F1E45B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94" y="1791591"/>
            <a:ext cx="354649" cy="3326367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AA77B0FD-8667-9FB4-7484-37824D753D4E}"/>
              </a:ext>
            </a:extLst>
          </p:cNvPr>
          <p:cNvGrpSpPr/>
          <p:nvPr/>
        </p:nvGrpSpPr>
        <p:grpSpPr>
          <a:xfrm>
            <a:off x="1540903" y="2175223"/>
            <a:ext cx="2697223" cy="2697223"/>
            <a:chOff x="1024247" y="2412485"/>
            <a:chExt cx="2697223" cy="2697223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AEBE7990-BCFB-301B-5ED0-9B7AAD820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091" b="94000" l="2242" r="9575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247" y="2412485"/>
              <a:ext cx="2697223" cy="2697223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1F293AA5-5246-0537-C79F-10FE47765927}"/>
                </a:ext>
              </a:extLst>
            </p:cNvPr>
            <p:cNvSpPr txBox="1"/>
            <p:nvPr/>
          </p:nvSpPr>
          <p:spPr>
            <a:xfrm>
              <a:off x="1349525" y="3290705"/>
              <a:ext cx="22739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 trăm</a:t>
              </a:r>
              <a:endParaRPr lang="en-US" sz="4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ECD82E7E-3650-7316-3E78-7A79B4A74371}"/>
              </a:ext>
            </a:extLst>
          </p:cNvPr>
          <p:cNvGrpSpPr/>
          <p:nvPr/>
        </p:nvGrpSpPr>
        <p:grpSpPr>
          <a:xfrm>
            <a:off x="4369566" y="1094132"/>
            <a:ext cx="2697223" cy="2697223"/>
            <a:chOff x="1024247" y="2412485"/>
            <a:chExt cx="2697223" cy="2697223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B640CCA3-7AA1-8A18-9EAB-235F908C7F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091" b="94000" l="2242" r="9575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247" y="2412485"/>
              <a:ext cx="2697223" cy="2697223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C8A4C8FB-94C2-01BB-4804-B93E1382AA97}"/>
                </a:ext>
              </a:extLst>
            </p:cNvPr>
            <p:cNvSpPr txBox="1"/>
            <p:nvPr/>
          </p:nvSpPr>
          <p:spPr>
            <a:xfrm>
              <a:off x="1349525" y="3290705"/>
              <a:ext cx="22739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Cambria" panose="02040503050406030204" pitchFamily="18" charset="0"/>
                  <a:ea typeface="Cambria" panose="02040503050406030204" pitchFamily="18" charset="0"/>
                </a:rPr>
                <a:t>7 chục</a:t>
              </a:r>
              <a:endParaRPr lang="en-US" sz="4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49F1F230-11C9-0BC0-9285-4A94B63E4763}"/>
              </a:ext>
            </a:extLst>
          </p:cNvPr>
          <p:cNvGrpSpPr/>
          <p:nvPr/>
        </p:nvGrpSpPr>
        <p:grpSpPr>
          <a:xfrm>
            <a:off x="7291529" y="1821604"/>
            <a:ext cx="2964748" cy="3098887"/>
            <a:chOff x="1024247" y="2412485"/>
            <a:chExt cx="2697223" cy="2697223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BC26DC2F-59B5-F3E1-A051-201968BAC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091" b="94000" l="2242" r="9575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247" y="2412485"/>
              <a:ext cx="2697223" cy="2697223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DBF0DB9A-BE76-FE4D-8F40-0BA40578DB6E}"/>
                </a:ext>
              </a:extLst>
            </p:cNvPr>
            <p:cNvSpPr txBox="1"/>
            <p:nvPr/>
          </p:nvSpPr>
          <p:spPr>
            <a:xfrm>
              <a:off x="1349525" y="3290705"/>
              <a:ext cx="227393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Cambria" panose="02040503050406030204" pitchFamily="18" charset="0"/>
                  <a:ea typeface="Cambria" panose="02040503050406030204" pitchFamily="18" charset="0"/>
                </a:rPr>
                <a:t>1 đơn vị</a:t>
              </a:r>
              <a:endParaRPr lang="en-US" sz="4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60A65863-1465-EAD7-C418-FCFF46006210}"/>
              </a:ext>
            </a:extLst>
          </p:cNvPr>
          <p:cNvGrpSpPr/>
          <p:nvPr/>
        </p:nvGrpSpPr>
        <p:grpSpPr>
          <a:xfrm>
            <a:off x="3729472" y="3403457"/>
            <a:ext cx="4632751" cy="3429001"/>
            <a:chOff x="3729472" y="3403457"/>
            <a:chExt cx="4632751" cy="3429001"/>
          </a:xfrm>
        </p:grpSpPr>
        <p:pic>
          <p:nvPicPr>
            <p:cNvPr id="38" name="Picture 2" descr="Purple Shell PNG, Vector, PSD, and Clipart With Transparent Background for  Free Download | Pngtree">
              <a:extLst>
                <a:ext uri="{FF2B5EF4-FFF2-40B4-BE49-F238E27FC236}">
                  <a16:creationId xmlns:a16="http://schemas.microsoft.com/office/drawing/2014/main" xmlns="" id="{0611E9AA-03F3-74A5-7084-D06D88C7F1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9444" l="556" r="90000"/>
                      </a14:imgEffect>
                      <a14:imgEffect>
                        <a14:saturation sat="3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9472" y="3403457"/>
              <a:ext cx="4632751" cy="3429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82951DE9-C36B-BC70-EDD1-6F5530F09670}"/>
                </a:ext>
              </a:extLst>
            </p:cNvPr>
            <p:cNvSpPr txBox="1"/>
            <p:nvPr/>
          </p:nvSpPr>
          <p:spPr>
            <a:xfrm>
              <a:off x="4899641" y="4762660"/>
              <a:ext cx="229388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88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471</a:t>
              </a:r>
              <a:endParaRPr lang="en-US" sz="8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41510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40A22762-864A-932D-DB53-C0417B7225AE}"/>
              </a:ext>
            </a:extLst>
          </p:cNvPr>
          <p:cNvSpPr/>
          <p:nvPr/>
        </p:nvSpPr>
        <p:spPr>
          <a:xfrm>
            <a:off x="346967" y="405476"/>
            <a:ext cx="11312435" cy="6322423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12D9087-047B-09FE-9884-0AE590E902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10" b="89935" l="9984" r="899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1" y="0"/>
            <a:ext cx="2272938" cy="22729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36A3854-1489-01E5-FA7B-A1A9181E7F4A}"/>
              </a:ext>
            </a:extLst>
          </p:cNvPr>
          <p:cNvSpPr txBox="1"/>
          <p:nvPr/>
        </p:nvSpPr>
        <p:spPr>
          <a:xfrm>
            <a:off x="862149" y="613249"/>
            <a:ext cx="1214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eagull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eagull" panose="02040603050506020204" pitchFamily="18" charset="0"/>
                <a:ea typeface="+mn-ea"/>
                <a:cs typeface="+mn-cs"/>
              </a:rPr>
              <a:t>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C4DC8DC-C0B2-2A5A-9A23-691805335A6E}"/>
              </a:ext>
            </a:extLst>
          </p:cNvPr>
          <p:cNvSpPr txBox="1"/>
          <p:nvPr/>
        </p:nvSpPr>
        <p:spPr>
          <a:xfrm>
            <a:off x="2312126" y="405476"/>
            <a:ext cx="93472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Đọc, viết số, biết số đó gồm: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B77EE9E-6F29-732F-AE62-F91D4A82A3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9" b="99556" l="4717" r="99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152" y="4872446"/>
            <a:ext cx="1403125" cy="19855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E9FB43C-6562-E588-2500-556CC3084C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826" y="4742824"/>
            <a:ext cx="171982" cy="16130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506CD9C-B918-5756-0E29-A606ADB173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19" y="1314465"/>
            <a:ext cx="354649" cy="33263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70A017F-9575-D1FA-BDFB-260216CBC2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94" y="1791591"/>
            <a:ext cx="354649" cy="332636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737FDA3-E66A-B437-08F0-4E331D9846E2}"/>
              </a:ext>
            </a:extLst>
          </p:cNvPr>
          <p:cNvGrpSpPr/>
          <p:nvPr/>
        </p:nvGrpSpPr>
        <p:grpSpPr>
          <a:xfrm>
            <a:off x="1540903" y="2175223"/>
            <a:ext cx="2697223" cy="2697223"/>
            <a:chOff x="1024247" y="2412485"/>
            <a:chExt cx="2697223" cy="269722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67AD7D45-D2B6-B5F1-FC44-0326FAAA1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091" b="94000" l="2242" r="9575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247" y="2412485"/>
              <a:ext cx="2697223" cy="269722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2D47866-0935-CE7C-30DF-AB45135A7AA5}"/>
                </a:ext>
              </a:extLst>
            </p:cNvPr>
            <p:cNvSpPr txBox="1"/>
            <p:nvPr/>
          </p:nvSpPr>
          <p:spPr>
            <a:xfrm>
              <a:off x="1349525" y="3290705"/>
              <a:ext cx="22739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Cambria" panose="02040503050406030204" pitchFamily="18" charset="0"/>
                  <a:ea typeface="Cambria" panose="02040503050406030204" pitchFamily="18" charset="0"/>
                </a:rPr>
                <a:t>2 trăm</a:t>
              </a:r>
              <a:endParaRPr lang="en-US" sz="4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3A03657-59ED-7D70-E278-124C3AFF5A09}"/>
              </a:ext>
            </a:extLst>
          </p:cNvPr>
          <p:cNvGrpSpPr/>
          <p:nvPr/>
        </p:nvGrpSpPr>
        <p:grpSpPr>
          <a:xfrm>
            <a:off x="4369566" y="1094132"/>
            <a:ext cx="2697223" cy="2697223"/>
            <a:chOff x="1024247" y="2412485"/>
            <a:chExt cx="2697223" cy="269722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E018E1C6-12C9-34AD-10ED-57ED4F044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091" b="94000" l="2242" r="9575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247" y="2412485"/>
              <a:ext cx="2697223" cy="2697223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7D439E17-CC93-FBDC-DEC0-F77CF65A8BD6}"/>
                </a:ext>
              </a:extLst>
            </p:cNvPr>
            <p:cNvSpPr txBox="1"/>
            <p:nvPr/>
          </p:nvSpPr>
          <p:spPr>
            <a:xfrm>
              <a:off x="1349525" y="3290705"/>
              <a:ext cx="22739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Cambria" panose="02040503050406030204" pitchFamily="18" charset="0"/>
                  <a:ea typeface="Cambria" panose="02040503050406030204" pitchFamily="18" charset="0"/>
                </a:rPr>
                <a:t>5 chục</a:t>
              </a:r>
              <a:endParaRPr lang="en-US" sz="4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34464B0-7A24-8749-4A84-B7FA5BE14F47}"/>
              </a:ext>
            </a:extLst>
          </p:cNvPr>
          <p:cNvGrpSpPr/>
          <p:nvPr/>
        </p:nvGrpSpPr>
        <p:grpSpPr>
          <a:xfrm>
            <a:off x="7291529" y="1821604"/>
            <a:ext cx="2964748" cy="3098887"/>
            <a:chOff x="1024247" y="2412485"/>
            <a:chExt cx="2697223" cy="269722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0D37B1F3-F33A-4590-FA9D-051DC29C0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091" b="94000" l="2242" r="9575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247" y="2412485"/>
              <a:ext cx="2697223" cy="2697223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8F93049B-465F-5E89-57FD-49BD596FB3BB}"/>
                </a:ext>
              </a:extLst>
            </p:cNvPr>
            <p:cNvSpPr txBox="1"/>
            <p:nvPr/>
          </p:nvSpPr>
          <p:spPr>
            <a:xfrm>
              <a:off x="1349525" y="3290705"/>
              <a:ext cx="2273939" cy="723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Cambria" panose="02040503050406030204" pitchFamily="18" charset="0"/>
                  <a:ea typeface="Cambria" panose="02040503050406030204" pitchFamily="18" charset="0"/>
                </a:rPr>
                <a:t>9 đơn vị</a:t>
              </a:r>
              <a:endParaRPr lang="en-US" sz="4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1F583E27-32D1-4F8A-44A9-CB1800C220B0}"/>
              </a:ext>
            </a:extLst>
          </p:cNvPr>
          <p:cNvGrpSpPr/>
          <p:nvPr/>
        </p:nvGrpSpPr>
        <p:grpSpPr>
          <a:xfrm>
            <a:off x="3729472" y="3403457"/>
            <a:ext cx="4632751" cy="3429001"/>
            <a:chOff x="3729472" y="3403457"/>
            <a:chExt cx="4632751" cy="3429001"/>
          </a:xfrm>
        </p:grpSpPr>
        <p:pic>
          <p:nvPicPr>
            <p:cNvPr id="22" name="Picture 2" descr="Purple Shell PNG, Vector, PSD, and Clipart With Transparent Background for  Free Download | Pngtree">
              <a:extLst>
                <a:ext uri="{FF2B5EF4-FFF2-40B4-BE49-F238E27FC236}">
                  <a16:creationId xmlns:a16="http://schemas.microsoft.com/office/drawing/2014/main" xmlns="" id="{452CBDE2-8210-3303-DC52-87CAD55A9C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9444" l="556" r="90000"/>
                      </a14:imgEffect>
                      <a14:imgEffect>
                        <a14:saturation sat="3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9472" y="3403457"/>
              <a:ext cx="4632751" cy="3429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FA56BE46-0D40-A7DD-213F-9ABC2FA3C28A}"/>
                </a:ext>
              </a:extLst>
            </p:cNvPr>
            <p:cNvSpPr txBox="1"/>
            <p:nvPr/>
          </p:nvSpPr>
          <p:spPr>
            <a:xfrm>
              <a:off x="4899641" y="4762660"/>
              <a:ext cx="229388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88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259</a:t>
              </a:r>
              <a:endParaRPr lang="en-US" sz="8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0855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40A22762-864A-932D-DB53-C0417B7225AE}"/>
              </a:ext>
            </a:extLst>
          </p:cNvPr>
          <p:cNvSpPr/>
          <p:nvPr/>
        </p:nvSpPr>
        <p:spPr>
          <a:xfrm>
            <a:off x="346967" y="405476"/>
            <a:ext cx="11312435" cy="6322423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A74CAC6-86AF-D68E-36D1-3FC494DE92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10" b="89935" l="9984" r="899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1" y="0"/>
            <a:ext cx="2272938" cy="22729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C65055A-D615-C1B9-3398-BBE2EEC67A81}"/>
              </a:ext>
            </a:extLst>
          </p:cNvPr>
          <p:cNvSpPr txBox="1"/>
          <p:nvPr/>
        </p:nvSpPr>
        <p:spPr>
          <a:xfrm>
            <a:off x="862149" y="613249"/>
            <a:ext cx="1214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eagull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eagull" panose="02040603050506020204" pitchFamily="18" charset="0"/>
                <a:ea typeface="+mn-ea"/>
                <a:cs typeface="+mn-cs"/>
              </a:rPr>
              <a:t>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A5BE143-080B-254C-9A3E-E0EC291C8F99}"/>
              </a:ext>
            </a:extLst>
          </p:cNvPr>
          <p:cNvSpPr txBox="1"/>
          <p:nvPr/>
        </p:nvSpPr>
        <p:spPr>
          <a:xfrm>
            <a:off x="2312126" y="405476"/>
            <a:ext cx="93472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Đọc, viết số, biết số đó gồm: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57F2DF0-8478-4FD5-C6B4-FEA160B89B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9" b="99556" l="4717" r="99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152" y="4872446"/>
            <a:ext cx="1403125" cy="198555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EF265C5C-21EC-1F24-BD35-CCD7B43CEC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19" y="1314465"/>
            <a:ext cx="354649" cy="332636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E2B5E90C-193D-0C89-8486-54325446E6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94" y="1791591"/>
            <a:ext cx="354649" cy="3326367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AD4FEC33-87A3-E8B6-1E6D-7420BE05192F}"/>
              </a:ext>
            </a:extLst>
          </p:cNvPr>
          <p:cNvGrpSpPr/>
          <p:nvPr/>
        </p:nvGrpSpPr>
        <p:grpSpPr>
          <a:xfrm>
            <a:off x="1540903" y="2175223"/>
            <a:ext cx="2697223" cy="2697223"/>
            <a:chOff x="1024247" y="2412485"/>
            <a:chExt cx="2697223" cy="2697223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87E9BBFA-2C4D-C9AF-2942-1B0D77579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091" b="94000" l="2242" r="9575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247" y="2412485"/>
              <a:ext cx="2697223" cy="2697223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975B4410-F91A-BA1F-4110-25E7AFB119EA}"/>
                </a:ext>
              </a:extLst>
            </p:cNvPr>
            <p:cNvSpPr txBox="1"/>
            <p:nvPr/>
          </p:nvSpPr>
          <p:spPr>
            <a:xfrm>
              <a:off x="1349525" y="3290705"/>
              <a:ext cx="22739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Cambria" panose="02040503050406030204" pitchFamily="18" charset="0"/>
                  <a:ea typeface="Cambria" panose="02040503050406030204" pitchFamily="18" charset="0"/>
                </a:rPr>
                <a:t>5 trăm</a:t>
              </a:r>
              <a:endParaRPr lang="en-US" sz="4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16BBF06B-3864-2B79-44F2-BD2A7D345FC2}"/>
              </a:ext>
            </a:extLst>
          </p:cNvPr>
          <p:cNvGrpSpPr/>
          <p:nvPr/>
        </p:nvGrpSpPr>
        <p:grpSpPr>
          <a:xfrm>
            <a:off x="4369566" y="1094132"/>
            <a:ext cx="2697223" cy="2697223"/>
            <a:chOff x="1024247" y="2412485"/>
            <a:chExt cx="2697223" cy="2697223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692C5E5C-8F7F-2E72-F481-4DFE52EBE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091" b="94000" l="2242" r="9575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247" y="2412485"/>
              <a:ext cx="2697223" cy="2697223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26C224EE-DFFB-DC2C-E021-DFE51C35E9AF}"/>
                </a:ext>
              </a:extLst>
            </p:cNvPr>
            <p:cNvSpPr txBox="1"/>
            <p:nvPr/>
          </p:nvSpPr>
          <p:spPr>
            <a:xfrm>
              <a:off x="1349525" y="3290705"/>
              <a:ext cx="22739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Cambria" panose="02040503050406030204" pitchFamily="18" charset="0"/>
                  <a:ea typeface="Cambria" panose="02040503050406030204" pitchFamily="18" charset="0"/>
                </a:rPr>
                <a:t>0 chục</a:t>
              </a:r>
              <a:endParaRPr lang="en-US" sz="4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5EB07927-CE89-4A11-7A30-651EB4A662ED}"/>
              </a:ext>
            </a:extLst>
          </p:cNvPr>
          <p:cNvGrpSpPr/>
          <p:nvPr/>
        </p:nvGrpSpPr>
        <p:grpSpPr>
          <a:xfrm>
            <a:off x="7291529" y="1821604"/>
            <a:ext cx="2964748" cy="3098887"/>
            <a:chOff x="1024247" y="2412485"/>
            <a:chExt cx="2697223" cy="2697223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49E0B11F-70A3-9B27-D22D-1855E44C7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091" b="94000" l="2242" r="9575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247" y="2412485"/>
              <a:ext cx="2697223" cy="2697223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83DC3EC9-3484-4542-72DB-84C0AE105A49}"/>
                </a:ext>
              </a:extLst>
            </p:cNvPr>
            <p:cNvSpPr txBox="1"/>
            <p:nvPr/>
          </p:nvSpPr>
          <p:spPr>
            <a:xfrm>
              <a:off x="1349525" y="3290705"/>
              <a:ext cx="2273939" cy="723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Cambria" panose="02040503050406030204" pitchFamily="18" charset="0"/>
                  <a:ea typeface="Cambria" panose="02040503050406030204" pitchFamily="18" charset="0"/>
                </a:rPr>
                <a:t>5 đơn vị</a:t>
              </a:r>
              <a:endParaRPr lang="en-US" sz="4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5226430B-4C0E-2E66-56C9-02A4FB382C36}"/>
              </a:ext>
            </a:extLst>
          </p:cNvPr>
          <p:cNvGrpSpPr/>
          <p:nvPr/>
        </p:nvGrpSpPr>
        <p:grpSpPr>
          <a:xfrm>
            <a:off x="3729472" y="3403457"/>
            <a:ext cx="4632751" cy="3429001"/>
            <a:chOff x="3729472" y="3403457"/>
            <a:chExt cx="4632751" cy="3429001"/>
          </a:xfrm>
        </p:grpSpPr>
        <p:pic>
          <p:nvPicPr>
            <p:cNvPr id="39" name="Picture 2" descr="Purple Shell PNG, Vector, PSD, and Clipart With Transparent Background for  Free Download | Pngtree">
              <a:extLst>
                <a:ext uri="{FF2B5EF4-FFF2-40B4-BE49-F238E27FC236}">
                  <a16:creationId xmlns:a16="http://schemas.microsoft.com/office/drawing/2014/main" xmlns="" id="{BB6C8C01-B2CA-499A-2BAD-3A1AB897B8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9444" l="556" r="90000"/>
                      </a14:imgEffect>
                      <a14:imgEffect>
                        <a14:saturation sat="3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9472" y="3403457"/>
              <a:ext cx="4632751" cy="3429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9F8E803D-2FEA-C3B2-3B77-A90A58BCF913}"/>
                </a:ext>
              </a:extLst>
            </p:cNvPr>
            <p:cNvSpPr txBox="1"/>
            <p:nvPr/>
          </p:nvSpPr>
          <p:spPr>
            <a:xfrm>
              <a:off x="4899641" y="4762660"/>
              <a:ext cx="229388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88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505</a:t>
              </a:r>
              <a:endParaRPr lang="en-US" sz="8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6084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40A22762-864A-932D-DB53-C0417B7225AE}"/>
              </a:ext>
            </a:extLst>
          </p:cNvPr>
          <p:cNvSpPr/>
          <p:nvPr/>
        </p:nvSpPr>
        <p:spPr>
          <a:xfrm>
            <a:off x="346967" y="405476"/>
            <a:ext cx="11312435" cy="6322423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FD71DF7-B6E9-4D77-315E-C38B5DE895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10" b="89935" l="9984" r="899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1" y="0"/>
            <a:ext cx="2272938" cy="22729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E767818-5CC8-E64B-F8FA-A4264E9EE953}"/>
              </a:ext>
            </a:extLst>
          </p:cNvPr>
          <p:cNvSpPr txBox="1"/>
          <p:nvPr/>
        </p:nvSpPr>
        <p:spPr>
          <a:xfrm>
            <a:off x="862149" y="613249"/>
            <a:ext cx="1214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eagull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eagull" panose="02040603050506020204" pitchFamily="18" charset="0"/>
                <a:ea typeface="+mn-ea"/>
                <a:cs typeface="+mn-cs"/>
              </a:rPr>
              <a:t> 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35707DB-1169-B1E0-8AC9-8C2D18B07687}"/>
              </a:ext>
            </a:extLst>
          </p:cNvPr>
          <p:cNvSpPr txBox="1"/>
          <p:nvPr/>
        </p:nvSpPr>
        <p:spPr>
          <a:xfrm>
            <a:off x="2312126" y="405476"/>
            <a:ext cx="93472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Đọc, viết số, biết số đó gồm: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C4DE14A3-E608-3315-5CBC-E53F1886AC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9" b="99556" l="4717" r="99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152" y="4872446"/>
            <a:ext cx="1403125" cy="198555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E996DBEE-FC53-F87E-7A72-4FF2BCAC3C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19" y="1314465"/>
            <a:ext cx="354649" cy="332636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D696A206-D8DE-01F4-8D26-11946FE535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94" y="1791591"/>
            <a:ext cx="354649" cy="3326367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84FC6DEF-AD0A-48C8-F560-2B1CE442AC1E}"/>
              </a:ext>
            </a:extLst>
          </p:cNvPr>
          <p:cNvGrpSpPr/>
          <p:nvPr/>
        </p:nvGrpSpPr>
        <p:grpSpPr>
          <a:xfrm>
            <a:off x="1540903" y="2175223"/>
            <a:ext cx="2697223" cy="2697223"/>
            <a:chOff x="1024247" y="2412485"/>
            <a:chExt cx="2697223" cy="2697223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3309E35D-2F54-44F9-ABFB-A13D41080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091" b="94000" l="2242" r="9575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247" y="2412485"/>
              <a:ext cx="2697223" cy="2697223"/>
            </a:xfrm>
            <a:prstGeom prst="rect">
              <a:avLst/>
            </a:prstGeom>
          </p:spPr>
        </p:pic>
        <p:sp>
          <p:nvSpPr>
            <p:cNvPr id="17408" name="TextBox 17407">
              <a:extLst>
                <a:ext uri="{FF2B5EF4-FFF2-40B4-BE49-F238E27FC236}">
                  <a16:creationId xmlns:a16="http://schemas.microsoft.com/office/drawing/2014/main" xmlns="" id="{9A377068-C5EF-2CDC-F741-916B0909326E}"/>
                </a:ext>
              </a:extLst>
            </p:cNvPr>
            <p:cNvSpPr txBox="1"/>
            <p:nvPr/>
          </p:nvSpPr>
          <p:spPr>
            <a:xfrm>
              <a:off x="1349525" y="3290705"/>
              <a:ext cx="22739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Cambria" panose="02040503050406030204" pitchFamily="18" charset="0"/>
                  <a:ea typeface="Cambria" panose="02040503050406030204" pitchFamily="18" charset="0"/>
                </a:rPr>
                <a:t>8 trăm</a:t>
              </a:r>
              <a:endParaRPr lang="en-US" sz="4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7409" name="Group 17408">
            <a:extLst>
              <a:ext uri="{FF2B5EF4-FFF2-40B4-BE49-F238E27FC236}">
                <a16:creationId xmlns:a16="http://schemas.microsoft.com/office/drawing/2014/main" xmlns="" id="{1F8AA04F-6B34-5E93-88D6-9CEBB5D529B6}"/>
              </a:ext>
            </a:extLst>
          </p:cNvPr>
          <p:cNvGrpSpPr/>
          <p:nvPr/>
        </p:nvGrpSpPr>
        <p:grpSpPr>
          <a:xfrm>
            <a:off x="4369566" y="1094132"/>
            <a:ext cx="2697223" cy="2697223"/>
            <a:chOff x="1024247" y="2412485"/>
            <a:chExt cx="2697223" cy="2697223"/>
          </a:xfrm>
        </p:grpSpPr>
        <p:pic>
          <p:nvPicPr>
            <p:cNvPr id="17411" name="Picture 17410">
              <a:extLst>
                <a:ext uri="{FF2B5EF4-FFF2-40B4-BE49-F238E27FC236}">
                  <a16:creationId xmlns:a16="http://schemas.microsoft.com/office/drawing/2014/main" xmlns="" id="{E6F14EA1-1EA9-D6A7-3769-6877F3A37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091" b="94000" l="2242" r="9575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247" y="2412485"/>
              <a:ext cx="2697223" cy="2697223"/>
            </a:xfrm>
            <a:prstGeom prst="rect">
              <a:avLst/>
            </a:prstGeom>
          </p:spPr>
        </p:pic>
        <p:sp>
          <p:nvSpPr>
            <p:cNvPr id="17412" name="TextBox 17411">
              <a:extLst>
                <a:ext uri="{FF2B5EF4-FFF2-40B4-BE49-F238E27FC236}">
                  <a16:creationId xmlns:a16="http://schemas.microsoft.com/office/drawing/2014/main" xmlns="" id="{673DBD72-D79C-19CF-A1C1-7D4811356B30}"/>
                </a:ext>
              </a:extLst>
            </p:cNvPr>
            <p:cNvSpPr txBox="1"/>
            <p:nvPr/>
          </p:nvSpPr>
          <p:spPr>
            <a:xfrm>
              <a:off x="1349525" y="3290705"/>
              <a:ext cx="22739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Cambria" panose="02040503050406030204" pitchFamily="18" charset="0"/>
                  <a:ea typeface="Cambria" panose="02040503050406030204" pitchFamily="18" charset="0"/>
                </a:rPr>
                <a:t>9 chục</a:t>
              </a:r>
              <a:endParaRPr lang="en-US" sz="4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7413" name="Group 17412">
            <a:extLst>
              <a:ext uri="{FF2B5EF4-FFF2-40B4-BE49-F238E27FC236}">
                <a16:creationId xmlns:a16="http://schemas.microsoft.com/office/drawing/2014/main" xmlns="" id="{C34968B5-E3ED-CC24-DE8D-DB50CD6170DD}"/>
              </a:ext>
            </a:extLst>
          </p:cNvPr>
          <p:cNvGrpSpPr/>
          <p:nvPr/>
        </p:nvGrpSpPr>
        <p:grpSpPr>
          <a:xfrm>
            <a:off x="7291529" y="1821604"/>
            <a:ext cx="2964748" cy="3098887"/>
            <a:chOff x="1024247" y="2412485"/>
            <a:chExt cx="2697223" cy="2697223"/>
          </a:xfrm>
        </p:grpSpPr>
        <p:pic>
          <p:nvPicPr>
            <p:cNvPr id="17414" name="Picture 17413">
              <a:extLst>
                <a:ext uri="{FF2B5EF4-FFF2-40B4-BE49-F238E27FC236}">
                  <a16:creationId xmlns:a16="http://schemas.microsoft.com/office/drawing/2014/main" xmlns="" id="{68E24A07-5BC8-918C-76E4-A7CF22703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091" b="94000" l="2242" r="9575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247" y="2412485"/>
              <a:ext cx="2697223" cy="2697223"/>
            </a:xfrm>
            <a:prstGeom prst="rect">
              <a:avLst/>
            </a:prstGeom>
          </p:spPr>
        </p:pic>
        <p:sp>
          <p:nvSpPr>
            <p:cNvPr id="17415" name="TextBox 17414">
              <a:extLst>
                <a:ext uri="{FF2B5EF4-FFF2-40B4-BE49-F238E27FC236}">
                  <a16:creationId xmlns:a16="http://schemas.microsoft.com/office/drawing/2014/main" xmlns="" id="{B25EE20D-DBE4-8268-D712-F33F20C9E066}"/>
                </a:ext>
              </a:extLst>
            </p:cNvPr>
            <p:cNvSpPr txBox="1"/>
            <p:nvPr/>
          </p:nvSpPr>
          <p:spPr>
            <a:xfrm>
              <a:off x="1349525" y="3290705"/>
              <a:ext cx="2273939" cy="723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Cambria" panose="02040503050406030204" pitchFamily="18" charset="0"/>
                  <a:ea typeface="Cambria" panose="02040503050406030204" pitchFamily="18" charset="0"/>
                </a:rPr>
                <a:t>0 đơn vị</a:t>
              </a:r>
              <a:endParaRPr lang="en-US" sz="4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7416" name="Group 17415">
            <a:extLst>
              <a:ext uri="{FF2B5EF4-FFF2-40B4-BE49-F238E27FC236}">
                <a16:creationId xmlns:a16="http://schemas.microsoft.com/office/drawing/2014/main" xmlns="" id="{8A1B7FA6-1559-99DC-5BBF-BBFB7C7BEE15}"/>
              </a:ext>
            </a:extLst>
          </p:cNvPr>
          <p:cNvGrpSpPr/>
          <p:nvPr/>
        </p:nvGrpSpPr>
        <p:grpSpPr>
          <a:xfrm>
            <a:off x="3729472" y="3403457"/>
            <a:ext cx="4632751" cy="3429001"/>
            <a:chOff x="3729472" y="3403457"/>
            <a:chExt cx="4632751" cy="3429001"/>
          </a:xfrm>
        </p:grpSpPr>
        <p:pic>
          <p:nvPicPr>
            <p:cNvPr id="17417" name="Picture 2" descr="Purple Shell PNG, Vector, PSD, and Clipart With Transparent Background for  Free Download | Pngtree">
              <a:extLst>
                <a:ext uri="{FF2B5EF4-FFF2-40B4-BE49-F238E27FC236}">
                  <a16:creationId xmlns:a16="http://schemas.microsoft.com/office/drawing/2014/main" xmlns="" id="{B0C5836D-282C-6089-5BC5-DDBBDCCD54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9444" l="556" r="90000"/>
                      </a14:imgEffect>
                      <a14:imgEffect>
                        <a14:saturation sat="3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9472" y="3403457"/>
              <a:ext cx="4632751" cy="3429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18" name="TextBox 17417">
              <a:extLst>
                <a:ext uri="{FF2B5EF4-FFF2-40B4-BE49-F238E27FC236}">
                  <a16:creationId xmlns:a16="http://schemas.microsoft.com/office/drawing/2014/main" xmlns="" id="{46E8734D-AC53-B6FE-265E-4E118466FB0C}"/>
                </a:ext>
              </a:extLst>
            </p:cNvPr>
            <p:cNvSpPr txBox="1"/>
            <p:nvPr/>
          </p:nvSpPr>
          <p:spPr>
            <a:xfrm>
              <a:off x="4899641" y="4762660"/>
              <a:ext cx="229388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88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890</a:t>
              </a:r>
              <a:endParaRPr lang="en-US" sz="8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84290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40A22762-864A-932D-DB53-C0417B7225AE}"/>
              </a:ext>
            </a:extLst>
          </p:cNvPr>
          <p:cNvSpPr/>
          <p:nvPr/>
        </p:nvSpPr>
        <p:spPr>
          <a:xfrm>
            <a:off x="346967" y="405476"/>
            <a:ext cx="11312435" cy="6322423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A0EB821-78C9-84A1-085A-2829B78E3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81232" y="4770282"/>
            <a:ext cx="3724965" cy="2231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5EDDC18-EFD6-3263-A93B-65426E90AA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280" y="3242981"/>
            <a:ext cx="354649" cy="33263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08FD039-9D92-7B77-1B0C-EC8F5D81F3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918" y="2268401"/>
            <a:ext cx="354649" cy="33263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343EA80-DB8A-1EED-FC31-2C0D11D683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10" b="89935" l="9984" r="899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1" y="0"/>
            <a:ext cx="2272938" cy="22729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651D5C5-7E4A-E91A-3682-AE94BC9C3C5B}"/>
              </a:ext>
            </a:extLst>
          </p:cNvPr>
          <p:cNvSpPr txBox="1"/>
          <p:nvPr/>
        </p:nvSpPr>
        <p:spPr>
          <a:xfrm>
            <a:off x="862149" y="613249"/>
            <a:ext cx="1214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eagull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eagull" panose="02040603050506020204" pitchFamily="18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eagull" panose="02040603050506020204" pitchFamily="18" charset="0"/>
                <a:ea typeface="+mn-ea"/>
                <a:cs typeface="+mn-cs"/>
              </a:rPr>
              <a:t>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Seagull" panose="02040603050506020204" pitchFamily="18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55F5A15-6DEC-71CB-A432-220B03FE2BA0}"/>
              </a:ext>
            </a:extLst>
          </p:cNvPr>
          <p:cNvSpPr txBox="1"/>
          <p:nvPr/>
        </p:nvSpPr>
        <p:spPr>
          <a:xfrm>
            <a:off x="2312126" y="405476"/>
            <a:ext cx="93472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thùng hàng xếp lên tàu nào?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5E65BA2-7B39-4A9C-EB49-829E2B3D5C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9" y="1313644"/>
            <a:ext cx="9052561" cy="523588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37708B9C-C974-C8F7-E3E5-6F8AA0CB45E0}"/>
              </a:ext>
            </a:extLst>
          </p:cNvPr>
          <p:cNvCxnSpPr/>
          <p:nvPr/>
        </p:nvCxnSpPr>
        <p:spPr>
          <a:xfrm>
            <a:off x="7391400" y="3242981"/>
            <a:ext cx="1193800" cy="617819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2584410F-9C6B-93F0-B46B-45468326F0A4}"/>
              </a:ext>
            </a:extLst>
          </p:cNvPr>
          <p:cNvCxnSpPr/>
          <p:nvPr/>
        </p:nvCxnSpPr>
        <p:spPr>
          <a:xfrm flipH="1" flipV="1">
            <a:off x="1710859" y="2901048"/>
            <a:ext cx="1339333" cy="1235180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51449DF9-EF42-68ED-643F-B4BB36D8EFFA}"/>
              </a:ext>
            </a:extLst>
          </p:cNvPr>
          <p:cNvCxnSpPr/>
          <p:nvPr/>
        </p:nvCxnSpPr>
        <p:spPr>
          <a:xfrm>
            <a:off x="7742127" y="4658634"/>
            <a:ext cx="1019486" cy="1065456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E0168500-8155-5385-DAB2-916BC0E23038}"/>
              </a:ext>
            </a:extLst>
          </p:cNvPr>
          <p:cNvCxnSpPr/>
          <p:nvPr/>
        </p:nvCxnSpPr>
        <p:spPr>
          <a:xfrm flipH="1" flipV="1">
            <a:off x="1710859" y="4398082"/>
            <a:ext cx="1730671" cy="1487904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C3AECBA6-A7F8-3F08-7CF6-F0D7D5582B05}"/>
              </a:ext>
            </a:extLst>
          </p:cNvPr>
          <p:cNvCxnSpPr/>
          <p:nvPr/>
        </p:nvCxnSpPr>
        <p:spPr>
          <a:xfrm flipV="1">
            <a:off x="7366769" y="2710253"/>
            <a:ext cx="1131730" cy="3285265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6530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40A22762-864A-932D-DB53-C0417B7225AE}"/>
              </a:ext>
            </a:extLst>
          </p:cNvPr>
          <p:cNvSpPr/>
          <p:nvPr/>
        </p:nvSpPr>
        <p:spPr>
          <a:xfrm>
            <a:off x="346967" y="405476"/>
            <a:ext cx="11312435" cy="6322423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Dory Nemo Animated film, nemo, marine Mammal, film, главная png | PNGWing">
            <a:extLst>
              <a:ext uri="{FF2B5EF4-FFF2-40B4-BE49-F238E27FC236}">
                <a16:creationId xmlns:a16="http://schemas.microsoft.com/office/drawing/2014/main" xmlns="" id="{12EA0E2B-E90D-B230-F3F9-021184A53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98" l="0" r="100000">
                        <a14:foregroundMark x1="39565" y1="21084" x2="39565" y2="21084"/>
                        <a14:foregroundMark x1="37935" y1="25904" x2="37935" y2="25904"/>
                        <a14:foregroundMark x1="39783" y1="25100" x2="39783" y2="25100"/>
                        <a14:foregroundMark x1="36739" y1="20482" x2="36739" y2="20482"/>
                        <a14:foregroundMark x1="39239" y1="28112" x2="39239" y2="28112"/>
                        <a14:foregroundMark x1="37826" y1="31325" x2="37826" y2="31325"/>
                        <a14:foregroundMark x1="40217" y1="28916" x2="40217" y2="28916"/>
                        <a14:foregroundMark x1="38261" y1="29317" x2="38261" y2="29317"/>
                        <a14:foregroundMark x1="36087" y1="29317" x2="36087" y2="29317"/>
                        <a14:foregroundMark x1="34891" y1="26104" x2="34891" y2="26104"/>
                        <a14:foregroundMark x1="34348" y1="23494" x2="34348" y2="23494"/>
                        <a14:foregroundMark x1="29783" y1="18474" x2="29783" y2="18474"/>
                        <a14:foregroundMark x1="28043" y1="18474" x2="28043" y2="18474"/>
                        <a14:foregroundMark x1="28696" y1="16867" x2="28696" y2="16867"/>
                        <a14:foregroundMark x1="30543" y1="15462" x2="30543" y2="15462"/>
                        <a14:foregroundMark x1="28478" y1="16064" x2="28478" y2="16064"/>
                        <a14:foregroundMark x1="27935" y1="16064" x2="27935" y2="16064"/>
                        <a14:foregroundMark x1="26196" y1="18474" x2="26196" y2="18474"/>
                        <a14:foregroundMark x1="26087" y1="21084" x2="26087" y2="21084"/>
                        <a14:foregroundMark x1="26739" y1="23695" x2="26739" y2="23695"/>
                        <a14:foregroundMark x1="27065" y1="24297" x2="27609" y2="24498"/>
                        <a14:foregroundMark x1="28370" y1="21084" x2="28370" y2="21084"/>
                        <a14:foregroundMark x1="27500" y1="23494" x2="27500" y2="23494"/>
                        <a14:foregroundMark x1="27500" y1="23494" x2="28261" y2="25100"/>
                        <a14:foregroundMark x1="29130" y1="25100" x2="29130" y2="25100"/>
                        <a14:foregroundMark x1="38804" y1="25100" x2="38804" y2="25100"/>
                        <a14:foregroundMark x1="38261" y1="23695" x2="38261" y2="23695"/>
                        <a14:foregroundMark x1="38261" y1="22892" x2="38261" y2="22892"/>
                        <a14:foregroundMark x1="37391" y1="22892" x2="36957" y2="23494"/>
                        <a14:foregroundMark x1="35870" y1="23494" x2="35870" y2="23494"/>
                        <a14:foregroundMark x1="35652" y1="24096" x2="35652" y2="25100"/>
                        <a14:foregroundMark x1="35652" y1="27510" x2="35870" y2="28916"/>
                        <a14:foregroundMark x1="36196" y1="28916" x2="36630" y2="29116"/>
                        <a14:foregroundMark x1="37065" y1="29116" x2="37065" y2="29116"/>
                        <a14:foregroundMark x1="38043" y1="29116" x2="38043" y2="29116"/>
                        <a14:foregroundMark x1="39783" y1="26908" x2="40217" y2="26908"/>
                        <a14:foregroundMark x1="40217" y1="26908" x2="40435" y2="28313"/>
                        <a14:foregroundMark x1="40109" y1="29719" x2="39783" y2="30924"/>
                        <a14:foregroundMark x1="39348" y1="31325" x2="38913" y2="31325"/>
                        <a14:foregroundMark x1="37935" y1="31325" x2="37935" y2="31325"/>
                        <a14:foregroundMark x1="31304" y1="16466" x2="31304" y2="164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5974">
            <a:off x="9154145" y="4978400"/>
            <a:ext cx="3489248" cy="188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9B6C279-6BF5-8E8D-C279-1C1EB08F66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10" b="89935" l="9984" r="899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1" y="0"/>
            <a:ext cx="2272938" cy="227293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4FBC724-3F85-BEA3-A3E7-78FB62C64009}"/>
              </a:ext>
            </a:extLst>
          </p:cNvPr>
          <p:cNvSpPr txBox="1"/>
          <p:nvPr/>
        </p:nvSpPr>
        <p:spPr>
          <a:xfrm>
            <a:off x="862149" y="613249"/>
            <a:ext cx="1214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eagull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eagull" panose="02040603050506020204" pitchFamily="18" charset="0"/>
                <a:ea typeface="+mn-ea"/>
                <a:cs typeface="+mn-cs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UTM Seagull" panose="02040603050506020204" pitchFamily="18" charset="0"/>
              </a:rPr>
              <a:t>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Seagull" panose="02040603050506020204" pitchFamily="18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00F6CA8-BDDF-3997-FCA4-97686F535304}"/>
              </a:ext>
            </a:extLst>
          </p:cNvPr>
          <p:cNvSpPr txBox="1"/>
          <p:nvPr/>
        </p:nvSpPr>
        <p:spPr>
          <a:xfrm>
            <a:off x="2312126" y="405476"/>
            <a:ext cx="93472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ounded Rectangle 6">
            <a:extLst>
              <a:ext uri="{FF2B5EF4-FFF2-40B4-BE49-F238E27FC236}">
                <a16:creationId xmlns:a16="http://schemas.microsoft.com/office/drawing/2014/main" xmlns="" id="{14FDA7EB-C4ED-0AAF-6EE9-FA94BAA164B4}"/>
              </a:ext>
            </a:extLst>
          </p:cNvPr>
          <p:cNvSpPr/>
          <p:nvPr/>
        </p:nvSpPr>
        <p:spPr>
          <a:xfrm>
            <a:off x="2870200" y="1468997"/>
            <a:ext cx="6731000" cy="803941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6000" dirty="0">
                <a:latin typeface="Cambria" panose="02040503050406030204" pitchFamily="18" charset="0"/>
                <a:ea typeface="Cambria" panose="02040503050406030204" pitchFamily="18" charset="0"/>
              </a:rPr>
              <a:t>993 = 900 + 90 + 3</a:t>
            </a:r>
            <a:endParaRPr lang="en-US" sz="6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ounded Rectangle 17">
            <a:extLst>
              <a:ext uri="{FF2B5EF4-FFF2-40B4-BE49-F238E27FC236}">
                <a16:creationId xmlns:a16="http://schemas.microsoft.com/office/drawing/2014/main" xmlns="" id="{3FB6CC74-7FCE-8127-46D7-6A977317421E}"/>
              </a:ext>
            </a:extLst>
          </p:cNvPr>
          <p:cNvSpPr/>
          <p:nvPr/>
        </p:nvSpPr>
        <p:spPr>
          <a:xfrm>
            <a:off x="2870200" y="2712575"/>
            <a:ext cx="6731000" cy="803941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6000" dirty="0">
                <a:latin typeface="Cambria" panose="02040503050406030204" pitchFamily="18" charset="0"/>
                <a:ea typeface="Cambria" panose="02040503050406030204" pitchFamily="18" charset="0"/>
              </a:rPr>
              <a:t>514 = 500 + 10 + 4</a:t>
            </a:r>
            <a:endParaRPr lang="en-US" sz="6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ounded Rectangle 18">
            <a:extLst>
              <a:ext uri="{FF2B5EF4-FFF2-40B4-BE49-F238E27FC236}">
                <a16:creationId xmlns:a16="http://schemas.microsoft.com/office/drawing/2014/main" xmlns="" id="{C5659222-5FDC-EFF8-BE14-B8DCED2DEE89}"/>
              </a:ext>
            </a:extLst>
          </p:cNvPr>
          <p:cNvSpPr/>
          <p:nvPr/>
        </p:nvSpPr>
        <p:spPr>
          <a:xfrm>
            <a:off x="2870200" y="3855277"/>
            <a:ext cx="6731000" cy="803941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6000" dirty="0">
                <a:latin typeface="Cambria" panose="02040503050406030204" pitchFamily="18" charset="0"/>
                <a:ea typeface="Cambria" panose="02040503050406030204" pitchFamily="18" charset="0"/>
              </a:rPr>
              <a:t>503 = 500 + 3</a:t>
            </a:r>
            <a:endParaRPr lang="en-US" sz="6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ounded Rectangle 19">
            <a:extLst>
              <a:ext uri="{FF2B5EF4-FFF2-40B4-BE49-F238E27FC236}">
                <a16:creationId xmlns:a16="http://schemas.microsoft.com/office/drawing/2014/main" xmlns="" id="{CAC00683-FA84-255F-E0AC-4DA2653499F4}"/>
              </a:ext>
            </a:extLst>
          </p:cNvPr>
          <p:cNvSpPr/>
          <p:nvPr/>
        </p:nvSpPr>
        <p:spPr>
          <a:xfrm>
            <a:off x="2870200" y="5098855"/>
            <a:ext cx="6731000" cy="8039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6000" dirty="0">
                <a:latin typeface="Cambria" panose="02040503050406030204" pitchFamily="18" charset="0"/>
                <a:ea typeface="Cambria" panose="02040503050406030204" pitchFamily="18" charset="0"/>
              </a:rPr>
              <a:t>904 = 900 + 4</a:t>
            </a:r>
            <a:endParaRPr lang="en-US" sz="6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3" name="Picture 4" descr="Water Bottle PNG Transparent Images Free Download | Vector Files | Pngtree">
            <a:extLst>
              <a:ext uri="{FF2B5EF4-FFF2-40B4-BE49-F238E27FC236}">
                <a16:creationId xmlns:a16="http://schemas.microsoft.com/office/drawing/2014/main" xmlns="" id="{C1F84F4C-B77E-7A40-3D34-74AFF2E8E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805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054" y="745066"/>
            <a:ext cx="1992546" cy="199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Drinking Water Bottle Vector Art PNG, Bottle Of Water Pink Cute, Doodle,  Design, Bottle PNG Image For Free Download">
            <a:extLst>
              <a:ext uri="{FF2B5EF4-FFF2-40B4-BE49-F238E27FC236}">
                <a16:creationId xmlns:a16="http://schemas.microsoft.com/office/drawing/2014/main" xmlns="" id="{FB07BF11-0B98-BF91-0433-9BA5EEDB8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40685">
            <a:off x="4672644" y="1624262"/>
            <a:ext cx="2832100" cy="283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Water Bottle PNG Transparent Images Free Download | Vector Files | Pngtree">
            <a:extLst>
              <a:ext uri="{FF2B5EF4-FFF2-40B4-BE49-F238E27FC236}">
                <a16:creationId xmlns:a16="http://schemas.microsoft.com/office/drawing/2014/main" xmlns="" id="{3DEDE642-070D-778C-2E96-9B3167ABE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805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53031">
            <a:off x="5846517" y="3279592"/>
            <a:ext cx="1992546" cy="199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Drinking Water Bottle Vector Art PNG, Bottle Of Water Pink Cute, Doodle,  Design, Bottle PNG Image For Free Download">
            <a:extLst>
              <a:ext uri="{FF2B5EF4-FFF2-40B4-BE49-F238E27FC236}">
                <a16:creationId xmlns:a16="http://schemas.microsoft.com/office/drawing/2014/main" xmlns="" id="{49979945-06B8-30FD-E818-A99539100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1083">
            <a:off x="6911693" y="4068622"/>
            <a:ext cx="2832100" cy="283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8141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174</Words>
  <Application>Microsoft Office PowerPoint</Application>
  <PresentationFormat>Widescreen</PresentationFormat>
  <Paragraphs>44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Arial-Rounded</vt:lpstr>
      <vt:lpstr>Calibri</vt:lpstr>
      <vt:lpstr>Calibri Light</vt:lpstr>
      <vt:lpstr>Cambria</vt:lpstr>
      <vt:lpstr>UTM Seagull</vt:lpstr>
      <vt:lpstr>2_Office 主题</vt:lpstr>
      <vt:lpstr>https://www.freeppt7.com</vt:lpstr>
      <vt:lpstr>Default Design</vt:lpstr>
      <vt:lpstr>1_Default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ACER</cp:lastModifiedBy>
  <cp:revision>69</cp:revision>
  <dcterms:created xsi:type="dcterms:W3CDTF">2021-07-20T01:55:21Z</dcterms:created>
  <dcterms:modified xsi:type="dcterms:W3CDTF">2026-03-10T08:03:44Z</dcterms:modified>
</cp:coreProperties>
</file>