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28"/>
  </p:notesMasterIdLst>
  <p:sldIdLst>
    <p:sldId id="291" r:id="rId4"/>
    <p:sldId id="303" r:id="rId5"/>
    <p:sldId id="304" r:id="rId6"/>
    <p:sldId id="305" r:id="rId7"/>
    <p:sldId id="306" r:id="rId8"/>
    <p:sldId id="257" r:id="rId9"/>
    <p:sldId id="292" r:id="rId10"/>
    <p:sldId id="259" r:id="rId11"/>
    <p:sldId id="307" r:id="rId12"/>
    <p:sldId id="260" r:id="rId13"/>
    <p:sldId id="308" r:id="rId14"/>
    <p:sldId id="293" r:id="rId15"/>
    <p:sldId id="282" r:id="rId16"/>
    <p:sldId id="299" r:id="rId17"/>
    <p:sldId id="309" r:id="rId18"/>
    <p:sldId id="294" r:id="rId19"/>
    <p:sldId id="318" r:id="rId20"/>
    <p:sldId id="319" r:id="rId21"/>
    <p:sldId id="323" r:id="rId22"/>
    <p:sldId id="324" r:id="rId23"/>
    <p:sldId id="325" r:id="rId24"/>
    <p:sldId id="330" r:id="rId25"/>
    <p:sldId id="265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16" autoAdjust="0"/>
  </p:normalViewPr>
  <p:slideViewPr>
    <p:cSldViewPr snapToGrid="0">
      <p:cViewPr varScale="1">
        <p:scale>
          <a:sx n="69" d="100"/>
          <a:sy n="69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8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268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2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34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520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26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B0534E-E61C-6624-CD37-F8A24EC58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90" y="0"/>
            <a:ext cx="1607522" cy="1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2F0D-DF3C-4371-92DC-E5359CD57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96911-8500-4EBB-A0F1-698B0E8CA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301E5-EE62-44B6-9E88-F0E5C9C12E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21B67-83E7-4FEB-A95E-BFA039A50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006ED-8169-48D5-9E4A-60B6607B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43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453F-42DE-49E2-A517-80C800EF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9E450-E8D0-4107-9F3D-527306EE9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27337-6A3B-4BD3-BA47-65F3D80E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59986-2396-4905-BF68-A93B63938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4D88-184C-4FDA-89AD-31247477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92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E2235-590D-4871-A904-7F88F2CF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6075E-B422-4546-A159-FD8FED26F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65784-B90C-48C3-839D-EDBD386C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E4EE2-1224-480F-B680-100359EC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6E4B1-DE8B-4FF7-9831-B1AD1BA0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64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BF04-EF03-432A-9D5B-6F8B1BF7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C839-3517-4839-85C8-7FC1B6BA9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9DD1E-B7CC-448E-BC2D-D94BC0F33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19249-7C55-4D93-A705-F246D23C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87E17-6BAA-44F0-8274-7D60B243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02EC6-B849-4FDA-9128-B799EFD4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64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3ED6-28D1-4432-8238-8E8DDFA3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56132-869D-43EA-A812-A6622096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5FF6C-DFC9-425E-841A-1E5842995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29A74-07A7-4BE5-8ADA-4A758C898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3A5787-D13A-48C7-BE27-2F9480FCF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4938E-035C-4D1B-9345-A916F6AD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BA638-EA6D-4DA1-A958-19CD6840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67FBB5-4394-4712-941D-9D547943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37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2496-0545-429A-87B9-34978411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0F370-DD78-49D9-A5A9-79BFC943C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EAD76-72B5-4CFB-8E5C-0F9819F09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1625C-63BA-4155-9739-D2CAAF23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0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F1C1-F07B-4E26-A14D-87265CDB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65043-8909-471E-9369-4B00351B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BD22-BCD4-4DB9-8B15-1F3B76E4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5A6E-EE7B-4D6D-AF27-6A3C34FE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72B57-073E-42F3-9812-1F06E498E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FA039-E836-4413-A11C-3F6CC60D5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F654C-30D8-42E9-BEAD-C3695FAA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5F469-64A3-45FA-B3E0-725CAB98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9A5FF-59F2-4F72-8AF3-BFBFB101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88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AC84-3FA5-4515-A5AF-4BEA9702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0DEF8-F625-427F-9295-C7A5491E3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875CE-FEF7-44B4-BD62-09888040A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600C2-8E5A-4AF4-ADF6-A944B041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340B2-7FE2-42DE-9E50-7639F35A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E11DC-7F2C-4956-B232-4326A045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9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984E-90ED-4AEC-B644-856DB0B1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72E2E-1DD7-4C96-A876-EE8A9AF2E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DA5C8-51D1-49DD-ACB9-D7220FB4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08BF3-107C-4E75-BFCC-772600FD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9EC3D-F90B-4720-A660-CB4C2AAC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26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937A8-000B-40B1-8CD4-202B725D7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56F5C-B03A-4E3C-861E-DE42719BC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4F38-D71F-4F1B-98ED-3221DB4F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85E3A-9E25-43F3-9555-C36E505B98B2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5F458-469B-4C17-A589-2F388761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A2210-61FD-462F-A48D-7530B1C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2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FD359A-444B-8D51-6FCF-D0876193A4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90" y="0"/>
            <a:ext cx="1607522" cy="1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8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72.png"/><Relationship Id="rId5" Type="http://schemas.openxmlformats.org/officeDocument/2006/relationships/image" Target="../media/image37.png"/><Relationship Id="rId10" Type="http://schemas.openxmlformats.org/officeDocument/2006/relationships/image" Target="../media/image71.png"/><Relationship Id="rId4" Type="http://schemas.openxmlformats.org/officeDocument/2006/relationships/image" Target="../media/image4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79.png"/><Relationship Id="rId26" Type="http://schemas.openxmlformats.org/officeDocument/2006/relationships/image" Target="../media/image83.png"/><Relationship Id="rId21" Type="http://schemas.microsoft.com/office/2007/relationships/hdphoto" Target="../media/hdphoto9.wdp"/><Relationship Id="rId34" Type="http://schemas.openxmlformats.org/officeDocument/2006/relationships/image" Target="../media/image87.svg"/><Relationship Id="rId7" Type="http://schemas.openxmlformats.org/officeDocument/2006/relationships/image" Target="../media/image68.png"/><Relationship Id="rId12" Type="http://schemas.openxmlformats.org/officeDocument/2006/relationships/image" Target="../media/image77.png"/><Relationship Id="rId17" Type="http://schemas.openxmlformats.org/officeDocument/2006/relationships/slide" Target="slide21.xml"/><Relationship Id="rId25" Type="http://schemas.microsoft.com/office/2007/relationships/hdphoto" Target="../media/hdphoto11.wdp"/><Relationship Id="rId3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openxmlformats.org/officeDocument/2006/relationships/image" Target="../media/image80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11" Type="http://schemas.openxmlformats.org/officeDocument/2006/relationships/slide" Target="slide19.xml"/><Relationship Id="rId24" Type="http://schemas.openxmlformats.org/officeDocument/2006/relationships/image" Target="../media/image82.png"/><Relationship Id="rId32" Type="http://schemas.openxmlformats.org/officeDocument/2006/relationships/image" Target="../media/image85.png"/><Relationship Id="rId37" Type="http://schemas.openxmlformats.org/officeDocument/2006/relationships/slide" Target="slide22.xml"/><Relationship Id="rId5" Type="http://schemas.openxmlformats.org/officeDocument/2006/relationships/image" Target="../media/image67.png"/><Relationship Id="rId15" Type="http://schemas.openxmlformats.org/officeDocument/2006/relationships/image" Target="../media/image78.png"/><Relationship Id="rId23" Type="http://schemas.microsoft.com/office/2007/relationships/hdphoto" Target="../media/hdphoto10.wdp"/><Relationship Id="rId28" Type="http://schemas.openxmlformats.org/officeDocument/2006/relationships/image" Target="../media/image84.png"/><Relationship Id="rId36" Type="http://schemas.microsoft.com/office/2007/relationships/hdphoto" Target="../media/hdphoto14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31" Type="http://schemas.microsoft.com/office/2007/relationships/hdphoto" Target="../media/hdphoto2.wdp"/><Relationship Id="rId4" Type="http://schemas.openxmlformats.org/officeDocument/2006/relationships/image" Target="../media/image58.png"/><Relationship Id="rId9" Type="http://schemas.openxmlformats.org/officeDocument/2006/relationships/image" Target="../media/image76.png"/><Relationship Id="rId14" Type="http://schemas.openxmlformats.org/officeDocument/2006/relationships/slide" Target="slide20.xml"/><Relationship Id="rId22" Type="http://schemas.openxmlformats.org/officeDocument/2006/relationships/image" Target="../media/image81.png"/><Relationship Id="rId27" Type="http://schemas.microsoft.com/office/2007/relationships/hdphoto" Target="../media/hdphoto12.wdp"/><Relationship Id="rId30" Type="http://schemas.openxmlformats.org/officeDocument/2006/relationships/image" Target="../media/image62.png"/><Relationship Id="rId35" Type="http://schemas.openxmlformats.org/officeDocument/2006/relationships/image" Target="../media/image88.png"/><Relationship Id="rId8" Type="http://schemas.microsoft.com/office/2007/relationships/hdphoto" Target="../media/hdphoto4.wdp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87.svg"/><Relationship Id="rId3" Type="http://schemas.openxmlformats.org/officeDocument/2006/relationships/audio" Target="../media/audio4.wav"/><Relationship Id="rId7" Type="http://schemas.openxmlformats.org/officeDocument/2006/relationships/image" Target="../media/image89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microsoft.com/office/2007/relationships/hdphoto" Target="../media/hdphoto6.wdp"/><Relationship Id="rId5" Type="http://schemas.openxmlformats.org/officeDocument/2006/relationships/image" Target="../media/image80.png"/><Relationship Id="rId15" Type="http://schemas.openxmlformats.org/officeDocument/2006/relationships/image" Target="../media/image91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18.xml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90.png"/><Relationship Id="rId3" Type="http://schemas.openxmlformats.org/officeDocument/2006/relationships/image" Target="../media/image53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7.wdp"/><Relationship Id="rId11" Type="http://schemas.openxmlformats.org/officeDocument/2006/relationships/image" Target="../media/image90.png"/><Relationship Id="rId5" Type="http://schemas.openxmlformats.org/officeDocument/2006/relationships/image" Target="../media/image78.png"/><Relationship Id="rId15" Type="http://schemas.openxmlformats.org/officeDocument/2006/relationships/image" Target="../media/image87.svg"/><Relationship Id="rId10" Type="http://schemas.microsoft.com/office/2007/relationships/hdphoto" Target="../media/hdphoto11.wdp"/><Relationship Id="rId4" Type="http://schemas.openxmlformats.org/officeDocument/2006/relationships/slide" Target="slide18.xml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6.png"/><Relationship Id="rId18" Type="http://schemas.microsoft.com/office/2007/relationships/hdphoto" Target="../media/hdphoto11.wdp"/><Relationship Id="rId3" Type="http://schemas.openxmlformats.org/officeDocument/2006/relationships/image" Target="../media/image53.png"/><Relationship Id="rId7" Type="http://schemas.microsoft.com/office/2007/relationships/hdphoto" Target="../media/hdphoto13.wdp"/><Relationship Id="rId12" Type="http://schemas.openxmlformats.org/officeDocument/2006/relationships/image" Target="../media/image91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4.png"/><Relationship Id="rId11" Type="http://schemas.openxmlformats.org/officeDocument/2006/relationships/image" Target="../media/image90.png"/><Relationship Id="rId5" Type="http://schemas.microsoft.com/office/2007/relationships/hdphoto" Target="../media/hdphoto14.wdp"/><Relationship Id="rId15" Type="http://schemas.openxmlformats.org/officeDocument/2006/relationships/image" Target="../media/image83.png"/><Relationship Id="rId10" Type="http://schemas.microsoft.com/office/2007/relationships/hdphoto" Target="../media/hdphoto8.wdp"/><Relationship Id="rId19" Type="http://schemas.openxmlformats.org/officeDocument/2006/relationships/image" Target="../media/image300.png"/><Relationship Id="rId4" Type="http://schemas.openxmlformats.org/officeDocument/2006/relationships/image" Target="../media/image88.png"/><Relationship Id="rId9" Type="http://schemas.openxmlformats.org/officeDocument/2006/relationships/image" Target="../media/image79.png"/><Relationship Id="rId14" Type="http://schemas.openxmlformats.org/officeDocument/2006/relationships/image" Target="../media/image8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85.png"/><Relationship Id="rId4" Type="http://schemas.openxmlformats.org/officeDocument/2006/relationships/image" Target="../media/image54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94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sX0" fmla="*/ 0 w 8294370"/>
                <a:gd name="csY0" fmla="*/ 0 h 1820678"/>
                <a:gd name="csX1" fmla="*/ 7949354 w 8294370"/>
                <a:gd name="csY1" fmla="*/ 0 h 1820678"/>
                <a:gd name="csX2" fmla="*/ 8294370 w 8294370"/>
                <a:gd name="csY2" fmla="*/ 303452 h 1820678"/>
                <a:gd name="csX3" fmla="*/ 8294370 w 8294370"/>
                <a:gd name="csY3" fmla="*/ 1820678 h 1820678"/>
                <a:gd name="csX4" fmla="*/ 0 w 8294370"/>
                <a:gd name="csY4" fmla="*/ 1820678 h 1820678"/>
                <a:gd name="csX5" fmla="*/ 0 w 8294370"/>
                <a:gd name="csY5" fmla="*/ 0 h 1820678"/>
                <a:gd name="csX0" fmla="*/ 0 w 8294370"/>
                <a:gd name="csY0" fmla="*/ 0 h 1820678"/>
                <a:gd name="csX1" fmla="*/ 7949354 w 8294370"/>
                <a:gd name="csY1" fmla="*/ 0 h 1820678"/>
                <a:gd name="csX2" fmla="*/ 8294370 w 8294370"/>
                <a:gd name="csY2" fmla="*/ 303452 h 1820678"/>
                <a:gd name="csX3" fmla="*/ 8294370 w 8294370"/>
                <a:gd name="csY3" fmla="*/ 1820678 h 1820678"/>
                <a:gd name="csX4" fmla="*/ 0 w 8294370"/>
                <a:gd name="csY4" fmla="*/ 1820678 h 1820678"/>
                <a:gd name="csX5" fmla="*/ 0 w 8294370"/>
                <a:gd name="csY5" fmla="*/ 0 h 18206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2116208" y="131757"/>
                    <a:pt x="6463750" y="81433"/>
                    <a:pt x="7949354" y="0"/>
                  </a:cubicBezTo>
                  <a:cubicBezTo>
                    <a:pt x="8137963" y="-45657"/>
                    <a:pt x="8309955" y="167016"/>
                    <a:pt x="8294370" y="303452"/>
                  </a:cubicBezTo>
                  <a:cubicBezTo>
                    <a:pt x="8155526" y="772017"/>
                    <a:pt x="8304177" y="1358050"/>
                    <a:pt x="8294370" y="1820678"/>
                  </a:cubicBezTo>
                  <a:cubicBezTo>
                    <a:pt x="5408391" y="1742690"/>
                    <a:pt x="982981" y="1884635"/>
                    <a:pt x="0" y="1820678"/>
                  </a:cubicBezTo>
                  <a:cubicBezTo>
                    <a:pt x="-120688" y="1230707"/>
                    <a:pt x="-34728" y="77351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729018" y="-117093"/>
                    <a:pt x="5680320" y="-133825"/>
                    <a:pt x="7949354" y="0"/>
                  </a:cubicBezTo>
                  <a:cubicBezTo>
                    <a:pt x="8133222" y="42270"/>
                    <a:pt x="8287277" y="114294"/>
                    <a:pt x="8294370" y="303452"/>
                  </a:cubicBezTo>
                  <a:cubicBezTo>
                    <a:pt x="8272564" y="1008581"/>
                    <a:pt x="8208327" y="1537399"/>
                    <a:pt x="8294370" y="1820678"/>
                  </a:cubicBezTo>
                  <a:cubicBezTo>
                    <a:pt x="6257822" y="1694818"/>
                    <a:pt x="2129732" y="1768796"/>
                    <a:pt x="0" y="1820678"/>
                  </a:cubicBezTo>
                  <a:cubicBezTo>
                    <a:pt x="71323" y="1286144"/>
                    <a:pt x="-47370" y="257952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2094259" y="-75204"/>
                    <a:pt x="6376636" y="-220854"/>
                    <a:pt x="7949354" y="0"/>
                  </a:cubicBezTo>
                  <a:cubicBezTo>
                    <a:pt x="8141858" y="-25722"/>
                    <a:pt x="8328379" y="167542"/>
                    <a:pt x="8294370" y="303452"/>
                  </a:cubicBezTo>
                  <a:cubicBezTo>
                    <a:pt x="8279276" y="724038"/>
                    <a:pt x="8354886" y="1268236"/>
                    <a:pt x="8294370" y="1820678"/>
                  </a:cubicBezTo>
                  <a:cubicBezTo>
                    <a:pt x="5456393" y="1929606"/>
                    <a:pt x="990887" y="1857164"/>
                    <a:pt x="0" y="1820678"/>
                  </a:cubicBezTo>
                  <a:cubicBezTo>
                    <a:pt x="-144441" y="1258897"/>
                    <a:pt x="62149" y="70269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5" y="3340855"/>
            <a:ext cx="3616035" cy="3616035"/>
          </a:xfrm>
          <a:prstGeom prst="rect">
            <a:avLst/>
          </a:prstGeom>
        </p:spPr>
      </p:pic>
      <p:sp>
        <p:nvSpPr>
          <p:cNvPr id="3" name="mn2"/>
          <p:cNvSpPr/>
          <p:nvPr/>
        </p:nvSpPr>
        <p:spPr>
          <a:xfrm>
            <a:off x="7457656" y="598134"/>
            <a:ext cx="4273755" cy="2780921"/>
          </a:xfrm>
          <a:prstGeom prst="cloudCallout">
            <a:avLst>
              <a:gd name="adj1" fmla="val -74903"/>
              <a:gd name="adj2" fmla="val 78742"/>
            </a:avLst>
          </a:prstGeom>
          <a:solidFill>
            <a:schemeClr val="accent2">
              <a:lumMod val="40000"/>
              <a:lumOff val="60000"/>
              <a:alpha val="43000"/>
            </a:schemeClr>
          </a:solidFill>
          <a:ln w="28575">
            <a:solidFill>
              <a:srgbClr val="FFC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m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23" y="3430807"/>
            <a:ext cx="5652656" cy="322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mn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-233007"/>
            <a:ext cx="2360816" cy="2360816"/>
          </a:xfrm>
          <a:prstGeom prst="rect">
            <a:avLst/>
          </a:prstGeom>
        </p:spPr>
      </p:pic>
      <p:pic>
        <p:nvPicPr>
          <p:cNvPr id="7" name="mn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22" y="5902013"/>
            <a:ext cx="3420229" cy="11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n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9" y="5568210"/>
            <a:ext cx="2308323" cy="14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6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n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91" y="5863229"/>
            <a:ext cx="3420229" cy="11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799" y="4685251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ô số 1" descr="C:\Users\ADMIN\Desktop\Nong trai\472224296 (5)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40" y="437033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ô số 2" descr="C:\Users\ADMIN\Desktop\Nong trai\472224296 (4)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170" y="437033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ô số 3" descr="C:\Users\ADMIN\Desktop\Nong trai\472224296 (3)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963" y="437032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à 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42" b="97920" l="2556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40" y="5550359"/>
            <a:ext cx="851168" cy="980339"/>
          </a:xfrm>
          <a:prstGeom prst="rect">
            <a:avLst/>
          </a:prstGeom>
        </p:spPr>
      </p:pic>
      <p:pic>
        <p:nvPicPr>
          <p:cNvPr id="3" name="gà 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13" y="5549812"/>
            <a:ext cx="1195483" cy="1006505"/>
          </a:xfrm>
          <a:prstGeom prst="rect">
            <a:avLst/>
          </a:prstGeom>
        </p:spPr>
      </p:pic>
      <p:pic>
        <p:nvPicPr>
          <p:cNvPr id="18" name="heo 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70000" y1="24201" x2="69800" y2="29680"/>
                        <a14:foregroundMark x1="48400" y1="90411" x2="46000" y2="94977"/>
                        <a14:foregroundMark x1="63400" y1="89726" x2="63800" y2="94977"/>
                        <a14:foregroundMark x1="81000" y1="91781" x2="76600" y2="95662"/>
                        <a14:foregroundMark x1="3000" y1="91324" x2="6800" y2="98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94" y="5174569"/>
            <a:ext cx="1435215" cy="1257248"/>
          </a:xfrm>
          <a:prstGeom prst="rect">
            <a:avLst/>
          </a:prstGeom>
        </p:spPr>
      </p:pic>
      <p:pic>
        <p:nvPicPr>
          <p:cNvPr id="20" name="heo 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453" l="0" r="100000">
                        <a14:backgroundMark x1="34848" y1="6481" x2="86797" y2="18611"/>
                        <a14:backgroundMark x1="97727" y1="57778" x2="98918" y2="77407"/>
                        <a14:backgroundMark x1="8442" y1="55185" x2="15801" y2="87500"/>
                        <a14:backgroundMark x1="866" y1="19815" x2="1082" y2="23426"/>
                        <a14:backgroundMark x1="1082" y1="6667" x2="1082" y2="14537"/>
                        <a14:backgroundMark x1="8456" y1="49371" x2="13603" y2="81447"/>
                        <a14:backgroundMark x1="8456" y1="56604" x2="0" y2="79560"/>
                        <a14:backgroundMark x1="37500" y1="79560" x2="26838" y2="90252"/>
                        <a14:backgroundMark x1="55147" y1="81447" x2="51838" y2="91195"/>
                        <a14:backgroundMark x1="93382" y1="77987" x2="93382" y2="92138"/>
                        <a14:backgroundMark x1="68382" y1="24528" x2="93382" y2="26415"/>
                        <a14:backgroundMark x1="91176" y1="27987" x2="88235" y2="41509"/>
                        <a14:backgroundMark x1="25000" y1="7547" x2="98529" y2="2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65" y="5097080"/>
            <a:ext cx="1176404" cy="1375017"/>
          </a:xfrm>
          <a:prstGeom prst="rect">
            <a:avLst/>
          </a:prstGeom>
        </p:spPr>
      </p:pic>
      <p:pic>
        <p:nvPicPr>
          <p:cNvPr id="24" name="bò 1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26444" y1="19833" x2="45444" y2="61333"/>
                        <a14:foregroundMark x1="76111" y1="41500" x2="81556" y2="60667"/>
                        <a14:foregroundMark x1="79444" y1="59333" x2="80889" y2="62667"/>
                        <a14:backgroundMark x1="74889" y1="41000" x2="77000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04" y="2738241"/>
            <a:ext cx="3613913" cy="2409276"/>
          </a:xfrm>
          <a:prstGeom prst="rect">
            <a:avLst/>
          </a:prstGeom>
        </p:spPr>
      </p:pic>
      <p:pic>
        <p:nvPicPr>
          <p:cNvPr id="27" name="mn7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9" y="5568210"/>
            <a:ext cx="2308323" cy="1438092"/>
          </a:xfrm>
          <a:prstGeom prst="rect">
            <a:avLst/>
          </a:prstGeom>
        </p:spPr>
      </p:pic>
      <p:pic>
        <p:nvPicPr>
          <p:cNvPr id="28" name="cành cây mn">
            <a:extLst>
              <a:ext uri="{FF2B5EF4-FFF2-40B4-BE49-F238E27FC236}">
                <a16:creationId xmlns:a16="http://schemas.microsoft.com/office/drawing/2014/main" id="{EB772C82-9C99-435F-9E53-66237235C9EA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7872585" y="46750"/>
            <a:ext cx="4355559" cy="2651501"/>
          </a:xfrm>
          <a:prstGeom prst="rect">
            <a:avLst/>
          </a:prstGeom>
        </p:spPr>
      </p:pic>
      <p:pic>
        <p:nvPicPr>
          <p:cNvPr id="21" name="ong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972713" y="591336"/>
            <a:ext cx="413809" cy="47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ng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728680" y="172386"/>
            <a:ext cx="390977" cy="44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ng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131891" y="203151"/>
            <a:ext cx="337483" cy="38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bò 2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3333">
                        <a14:foregroundMark x1="21333" y1="24889" x2="58444" y2="58556"/>
                        <a14:foregroundMark x1="64778" y1="42111" x2="37889" y2="60667"/>
                        <a14:foregroundMark x1="44111" y1="48778" x2="47000" y2="73667"/>
                        <a14:foregroundMark x1="47444" y1="45556" x2="61889" y2="44000"/>
                        <a14:foregroundMark x1="60667" y1="41444" x2="69333" y2="67444"/>
                        <a14:foregroundMark x1="55222" y1="41667" x2="69333" y2="46444"/>
                        <a14:foregroundMark x1="61222" y1="39889" x2="54333" y2="43333"/>
                        <a14:foregroundMark x1="30667" y1="27111" x2="14667" y2="37556"/>
                        <a14:foregroundMark x1="19444" y1="28444" x2="28778" y2="42444"/>
                        <a14:foregroundMark x1="31556" y1="38556" x2="35889" y2="45333"/>
                        <a14:foregroundMark x1="32667" y1="29222" x2="31556" y2="36667"/>
                        <a14:foregroundMark x1="33556" y1="30556" x2="39333" y2="29222"/>
                        <a14:foregroundMark x1="35444" y1="61111" x2="35222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58" y="2698251"/>
            <a:ext cx="3112301" cy="3112301"/>
          </a:xfrm>
          <a:prstGeom prst="rect">
            <a:avLst/>
          </a:prstGeom>
        </p:spPr>
      </p:pic>
      <p:sp>
        <p:nvSpPr>
          <p:cNvPr id="7" name="Right Arrow 6">
            <a:hlinkClick r:id="rId37" action="ppaction://hlinksldjump"/>
          </p:cNvPr>
          <p:cNvSpPr/>
          <p:nvPr/>
        </p:nvSpPr>
        <p:spPr>
          <a:xfrm>
            <a:off x="11038566" y="34447"/>
            <a:ext cx="938281" cy="638056"/>
          </a:xfrm>
          <a:prstGeom prst="rightArrow">
            <a:avLst/>
          </a:prstGeom>
          <a:solidFill>
            <a:srgbClr val="FF4C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8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25 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0.25 4.44444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25 -3.7037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022E-16 L -0.25 1.11022E-1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97920" l="2556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39" y="5111191"/>
            <a:ext cx="1541357" cy="1775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11" y="4895100"/>
            <a:ext cx="2365248" cy="1991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9180" y="377177"/>
            <a:ext cx="9453641" cy="144087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>
            <a:solidFill>
              <a:srgbClr val="FF0000"/>
            </a:solidFill>
            <a:prstDash val="lgDash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4346" y="2499951"/>
            <a:ext cx="10543309" cy="326043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>
            <a:solidFill>
              <a:srgbClr val="FF0000"/>
            </a:solidFill>
            <a:prstDash val="lgDash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1: </a:t>
            </a:r>
            <a:r>
              <a:rPr kumimoji="0" lang="vi-VN" altLang="en-US" sz="42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mẫu số chung</a:t>
            </a:r>
            <a:r>
              <a:rPr kumimoji="0" lang="en-US" altLang="en-US" sz="42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 2: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 dụng tính chất cơ bản của phân số, viết phân số còn lại thành phân số có mẫu số là mẫu số chung.</a:t>
            </a:r>
          </a:p>
        </p:txBody>
      </p:sp>
      <p:pic>
        <p:nvPicPr>
          <p:cNvPr id="10" name="Picture 21" descr="C:\Users\ADMIN\Desktop\Nong trai\472224296 (5)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ng 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37865" y="590552"/>
            <a:ext cx="827617" cy="9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66953" y="2164144"/>
            <a:ext cx="2523963" cy="2505673"/>
          </a:xfrm>
          <a:prstGeom prst="rect">
            <a:avLst/>
          </a:prstGeom>
        </p:spPr>
      </p:pic>
      <p:pic>
        <p:nvPicPr>
          <p:cNvPr id="13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6293" y="1938859"/>
            <a:ext cx="871804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" descr="C:\Users\ADMIN\Desktop\Nong trai\472224296 (4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6587" y="198475"/>
            <a:ext cx="10543309" cy="1485863"/>
            <a:chOff x="574940" y="148856"/>
            <a:chExt cx="7907482" cy="1114397"/>
          </a:xfrm>
        </p:grpSpPr>
        <p:sp>
          <p:nvSpPr>
            <p:cNvPr id="4" name="Rounded Rectangle 3"/>
            <p:cNvSpPr/>
            <p:nvPr/>
          </p:nvSpPr>
          <p:spPr>
            <a:xfrm>
              <a:off x="574940" y="148856"/>
              <a:ext cx="7907482" cy="1080654"/>
            </a:xfrm>
            <a:prstGeom prst="roundRect">
              <a:avLst/>
            </a:prstGeom>
            <a:solidFill>
              <a:schemeClr val="bg1">
                <a:alpha val="59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đồng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582265" y="169889"/>
              <a:ext cx="1490670" cy="1093364"/>
              <a:chOff x="6785801" y="169889"/>
              <a:chExt cx="1490670" cy="1093364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785801" y="188149"/>
                <a:ext cx="1485900" cy="1019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>
                <a:off x="6873114" y="713612"/>
                <a:ext cx="292100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7828789" y="713612"/>
                <a:ext cx="317500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7"/>
              <p:cNvSpPr>
                <a:spLocks noChangeArrowheads="1"/>
              </p:cNvSpPr>
              <p:nvPr/>
            </p:nvSpPr>
            <p:spPr bwMode="auto">
              <a:xfrm>
                <a:off x="7865301" y="770762"/>
                <a:ext cx="411170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10</a:t>
                </a:r>
                <a:endParaRPr kumimoji="0" lang="en-US" alt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927948" y="169889"/>
                <a:ext cx="205586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3</a:t>
                </a:r>
                <a:endPara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6892164" y="770762"/>
                <a:ext cx="205586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6888989" y="213549"/>
                <a:ext cx="205586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1</a:t>
                </a:r>
                <a:endPara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7239826" y="410399"/>
                <a:ext cx="388328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endPara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D1D170-5E50-405B-A5F3-35BA8B0806E1}"/>
              </a:ext>
            </a:extLst>
          </p:cNvPr>
          <p:cNvGrpSpPr/>
          <p:nvPr/>
        </p:nvGrpSpPr>
        <p:grpSpPr>
          <a:xfrm>
            <a:off x="824345" y="1904408"/>
            <a:ext cx="11466572" cy="4953594"/>
            <a:chOff x="618258" y="1428305"/>
            <a:chExt cx="8599929" cy="37151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453" l="0" r="100000">
                          <a14:backgroundMark x1="34848" y1="6481" x2="86797" y2="18611"/>
                          <a14:backgroundMark x1="97727" y1="57778" x2="98918" y2="77407"/>
                          <a14:backgroundMark x1="8442" y1="55185" x2="15801" y2="87500"/>
                          <a14:backgroundMark x1="866" y1="19815" x2="1082" y2="23426"/>
                          <a14:backgroundMark x1="1082" y1="6667" x2="1082" y2="14537"/>
                          <a14:backgroundMark x1="8456" y1="49371" x2="13603" y2="81447"/>
                          <a14:backgroundMark x1="8456" y1="56604" x2="0" y2="79560"/>
                          <a14:backgroundMark x1="37500" y1="79560" x2="26838" y2="90252"/>
                          <a14:backgroundMark x1="55147" y1="81447" x2="51838" y2="91195"/>
                          <a14:backgroundMark x1="93382" y1="77987" x2="93382" y2="92138"/>
                          <a14:backgroundMark x1="68382" y1="24528" x2="93382" y2="26415"/>
                          <a14:backgroundMark x1="91176" y1="27987" x2="88235" y2="41509"/>
                          <a14:backgroundMark x1="25000" y1="7547" x2="98529" y2="2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426" y="3673215"/>
              <a:ext cx="1257911" cy="147028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0000" y1="24201" x2="69800" y2="29680"/>
                          <a14:foregroundMark x1="48400" y1="90411" x2="46000" y2="94977"/>
                          <a14:foregroundMark x1="63400" y1="89726" x2="63800" y2="94977"/>
                          <a14:foregroundMark x1="81000" y1="91781" x2="76600" y2="95662"/>
                          <a14:foregroundMark x1="3000" y1="91324" x2="6800" y2="988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579637"/>
              <a:ext cx="1695759" cy="148548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618258" y="1428305"/>
              <a:ext cx="7907482" cy="308397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139">
              <a:extLst>
                <a:ext uri="{FF2B5EF4-FFF2-40B4-BE49-F238E27FC236}">
                  <a16:creationId xmlns:a16="http://schemas.microsoft.com/office/drawing/2014/main" id="{FC6C53D4-E518-4407-A903-31D48C646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5215" y="1623107"/>
              <a:ext cx="1892972" cy="1879255"/>
            </a:xfrm>
            <a:prstGeom prst="rect">
              <a:avLst/>
            </a:prstGeom>
          </p:spPr>
        </p:pic>
        <p:pic>
          <p:nvPicPr>
            <p:cNvPr id="18" name="141">
              <a:extLst>
                <a:ext uri="{FF2B5EF4-FFF2-40B4-BE49-F238E27FC236}">
                  <a16:creationId xmlns:a16="http://schemas.microsoft.com/office/drawing/2014/main" id="{FDD3BB1E-71DB-418D-9CCD-4B202B382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90033" y="3811982"/>
              <a:ext cx="653853" cy="649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just" defTabSz="914377" rtl="0" eaLnBrk="1" fontAlgn="base" latinLnBrk="0" hangingPunct="1"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Vậy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quy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kumimoji="0" lang="en-US" altLang="en-US" sz="42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mẫu số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được hai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kumimoji="0" lang="en-US" altLang="en-US" sz="426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16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blipFill>
                  <a:blip r:embed="rId13"/>
                  <a:stretch>
                    <a:fillRect l="-2342" b="-211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14"/>
            <p:cNvGrpSpPr>
              <a:grpSpLocks noChangeAspect="1"/>
            </p:cNvGrpSpPr>
            <p:nvPr/>
          </p:nvGrpSpPr>
          <p:grpSpPr bwMode="auto">
            <a:xfrm>
              <a:off x="2135934" y="1600859"/>
              <a:ext cx="2411415" cy="1100138"/>
              <a:chOff x="1098" y="1204"/>
              <a:chExt cx="1519" cy="693"/>
            </a:xfrm>
          </p:grpSpPr>
          <p:sp>
            <p:nvSpPr>
              <p:cNvPr id="27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1317" y="1246"/>
                <a:ext cx="1010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 flipV="1">
                <a:off x="1098" y="1531"/>
                <a:ext cx="21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Line 16"/>
              <p:cNvSpPr>
                <a:spLocks noChangeShapeType="1"/>
              </p:cNvSpPr>
              <p:nvPr/>
            </p:nvSpPr>
            <p:spPr bwMode="auto">
              <a:xfrm>
                <a:off x="1559" y="1545"/>
                <a:ext cx="483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Line 17"/>
              <p:cNvSpPr>
                <a:spLocks noChangeShapeType="1"/>
              </p:cNvSpPr>
              <p:nvPr/>
            </p:nvSpPr>
            <p:spPr bwMode="auto">
              <a:xfrm>
                <a:off x="2292" y="1547"/>
                <a:ext cx="325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18"/>
              <p:cNvSpPr>
                <a:spLocks noChangeArrowheads="1"/>
              </p:cNvSpPr>
              <p:nvPr/>
            </p:nvSpPr>
            <p:spPr bwMode="auto">
              <a:xfrm>
                <a:off x="2327" y="1587"/>
                <a:ext cx="25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endPara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19"/>
              <p:cNvSpPr>
                <a:spLocks noChangeArrowheads="1"/>
              </p:cNvSpPr>
              <p:nvPr/>
            </p:nvSpPr>
            <p:spPr bwMode="auto">
              <a:xfrm>
                <a:off x="2388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3" name="Rectangle 20"/>
              <p:cNvSpPr>
                <a:spLocks noChangeArrowheads="1"/>
              </p:cNvSpPr>
              <p:nvPr/>
            </p:nvSpPr>
            <p:spPr bwMode="auto">
              <a:xfrm>
                <a:off x="1953" y="158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4" name="Rectangle 21"/>
              <p:cNvSpPr>
                <a:spLocks noChangeArrowheads="1"/>
              </p:cNvSpPr>
              <p:nvPr/>
            </p:nvSpPr>
            <p:spPr bwMode="auto">
              <a:xfrm>
                <a:off x="1566" y="1587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5" name="Rectangle 22"/>
              <p:cNvSpPr>
                <a:spLocks noChangeArrowheads="1"/>
              </p:cNvSpPr>
              <p:nvPr/>
            </p:nvSpPr>
            <p:spPr bwMode="auto">
              <a:xfrm>
                <a:off x="1933" y="1229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6" name="Rectangle 23"/>
              <p:cNvSpPr>
                <a:spLocks noChangeArrowheads="1"/>
              </p:cNvSpPr>
              <p:nvPr/>
            </p:nvSpPr>
            <p:spPr bwMode="auto">
              <a:xfrm>
                <a:off x="1550" y="1215"/>
                <a:ext cx="18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7" name="Rectangle 24"/>
              <p:cNvSpPr>
                <a:spLocks noChangeArrowheads="1"/>
              </p:cNvSpPr>
              <p:nvPr/>
            </p:nvSpPr>
            <p:spPr bwMode="auto">
              <a:xfrm>
                <a:off x="1124" y="1575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8" name="Rectangle 25"/>
              <p:cNvSpPr>
                <a:spLocks noChangeArrowheads="1"/>
              </p:cNvSpPr>
              <p:nvPr/>
            </p:nvSpPr>
            <p:spPr bwMode="auto">
              <a:xfrm>
                <a:off x="1103" y="1216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9" name="Rectangle 26"/>
              <p:cNvSpPr>
                <a:spLocks noChangeArrowheads="1"/>
              </p:cNvSpPr>
              <p:nvPr/>
            </p:nvSpPr>
            <p:spPr bwMode="auto">
              <a:xfrm>
                <a:off x="2111" y="1382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1769" y="1551"/>
                <a:ext cx="21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1740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42" name="Rectangle 29"/>
              <p:cNvSpPr>
                <a:spLocks noChangeArrowheads="1"/>
              </p:cNvSpPr>
              <p:nvPr/>
            </p:nvSpPr>
            <p:spPr bwMode="auto">
              <a:xfrm>
                <a:off x="1364" y="1370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</p:grpSp>
      <p:pic>
        <p:nvPicPr>
          <p:cNvPr id="13" name="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63637" y="545685"/>
            <a:ext cx="827617" cy="9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9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333">
                        <a14:foregroundMark x1="21333" y1="24889" x2="58444" y2="58556"/>
                        <a14:foregroundMark x1="64778" y1="42111" x2="37889" y2="60667"/>
                        <a14:foregroundMark x1="44111" y1="48778" x2="47000" y2="73667"/>
                        <a14:foregroundMark x1="47444" y1="45556" x2="61889" y2="44000"/>
                        <a14:foregroundMark x1="60667" y1="41444" x2="69333" y2="67444"/>
                        <a14:foregroundMark x1="55222" y1="41667" x2="69333" y2="46444"/>
                        <a14:foregroundMark x1="61222" y1="39889" x2="54333" y2="43333"/>
                        <a14:foregroundMark x1="30667" y1="27111" x2="14667" y2="37556"/>
                        <a14:foregroundMark x1="19444" y1="28444" x2="28778" y2="42444"/>
                        <a14:foregroundMark x1="31556" y1="38556" x2="35889" y2="45333"/>
                        <a14:foregroundMark x1="32667" y1="29222" x2="31556" y2="36667"/>
                        <a14:foregroundMark x1="33556" y1="30556" x2="39333" y2="29222"/>
                        <a14:foregroundMark x1="35444" y1="61111" x2="35222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24" y="4376614"/>
            <a:ext cx="3112301" cy="3112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6444" y1="19833" x2="45444" y2="61333"/>
                        <a14:foregroundMark x1="76111" y1="41500" x2="81556" y2="60667"/>
                        <a14:foregroundMark x1="79444" y1="59333" x2="80889" y2="62667"/>
                        <a14:backgroundMark x1="74889" y1="41000" x2="77000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38" y="4487468"/>
            <a:ext cx="4044940" cy="2696627"/>
          </a:xfrm>
          <a:prstGeom prst="rect">
            <a:avLst/>
          </a:prstGeom>
        </p:spPr>
      </p:pic>
      <p:pic>
        <p:nvPicPr>
          <p:cNvPr id="18" name="Picture 19" descr="C:\Users\ADMIN\Desktop\Nong trai\472224296 (3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0428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6953" y="2164144"/>
            <a:ext cx="2523963" cy="2505673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6293" y="1938859"/>
            <a:ext cx="871804" cy="8657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2572" y="475850"/>
            <a:ext cx="10724833" cy="1338124"/>
            <a:chOff x="466928" y="279827"/>
            <a:chExt cx="8043625" cy="1080654"/>
          </a:xfrm>
        </p:grpSpPr>
        <p:sp>
          <p:nvSpPr>
            <p:cNvPr id="4" name="Rounded Rectangle 3"/>
            <p:cNvSpPr/>
            <p:nvPr/>
          </p:nvSpPr>
          <p:spPr>
            <a:xfrm>
              <a:off x="466928" y="279827"/>
              <a:ext cx="8043625" cy="1080654"/>
            </a:xfrm>
            <a:prstGeom prst="roundRect">
              <a:avLst/>
            </a:prstGeom>
            <a:solidFill>
              <a:schemeClr val="bg1">
                <a:alpha val="59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đồng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58708" y="363563"/>
              <a:ext cx="1454150" cy="86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6733321" y="814413"/>
              <a:ext cx="2714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7574696" y="814413"/>
              <a:ext cx="4460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7555646" y="860451"/>
              <a:ext cx="399148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endPara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7688996" y="382613"/>
              <a:ext cx="199574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6760308" y="860451"/>
              <a:ext cx="199574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757133" y="382613"/>
              <a:ext cx="199574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7074633" y="598513"/>
              <a:ext cx="399148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endPara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78097" y="514880"/>
            <a:ext cx="827617" cy="9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CEEA784-D3D0-4C97-AB26-399B5170C8D4}"/>
              </a:ext>
            </a:extLst>
          </p:cNvPr>
          <p:cNvGrpSpPr/>
          <p:nvPr/>
        </p:nvGrpSpPr>
        <p:grpSpPr>
          <a:xfrm>
            <a:off x="824344" y="2025102"/>
            <a:ext cx="11466572" cy="4953594"/>
            <a:chOff x="618258" y="1428305"/>
            <a:chExt cx="8599929" cy="37151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C78C415-0826-4109-A246-10FFBFABA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2453" l="0" r="100000">
                          <a14:backgroundMark x1="34848" y1="6481" x2="86797" y2="18611"/>
                          <a14:backgroundMark x1="97727" y1="57778" x2="98918" y2="77407"/>
                          <a14:backgroundMark x1="8442" y1="55185" x2="15801" y2="87500"/>
                          <a14:backgroundMark x1="866" y1="19815" x2="1082" y2="23426"/>
                          <a14:backgroundMark x1="1082" y1="6667" x2="1082" y2="14537"/>
                          <a14:backgroundMark x1="8456" y1="49371" x2="13603" y2="81447"/>
                          <a14:backgroundMark x1="8456" y1="56604" x2="0" y2="79560"/>
                          <a14:backgroundMark x1="37500" y1="79560" x2="26838" y2="90252"/>
                          <a14:backgroundMark x1="55147" y1="81447" x2="51838" y2="91195"/>
                          <a14:backgroundMark x1="93382" y1="77987" x2="93382" y2="92138"/>
                          <a14:backgroundMark x1="68382" y1="24528" x2="93382" y2="26415"/>
                          <a14:backgroundMark x1="91176" y1="27987" x2="88235" y2="41509"/>
                          <a14:backgroundMark x1="25000" y1="7547" x2="98529" y2="2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426" y="3673215"/>
              <a:ext cx="1257911" cy="147028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B4343F0-A002-40C9-9E30-CF69732E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70000" y1="24201" x2="69800" y2="29680"/>
                          <a14:foregroundMark x1="48400" y1="90411" x2="46000" y2="94977"/>
                          <a14:foregroundMark x1="63400" y1="89726" x2="63800" y2="94977"/>
                          <a14:foregroundMark x1="81000" y1="91781" x2="76600" y2="95662"/>
                          <a14:foregroundMark x1="3000" y1="91324" x2="6800" y2="988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579637"/>
              <a:ext cx="1695759" cy="1485485"/>
            </a:xfrm>
            <a:prstGeom prst="rect">
              <a:avLst/>
            </a:prstGeom>
          </p:spPr>
        </p:pic>
        <p:sp>
          <p:nvSpPr>
            <p:cNvPr id="62" name="Rounded Rectangle 4">
              <a:extLst>
                <a:ext uri="{FF2B5EF4-FFF2-40B4-BE49-F238E27FC236}">
                  <a16:creationId xmlns:a16="http://schemas.microsoft.com/office/drawing/2014/main" id="{E201E932-EF8F-4897-BD74-2AD219556A51}"/>
                </a:ext>
              </a:extLst>
            </p:cNvPr>
            <p:cNvSpPr/>
            <p:nvPr/>
          </p:nvSpPr>
          <p:spPr>
            <a:xfrm>
              <a:off x="618258" y="1428305"/>
              <a:ext cx="7907482" cy="308397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3" name="139">
              <a:extLst>
                <a:ext uri="{FF2B5EF4-FFF2-40B4-BE49-F238E27FC236}">
                  <a16:creationId xmlns:a16="http://schemas.microsoft.com/office/drawing/2014/main" id="{6ED421E9-4CA3-4C12-8E48-ADBB4CF17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5215" y="1623107"/>
              <a:ext cx="1892972" cy="1879255"/>
            </a:xfrm>
            <a:prstGeom prst="rect">
              <a:avLst/>
            </a:prstGeom>
          </p:spPr>
        </p:pic>
        <p:pic>
          <p:nvPicPr>
            <p:cNvPr id="64" name="141">
              <a:extLst>
                <a:ext uri="{FF2B5EF4-FFF2-40B4-BE49-F238E27FC236}">
                  <a16:creationId xmlns:a16="http://schemas.microsoft.com/office/drawing/2014/main" id="{1DA8EB0E-1DCD-4FE2-9AEE-6EC139CF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90033" y="3811982"/>
              <a:ext cx="653853" cy="649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10">
                  <a:extLst>
                    <a:ext uri="{FF2B5EF4-FFF2-40B4-BE49-F238E27FC236}">
                      <a16:creationId xmlns:a16="http://schemas.microsoft.com/office/drawing/2014/main" id="{D41AAFDE-3931-493F-AD72-58F59E8997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just" defTabSz="914377" rtl="0" eaLnBrk="1" fontAlgn="base" latinLnBrk="0" hangingPunct="1"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Vậy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quy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kumimoji="0" lang="en-US" altLang="en-US" sz="42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mẫu số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được hai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4267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altLang="en-US" sz="426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altLang="en-US" sz="42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altLang="en-US" sz="4267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altLang="en-US" sz="42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65" name="TextBox 10">
                  <a:extLst>
                    <a:ext uri="{FF2B5EF4-FFF2-40B4-BE49-F238E27FC236}">
                      <a16:creationId xmlns:a16="http://schemas.microsoft.com/office/drawing/2014/main" id="{D41AAFDE-3931-493F-AD72-58F59E899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blipFill>
                  <a:blip r:embed="rId19"/>
                  <a:stretch>
                    <a:fillRect l="-2342" b="-169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6" name="Group 14">
              <a:extLst>
                <a:ext uri="{FF2B5EF4-FFF2-40B4-BE49-F238E27FC236}">
                  <a16:creationId xmlns:a16="http://schemas.microsoft.com/office/drawing/2014/main" id="{BB46734C-03DB-4796-BC3D-81F74E1882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5934" y="1600859"/>
              <a:ext cx="2411415" cy="1100138"/>
              <a:chOff x="1098" y="1204"/>
              <a:chExt cx="1519" cy="693"/>
            </a:xfrm>
          </p:grpSpPr>
          <p:sp>
            <p:nvSpPr>
              <p:cNvPr id="67" name="AutoShape 13">
                <a:extLst>
                  <a:ext uri="{FF2B5EF4-FFF2-40B4-BE49-F238E27FC236}">
                    <a16:creationId xmlns:a16="http://schemas.microsoft.com/office/drawing/2014/main" id="{5AD5C9BF-8D16-4583-9387-0ED46E16674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317" y="1246"/>
                <a:ext cx="1010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Line 15">
                <a:extLst>
                  <a:ext uri="{FF2B5EF4-FFF2-40B4-BE49-F238E27FC236}">
                    <a16:creationId xmlns:a16="http://schemas.microsoft.com/office/drawing/2014/main" id="{9C7C9040-5761-4D2C-9CDD-5A02FE9A2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8" y="1531"/>
                <a:ext cx="21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Line 16">
                <a:extLst>
                  <a:ext uri="{FF2B5EF4-FFF2-40B4-BE49-F238E27FC236}">
                    <a16:creationId xmlns:a16="http://schemas.microsoft.com/office/drawing/2014/main" id="{F1B26B69-D217-4713-BB29-0136E18C9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" y="1545"/>
                <a:ext cx="483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Line 17">
                <a:extLst>
                  <a:ext uri="{FF2B5EF4-FFF2-40B4-BE49-F238E27FC236}">
                    <a16:creationId xmlns:a16="http://schemas.microsoft.com/office/drawing/2014/main" id="{2CF8C4C9-3617-4874-A6B4-F221CC0A47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2" y="1547"/>
                <a:ext cx="325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18">
                <a:extLst>
                  <a:ext uri="{FF2B5EF4-FFF2-40B4-BE49-F238E27FC236}">
                    <a16:creationId xmlns:a16="http://schemas.microsoft.com/office/drawing/2014/main" id="{B33CB11C-2C43-4A45-A3C4-E9C4E7308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7" y="1587"/>
                <a:ext cx="25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15</a:t>
                </a:r>
                <a:endPara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19">
                <a:extLst>
                  <a:ext uri="{FF2B5EF4-FFF2-40B4-BE49-F238E27FC236}">
                    <a16:creationId xmlns:a16="http://schemas.microsoft.com/office/drawing/2014/main" id="{494B64B0-4295-47AD-8DDE-3AC7E4609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6</a:t>
                </a:r>
                <a:endParaRPr kumimoji="0" lang="en-US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20">
                <a:extLst>
                  <a:ext uri="{FF2B5EF4-FFF2-40B4-BE49-F238E27FC236}">
                    <a16:creationId xmlns:a16="http://schemas.microsoft.com/office/drawing/2014/main" id="{AD304DE9-642A-4281-B73C-95A4FAA95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3" y="158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4" name="Rectangle 21">
                <a:extLst>
                  <a:ext uri="{FF2B5EF4-FFF2-40B4-BE49-F238E27FC236}">
                    <a16:creationId xmlns:a16="http://schemas.microsoft.com/office/drawing/2014/main" id="{1C5954D7-117D-4787-AEAE-A929077C1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587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75" name="Rectangle 22">
                <a:extLst>
                  <a:ext uri="{FF2B5EF4-FFF2-40B4-BE49-F238E27FC236}">
                    <a16:creationId xmlns:a16="http://schemas.microsoft.com/office/drawing/2014/main" id="{8767EF5B-646F-4ED1-9EA9-406DC06ED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1229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6" name="Rectangle 23">
                <a:extLst>
                  <a:ext uri="{FF2B5EF4-FFF2-40B4-BE49-F238E27FC236}">
                    <a16:creationId xmlns:a16="http://schemas.microsoft.com/office/drawing/2014/main" id="{DFC62AB9-3FAC-4ABB-B36F-DA64F59BF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0" y="1215"/>
                <a:ext cx="18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7" name="Rectangle 24">
                <a:extLst>
                  <a:ext uri="{FF2B5EF4-FFF2-40B4-BE49-F238E27FC236}">
                    <a16:creationId xmlns:a16="http://schemas.microsoft.com/office/drawing/2014/main" id="{832BF22D-C47E-4484-8668-B857565D6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4" y="1575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78" name="Rectangle 25">
                <a:extLst>
                  <a:ext uri="{FF2B5EF4-FFF2-40B4-BE49-F238E27FC236}">
                    <a16:creationId xmlns:a16="http://schemas.microsoft.com/office/drawing/2014/main" id="{CBF087BF-4C5D-44B5-8587-7101B7D64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" y="1216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9" name="Rectangle 26">
                <a:extLst>
                  <a:ext uri="{FF2B5EF4-FFF2-40B4-BE49-F238E27FC236}">
                    <a16:creationId xmlns:a16="http://schemas.microsoft.com/office/drawing/2014/main" id="{0112DED0-FECE-493C-B913-29E0F96F1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1" y="1382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Rectangle 27">
                <a:extLst>
                  <a:ext uri="{FF2B5EF4-FFF2-40B4-BE49-F238E27FC236}">
                    <a16:creationId xmlns:a16="http://schemas.microsoft.com/office/drawing/2014/main" id="{FC51CF76-0F1F-4CCF-A566-5F1F34FCE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9" y="1551"/>
                <a:ext cx="21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81" name="Rectangle 28">
                <a:extLst>
                  <a:ext uri="{FF2B5EF4-FFF2-40B4-BE49-F238E27FC236}">
                    <a16:creationId xmlns:a16="http://schemas.microsoft.com/office/drawing/2014/main" id="{17DB1E75-33C5-4F65-AE56-6AD4A0B1F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82" name="Rectangle 29">
                <a:extLst>
                  <a:ext uri="{FF2B5EF4-FFF2-40B4-BE49-F238E27FC236}">
                    <a16:creationId xmlns:a16="http://schemas.microsoft.com/office/drawing/2014/main" id="{6690DA87-D274-4FF7-8D50-CB73899F0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1370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80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5" y="3340855"/>
            <a:ext cx="3616035" cy="3616035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711" y="1"/>
            <a:ext cx="4208780" cy="2562148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EB772C82-9C99-435F-9E53-66237235C9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7836442" y="-348552"/>
            <a:ext cx="4355559" cy="265150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889619" y="214701"/>
            <a:ext cx="4273755" cy="2780921"/>
          </a:xfrm>
          <a:prstGeom prst="cloudCallout">
            <a:avLst>
              <a:gd name="adj1" fmla="val -74903"/>
              <a:gd name="adj2" fmla="val 78742"/>
            </a:avLst>
          </a:prstGeom>
          <a:solidFill>
            <a:schemeClr val="accent2">
              <a:lumMod val="40000"/>
              <a:lumOff val="60000"/>
              <a:alpha val="43000"/>
            </a:schemeClr>
          </a:solidFill>
          <a:ln w="28575">
            <a:solidFill>
              <a:srgbClr val="FFC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23" y="3329425"/>
            <a:ext cx="5652656" cy="3224292"/>
          </a:xfrm>
          <a:prstGeom prst="rect">
            <a:avLst/>
          </a:prstGeom>
        </p:spPr>
      </p:pic>
      <p:pic>
        <p:nvPicPr>
          <p:cNvPr id="6" name="mn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22" y="5902013"/>
            <a:ext cx="3420229" cy="11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n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9" y="5568210"/>
            <a:ext cx="2308323" cy="14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4 KNTT">
            <a:hlinkClick r:id="" action="ppaction://media"/>
            <a:extLst>
              <a:ext uri="{FF2B5EF4-FFF2-40B4-BE49-F238E27FC236}">
                <a16:creationId xmlns:a16="http://schemas.microsoft.com/office/drawing/2014/main" id="{71CA97EF-6AF4-C619-23BD-73C6E6AE7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666</Words>
  <Application>Microsoft Office PowerPoint</Application>
  <PresentationFormat>Widescreen</PresentationFormat>
  <Paragraphs>151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39</cp:revision>
  <dcterms:created xsi:type="dcterms:W3CDTF">2023-12-19T12:39:47Z</dcterms:created>
  <dcterms:modified xsi:type="dcterms:W3CDTF">2026-03-14T16:03:46Z</dcterms:modified>
</cp:coreProperties>
</file>