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  <p:sldMasterId id="2147483707" r:id="rId4"/>
    <p:sldMasterId id="2147483719" r:id="rId5"/>
  </p:sldMasterIdLst>
  <p:notesMasterIdLst>
    <p:notesMasterId r:id="rId25"/>
  </p:notesMasterIdLst>
  <p:sldIdLst>
    <p:sldId id="259" r:id="rId6"/>
    <p:sldId id="271" r:id="rId7"/>
    <p:sldId id="287" r:id="rId8"/>
    <p:sldId id="321" r:id="rId9"/>
    <p:sldId id="322" r:id="rId10"/>
    <p:sldId id="290" r:id="rId11"/>
    <p:sldId id="257" r:id="rId12"/>
    <p:sldId id="368" r:id="rId13"/>
    <p:sldId id="4413" r:id="rId14"/>
    <p:sldId id="265" r:id="rId15"/>
    <p:sldId id="307" r:id="rId16"/>
    <p:sldId id="4411" r:id="rId17"/>
    <p:sldId id="269" r:id="rId18"/>
    <p:sldId id="313" r:id="rId19"/>
    <p:sldId id="318" r:id="rId20"/>
    <p:sldId id="375" r:id="rId21"/>
    <p:sldId id="4412" r:id="rId22"/>
    <p:sldId id="292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5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9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4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4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0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84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4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4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66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2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009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9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2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20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528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9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E06F78-873B-6CE6-901D-FBECF741A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0"/>
            <a:ext cx="1638003" cy="16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4ACFFD-82A7-DB70-362A-14FD4E0F2D2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0"/>
            <a:ext cx="1638003" cy="16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D00EFD-50F5-D3D5-9256-53E1165AD8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0"/>
            <a:ext cx="1638003" cy="16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58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10.png"/><Relationship Id="rId4" Type="http://schemas.openxmlformats.org/officeDocument/2006/relationships/image" Target="../media/image63.png"/><Relationship Id="rId9" Type="http://schemas.openxmlformats.org/officeDocument/2006/relationships/image" Target="../media/image6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6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26.jpg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15.png"/><Relationship Id="rId17" Type="http://schemas.openxmlformats.org/officeDocument/2006/relationships/image" Target="../media/image50.pn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000847-8B5B-B3B3-CAFA-AC6A9D16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80131" y="1484980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sX0" fmla="*/ 0 w 11526538"/>
              <a:gd name="csY0" fmla="*/ 1069096 h 6414446"/>
              <a:gd name="csX1" fmla="*/ 1069096 w 11526538"/>
              <a:gd name="csY1" fmla="*/ 0 h 6414446"/>
              <a:gd name="csX2" fmla="*/ 10457442 w 11526538"/>
              <a:gd name="csY2" fmla="*/ 0 h 6414446"/>
              <a:gd name="csX3" fmla="*/ 11526538 w 11526538"/>
              <a:gd name="csY3" fmla="*/ 1069096 h 6414446"/>
              <a:gd name="csX4" fmla="*/ 11526538 w 11526538"/>
              <a:gd name="csY4" fmla="*/ 5345350 h 6414446"/>
              <a:gd name="csX5" fmla="*/ 10457442 w 11526538"/>
              <a:gd name="csY5" fmla="*/ 6414446 h 6414446"/>
              <a:gd name="csX6" fmla="*/ 1069096 w 11526538"/>
              <a:gd name="csY6" fmla="*/ 6414446 h 6414446"/>
              <a:gd name="csX7" fmla="*/ 0 w 11526538"/>
              <a:gd name="csY7" fmla="*/ 5345350 h 6414446"/>
              <a:gd name="csX8" fmla="*/ 0 w 11526538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F2806-F4C7-B747-2A40-9887C3B9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97" y="1617170"/>
            <a:ext cx="473090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75229604786048263_v3">
            <a:hlinkClick r:id="" action="ppaction://media"/>
            <a:extLst>
              <a:ext uri="{FF2B5EF4-FFF2-40B4-BE49-F238E27FC236}">
                <a16:creationId xmlns:a16="http://schemas.microsoft.com/office/drawing/2014/main" id="{BBFCD65F-1C1E-0058-56D9-14FC78D9D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12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1776294" y="3036799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0F951-550B-94D0-9967-8605CDCD84CB}"/>
              </a:ext>
            </a:extLst>
          </p:cNvPr>
          <p:cNvGrpSpPr/>
          <p:nvPr/>
        </p:nvGrpSpPr>
        <p:grpSpPr>
          <a:xfrm>
            <a:off x="2391248" y="0"/>
            <a:ext cx="7506749" cy="1042119"/>
            <a:chOff x="2362673" y="569616"/>
            <a:chExt cx="7506749" cy="1042119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D29C7324-164C-60D8-CD4B-4D265BCC3884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Hộp Văn bản 22">
              <a:extLst>
                <a:ext uri="{FF2B5EF4-FFF2-40B4-BE49-F238E27FC236}">
                  <a16:creationId xmlns:a16="http://schemas.microsoft.com/office/drawing/2014/main" id="{9A73CD24-A396-943B-18C8-B8A56E9FB277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5C9EDCA-4F45-A333-5B1D-4BB5C70D2D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52EDA3-3AA8-61D0-1B23-6E2E77402D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FE4E37-73B7-118B-CD91-72B7D884A3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02056" y="3371417"/>
            <a:ext cx="5730737" cy="1201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90DB22-9D9B-28DC-06DE-E8605F369B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2573" y="472969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4 KNTT">
            <a:hlinkClick r:id="" action="ppaction://media"/>
            <a:extLst>
              <a:ext uri="{FF2B5EF4-FFF2-40B4-BE49-F238E27FC236}">
                <a16:creationId xmlns:a16="http://schemas.microsoft.com/office/drawing/2014/main" id="{DDE75B18-6E4B-1DEB-E2EC-B28C81FD5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2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405</Words>
  <Application>Microsoft Office PowerPoint</Application>
  <PresentationFormat>Widescreen</PresentationFormat>
  <Paragraphs>47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UTM Avo</vt:lpstr>
      <vt:lpstr>UTM Cookies</vt:lpstr>
      <vt:lpstr>1_Office Theme</vt:lpstr>
      <vt:lpstr>千图网海量PPT模板www.58pic.com​​</vt:lpstr>
      <vt:lpstr>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41</cp:revision>
  <dcterms:created xsi:type="dcterms:W3CDTF">2023-12-20T08:31:00Z</dcterms:created>
  <dcterms:modified xsi:type="dcterms:W3CDTF">2026-03-14T16:08:21Z</dcterms:modified>
</cp:coreProperties>
</file>