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32"/>
  </p:notesMasterIdLst>
  <p:sldIdLst>
    <p:sldId id="258" r:id="rId5"/>
    <p:sldId id="257" r:id="rId6"/>
    <p:sldId id="260" r:id="rId7"/>
    <p:sldId id="261" r:id="rId8"/>
    <p:sldId id="262" r:id="rId9"/>
    <p:sldId id="264" r:id="rId10"/>
    <p:sldId id="263" r:id="rId11"/>
    <p:sldId id="265" r:id="rId12"/>
    <p:sldId id="266" r:id="rId13"/>
    <p:sldId id="267" r:id="rId14"/>
    <p:sldId id="268" r:id="rId15"/>
    <p:sldId id="269" r:id="rId16"/>
    <p:sldId id="270" r:id="rId17"/>
    <p:sldId id="271" r:id="rId18"/>
    <p:sldId id="272" r:id="rId19"/>
    <p:sldId id="347" r:id="rId20"/>
    <p:sldId id="290" r:id="rId21"/>
    <p:sldId id="352" r:id="rId22"/>
    <p:sldId id="273" r:id="rId23"/>
    <p:sldId id="349" r:id="rId24"/>
    <p:sldId id="286" r:id="rId25"/>
    <p:sldId id="276" r:id="rId26"/>
    <p:sldId id="350" r:id="rId27"/>
    <p:sldId id="353" r:id="rId28"/>
    <p:sldId id="354" r:id="rId29"/>
    <p:sldId id="275" r:id="rId30"/>
    <p:sldId id="28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96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3906D9-96A5-48B4-BE03-80F0DF02B318}" type="datetimeFigureOut">
              <a:rPr lang="en-US" smtClean="0"/>
              <a:t>12/24/2024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4F2CCB-FFED-4415-B2DD-CEF44CAB4F07}" type="slidenum">
              <a:rPr lang="en-US" smtClean="0"/>
              <a:t>‹#›</a:t>
            </a:fld>
            <a:endParaRPr lang="en-US"/>
          </a:p>
        </p:txBody>
      </p:sp>
    </p:spTree>
    <p:extLst>
      <p:ext uri="{BB962C8B-B14F-4D97-AF65-F5344CB8AC3E}">
        <p14:creationId xmlns:p14="http://schemas.microsoft.com/office/powerpoint/2010/main" val="3979165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F54F2CCB-FFED-4415-B2DD-CEF44CAB4F07}" type="slidenum">
              <a:rPr lang="en-US" smtClean="0"/>
              <a:t>2</a:t>
            </a:fld>
            <a:endParaRPr lang="en-US"/>
          </a:p>
        </p:txBody>
      </p:sp>
    </p:spTree>
    <p:extLst>
      <p:ext uri="{BB962C8B-B14F-4D97-AF65-F5344CB8AC3E}">
        <p14:creationId xmlns:p14="http://schemas.microsoft.com/office/powerpoint/2010/main" val="4160810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F54F2CCB-FFED-4415-B2DD-CEF44CAB4F07}" type="slidenum">
              <a:rPr lang="en-US" smtClean="0"/>
              <a:t>3</a:t>
            </a:fld>
            <a:endParaRPr lang="en-US"/>
          </a:p>
        </p:txBody>
      </p:sp>
    </p:spTree>
    <p:extLst>
      <p:ext uri="{BB962C8B-B14F-4D97-AF65-F5344CB8AC3E}">
        <p14:creationId xmlns:p14="http://schemas.microsoft.com/office/powerpoint/2010/main" val="1493967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F54F2CCB-FFED-4415-B2DD-CEF44CAB4F07}" type="slidenum">
              <a:rPr lang="en-US" smtClean="0"/>
              <a:t>16</a:t>
            </a:fld>
            <a:endParaRPr lang="en-US"/>
          </a:p>
        </p:txBody>
      </p:sp>
    </p:spTree>
    <p:extLst>
      <p:ext uri="{BB962C8B-B14F-4D97-AF65-F5344CB8AC3E}">
        <p14:creationId xmlns:p14="http://schemas.microsoft.com/office/powerpoint/2010/main" val="267206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F54F2CCB-FFED-4415-B2DD-CEF44CAB4F07}" type="slidenum">
              <a:rPr lang="en-US" smtClean="0"/>
              <a:t>27</a:t>
            </a:fld>
            <a:endParaRPr lang="en-US"/>
          </a:p>
        </p:txBody>
      </p:sp>
    </p:spTree>
    <p:extLst>
      <p:ext uri="{BB962C8B-B14F-4D97-AF65-F5344CB8AC3E}">
        <p14:creationId xmlns:p14="http://schemas.microsoft.com/office/powerpoint/2010/main" val="36939692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46A3-DBEC-E68C-2229-F4DA091F5FE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5034C01-F033-21FC-3691-C5DC42F1D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D2310B-24BF-2579-337B-C827D68CFADF}"/>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12/24/2024</a:t>
            </a:fld>
            <a:endParaRPr lang="en-US"/>
          </a:p>
        </p:txBody>
      </p:sp>
      <p:sp>
        <p:nvSpPr>
          <p:cNvPr id="5" name="Footer Placeholder 4">
            <a:extLst>
              <a:ext uri="{FF2B5EF4-FFF2-40B4-BE49-F238E27FC236}">
                <a16:creationId xmlns:a16="http://schemas.microsoft.com/office/drawing/2014/main" id="{BE98EC69-6EDA-214E-FF26-87FB42568C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68AD43-31BE-3CB5-14BF-FCDF58318B11}"/>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pic>
        <p:nvPicPr>
          <p:cNvPr id="8" name="Picture 7" descr="A picture containing calendar&#10;&#10;Description automatically generated">
            <a:extLst>
              <a:ext uri="{FF2B5EF4-FFF2-40B4-BE49-F238E27FC236}">
                <a16:creationId xmlns:a16="http://schemas.microsoft.com/office/drawing/2014/main" id="{9D656E6E-0826-5BB1-35E9-CE282080F1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0967"/>
          <a:stretch/>
        </p:blipFill>
        <p:spPr>
          <a:xfrm>
            <a:off x="0" y="0"/>
            <a:ext cx="12192000" cy="6858000"/>
          </a:xfrm>
          <a:prstGeom prst="rect">
            <a:avLst/>
          </a:prstGeom>
        </p:spPr>
      </p:pic>
    </p:spTree>
    <p:extLst>
      <p:ext uri="{BB962C8B-B14F-4D97-AF65-F5344CB8AC3E}">
        <p14:creationId xmlns:p14="http://schemas.microsoft.com/office/powerpoint/2010/main" val="3216337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4FDC0-B528-4654-3426-8CE7951B2BF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07D05A-2BCA-F46A-79AE-CBAF6072EDE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B6E062-DC60-C824-464C-758F8761EAB3}"/>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12/24/2024</a:t>
            </a:fld>
            <a:endParaRPr lang="en-US"/>
          </a:p>
        </p:txBody>
      </p:sp>
      <p:sp>
        <p:nvSpPr>
          <p:cNvPr id="5" name="Footer Placeholder 4">
            <a:extLst>
              <a:ext uri="{FF2B5EF4-FFF2-40B4-BE49-F238E27FC236}">
                <a16:creationId xmlns:a16="http://schemas.microsoft.com/office/drawing/2014/main" id="{129D17EA-6806-F6D8-4A06-77BC066705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4923BF-F362-A595-5425-2B4966095724}"/>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4282797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09B756-702F-2312-7B7F-630F000858B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E3A22EE-4A1C-56C6-90EB-54D28FF67FC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CB473B-1913-B86F-92D3-5838EF6CC2AE}"/>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12/24/2024</a:t>
            </a:fld>
            <a:endParaRPr lang="en-US"/>
          </a:p>
        </p:txBody>
      </p:sp>
      <p:sp>
        <p:nvSpPr>
          <p:cNvPr id="5" name="Footer Placeholder 4">
            <a:extLst>
              <a:ext uri="{FF2B5EF4-FFF2-40B4-BE49-F238E27FC236}">
                <a16:creationId xmlns:a16="http://schemas.microsoft.com/office/drawing/2014/main" id="{DC78D07F-1425-5411-7ECA-B47CA06662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B5E2C1-A47E-CC3D-2BC9-E3188DE98BB1}"/>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2898135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p:txBody>
          <a:bodyPr/>
          <a:lstStyle/>
          <a:p>
            <a:fld id="{659B6798-5A7D-4ABA-B6F6-C3AF8A02BD1E}" type="datetimeFigureOut">
              <a:rPr lang="en-US" smtClean="0"/>
              <a:t>12/24/2024</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8682482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p:txBody>
          <a:bodyPr/>
          <a:lstStyle/>
          <a:p>
            <a:fld id="{659B6798-5A7D-4ABA-B6F6-C3AF8A02BD1E}" type="datetimeFigureOut">
              <a:rPr lang="en-US" smtClean="0"/>
              <a:t>12/24/2024</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886153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p:txBody>
          <a:bodyPr/>
          <a:lstStyle/>
          <a:p>
            <a:fld id="{659B6798-5A7D-4ABA-B6F6-C3AF8A02BD1E}" type="datetimeFigureOut">
              <a:rPr lang="en-US" smtClean="0"/>
              <a:t>12/24/2024</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8983266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p:txBody>
          <a:bodyPr/>
          <a:lstStyle/>
          <a:p>
            <a:fld id="{659B6798-5A7D-4ABA-B6F6-C3AF8A02BD1E}" type="datetimeFigureOut">
              <a:rPr lang="en-US" smtClean="0"/>
              <a:t>12/24/2024</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7092061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p:txBody>
          <a:bodyPr/>
          <a:lstStyle/>
          <a:p>
            <a:fld id="{659B6798-5A7D-4ABA-B6F6-C3AF8A02BD1E}" type="datetimeFigureOut">
              <a:rPr lang="en-US" smtClean="0"/>
              <a:t>12/24/2024</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4504634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p:txBody>
          <a:bodyPr/>
          <a:lstStyle/>
          <a:p>
            <a:fld id="{659B6798-5A7D-4ABA-B6F6-C3AF8A02BD1E}" type="datetimeFigureOut">
              <a:rPr lang="en-US" smtClean="0"/>
              <a:t>12/24/2024</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132662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p:txBody>
          <a:bodyPr/>
          <a:lstStyle/>
          <a:p>
            <a:fld id="{659B6798-5A7D-4ABA-B6F6-C3AF8A02BD1E}" type="datetimeFigureOut">
              <a:rPr lang="en-US" smtClean="0"/>
              <a:t>12/24/2024</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355846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p:txBody>
          <a:bodyPr/>
          <a:lstStyle/>
          <a:p>
            <a:fld id="{659B6798-5A7D-4ABA-B6F6-C3AF8A02BD1E}" type="datetimeFigureOut">
              <a:rPr lang="en-US" smtClean="0"/>
              <a:t>12/24/2024</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409368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timeline&#10;&#10;Description automatically generated">
            <a:extLst>
              <a:ext uri="{FF2B5EF4-FFF2-40B4-BE49-F238E27FC236}">
                <a16:creationId xmlns:a16="http://schemas.microsoft.com/office/drawing/2014/main" id="{EB9DCE34-1627-2348-DBE0-A7A8AC1C54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020725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p:txBody>
          <a:bodyPr/>
          <a:lstStyle/>
          <a:p>
            <a:fld id="{659B6798-5A7D-4ABA-B6F6-C3AF8A02BD1E}" type="datetimeFigureOut">
              <a:rPr lang="en-US" smtClean="0"/>
              <a:t>12/24/2024</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4656152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p:txBody>
          <a:bodyPr/>
          <a:lstStyle/>
          <a:p>
            <a:fld id="{659B6798-5A7D-4ABA-B6F6-C3AF8A02BD1E}" type="datetimeFigureOut">
              <a:rPr lang="en-US" smtClean="0"/>
              <a:t>12/24/2024</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4320700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p:txBody>
          <a:bodyPr/>
          <a:lstStyle/>
          <a:p>
            <a:fld id="{659B6798-5A7D-4ABA-B6F6-C3AF8A02BD1E}" type="datetimeFigureOut">
              <a:rPr lang="en-US" smtClean="0"/>
              <a:t>12/24/2024</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2360601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90A943-9334-1CDE-0933-5C8A12EA663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261AB1B-B371-1E46-6525-620401C5DB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2AEAC65A-67B0-A55F-2C4D-8576ABB56E6C}"/>
              </a:ext>
            </a:extLst>
          </p:cNvPr>
          <p:cNvSpPr>
            <a:spLocks noGrp="1"/>
          </p:cNvSpPr>
          <p:nvPr>
            <p:ph type="dt" sz="half" idx="10"/>
          </p:nvPr>
        </p:nvSpPr>
        <p:spPr/>
        <p:txBody>
          <a:bodyPr/>
          <a:lstStyle/>
          <a:p>
            <a:fld id="{8EB995BE-3FDD-4D8C-93BC-00982A533031}" type="datetimeFigureOut">
              <a:rPr lang="en-US" smtClean="0"/>
              <a:t>12/24/2024</a:t>
            </a:fld>
            <a:endParaRPr lang="en-US"/>
          </a:p>
        </p:txBody>
      </p:sp>
      <p:sp>
        <p:nvSpPr>
          <p:cNvPr id="5" name="Chỗ dành sẵn cho Chân trang 4">
            <a:extLst>
              <a:ext uri="{FF2B5EF4-FFF2-40B4-BE49-F238E27FC236}">
                <a16:creationId xmlns:a16="http://schemas.microsoft.com/office/drawing/2014/main" id="{371D6BEF-541E-05EE-8E61-7D192C5967E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2B346E0-E269-E6E5-9937-C35BCF1656F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8628168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F32861B-64BD-55CC-D8BC-E516CFCB07B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000FDD0-CF31-AE4A-C6A5-3DF6687F7BA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520140E-E7C0-7922-7F8C-739DB33ECFB0}"/>
              </a:ext>
            </a:extLst>
          </p:cNvPr>
          <p:cNvSpPr>
            <a:spLocks noGrp="1"/>
          </p:cNvSpPr>
          <p:nvPr>
            <p:ph type="dt" sz="half" idx="10"/>
          </p:nvPr>
        </p:nvSpPr>
        <p:spPr/>
        <p:txBody>
          <a:bodyPr/>
          <a:lstStyle/>
          <a:p>
            <a:fld id="{8EB995BE-3FDD-4D8C-93BC-00982A533031}" type="datetimeFigureOut">
              <a:rPr lang="en-US" smtClean="0"/>
              <a:t>12/24/2024</a:t>
            </a:fld>
            <a:endParaRPr lang="en-US"/>
          </a:p>
        </p:txBody>
      </p:sp>
      <p:sp>
        <p:nvSpPr>
          <p:cNvPr id="5" name="Chỗ dành sẵn cho Chân trang 4">
            <a:extLst>
              <a:ext uri="{FF2B5EF4-FFF2-40B4-BE49-F238E27FC236}">
                <a16:creationId xmlns:a16="http://schemas.microsoft.com/office/drawing/2014/main" id="{C60AF99D-9C22-61C3-CAF9-81A210E1DD9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27835D2-2C84-90C4-7A62-C3F3032FC36E}"/>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4751749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4FB4DB-01A6-D236-B21D-A46722F3898C}"/>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925F93D-8456-D743-37BE-227FD7E32B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9B3811B-BA11-0E7A-1B94-BC16F4BDA854}"/>
              </a:ext>
            </a:extLst>
          </p:cNvPr>
          <p:cNvSpPr>
            <a:spLocks noGrp="1"/>
          </p:cNvSpPr>
          <p:nvPr>
            <p:ph type="dt" sz="half" idx="10"/>
          </p:nvPr>
        </p:nvSpPr>
        <p:spPr/>
        <p:txBody>
          <a:bodyPr/>
          <a:lstStyle/>
          <a:p>
            <a:fld id="{8EB995BE-3FDD-4D8C-93BC-00982A533031}" type="datetimeFigureOut">
              <a:rPr lang="en-US" smtClean="0"/>
              <a:t>12/24/2024</a:t>
            </a:fld>
            <a:endParaRPr lang="en-US"/>
          </a:p>
        </p:txBody>
      </p:sp>
      <p:sp>
        <p:nvSpPr>
          <p:cNvPr id="5" name="Chỗ dành sẵn cho Chân trang 4">
            <a:extLst>
              <a:ext uri="{FF2B5EF4-FFF2-40B4-BE49-F238E27FC236}">
                <a16:creationId xmlns:a16="http://schemas.microsoft.com/office/drawing/2014/main" id="{97D3AD39-AFD2-1FEF-FE59-8E86114B54E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1470ADF-C0B5-5EE0-B133-9BBF084FECF1}"/>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5673961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597A267-D3EB-7356-EF21-8E0B5132B98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A80DB29-826D-C36C-42E6-1FEF3801C46F}"/>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6CB6967C-D7AB-C671-6949-5BCADCCB9F9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C9C195E3-A36D-4A9E-1E24-E84D786284D9}"/>
              </a:ext>
            </a:extLst>
          </p:cNvPr>
          <p:cNvSpPr>
            <a:spLocks noGrp="1"/>
          </p:cNvSpPr>
          <p:nvPr>
            <p:ph type="dt" sz="half" idx="10"/>
          </p:nvPr>
        </p:nvSpPr>
        <p:spPr/>
        <p:txBody>
          <a:bodyPr/>
          <a:lstStyle/>
          <a:p>
            <a:fld id="{8EB995BE-3FDD-4D8C-93BC-00982A533031}" type="datetimeFigureOut">
              <a:rPr lang="en-US" smtClean="0"/>
              <a:t>12/24/2024</a:t>
            </a:fld>
            <a:endParaRPr lang="en-US"/>
          </a:p>
        </p:txBody>
      </p:sp>
      <p:sp>
        <p:nvSpPr>
          <p:cNvPr id="6" name="Chỗ dành sẵn cho Chân trang 5">
            <a:extLst>
              <a:ext uri="{FF2B5EF4-FFF2-40B4-BE49-F238E27FC236}">
                <a16:creationId xmlns:a16="http://schemas.microsoft.com/office/drawing/2014/main" id="{9A18D2A7-E72E-E8D5-7F4A-782FA041C6A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4BB2468-0821-92A9-BE3D-3CC4542C365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7988812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1952CB-9BAA-182E-5E70-64D4BF335065}"/>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F8331D5-4E56-D4C6-3742-E168D56C3B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7AF20AC-A025-1A23-9CC8-F8E02B5FD8A0}"/>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08207C3-49CE-CC25-FA2F-B643C7F413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E0A06FC-007F-E5D6-D469-76831476426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B7531949-808E-BC2B-A7A2-732CA4FDA379}"/>
              </a:ext>
            </a:extLst>
          </p:cNvPr>
          <p:cNvSpPr>
            <a:spLocks noGrp="1"/>
          </p:cNvSpPr>
          <p:nvPr>
            <p:ph type="dt" sz="half" idx="10"/>
          </p:nvPr>
        </p:nvSpPr>
        <p:spPr/>
        <p:txBody>
          <a:bodyPr/>
          <a:lstStyle/>
          <a:p>
            <a:fld id="{8EB995BE-3FDD-4D8C-93BC-00982A533031}" type="datetimeFigureOut">
              <a:rPr lang="en-US" smtClean="0"/>
              <a:t>12/24/2024</a:t>
            </a:fld>
            <a:endParaRPr lang="en-US"/>
          </a:p>
        </p:txBody>
      </p:sp>
      <p:sp>
        <p:nvSpPr>
          <p:cNvPr id="8" name="Chỗ dành sẵn cho Chân trang 7">
            <a:extLst>
              <a:ext uri="{FF2B5EF4-FFF2-40B4-BE49-F238E27FC236}">
                <a16:creationId xmlns:a16="http://schemas.microsoft.com/office/drawing/2014/main" id="{C5EA62F3-CE54-213F-4044-C875D8C314D0}"/>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959AF784-C544-A8BE-55E7-CE941E1DED98}"/>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42683169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F930BD-A47F-94C3-7C24-6D401C10F14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4F8869F-1359-4162-BE79-29AFEB0E9372}"/>
              </a:ext>
            </a:extLst>
          </p:cNvPr>
          <p:cNvSpPr>
            <a:spLocks noGrp="1"/>
          </p:cNvSpPr>
          <p:nvPr>
            <p:ph type="dt" sz="half" idx="10"/>
          </p:nvPr>
        </p:nvSpPr>
        <p:spPr/>
        <p:txBody>
          <a:bodyPr/>
          <a:lstStyle/>
          <a:p>
            <a:fld id="{8EB995BE-3FDD-4D8C-93BC-00982A533031}" type="datetimeFigureOut">
              <a:rPr lang="en-US" smtClean="0"/>
              <a:t>12/24/2024</a:t>
            </a:fld>
            <a:endParaRPr lang="en-US"/>
          </a:p>
        </p:txBody>
      </p:sp>
      <p:sp>
        <p:nvSpPr>
          <p:cNvPr id="4" name="Chỗ dành sẵn cho Chân trang 3">
            <a:extLst>
              <a:ext uri="{FF2B5EF4-FFF2-40B4-BE49-F238E27FC236}">
                <a16:creationId xmlns:a16="http://schemas.microsoft.com/office/drawing/2014/main" id="{476FDE06-EC28-2061-6965-B6E224AA41B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4E0CD8E-0A17-8B95-4044-C2DD63B90D8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4398125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454E30C-695F-90DB-C090-83D0614D9149}"/>
              </a:ext>
            </a:extLst>
          </p:cNvPr>
          <p:cNvSpPr>
            <a:spLocks noGrp="1"/>
          </p:cNvSpPr>
          <p:nvPr>
            <p:ph type="dt" sz="half" idx="10"/>
          </p:nvPr>
        </p:nvSpPr>
        <p:spPr/>
        <p:txBody>
          <a:bodyPr/>
          <a:lstStyle/>
          <a:p>
            <a:fld id="{8EB995BE-3FDD-4D8C-93BC-00982A533031}" type="datetimeFigureOut">
              <a:rPr lang="en-US" smtClean="0"/>
              <a:t>12/24/2024</a:t>
            </a:fld>
            <a:endParaRPr lang="en-US"/>
          </a:p>
        </p:txBody>
      </p:sp>
      <p:sp>
        <p:nvSpPr>
          <p:cNvPr id="3" name="Chỗ dành sẵn cho Chân trang 2">
            <a:extLst>
              <a:ext uri="{FF2B5EF4-FFF2-40B4-BE49-F238E27FC236}">
                <a16:creationId xmlns:a16="http://schemas.microsoft.com/office/drawing/2014/main" id="{4B23B01F-4DB9-9DAE-C907-0AEE029DB791}"/>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63151CD5-465C-7C01-310C-4A4DB20C180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662584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3A74E-50C9-6752-6AB4-199BC419CD7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7C58A5-18D9-03FA-26F7-D3B17F73BD5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C7C7CE-B13A-6EE7-358A-F7598475823C}"/>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12/24/2024</a:t>
            </a:fld>
            <a:endParaRPr lang="en-US"/>
          </a:p>
        </p:txBody>
      </p:sp>
      <p:sp>
        <p:nvSpPr>
          <p:cNvPr id="5" name="Footer Placeholder 4">
            <a:extLst>
              <a:ext uri="{FF2B5EF4-FFF2-40B4-BE49-F238E27FC236}">
                <a16:creationId xmlns:a16="http://schemas.microsoft.com/office/drawing/2014/main" id="{DC2AB58F-3430-D6E2-3AF4-CCEE9CDB56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01F5C7-D4F5-0DEC-D852-96DA721C99AC}"/>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pic>
        <p:nvPicPr>
          <p:cNvPr id="8" name="Picture 7" descr="Background pattern&#10;&#10;Description automatically generated">
            <a:extLst>
              <a:ext uri="{FF2B5EF4-FFF2-40B4-BE49-F238E27FC236}">
                <a16:creationId xmlns:a16="http://schemas.microsoft.com/office/drawing/2014/main" id="{DBA7FB4C-ADC1-7E6A-0D6A-2B6B2D387A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050"/>
          <a:stretch/>
        </p:blipFill>
        <p:spPr>
          <a:xfrm>
            <a:off x="0" y="0"/>
            <a:ext cx="12192000" cy="6857999"/>
          </a:xfrm>
          <a:prstGeom prst="rect">
            <a:avLst/>
          </a:prstGeom>
        </p:spPr>
      </p:pic>
    </p:spTree>
    <p:extLst>
      <p:ext uri="{BB962C8B-B14F-4D97-AF65-F5344CB8AC3E}">
        <p14:creationId xmlns:p14="http://schemas.microsoft.com/office/powerpoint/2010/main" val="9528062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58DB74-3236-FD87-CD99-9D8B1D43A1C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461B18B-9A7D-4CDF-3B66-55227214A0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8E60347-C0A8-7ECC-D9DE-9670DD9C3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E6AA132-F907-F5FE-B1E4-1839C1BB8950}"/>
              </a:ext>
            </a:extLst>
          </p:cNvPr>
          <p:cNvSpPr>
            <a:spLocks noGrp="1"/>
          </p:cNvSpPr>
          <p:nvPr>
            <p:ph type="dt" sz="half" idx="10"/>
          </p:nvPr>
        </p:nvSpPr>
        <p:spPr/>
        <p:txBody>
          <a:bodyPr/>
          <a:lstStyle/>
          <a:p>
            <a:fld id="{8EB995BE-3FDD-4D8C-93BC-00982A533031}" type="datetimeFigureOut">
              <a:rPr lang="en-US" smtClean="0"/>
              <a:t>12/24/2024</a:t>
            </a:fld>
            <a:endParaRPr lang="en-US"/>
          </a:p>
        </p:txBody>
      </p:sp>
      <p:sp>
        <p:nvSpPr>
          <p:cNvPr id="6" name="Chỗ dành sẵn cho Chân trang 5">
            <a:extLst>
              <a:ext uri="{FF2B5EF4-FFF2-40B4-BE49-F238E27FC236}">
                <a16:creationId xmlns:a16="http://schemas.microsoft.com/office/drawing/2014/main" id="{BB65649D-17C7-9C2E-7C3C-0FFECC0FAF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476D179-D3C3-4EA5-EEF8-3364FA662460}"/>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9600477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A51E17-27D9-A023-FDE5-6668811EEC2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9BC8166-6772-5CF2-3966-0965FCFE5B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F597AFB-1534-3833-4A46-1FF3BC2F30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C78E463-F188-7F39-7F68-AAB023F96576}"/>
              </a:ext>
            </a:extLst>
          </p:cNvPr>
          <p:cNvSpPr>
            <a:spLocks noGrp="1"/>
          </p:cNvSpPr>
          <p:nvPr>
            <p:ph type="dt" sz="half" idx="10"/>
          </p:nvPr>
        </p:nvSpPr>
        <p:spPr/>
        <p:txBody>
          <a:bodyPr/>
          <a:lstStyle/>
          <a:p>
            <a:fld id="{8EB995BE-3FDD-4D8C-93BC-00982A533031}" type="datetimeFigureOut">
              <a:rPr lang="en-US" smtClean="0"/>
              <a:t>12/24/2024</a:t>
            </a:fld>
            <a:endParaRPr lang="en-US"/>
          </a:p>
        </p:txBody>
      </p:sp>
      <p:sp>
        <p:nvSpPr>
          <p:cNvPr id="6" name="Chỗ dành sẵn cho Chân trang 5">
            <a:extLst>
              <a:ext uri="{FF2B5EF4-FFF2-40B4-BE49-F238E27FC236}">
                <a16:creationId xmlns:a16="http://schemas.microsoft.com/office/drawing/2014/main" id="{B87D6CCF-EEA8-88D8-F1DF-BE5931DA128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264ACC7-0A86-5FA7-EFB4-73749BEEDCED}"/>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5901323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C66278-E08A-287F-1EC5-085525636DB1}"/>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66AEBA2-2E72-15C1-86EE-972988165EF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417A7C6-E9BD-3C60-F9F6-6819CCBEB056}"/>
              </a:ext>
            </a:extLst>
          </p:cNvPr>
          <p:cNvSpPr>
            <a:spLocks noGrp="1"/>
          </p:cNvSpPr>
          <p:nvPr>
            <p:ph type="dt" sz="half" idx="10"/>
          </p:nvPr>
        </p:nvSpPr>
        <p:spPr/>
        <p:txBody>
          <a:bodyPr/>
          <a:lstStyle/>
          <a:p>
            <a:fld id="{8EB995BE-3FDD-4D8C-93BC-00982A533031}" type="datetimeFigureOut">
              <a:rPr lang="en-US" smtClean="0"/>
              <a:t>12/24/2024</a:t>
            </a:fld>
            <a:endParaRPr lang="en-US"/>
          </a:p>
        </p:txBody>
      </p:sp>
      <p:sp>
        <p:nvSpPr>
          <p:cNvPr id="5" name="Chỗ dành sẵn cho Chân trang 4">
            <a:extLst>
              <a:ext uri="{FF2B5EF4-FFF2-40B4-BE49-F238E27FC236}">
                <a16:creationId xmlns:a16="http://schemas.microsoft.com/office/drawing/2014/main" id="{7123360A-26C7-0AE7-BEA5-EB90AFF379E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410DD54-A082-DC92-C964-93907928A7D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40215620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C863DCA-70C9-7FBA-2D42-848499FBD5FB}"/>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2DD922B-B43D-0246-BE9A-4AD73C97D4F6}"/>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FE4428E-354A-6C46-888B-998A014AA17C}"/>
              </a:ext>
            </a:extLst>
          </p:cNvPr>
          <p:cNvSpPr>
            <a:spLocks noGrp="1"/>
          </p:cNvSpPr>
          <p:nvPr>
            <p:ph type="dt" sz="half" idx="10"/>
          </p:nvPr>
        </p:nvSpPr>
        <p:spPr/>
        <p:txBody>
          <a:bodyPr/>
          <a:lstStyle/>
          <a:p>
            <a:fld id="{8EB995BE-3FDD-4D8C-93BC-00982A533031}" type="datetimeFigureOut">
              <a:rPr lang="en-US" smtClean="0"/>
              <a:t>12/24/2024</a:t>
            </a:fld>
            <a:endParaRPr lang="en-US"/>
          </a:p>
        </p:txBody>
      </p:sp>
      <p:sp>
        <p:nvSpPr>
          <p:cNvPr id="5" name="Chỗ dành sẵn cho Chân trang 4">
            <a:extLst>
              <a:ext uri="{FF2B5EF4-FFF2-40B4-BE49-F238E27FC236}">
                <a16:creationId xmlns:a16="http://schemas.microsoft.com/office/drawing/2014/main" id="{AAC3FC12-97D7-1F73-CB80-57C3531F17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04F286A-4158-B530-187E-8DDAA5C070CC}"/>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7912557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369386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83668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082067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grpSp>
        <p:nvGrpSpPr>
          <p:cNvPr id="8" name="组合 2"/>
          <p:cNvGrpSpPr/>
          <p:nvPr userDrawn="1"/>
        </p:nvGrpSpPr>
        <p:grpSpPr>
          <a:xfrm>
            <a:off x="0" y="0"/>
            <a:ext cx="11744960" cy="6431280"/>
            <a:chOff x="0" y="0"/>
            <a:chExt cx="18496" cy="10128"/>
          </a:xfrm>
        </p:grpSpPr>
        <p:sp>
          <p:nvSpPr>
            <p:cNvPr id="9" name="矩形 17"/>
            <p:cNvSpPr/>
            <p:nvPr userDrawn="1"/>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14" descr="43"/>
            <p:cNvPicPr>
              <a:picLocks noChangeAspect="1"/>
            </p:cNvPicPr>
            <p:nvPr/>
          </p:nvPicPr>
          <p:blipFill>
            <a:blip r:embed="rId2"/>
            <a:stretch>
              <a:fillRect/>
            </a:stretch>
          </p:blipFill>
          <p:spPr>
            <a:xfrm>
              <a:off x="0" y="0"/>
              <a:ext cx="2260" cy="3031"/>
            </a:xfrm>
            <a:prstGeom prst="rect">
              <a:avLst/>
            </a:prstGeom>
          </p:spPr>
        </p:pic>
      </p:grpSp>
    </p:spTree>
    <p:extLst>
      <p:ext uri="{BB962C8B-B14F-4D97-AF65-F5344CB8AC3E}">
        <p14:creationId xmlns:p14="http://schemas.microsoft.com/office/powerpoint/2010/main" val="407054856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592453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66C26-B435-8B6E-CF16-AF8138C4D5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D1CF2B5-FF62-6C2A-FFE2-EFB0B978AB6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8FF68F-B6CB-499D-0871-339DC42CB0E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D031B9-7BEE-6B12-AE52-6FB5EF0510CB}"/>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12/24/2024</a:t>
            </a:fld>
            <a:endParaRPr lang="en-US"/>
          </a:p>
        </p:txBody>
      </p:sp>
      <p:sp>
        <p:nvSpPr>
          <p:cNvPr id="6" name="Footer Placeholder 5">
            <a:extLst>
              <a:ext uri="{FF2B5EF4-FFF2-40B4-BE49-F238E27FC236}">
                <a16:creationId xmlns:a16="http://schemas.microsoft.com/office/drawing/2014/main" id="{EC13D136-0F1F-22FA-4F6D-E2B2E4EBBB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8190DC-BCD8-4BD0-1EE7-725D5ABE18E6}"/>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2036099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FE997-784B-6CA4-3FAF-5F7C3A0BDD7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8099E37-1DC0-6383-F28A-4C1FA517B22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D647F4-3F82-5893-1E42-25E2A92AFB2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141C13-5F91-9364-BAD2-FDE487CAF9F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395830-18EB-15C3-24AB-6E5BDDB7B77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C0BD5A-D9E8-9B1B-9647-0009202D2B3B}"/>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12/24/2024</a:t>
            </a:fld>
            <a:endParaRPr lang="en-US"/>
          </a:p>
        </p:txBody>
      </p:sp>
      <p:sp>
        <p:nvSpPr>
          <p:cNvPr id="8" name="Footer Placeholder 7">
            <a:extLst>
              <a:ext uri="{FF2B5EF4-FFF2-40B4-BE49-F238E27FC236}">
                <a16:creationId xmlns:a16="http://schemas.microsoft.com/office/drawing/2014/main" id="{A8D8CEB2-87E5-30C4-6C78-8787AD7B0A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0EB489D-7933-F24B-4AF3-F03082AD8873}"/>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1974322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3ABD-B553-EDEC-4756-020A21165D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04BF1B8-70C0-0D6A-8C32-004E17D8745A}"/>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12/24/2024</a:t>
            </a:fld>
            <a:endParaRPr lang="en-US"/>
          </a:p>
        </p:txBody>
      </p:sp>
      <p:sp>
        <p:nvSpPr>
          <p:cNvPr id="4" name="Footer Placeholder 3">
            <a:extLst>
              <a:ext uri="{FF2B5EF4-FFF2-40B4-BE49-F238E27FC236}">
                <a16:creationId xmlns:a16="http://schemas.microsoft.com/office/drawing/2014/main" id="{2052E822-9BEA-12A8-1CFB-FAB0ABDB7E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F31A19B-2FD2-6CD0-40CA-D4707D06063C}"/>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2427828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54D365-E3D6-7F52-C525-DA215F8C43D6}"/>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12/24/2024</a:t>
            </a:fld>
            <a:endParaRPr lang="en-US"/>
          </a:p>
        </p:txBody>
      </p:sp>
      <p:sp>
        <p:nvSpPr>
          <p:cNvPr id="3" name="Footer Placeholder 2">
            <a:extLst>
              <a:ext uri="{FF2B5EF4-FFF2-40B4-BE49-F238E27FC236}">
                <a16:creationId xmlns:a16="http://schemas.microsoft.com/office/drawing/2014/main" id="{BE2B4A69-CC81-512D-8728-2C477B9294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C967C7F-8F7C-71F2-A136-060175B24332}"/>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1274375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682A6-EC12-A1C4-B15E-B6DEA37487F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BE8F29-FF21-96C0-68FD-36DC35FCF79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C77F52-586A-660A-65CB-F31F870DA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B5FCF9-36D5-404B-C103-53C9C7FD5B3A}"/>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12/24/2024</a:t>
            </a:fld>
            <a:endParaRPr lang="en-US"/>
          </a:p>
        </p:txBody>
      </p:sp>
      <p:sp>
        <p:nvSpPr>
          <p:cNvPr id="6" name="Footer Placeholder 5">
            <a:extLst>
              <a:ext uri="{FF2B5EF4-FFF2-40B4-BE49-F238E27FC236}">
                <a16:creationId xmlns:a16="http://schemas.microsoft.com/office/drawing/2014/main" id="{DB7C3424-549E-0E97-9750-7655CEDB67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948E595-8248-28BC-B370-894A18734C1E}"/>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101976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39C2C-57BD-5F84-30B3-CDC9401C29C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D02836-2147-84D1-DF4A-90D2B9D7F0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BFBB56-8736-E45C-5C2B-5BF56ABFD02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2D6915-39ED-5EAA-6BCC-7F93FECCCD37}"/>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12/24/2024</a:t>
            </a:fld>
            <a:endParaRPr lang="en-US"/>
          </a:p>
        </p:txBody>
      </p:sp>
      <p:sp>
        <p:nvSpPr>
          <p:cNvPr id="6" name="Footer Placeholder 5">
            <a:extLst>
              <a:ext uri="{FF2B5EF4-FFF2-40B4-BE49-F238E27FC236}">
                <a16:creationId xmlns:a16="http://schemas.microsoft.com/office/drawing/2014/main" id="{DFB3DEA5-0454-ED61-F485-A1B3EF391F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D55505F-FFBA-5076-8635-4289CBE07943}"/>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2361516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5.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6.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4.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4E9AE7F6-2130-9498-7D47-85EF3F6FCC4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20595" y="0"/>
            <a:ext cx="1550504" cy="1550504"/>
          </a:xfrm>
          <a:prstGeom prst="rect">
            <a:avLst/>
          </a:prstGeom>
        </p:spPr>
      </p:pic>
    </p:spTree>
    <p:extLst>
      <p:ext uri="{BB962C8B-B14F-4D97-AF65-F5344CB8AC3E}">
        <p14:creationId xmlns:p14="http://schemas.microsoft.com/office/powerpoint/2010/main" val="9941087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6BE101-B26F-42E2-9481-DFE214EAE3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4B75BE-81F2-4EB6-A667-2E570981C3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F20FA9-FF25-411D-B254-1189707896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B6798-5A7D-4ABA-B6F6-C3AF8A02BD1E}" type="datetimeFigureOut">
              <a:rPr lang="en-US" smtClean="0"/>
              <a:t>12/24/2024</a:t>
            </a:fld>
            <a:endParaRPr lang="en-US"/>
          </a:p>
        </p:txBody>
      </p:sp>
      <p:sp>
        <p:nvSpPr>
          <p:cNvPr id="5" name="Footer Placeholder 4">
            <a:extLst>
              <a:ext uri="{FF2B5EF4-FFF2-40B4-BE49-F238E27FC236}">
                <a16:creationId xmlns:a16="http://schemas.microsoft.com/office/drawing/2014/main" id="{5F6B51C5-5425-46A5-871A-8B3D08F8EC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715D16-F721-41A3-8D08-B7D588140F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F68603-A089-495A-9906-6438AAA356A7}" type="slidenum">
              <a:rPr lang="en-US" smtClean="0"/>
              <a:t>‹#›</a:t>
            </a:fld>
            <a:endParaRPr lang="en-US"/>
          </a:p>
        </p:txBody>
      </p:sp>
      <p:pic>
        <p:nvPicPr>
          <p:cNvPr id="7" name="Picture 6" descr="A white circle with leaves and blue text&#10;&#10;Description automatically generated">
            <a:extLst>
              <a:ext uri="{FF2B5EF4-FFF2-40B4-BE49-F238E27FC236}">
                <a16:creationId xmlns:a16="http://schemas.microsoft.com/office/drawing/2014/main" id="{CC1958B5-94B5-0DB4-047F-B57AFA86E9B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55423" y="255898"/>
            <a:ext cx="1369440" cy="1369440"/>
          </a:xfrm>
          <a:prstGeom prst="rect">
            <a:avLst/>
          </a:prstGeom>
        </p:spPr>
      </p:pic>
    </p:spTree>
    <p:extLst>
      <p:ext uri="{BB962C8B-B14F-4D97-AF65-F5344CB8AC3E}">
        <p14:creationId xmlns:p14="http://schemas.microsoft.com/office/powerpoint/2010/main" val="40392903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9CD955C4-7EF9-80FF-6DF1-B1D1D951B4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BB7FE29-9476-7EB8-51CF-3770F3B286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33A9A4B-6186-740A-D55E-22C5D193E2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B995BE-3FDD-4D8C-93BC-00982A533031}" type="datetimeFigureOut">
              <a:rPr lang="en-US" smtClean="0"/>
              <a:t>12/24/2024</a:t>
            </a:fld>
            <a:endParaRPr lang="en-US"/>
          </a:p>
        </p:txBody>
      </p:sp>
      <p:sp>
        <p:nvSpPr>
          <p:cNvPr id="5" name="Chỗ dành sẵn cho Chân trang 4">
            <a:extLst>
              <a:ext uri="{FF2B5EF4-FFF2-40B4-BE49-F238E27FC236}">
                <a16:creationId xmlns:a16="http://schemas.microsoft.com/office/drawing/2014/main" id="{A1E5D4B7-C152-541B-CE06-40464976A4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492FD65-1850-9D88-2202-AF967159E9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3E3CC4-8326-4791-9804-0E65518D0853}" type="slidenum">
              <a:rPr lang="en-US" smtClean="0"/>
              <a:t>‹#›</a:t>
            </a:fld>
            <a:endParaRPr lang="en-US"/>
          </a:p>
        </p:txBody>
      </p:sp>
    </p:spTree>
    <p:extLst>
      <p:ext uri="{BB962C8B-B14F-4D97-AF65-F5344CB8AC3E}">
        <p14:creationId xmlns:p14="http://schemas.microsoft.com/office/powerpoint/2010/main" val="293353494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7"/>
          <a:stretch>
            <a:fillRect/>
          </a:stretch>
        </p:blipFill>
        <p:spPr>
          <a:xfrm>
            <a:off x="-2977" y="0"/>
            <a:ext cx="12194977" cy="6856327"/>
          </a:xfrm>
          <a:prstGeom prst="rect">
            <a:avLst/>
          </a:prstGeom>
        </p:spPr>
      </p:pic>
    </p:spTree>
    <p:extLst>
      <p:ext uri="{BB962C8B-B14F-4D97-AF65-F5344CB8AC3E}">
        <p14:creationId xmlns:p14="http://schemas.microsoft.com/office/powerpoint/2010/main" val="202334440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ctr" defTabSz="1219200" rtl="0" eaLnBrk="1" latinLnBrk="0" hangingPunct="1">
        <a:spcBef>
          <a:spcPct val="0"/>
        </a:spcBef>
        <a:buNone/>
        <a:defRPr sz="5865" kern="1200">
          <a:solidFill>
            <a:schemeClr val="tx1"/>
          </a:solidFill>
          <a:latin typeface="+mj-lt"/>
          <a:ea typeface="字魂143号-正酷超级黑" panose="00000500000000000000" charset="-122"/>
          <a:cs typeface="字魂59号-创粗黑" panose="00000500000000000000" charset="-122"/>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字魂143号-正酷超级黑" panose="00000500000000000000" charset="-122"/>
          <a:cs typeface="字魂59号-创粗黑" panose="00000500000000000000" charset="-122"/>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字魂143号-正酷超级黑" panose="00000500000000000000" charset="-122"/>
          <a:cs typeface="字魂59号-创粗黑" panose="00000500000000000000" charset="-122"/>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字魂143号-正酷超级黑" panose="00000500000000000000" charset="-122"/>
          <a:cs typeface="字魂59号-创粗黑" panose="00000500000000000000" charset="-122"/>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字魂143号-正酷超级黑" panose="00000500000000000000" charset="-122"/>
          <a:cs typeface="字魂59号-创粗黑" panose="00000500000000000000" charset="-122"/>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字魂143号-正酷超级黑" panose="00000500000000000000" charset="-122"/>
          <a:cs typeface="字魂59号-创粗黑" panose="00000500000000000000" charset="-122"/>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g"/><Relationship Id="rId1" Type="http://schemas.openxmlformats.org/officeDocument/2006/relationships/slideLayout" Target="../slideLayouts/slideLayout1.xml"/><Relationship Id="rId5" Type="http://schemas.openxmlformats.org/officeDocument/2006/relationships/image" Target="../media/image29.sv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g"/><Relationship Id="rId1" Type="http://schemas.openxmlformats.org/officeDocument/2006/relationships/slideLayout" Target="../slideLayouts/slideLayout1.xml"/><Relationship Id="rId5" Type="http://schemas.openxmlformats.org/officeDocument/2006/relationships/image" Target="../media/image32.sv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g"/><Relationship Id="rId1" Type="http://schemas.openxmlformats.org/officeDocument/2006/relationships/slideLayout" Target="../slideLayouts/slideLayout1.xml"/><Relationship Id="rId5" Type="http://schemas.openxmlformats.org/officeDocument/2006/relationships/image" Target="../media/image35.sv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5.png"/><Relationship Id="rId3" Type="http://schemas.openxmlformats.org/officeDocument/2006/relationships/image" Target="../media/image37.png"/><Relationship Id="rId7" Type="http://schemas.microsoft.com/office/2007/relationships/hdphoto" Target="../media/hdphoto1.wdp"/><Relationship Id="rId12"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40.png"/><Relationship Id="rId11" Type="http://schemas.microsoft.com/office/2007/relationships/hdphoto" Target="../media/hdphoto2.wdp"/><Relationship Id="rId5" Type="http://schemas.openxmlformats.org/officeDocument/2006/relationships/image" Target="../media/image39.jpg"/><Relationship Id="rId10" Type="http://schemas.openxmlformats.org/officeDocument/2006/relationships/image" Target="../media/image43.png"/><Relationship Id="rId4" Type="http://schemas.openxmlformats.org/officeDocument/2006/relationships/image" Target="../media/image38.png"/><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23.xml"/><Relationship Id="rId5" Type="http://schemas.microsoft.com/office/2007/relationships/hdphoto" Target="../media/hdphoto3.wdp"/><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23.xml"/><Relationship Id="rId5" Type="http://schemas.microsoft.com/office/2007/relationships/hdphoto" Target="../media/hdphoto3.wdp"/><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image" Target="../media/image46.jpg"/><Relationship Id="rId1" Type="http://schemas.openxmlformats.org/officeDocument/2006/relationships/slideLayout" Target="../slideLayouts/slideLayout23.xml"/><Relationship Id="rId6" Type="http://schemas.openxmlformats.org/officeDocument/2006/relationships/image" Target="../media/image51.png"/><Relationship Id="rId11" Type="http://schemas.openxmlformats.org/officeDocument/2006/relationships/image" Target="../media/image54.png"/><Relationship Id="rId5" Type="http://schemas.openxmlformats.org/officeDocument/2006/relationships/image" Target="../media/image50.png"/><Relationship Id="rId10" Type="http://schemas.openxmlformats.org/officeDocument/2006/relationships/image" Target="../media/image47.png"/><Relationship Id="rId4" Type="http://schemas.microsoft.com/office/2007/relationships/hdphoto" Target="../media/hdphoto4.wdp"/><Relationship Id="rId9"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6.jp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image" Target="../media/image46.jpg"/><Relationship Id="rId1" Type="http://schemas.openxmlformats.org/officeDocument/2006/relationships/slideLayout" Target="../slideLayouts/slideLayout23.xml"/><Relationship Id="rId6" Type="http://schemas.openxmlformats.org/officeDocument/2006/relationships/image" Target="../media/image58.png"/><Relationship Id="rId5" Type="http://schemas.openxmlformats.org/officeDocument/2006/relationships/image" Target="../media/image57.png"/><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6.jpg"/><Relationship Id="rId1" Type="http://schemas.openxmlformats.org/officeDocument/2006/relationships/slideLayout" Target="../slideLayouts/slideLayout23.xml"/><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6.jpg"/><Relationship Id="rId1" Type="http://schemas.openxmlformats.org/officeDocument/2006/relationships/slideLayout" Target="../slideLayouts/slideLayout23.xml"/><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23.xml"/><Relationship Id="rId5" Type="http://schemas.microsoft.com/office/2007/relationships/hdphoto" Target="../media/hdphoto3.wdp"/><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8.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g"/><Relationship Id="rId1" Type="http://schemas.openxmlformats.org/officeDocument/2006/relationships/slideLayout" Target="../slideLayouts/slideLayout1.xml"/><Relationship Id="rId5" Type="http://schemas.openxmlformats.org/officeDocument/2006/relationships/image" Target="../media/image23.sv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g"/><Relationship Id="rId1" Type="http://schemas.openxmlformats.org/officeDocument/2006/relationships/slideLayout" Target="../slideLayouts/slideLayout1.xml"/><Relationship Id="rId5" Type="http://schemas.openxmlformats.org/officeDocument/2006/relationships/image" Target="../media/image26.sv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g"/><Relationship Id="rId1" Type="http://schemas.openxmlformats.org/officeDocument/2006/relationships/slideLayout" Target="../slideLayouts/slideLayout1.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67747D-B94E-D0BE-9BE8-F31952DB16B6}"/>
              </a:ext>
            </a:extLst>
          </p:cNvPr>
          <p:cNvPicPr>
            <a:picLocks noChangeAspect="1"/>
          </p:cNvPicPr>
          <p:nvPr/>
        </p:nvPicPr>
        <p:blipFill rotWithShape="1">
          <a:blip r:embed="rId2"/>
          <a:srcRect r="75171" b="16339"/>
          <a:stretch/>
        </p:blipFill>
        <p:spPr>
          <a:xfrm>
            <a:off x="7992427" y="-489336"/>
            <a:ext cx="4199573" cy="8089395"/>
          </a:xfrm>
          <a:prstGeom prst="rect">
            <a:avLst/>
          </a:prstGeom>
        </p:spPr>
      </p:pic>
      <p:pic>
        <p:nvPicPr>
          <p:cNvPr id="4" name="Picture 3">
            <a:extLst>
              <a:ext uri="{FF2B5EF4-FFF2-40B4-BE49-F238E27FC236}">
                <a16:creationId xmlns:a16="http://schemas.microsoft.com/office/drawing/2014/main" id="{E9D6ED1A-6FFC-4DDC-827A-02E703737594}"/>
              </a:ext>
            </a:extLst>
          </p:cNvPr>
          <p:cNvPicPr>
            <a:picLocks noChangeAspect="1"/>
          </p:cNvPicPr>
          <p:nvPr/>
        </p:nvPicPr>
        <p:blipFill>
          <a:blip r:embed="rId3"/>
          <a:stretch>
            <a:fillRect/>
          </a:stretch>
        </p:blipFill>
        <p:spPr>
          <a:xfrm>
            <a:off x="699715" y="0"/>
            <a:ext cx="9803218" cy="4676037"/>
          </a:xfrm>
          <a:prstGeom prst="rect">
            <a:avLst/>
          </a:prstGeom>
        </p:spPr>
      </p:pic>
    </p:spTree>
    <p:extLst>
      <p:ext uri="{BB962C8B-B14F-4D97-AF65-F5344CB8AC3E}">
        <p14:creationId xmlns:p14="http://schemas.microsoft.com/office/powerpoint/2010/main" val="2218441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44349" y="937944"/>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Voi xanh.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3" name="Picture 7">
            <a:extLst>
              <a:ext uri="{FF2B5EF4-FFF2-40B4-BE49-F238E27FC236}">
                <a16:creationId xmlns:a16="http://schemas.microsoft.com/office/drawing/2014/main" id="{48543462-C1DE-5466-56D6-B46A8BE14CB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82126" y="3141945"/>
            <a:ext cx="4042158" cy="3642995"/>
          </a:xfrm>
          <a:prstGeom prst="rect">
            <a:avLst/>
          </a:prstGeom>
        </p:spPr>
      </p:pic>
    </p:spTree>
    <p:extLst>
      <p:ext uri="{BB962C8B-B14F-4D97-AF65-F5344CB8AC3E}">
        <p14:creationId xmlns:p14="http://schemas.microsoft.com/office/powerpoint/2010/main" val="2528095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11" name="Rectangle: Rounded Corners 10">
            <a:extLst>
              <a:ext uri="{FF2B5EF4-FFF2-40B4-BE49-F238E27FC236}">
                <a16:creationId xmlns:a16="http://schemas.microsoft.com/office/drawing/2014/main" id="{08E02420-6F27-267F-2218-BBF7486F491B}"/>
              </a:ext>
            </a:extLst>
          </p:cNvPr>
          <p:cNvSpPr/>
          <p:nvPr/>
        </p:nvSpPr>
        <p:spPr>
          <a:xfrm>
            <a:off x="1237301" y="265990"/>
            <a:ext cx="9925665" cy="1504335"/>
          </a:xfrm>
          <a:custGeom>
            <a:avLst/>
            <a:gdLst>
              <a:gd name="connsiteX0" fmla="*/ 0 w 9925665"/>
              <a:gd name="connsiteY0" fmla="*/ 250728 h 1504335"/>
              <a:gd name="connsiteX1" fmla="*/ 250728 w 9925665"/>
              <a:gd name="connsiteY1" fmla="*/ 0 h 1504335"/>
              <a:gd name="connsiteX2" fmla="*/ 9674937 w 9925665"/>
              <a:gd name="connsiteY2" fmla="*/ 0 h 1504335"/>
              <a:gd name="connsiteX3" fmla="*/ 9925665 w 9925665"/>
              <a:gd name="connsiteY3" fmla="*/ 250728 h 1504335"/>
              <a:gd name="connsiteX4" fmla="*/ 9925665 w 9925665"/>
              <a:gd name="connsiteY4" fmla="*/ 1253607 h 1504335"/>
              <a:gd name="connsiteX5" fmla="*/ 9674937 w 9925665"/>
              <a:gd name="connsiteY5" fmla="*/ 1504335 h 1504335"/>
              <a:gd name="connsiteX6" fmla="*/ 250728 w 9925665"/>
              <a:gd name="connsiteY6" fmla="*/ 1504335 h 1504335"/>
              <a:gd name="connsiteX7" fmla="*/ 0 w 9925665"/>
              <a:gd name="connsiteY7" fmla="*/ 1253607 h 1504335"/>
              <a:gd name="connsiteX8" fmla="*/ 0 w 9925665"/>
              <a:gd name="connsiteY8" fmla="*/ 250728 h 15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665" h="1504335" fill="none" extrusionOk="0">
                <a:moveTo>
                  <a:pt x="0" y="250728"/>
                </a:moveTo>
                <a:cubicBezTo>
                  <a:pt x="6977" y="86807"/>
                  <a:pt x="98425" y="4784"/>
                  <a:pt x="250728" y="0"/>
                </a:cubicBezTo>
                <a:cubicBezTo>
                  <a:pt x="3467433" y="126006"/>
                  <a:pt x="7527702" y="100915"/>
                  <a:pt x="9674937" y="0"/>
                </a:cubicBezTo>
                <a:cubicBezTo>
                  <a:pt x="9815470" y="1656"/>
                  <a:pt x="9913217" y="103449"/>
                  <a:pt x="9925665" y="250728"/>
                </a:cubicBezTo>
                <a:cubicBezTo>
                  <a:pt x="10015372" y="614658"/>
                  <a:pt x="9926509" y="847752"/>
                  <a:pt x="9925665" y="1253607"/>
                </a:cubicBezTo>
                <a:cubicBezTo>
                  <a:pt x="9925821" y="1396346"/>
                  <a:pt x="9816059" y="1503251"/>
                  <a:pt x="9674937" y="1504335"/>
                </a:cubicBezTo>
                <a:cubicBezTo>
                  <a:pt x="6506735" y="1583947"/>
                  <a:pt x="4343946" y="1547546"/>
                  <a:pt x="250728" y="1504335"/>
                </a:cubicBezTo>
                <a:cubicBezTo>
                  <a:pt x="93192" y="1515896"/>
                  <a:pt x="-3731" y="1391077"/>
                  <a:pt x="0" y="1253607"/>
                </a:cubicBezTo>
                <a:cubicBezTo>
                  <a:pt x="-4198" y="1053213"/>
                  <a:pt x="31849" y="476848"/>
                  <a:pt x="0" y="250728"/>
                </a:cubicBezTo>
                <a:close/>
              </a:path>
              <a:path w="9925665" h="1504335" stroke="0" extrusionOk="0">
                <a:moveTo>
                  <a:pt x="0" y="250728"/>
                </a:moveTo>
                <a:cubicBezTo>
                  <a:pt x="6934" y="90647"/>
                  <a:pt x="109301" y="11590"/>
                  <a:pt x="250728" y="0"/>
                </a:cubicBezTo>
                <a:cubicBezTo>
                  <a:pt x="2861169" y="151700"/>
                  <a:pt x="5237379" y="-163562"/>
                  <a:pt x="9674937" y="0"/>
                </a:cubicBezTo>
                <a:cubicBezTo>
                  <a:pt x="9793771" y="-2276"/>
                  <a:pt x="9908207" y="105284"/>
                  <a:pt x="9925665" y="250728"/>
                </a:cubicBezTo>
                <a:cubicBezTo>
                  <a:pt x="9901900" y="445965"/>
                  <a:pt x="9897131" y="1031057"/>
                  <a:pt x="9925665" y="1253607"/>
                </a:cubicBezTo>
                <a:cubicBezTo>
                  <a:pt x="9942869" y="1384240"/>
                  <a:pt x="9809771" y="1500689"/>
                  <a:pt x="9674937" y="1504335"/>
                </a:cubicBezTo>
                <a:cubicBezTo>
                  <a:pt x="5633856" y="1612164"/>
                  <a:pt x="4241147" y="1626886"/>
                  <a:pt x="250728" y="1504335"/>
                </a:cubicBezTo>
                <a:cubicBezTo>
                  <a:pt x="108031" y="1495625"/>
                  <a:pt x="-607" y="1416348"/>
                  <a:pt x="0" y="1253607"/>
                </a:cubicBezTo>
                <a:cubicBezTo>
                  <a:pt x="-8215" y="770474"/>
                  <a:pt x="21021" y="653186"/>
                  <a:pt x="0" y="250728"/>
                </a:cubicBezTo>
                <a:close/>
              </a:path>
            </a:pathLst>
          </a:custGeom>
          <a:solidFill>
            <a:srgbClr val="FFFF00"/>
          </a:solidFill>
          <a:ln w="38100">
            <a:solidFill>
              <a:schemeClr val="bg1"/>
            </a:solidFill>
            <a:extLst>
              <a:ext uri="{C807C97D-BFC1-408E-A445-0C87EB9F89A2}">
                <ask:lineSketchStyleProps xmlns:ask="http://schemas.microsoft.com/office/drawing/2018/sketchyshapes" sd="307616687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i="1">
                <a:solidFill>
                  <a:prstClr val="black"/>
                </a:solidFill>
              </a:rPr>
              <a:t>Vì sao cần lập kế hoạch cá nhân?</a:t>
            </a:r>
            <a:endParaRPr kumimoji="0" lang="en-US" sz="4400" b="1" i="1" u="none" strike="noStrike" kern="1200" cap="none" spc="0" normalizeH="0" baseline="0" noProof="0" dirty="0">
              <a:ln>
                <a:noFill/>
              </a:ln>
              <a:solidFill>
                <a:prstClr val="black"/>
              </a:solidFill>
              <a:effectLst/>
              <a:uLnTx/>
              <a:uFillTx/>
              <a:latin typeface="Calibri" panose="020F0502020204030204"/>
            </a:endParaRPr>
          </a:p>
        </p:txBody>
      </p:sp>
      <p:pic>
        <p:nvPicPr>
          <p:cNvPr id="2" name="Picture 14">
            <a:extLst>
              <a:ext uri="{FF2B5EF4-FFF2-40B4-BE49-F238E27FC236}">
                <a16:creationId xmlns:a16="http://schemas.microsoft.com/office/drawing/2014/main" id="{532D5DF3-D0AE-57BB-E721-89527E9874D1}"/>
              </a:ext>
            </a:extLst>
          </p:cNvPr>
          <p:cNvPicPr>
            <a:picLocks noChangeAspect="1"/>
          </p:cNvPicPr>
          <p:nvPr/>
        </p:nvPicPr>
        <p:blipFill>
          <a:blip r:embed="rId4"/>
          <a:srcRect/>
          <a:stretch>
            <a:fillRect/>
          </a:stretch>
        </p:blipFill>
        <p:spPr>
          <a:xfrm>
            <a:off x="320868" y="155456"/>
            <a:ext cx="1416332" cy="1766735"/>
          </a:xfrm>
          <a:prstGeom prst="rect">
            <a:avLst/>
          </a:prstGeom>
        </p:spPr>
      </p:pic>
      <p:sp>
        <p:nvSpPr>
          <p:cNvPr id="3" name="Rectangle: Rounded Corners 2">
            <a:extLst>
              <a:ext uri="{FF2B5EF4-FFF2-40B4-BE49-F238E27FC236}">
                <a16:creationId xmlns:a16="http://schemas.microsoft.com/office/drawing/2014/main" id="{BB67B15A-6698-549D-58D0-EA93C751C0EE}"/>
              </a:ext>
            </a:extLst>
          </p:cNvPr>
          <p:cNvSpPr/>
          <p:nvPr/>
        </p:nvSpPr>
        <p:spPr>
          <a:xfrm>
            <a:off x="1019176" y="2238375"/>
            <a:ext cx="8477250" cy="3028949"/>
          </a:xfrm>
          <a:prstGeom prst="roundRect">
            <a:avLst/>
          </a:prstGeom>
          <a:solidFill>
            <a:schemeClr val="bg1"/>
          </a:solid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b="1" dirty="0">
                <a:solidFill>
                  <a:prstClr val="black"/>
                </a:solidFill>
                <a:latin typeface="Calibri" panose="020F0502020204030204"/>
              </a:rPr>
              <a:t>L</a:t>
            </a:r>
            <a:r>
              <a:rPr lang="vi-VN" sz="4800" b="1" dirty="0">
                <a:solidFill>
                  <a:prstClr val="black"/>
                </a:solidFill>
                <a:latin typeface="Calibri" panose="020F0502020204030204"/>
              </a:rPr>
              <a:t>ập kế hoạch cá nhân để có thể quản lý thời gian và công việc một cách hợp lí.</a:t>
            </a:r>
          </a:p>
        </p:txBody>
      </p:sp>
    </p:spTree>
    <p:extLst>
      <p:ext uri="{BB962C8B-B14F-4D97-AF65-F5344CB8AC3E}">
        <p14:creationId xmlns:p14="http://schemas.microsoft.com/office/powerpoint/2010/main" val="4144830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93510" y="574151"/>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Khỉ con.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6" name="Picture 22">
            <a:extLst>
              <a:ext uri="{FF2B5EF4-FFF2-40B4-BE49-F238E27FC236}">
                <a16:creationId xmlns:a16="http://schemas.microsoft.com/office/drawing/2014/main" id="{DC5DA240-1289-5D3C-553B-7921D895E8A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479287" y="3388534"/>
            <a:ext cx="2839965" cy="3452848"/>
          </a:xfrm>
          <a:prstGeom prst="rect">
            <a:avLst/>
          </a:prstGeom>
        </p:spPr>
      </p:pic>
    </p:spTree>
    <p:extLst>
      <p:ext uri="{BB962C8B-B14F-4D97-AF65-F5344CB8AC3E}">
        <p14:creationId xmlns:p14="http://schemas.microsoft.com/office/powerpoint/2010/main" val="9028642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11" name="Rectangle: Rounded Corners 10">
            <a:extLst>
              <a:ext uri="{FF2B5EF4-FFF2-40B4-BE49-F238E27FC236}">
                <a16:creationId xmlns:a16="http://schemas.microsoft.com/office/drawing/2014/main" id="{08E02420-6F27-267F-2218-BBF7486F491B}"/>
              </a:ext>
            </a:extLst>
          </p:cNvPr>
          <p:cNvSpPr/>
          <p:nvPr/>
        </p:nvSpPr>
        <p:spPr>
          <a:xfrm>
            <a:off x="1547496" y="278348"/>
            <a:ext cx="9925665" cy="1212995"/>
          </a:xfrm>
          <a:custGeom>
            <a:avLst/>
            <a:gdLst>
              <a:gd name="connsiteX0" fmla="*/ 0 w 9925665"/>
              <a:gd name="connsiteY0" fmla="*/ 250728 h 1504335"/>
              <a:gd name="connsiteX1" fmla="*/ 250728 w 9925665"/>
              <a:gd name="connsiteY1" fmla="*/ 0 h 1504335"/>
              <a:gd name="connsiteX2" fmla="*/ 9674937 w 9925665"/>
              <a:gd name="connsiteY2" fmla="*/ 0 h 1504335"/>
              <a:gd name="connsiteX3" fmla="*/ 9925665 w 9925665"/>
              <a:gd name="connsiteY3" fmla="*/ 250728 h 1504335"/>
              <a:gd name="connsiteX4" fmla="*/ 9925665 w 9925665"/>
              <a:gd name="connsiteY4" fmla="*/ 1253607 h 1504335"/>
              <a:gd name="connsiteX5" fmla="*/ 9674937 w 9925665"/>
              <a:gd name="connsiteY5" fmla="*/ 1504335 h 1504335"/>
              <a:gd name="connsiteX6" fmla="*/ 250728 w 9925665"/>
              <a:gd name="connsiteY6" fmla="*/ 1504335 h 1504335"/>
              <a:gd name="connsiteX7" fmla="*/ 0 w 9925665"/>
              <a:gd name="connsiteY7" fmla="*/ 1253607 h 1504335"/>
              <a:gd name="connsiteX8" fmla="*/ 0 w 9925665"/>
              <a:gd name="connsiteY8" fmla="*/ 250728 h 15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665" h="1504335" fill="none" extrusionOk="0">
                <a:moveTo>
                  <a:pt x="0" y="250728"/>
                </a:moveTo>
                <a:cubicBezTo>
                  <a:pt x="6977" y="86807"/>
                  <a:pt x="98425" y="4784"/>
                  <a:pt x="250728" y="0"/>
                </a:cubicBezTo>
                <a:cubicBezTo>
                  <a:pt x="3467433" y="126006"/>
                  <a:pt x="7527702" y="100915"/>
                  <a:pt x="9674937" y="0"/>
                </a:cubicBezTo>
                <a:cubicBezTo>
                  <a:pt x="9815470" y="1656"/>
                  <a:pt x="9913217" y="103449"/>
                  <a:pt x="9925665" y="250728"/>
                </a:cubicBezTo>
                <a:cubicBezTo>
                  <a:pt x="10015372" y="614658"/>
                  <a:pt x="9926509" y="847752"/>
                  <a:pt x="9925665" y="1253607"/>
                </a:cubicBezTo>
                <a:cubicBezTo>
                  <a:pt x="9925821" y="1396346"/>
                  <a:pt x="9816059" y="1503251"/>
                  <a:pt x="9674937" y="1504335"/>
                </a:cubicBezTo>
                <a:cubicBezTo>
                  <a:pt x="6506735" y="1583947"/>
                  <a:pt x="4343946" y="1547546"/>
                  <a:pt x="250728" y="1504335"/>
                </a:cubicBezTo>
                <a:cubicBezTo>
                  <a:pt x="93192" y="1515896"/>
                  <a:pt x="-3731" y="1391077"/>
                  <a:pt x="0" y="1253607"/>
                </a:cubicBezTo>
                <a:cubicBezTo>
                  <a:pt x="-4198" y="1053213"/>
                  <a:pt x="31849" y="476848"/>
                  <a:pt x="0" y="250728"/>
                </a:cubicBezTo>
                <a:close/>
              </a:path>
              <a:path w="9925665" h="1504335" stroke="0" extrusionOk="0">
                <a:moveTo>
                  <a:pt x="0" y="250728"/>
                </a:moveTo>
                <a:cubicBezTo>
                  <a:pt x="6934" y="90647"/>
                  <a:pt x="109301" y="11590"/>
                  <a:pt x="250728" y="0"/>
                </a:cubicBezTo>
                <a:cubicBezTo>
                  <a:pt x="2861169" y="151700"/>
                  <a:pt x="5237379" y="-163562"/>
                  <a:pt x="9674937" y="0"/>
                </a:cubicBezTo>
                <a:cubicBezTo>
                  <a:pt x="9793771" y="-2276"/>
                  <a:pt x="9908207" y="105284"/>
                  <a:pt x="9925665" y="250728"/>
                </a:cubicBezTo>
                <a:cubicBezTo>
                  <a:pt x="9901900" y="445965"/>
                  <a:pt x="9897131" y="1031057"/>
                  <a:pt x="9925665" y="1253607"/>
                </a:cubicBezTo>
                <a:cubicBezTo>
                  <a:pt x="9942869" y="1384240"/>
                  <a:pt x="9809771" y="1500689"/>
                  <a:pt x="9674937" y="1504335"/>
                </a:cubicBezTo>
                <a:cubicBezTo>
                  <a:pt x="5633856" y="1612164"/>
                  <a:pt x="4241147" y="1626886"/>
                  <a:pt x="250728" y="1504335"/>
                </a:cubicBezTo>
                <a:cubicBezTo>
                  <a:pt x="108031" y="1495625"/>
                  <a:pt x="-607" y="1416348"/>
                  <a:pt x="0" y="1253607"/>
                </a:cubicBezTo>
                <a:cubicBezTo>
                  <a:pt x="-8215" y="770474"/>
                  <a:pt x="21021" y="653186"/>
                  <a:pt x="0" y="250728"/>
                </a:cubicBezTo>
                <a:close/>
              </a:path>
            </a:pathLst>
          </a:custGeom>
          <a:solidFill>
            <a:srgbClr val="FFFF00"/>
          </a:solidFill>
          <a:ln w="38100">
            <a:solidFill>
              <a:schemeClr val="bg1"/>
            </a:solidFill>
            <a:extLst>
              <a:ext uri="{C807C97D-BFC1-408E-A445-0C87EB9F89A2}">
                <ask:lineSketchStyleProps xmlns:ask="http://schemas.microsoft.com/office/drawing/2018/sketchyshapes" sd="3076166870">
                  <a:custGeom>
                    <a:avLst/>
                    <a:gdLst>
                      <a:gd name="connsiteX0" fmla="*/ 0 w 9925665"/>
                      <a:gd name="connsiteY0" fmla="*/ 202170 h 1212995"/>
                      <a:gd name="connsiteX1" fmla="*/ 202170 w 9925665"/>
                      <a:gd name="connsiteY1" fmla="*/ 0 h 1212995"/>
                      <a:gd name="connsiteX2" fmla="*/ 9723495 w 9925665"/>
                      <a:gd name="connsiteY2" fmla="*/ 0 h 1212995"/>
                      <a:gd name="connsiteX3" fmla="*/ 9925665 w 9925665"/>
                      <a:gd name="connsiteY3" fmla="*/ 202170 h 1212995"/>
                      <a:gd name="connsiteX4" fmla="*/ 9925665 w 9925665"/>
                      <a:gd name="connsiteY4" fmla="*/ 1010825 h 1212995"/>
                      <a:gd name="connsiteX5" fmla="*/ 9723495 w 9925665"/>
                      <a:gd name="connsiteY5" fmla="*/ 1212995 h 1212995"/>
                      <a:gd name="connsiteX6" fmla="*/ 202170 w 9925665"/>
                      <a:gd name="connsiteY6" fmla="*/ 1212995 h 1212995"/>
                      <a:gd name="connsiteX7" fmla="*/ 0 w 9925665"/>
                      <a:gd name="connsiteY7" fmla="*/ 1010825 h 1212995"/>
                      <a:gd name="connsiteX8" fmla="*/ 0 w 9925665"/>
                      <a:gd name="connsiteY8" fmla="*/ 202170 h 1212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665" h="1212995" fill="none" extrusionOk="0">
                        <a:moveTo>
                          <a:pt x="0" y="202170"/>
                        </a:moveTo>
                        <a:cubicBezTo>
                          <a:pt x="5695" y="69745"/>
                          <a:pt x="84966" y="1919"/>
                          <a:pt x="202170" y="0"/>
                        </a:cubicBezTo>
                        <a:cubicBezTo>
                          <a:pt x="1730432" y="126006"/>
                          <a:pt x="5908824" y="100915"/>
                          <a:pt x="9723495" y="0"/>
                        </a:cubicBezTo>
                        <a:cubicBezTo>
                          <a:pt x="9838805" y="2938"/>
                          <a:pt x="9909079" y="78782"/>
                          <a:pt x="9925665" y="202170"/>
                        </a:cubicBezTo>
                        <a:cubicBezTo>
                          <a:pt x="9957358" y="381102"/>
                          <a:pt x="9943520" y="837280"/>
                          <a:pt x="9925665" y="1010825"/>
                        </a:cubicBezTo>
                        <a:cubicBezTo>
                          <a:pt x="9925925" y="1129582"/>
                          <a:pt x="9837582" y="1212000"/>
                          <a:pt x="9723495" y="1212995"/>
                        </a:cubicBezTo>
                        <a:cubicBezTo>
                          <a:pt x="8559259" y="1292607"/>
                          <a:pt x="3131789" y="1256206"/>
                          <a:pt x="202170" y="1212995"/>
                        </a:cubicBezTo>
                        <a:cubicBezTo>
                          <a:pt x="73067" y="1223577"/>
                          <a:pt x="-10891" y="1119551"/>
                          <a:pt x="0" y="1010825"/>
                        </a:cubicBezTo>
                        <a:cubicBezTo>
                          <a:pt x="-33998" y="675289"/>
                          <a:pt x="23932" y="592646"/>
                          <a:pt x="0" y="202170"/>
                        </a:cubicBezTo>
                        <a:close/>
                      </a:path>
                      <a:path w="9925665" h="1212995" stroke="0" extrusionOk="0">
                        <a:moveTo>
                          <a:pt x="0" y="202170"/>
                        </a:moveTo>
                        <a:cubicBezTo>
                          <a:pt x="2559" y="82541"/>
                          <a:pt x="89761" y="2958"/>
                          <a:pt x="202170" y="0"/>
                        </a:cubicBezTo>
                        <a:cubicBezTo>
                          <a:pt x="4028145" y="151700"/>
                          <a:pt x="6213291" y="-163562"/>
                          <a:pt x="9723495" y="0"/>
                        </a:cubicBezTo>
                        <a:cubicBezTo>
                          <a:pt x="9814137" y="-2435"/>
                          <a:pt x="9907388" y="83216"/>
                          <a:pt x="9925665" y="202170"/>
                        </a:cubicBezTo>
                        <a:cubicBezTo>
                          <a:pt x="9907664" y="352409"/>
                          <a:pt x="9933071" y="922881"/>
                          <a:pt x="9925665" y="1010825"/>
                        </a:cubicBezTo>
                        <a:cubicBezTo>
                          <a:pt x="9935855" y="1117836"/>
                          <a:pt x="9821563" y="1199382"/>
                          <a:pt x="9723495" y="1212995"/>
                        </a:cubicBezTo>
                        <a:cubicBezTo>
                          <a:pt x="5310415" y="1320824"/>
                          <a:pt x="2205297" y="1335546"/>
                          <a:pt x="202170" y="1212995"/>
                        </a:cubicBezTo>
                        <a:cubicBezTo>
                          <a:pt x="87868" y="1207537"/>
                          <a:pt x="-476" y="1141487"/>
                          <a:pt x="0" y="1010825"/>
                        </a:cubicBezTo>
                        <a:cubicBezTo>
                          <a:pt x="-16621" y="772837"/>
                          <a:pt x="-71450" y="493655"/>
                          <a:pt x="0" y="20217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800" b="1" i="1">
                <a:solidFill>
                  <a:prstClr val="black"/>
                </a:solidFill>
              </a:rPr>
              <a:t>Vì sao phải phòng tránh xâm hại?</a:t>
            </a:r>
            <a:endParaRPr kumimoji="0" lang="en-US" sz="4800" b="1" i="1" u="none" strike="noStrike" kern="1200" cap="none" spc="0" normalizeH="0" baseline="0" noProof="0" dirty="0">
              <a:ln>
                <a:noFill/>
              </a:ln>
              <a:solidFill>
                <a:prstClr val="black"/>
              </a:solidFill>
              <a:effectLst/>
              <a:uLnTx/>
              <a:uFillTx/>
              <a:latin typeface="Calibri" panose="020F0502020204030204"/>
            </a:endParaRPr>
          </a:p>
        </p:txBody>
      </p:sp>
      <p:pic>
        <p:nvPicPr>
          <p:cNvPr id="3" name="Picture 15">
            <a:extLst>
              <a:ext uri="{FF2B5EF4-FFF2-40B4-BE49-F238E27FC236}">
                <a16:creationId xmlns:a16="http://schemas.microsoft.com/office/drawing/2014/main" id="{A58E0ECB-34AF-A38E-D327-747B0A352157}"/>
              </a:ext>
            </a:extLst>
          </p:cNvPr>
          <p:cNvPicPr>
            <a:picLocks noChangeAspect="1"/>
          </p:cNvPicPr>
          <p:nvPr/>
        </p:nvPicPr>
        <p:blipFill>
          <a:blip r:embed="rId4"/>
          <a:srcRect/>
          <a:stretch>
            <a:fillRect/>
          </a:stretch>
        </p:blipFill>
        <p:spPr>
          <a:xfrm>
            <a:off x="630902" y="0"/>
            <a:ext cx="1212798" cy="2137090"/>
          </a:xfrm>
          <a:prstGeom prst="rect">
            <a:avLst/>
          </a:prstGeom>
        </p:spPr>
      </p:pic>
      <p:sp>
        <p:nvSpPr>
          <p:cNvPr id="2" name="Rectangle: Rounded Corners 1">
            <a:extLst>
              <a:ext uri="{FF2B5EF4-FFF2-40B4-BE49-F238E27FC236}">
                <a16:creationId xmlns:a16="http://schemas.microsoft.com/office/drawing/2014/main" id="{F1A45D49-ABDC-BC7D-08A5-23EB98080BC3}"/>
              </a:ext>
            </a:extLst>
          </p:cNvPr>
          <p:cNvSpPr/>
          <p:nvPr/>
        </p:nvSpPr>
        <p:spPr>
          <a:xfrm>
            <a:off x="413656" y="1905000"/>
            <a:ext cx="8719457" cy="3371849"/>
          </a:xfrm>
          <a:prstGeom prst="roundRect">
            <a:avLst/>
          </a:prstGeom>
          <a:solidFill>
            <a:schemeClr val="bg1"/>
          </a:solid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a:solidFill>
                  <a:prstClr val="black"/>
                </a:solidFill>
                <a:latin typeface="Calibri" panose="020F0502020204030204"/>
              </a:rPr>
              <a:t>Phải phòng tránh xâm hại vì ai cũng có thể trở thành nạn nhân của việc xâm hại dù là người lớn hay trẻ nhỏ, hậu quả của việc bị xâm hại sẽ để lại trong lòng nạn nhân một bóng đen vô hình và khiến họ trở nên nhút nhát, sợ sệt trong cuộc sống.</a:t>
            </a:r>
            <a:endParaRPr lang="vi-VN" sz="3600" b="1" dirty="0">
              <a:solidFill>
                <a:prstClr val="black"/>
              </a:solidFill>
              <a:latin typeface="Calibri" panose="020F0502020204030204"/>
            </a:endParaRPr>
          </a:p>
        </p:txBody>
      </p:sp>
    </p:spTree>
    <p:extLst>
      <p:ext uri="{BB962C8B-B14F-4D97-AF65-F5344CB8AC3E}">
        <p14:creationId xmlns:p14="http://schemas.microsoft.com/office/powerpoint/2010/main" val="11433600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93510" y="574151"/>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Cáo Con.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3" name="Picture 4">
            <a:extLst>
              <a:ext uri="{FF2B5EF4-FFF2-40B4-BE49-F238E27FC236}">
                <a16:creationId xmlns:a16="http://schemas.microsoft.com/office/drawing/2014/main" id="{3D3B9E86-1EA5-FE09-FE7C-7718ACED235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71021" y="3218664"/>
            <a:ext cx="2939844" cy="3541982"/>
          </a:xfrm>
          <a:prstGeom prst="rect">
            <a:avLst/>
          </a:prstGeom>
        </p:spPr>
      </p:pic>
    </p:spTree>
    <p:extLst>
      <p:ext uri="{BB962C8B-B14F-4D97-AF65-F5344CB8AC3E}">
        <p14:creationId xmlns:p14="http://schemas.microsoft.com/office/powerpoint/2010/main" val="18320783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1">
            <a:extLst>
              <a:ext uri="{FF2B5EF4-FFF2-40B4-BE49-F238E27FC236}">
                <a16:creationId xmlns:a16="http://schemas.microsoft.com/office/drawing/2014/main" id="{42EF10EB-4BC9-6860-8D4D-9D9FDE998E73}"/>
              </a:ext>
            </a:extLst>
          </p:cNvPr>
          <p:cNvPicPr>
            <a:picLocks noChangeAspect="1"/>
          </p:cNvPicPr>
          <p:nvPr/>
        </p:nvPicPr>
        <p:blipFill>
          <a:blip r:embed="rId2">
            <a:biLevel thresh="75000"/>
          </a:blip>
          <a:srcRect/>
          <a:stretch>
            <a:fillRect/>
          </a:stretch>
        </p:blipFill>
        <p:spPr>
          <a:xfrm>
            <a:off x="699510" y="289931"/>
            <a:ext cx="10961548" cy="1648798"/>
          </a:xfrm>
          <a:prstGeom prst="rect">
            <a:avLst/>
          </a:prstGeom>
        </p:spPr>
      </p:pic>
      <p:sp>
        <p:nvSpPr>
          <p:cNvPr id="8" name="TextBox 7">
            <a:extLst>
              <a:ext uri="{FF2B5EF4-FFF2-40B4-BE49-F238E27FC236}">
                <a16:creationId xmlns:a16="http://schemas.microsoft.com/office/drawing/2014/main" id="{09C7D82F-1314-8705-EB45-F779D05ACD53}"/>
              </a:ext>
            </a:extLst>
          </p:cNvPr>
          <p:cNvSpPr txBox="1"/>
          <p:nvPr/>
        </p:nvSpPr>
        <p:spPr>
          <a:xfrm flipH="1">
            <a:off x="1730476" y="511278"/>
            <a:ext cx="1077615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a:noFill/>
                </a:ln>
                <a:solidFill>
                  <a:srgbClr val="FF0000"/>
                </a:solidFill>
                <a:effectLst>
                  <a:glow rad="190500">
                    <a:srgbClr val="FFC000">
                      <a:lumMod val="20000"/>
                      <a:lumOff val="80000"/>
                      <a:alpha val="40000"/>
                    </a:srgbClr>
                  </a:glow>
                </a:effectLst>
                <a:uLnTx/>
                <a:uFillTx/>
                <a:latin typeface="LNTH-Hoa Nho LNTH" pitchFamily="2" charset="0"/>
                <a:ea typeface="+mn-ea"/>
                <a:cs typeface="+mn-cs"/>
              </a:rPr>
              <a:t>HÀNH TRÌNH KẾT THÚC</a:t>
            </a:r>
          </a:p>
        </p:txBody>
      </p:sp>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flipH="1">
            <a:off x="128720" y="1713754"/>
            <a:ext cx="4478009" cy="3240959"/>
          </a:xfrm>
          <a:prstGeom prst="rect">
            <a:avLst/>
          </a:prstGeom>
        </p:spPr>
      </p:pic>
      <p:sp>
        <p:nvSpPr>
          <p:cNvPr id="2" name="Speech Bubble: Rectangle with Corners Rounded 1">
            <a:extLst>
              <a:ext uri="{FF2B5EF4-FFF2-40B4-BE49-F238E27FC236}">
                <a16:creationId xmlns:a16="http://schemas.microsoft.com/office/drawing/2014/main" id="{BBBED5A9-4F74-E84D-C08F-404B0BCEB850}"/>
              </a:ext>
            </a:extLst>
          </p:cNvPr>
          <p:cNvSpPr/>
          <p:nvPr/>
        </p:nvSpPr>
        <p:spPr>
          <a:xfrm>
            <a:off x="5049700" y="2160076"/>
            <a:ext cx="6611358" cy="2244803"/>
          </a:xfrm>
          <a:prstGeom prst="wedgeRoundRectCallout">
            <a:avLst>
              <a:gd name="adj1" fmla="val -69464"/>
              <a:gd name="adj2" fmla="val -15026"/>
              <a:gd name="adj3" fmla="val 16667"/>
            </a:avLst>
          </a:prstGeom>
          <a:solidFill>
            <a:srgbClr val="FFFF0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a:ln>
                  <a:noFill/>
                </a:ln>
                <a:solidFill>
                  <a:prstClr val="black"/>
                </a:solidFill>
                <a:effectLst/>
                <a:uLnTx/>
                <a:uFillTx/>
                <a:latin typeface="Calibri" panose="020F0502020204030204"/>
                <a:ea typeface="+mn-ea"/>
                <a:cs typeface="+mn-cs"/>
              </a:rPr>
              <a:t>Cảm ơn các bạn nhỏ đã đồng hành cùng tớ nhé</a:t>
            </a:r>
          </a:p>
        </p:txBody>
      </p:sp>
    </p:spTree>
    <p:extLst>
      <p:ext uri="{BB962C8B-B14F-4D97-AF65-F5344CB8AC3E}">
        <p14:creationId xmlns:p14="http://schemas.microsoft.com/office/powerpoint/2010/main" val="3356014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6001BCA5-F4CC-4EF7-8D55-218AE382D793}"/>
              </a:ext>
            </a:extLst>
          </p:cNvPr>
          <p:cNvGrpSpPr/>
          <p:nvPr/>
        </p:nvGrpSpPr>
        <p:grpSpPr>
          <a:xfrm>
            <a:off x="2988690" y="1174645"/>
            <a:ext cx="1699059" cy="1166711"/>
            <a:chOff x="4461861" y="1475041"/>
            <a:chExt cx="3413917" cy="1986081"/>
          </a:xfrm>
        </p:grpSpPr>
        <p:sp>
          <p:nvSpPr>
            <p:cNvPr id="40" name="Rectangle 39">
              <a:extLst>
                <a:ext uri="{FF2B5EF4-FFF2-40B4-BE49-F238E27FC236}">
                  <a16:creationId xmlns:a16="http://schemas.microsoft.com/office/drawing/2014/main" id="{DB3DA9E2-C7CD-4A05-BD45-CEB2618DE4F1}"/>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A collage of a person's body&#10;&#10;Description automatically generated with low confidence">
              <a:extLst>
                <a:ext uri="{FF2B5EF4-FFF2-40B4-BE49-F238E27FC236}">
                  <a16:creationId xmlns:a16="http://schemas.microsoft.com/office/drawing/2014/main" id="{D76A4197-667D-41AE-B8BB-138C674BB3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4" name="Picture 43">
              <a:extLst>
                <a:ext uri="{FF2B5EF4-FFF2-40B4-BE49-F238E27FC236}">
                  <a16:creationId xmlns:a16="http://schemas.microsoft.com/office/drawing/2014/main" id="{C45B4821-4B42-4A73-A03B-AAC7D76D16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2" name="Picture 51" descr="Calendar&#10;&#10;Description automatically generated">
            <a:extLst>
              <a:ext uri="{FF2B5EF4-FFF2-40B4-BE49-F238E27FC236}">
                <a16:creationId xmlns:a16="http://schemas.microsoft.com/office/drawing/2014/main" id="{26C5B1B5-1E14-413C-8DA5-C676772A259E}"/>
              </a:ext>
            </a:extLst>
          </p:cNvPr>
          <p:cNvPicPr>
            <a:picLocks noChangeAspect="1"/>
          </p:cNvPicPr>
          <p:nvPr/>
        </p:nvPicPr>
        <p:blipFill rotWithShape="1">
          <a:blip r:embed="rId5">
            <a:extLst>
              <a:ext uri="{28A0092B-C50C-407E-A947-70E740481C1C}">
                <a14:useLocalDpi xmlns:a14="http://schemas.microsoft.com/office/drawing/2010/main" val="0"/>
              </a:ext>
            </a:extLst>
          </a:blip>
          <a:srcRect l="29856" t="2811" r="31733" b="3357"/>
          <a:stretch/>
        </p:blipFill>
        <p:spPr>
          <a:xfrm>
            <a:off x="1942486" y="927945"/>
            <a:ext cx="777161" cy="2180473"/>
          </a:xfrm>
          <a:prstGeom prst="rect">
            <a:avLst/>
          </a:prstGeom>
        </p:spPr>
      </p:pic>
      <p:pic>
        <p:nvPicPr>
          <p:cNvPr id="31" name="Picture 30">
            <a:extLst>
              <a:ext uri="{FF2B5EF4-FFF2-40B4-BE49-F238E27FC236}">
                <a16:creationId xmlns:a16="http://schemas.microsoft.com/office/drawing/2014/main" id="{4B28CA9E-C138-4D53-9FC2-8014C35D1EC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251832" y="693814"/>
            <a:ext cx="2646459" cy="2646459"/>
          </a:xfrm>
          <a:prstGeom prst="rect">
            <a:avLst/>
          </a:prstGeom>
        </p:spPr>
      </p:pic>
      <p:pic>
        <p:nvPicPr>
          <p:cNvPr id="32" name="Picture 31" descr="A picture containing text, clock&#10;&#10;Description automatically generated">
            <a:extLst>
              <a:ext uri="{FF2B5EF4-FFF2-40B4-BE49-F238E27FC236}">
                <a16:creationId xmlns:a16="http://schemas.microsoft.com/office/drawing/2014/main" id="{29DE270D-106D-45ED-82C3-2C331CB3D0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52286" y="110351"/>
            <a:ext cx="1106859" cy="1105973"/>
          </a:xfrm>
          <a:prstGeom prst="rect">
            <a:avLst/>
          </a:prstGeom>
        </p:spPr>
      </p:pic>
      <p:pic>
        <p:nvPicPr>
          <p:cNvPr id="13" name="Picture 12">
            <a:extLst>
              <a:ext uri="{FF2B5EF4-FFF2-40B4-BE49-F238E27FC236}">
                <a16:creationId xmlns:a16="http://schemas.microsoft.com/office/drawing/2014/main" id="{4EF7E9E7-4A26-4319-8908-5496E6015B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0007" y="426446"/>
            <a:ext cx="8308857" cy="4589795"/>
          </a:xfrm>
          <a:prstGeom prst="rect">
            <a:avLst/>
          </a:prstGeom>
        </p:spPr>
      </p:pic>
      <p:pic>
        <p:nvPicPr>
          <p:cNvPr id="7" name="Picture 6">
            <a:extLst>
              <a:ext uri="{FF2B5EF4-FFF2-40B4-BE49-F238E27FC236}">
                <a16:creationId xmlns:a16="http://schemas.microsoft.com/office/drawing/2014/main" id="{2319B828-9144-4B7A-8723-D8317274A3A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813" b="90000" l="10000" r="93067">
                        <a14:foregroundMark x1="53993" y1="37377" x2="54333" y2="37750"/>
                        <a14:foregroundMark x1="40400" y1="22500" x2="52745" y2="36012"/>
                        <a14:foregroundMark x1="63966" y1="42149" x2="69267" y2="43625"/>
                        <a14:foregroundMark x1="61733" y1="44063" x2="63733" y2="43813"/>
                        <a14:foregroundMark x1="63584" y1="42712" x2="65800" y2="43375"/>
                        <a14:foregroundMark x1="78533" y1="8813" x2="78533" y2="8813"/>
                        <a14:foregroundMark x1="73667" y1="9563" x2="81800" y2="10875"/>
                        <a14:foregroundMark x1="85267" y1="13625" x2="88200" y2="17625"/>
                        <a14:foregroundMark x1="88733" y1="18625" x2="93067" y2="28813"/>
                        <a14:foregroundMark x1="93067" y1="28813" x2="93067" y2="28813"/>
                        <a14:foregroundMark x1="90400" y1="21563" x2="90133" y2="31313"/>
                        <a14:foregroundMark x1="90133" y1="31313" x2="90133" y2="31313"/>
                        <a14:foregroundMark x1="59933" y1="42875" x2="62067" y2="43188"/>
                        <a14:foregroundMark x1="59133" y1="41188" x2="61400" y2="42250"/>
                        <a14:backgroundMark x1="18600" y1="18500" x2="42600" y2="53500"/>
                        <a14:backgroundMark x1="56533" y1="28625" x2="50533" y2="22438"/>
                        <a14:backgroundMark x1="50533" y1="22438" x2="25667" y2="15563"/>
                        <a14:backgroundMark x1="25667" y1="15563" x2="7400" y2="24625"/>
                        <a14:backgroundMark x1="7400" y1="24625" x2="20200" y2="41938"/>
                        <a14:backgroundMark x1="20200" y1="41938" x2="43133" y2="49438"/>
                        <a14:backgroundMark x1="43133" y1="49438" x2="53067" y2="49813"/>
                        <a14:backgroundMark x1="53067" y1="49813" x2="35067" y2="27437"/>
                        <a14:backgroundMark x1="35728" y1="24231" x2="36600" y2="20000"/>
                        <a14:backgroundMark x1="35067" y1="27437" x2="35199" y2="26795"/>
                        <a14:backgroundMark x1="36600" y1="20000" x2="49467" y2="21688"/>
                        <a14:backgroundMark x1="49467" y1="21688" x2="53133" y2="24250"/>
                        <a14:backgroundMark x1="56067" y1="21875" x2="58133" y2="33438"/>
                        <a14:backgroundMark x1="58133" y1="33438" x2="58733" y2="34688"/>
                        <a14:backgroundMark x1="62800" y1="57625" x2="64713" y2="44354"/>
                        <a14:backgroundMark x1="63627" y1="40764" x2="55667" y2="20500"/>
                        <a14:backgroundMark x1="55667" y1="20500" x2="21200" y2="13500"/>
                        <a14:backgroundMark x1="21200" y1="13500" x2="4333" y2="15438"/>
                        <a14:backgroundMark x1="4333" y1="15438" x2="4600" y2="33188"/>
                        <a14:backgroundMark x1="4600" y1="33188" x2="29800" y2="68813"/>
                        <a14:backgroundMark x1="29800" y1="68813" x2="58000" y2="55625"/>
                        <a14:backgroundMark x1="61273" y1="40759" x2="63133" y2="32313"/>
                        <a14:backgroundMark x1="58000" y1="55625" x2="60523" y2="44166"/>
                        <a14:backgroundMark x1="57933" y1="15125" x2="57933" y2="33375"/>
                        <a14:backgroundMark x1="60800" y1="17500" x2="60333" y2="20438"/>
                        <a14:backgroundMark x1="45600" y1="47000" x2="64400" y2="50688"/>
                        <a14:backgroundMark x1="53867" y1="48500" x2="57800" y2="48500"/>
                        <a14:backgroundMark x1="62454" y1="41313" x2="64067" y2="41313"/>
                        <a14:backgroundMark x1="62961" y1="42000" x2="64067" y2="42000"/>
                        <a14:backgroundMark x1="36333" y1="21000" x2="24133" y2="32813"/>
                        <a14:backgroundMark x1="24133" y1="32813" x2="23933" y2="33500"/>
                        <a14:backgroundMark x1="36800" y1="23625" x2="42933" y2="37938"/>
                        <a14:backgroundMark x1="42933" y1="37938" x2="43867" y2="39250"/>
                        <a14:backgroundMark x1="40533" y1="31313" x2="32400" y2="38375"/>
                        <a14:backgroundMark x1="35667" y1="27000" x2="52133" y2="44250"/>
                        <a14:backgroundMark x1="52600" y1="42438" x2="59000" y2="46375"/>
                        <a14:backgroundMark x1="59000" y1="46375" x2="59200" y2="46938"/>
                        <a14:backgroundMark x1="40533" y1="30688" x2="48000" y2="33000"/>
                        <a14:backgroundMark x1="48000" y1="33000" x2="51667" y2="38750"/>
                        <a14:backgroundMark x1="51667" y1="38750" x2="51667" y2="41813"/>
                        <a14:backgroundMark x1="58267" y1="35938" x2="49933" y2="29125"/>
                        <a14:backgroundMark x1="34133" y1="23438" x2="35533" y2="26438"/>
                        <a14:backgroundMark x1="52267" y1="36375" x2="53667" y2="37625"/>
                        <a14:backgroundMark x1="42133" y1="29313" x2="42800" y2="31250"/>
                      </a14:backgroundRemoval>
                    </a14:imgEffect>
                  </a14:imgLayer>
                </a14:imgProps>
              </a:ext>
              <a:ext uri="{28A0092B-C50C-407E-A947-70E740481C1C}">
                <a14:useLocalDpi xmlns:a14="http://schemas.microsoft.com/office/drawing/2010/main" val="0"/>
              </a:ext>
            </a:extLst>
          </a:blip>
          <a:stretch>
            <a:fillRect/>
          </a:stretch>
        </p:blipFill>
        <p:spPr>
          <a:xfrm>
            <a:off x="5416507" y="896733"/>
            <a:ext cx="6780033" cy="7232036"/>
          </a:xfrm>
          <a:prstGeom prst="rect">
            <a:avLst/>
          </a:prstGeom>
        </p:spPr>
      </p:pic>
      <p:pic>
        <p:nvPicPr>
          <p:cNvPr id="16" name="Picture 15">
            <a:extLst>
              <a:ext uri="{FF2B5EF4-FFF2-40B4-BE49-F238E27FC236}">
                <a16:creationId xmlns:a16="http://schemas.microsoft.com/office/drawing/2014/main" id="{48BC472F-A929-46E9-80A6-42D388E3841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90625" y="4195669"/>
            <a:ext cx="7763947" cy="2662331"/>
          </a:xfrm>
          <a:prstGeom prst="rect">
            <a:avLst/>
          </a:prstGeom>
        </p:spPr>
      </p:pic>
      <p:pic>
        <p:nvPicPr>
          <p:cNvPr id="5" name="Picture 4">
            <a:extLst>
              <a:ext uri="{FF2B5EF4-FFF2-40B4-BE49-F238E27FC236}">
                <a16:creationId xmlns:a16="http://schemas.microsoft.com/office/drawing/2014/main" id="{34A28F9A-D3E5-4954-28DB-6BF40F1767BD}"/>
              </a:ext>
            </a:extLst>
          </p:cNvPr>
          <p:cNvPicPr>
            <a:picLocks noChangeAspect="1"/>
          </p:cNvPicPr>
          <p:nvPr/>
        </p:nvPicPr>
        <p:blipFill>
          <a:blip r:embed="rId13"/>
          <a:stretch>
            <a:fillRect/>
          </a:stretch>
        </p:blipFill>
        <p:spPr>
          <a:xfrm>
            <a:off x="7315199" y="995362"/>
            <a:ext cx="1743076" cy="890588"/>
          </a:xfrm>
          <a:prstGeom prst="rect">
            <a:avLst/>
          </a:prstGeom>
          <a:ln>
            <a:noFill/>
          </a:ln>
          <a:effectLst>
            <a:softEdge rad="112500"/>
          </a:effectLst>
        </p:spPr>
      </p:pic>
      <p:sp>
        <p:nvSpPr>
          <p:cNvPr id="6" name="TextBox 5">
            <a:extLst>
              <a:ext uri="{FF2B5EF4-FFF2-40B4-BE49-F238E27FC236}">
                <a16:creationId xmlns:a16="http://schemas.microsoft.com/office/drawing/2014/main" id="{873ECF73-7603-955C-5701-6CA0490AA8AF}"/>
              </a:ext>
            </a:extLst>
          </p:cNvPr>
          <p:cNvSpPr txBox="1"/>
          <p:nvPr/>
        </p:nvSpPr>
        <p:spPr>
          <a:xfrm>
            <a:off x="1362231" y="1602000"/>
            <a:ext cx="764181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8000" b="1" i="0" u="none" strike="noStrike" kern="1200" cap="none" spc="0" normalizeH="0" baseline="0" noProof="0" dirty="0">
                <a:ln>
                  <a:noFill/>
                </a:ln>
                <a:solidFill>
                  <a:srgbClr val="FFFF00"/>
                </a:solidFill>
                <a:effectLst/>
                <a:uLnTx/>
                <a:uFillTx/>
                <a:latin typeface="Calibri" panose="020F0502020204030204"/>
                <a:ea typeface="+mn-ea"/>
                <a:cs typeface="+mn-cs"/>
              </a:rPr>
              <a:t>Xử</a:t>
            </a:r>
            <a:r>
              <a:rPr kumimoji="0" lang="nl-NL" sz="8000" b="1" i="0" u="none" strike="noStrike" kern="1200" cap="none" spc="0" normalizeH="0" noProof="0" dirty="0">
                <a:ln>
                  <a:noFill/>
                </a:ln>
                <a:solidFill>
                  <a:srgbClr val="FFFF00"/>
                </a:solidFill>
                <a:effectLst/>
                <a:uLnTx/>
                <a:uFillTx/>
                <a:latin typeface="Calibri" panose="020F0502020204030204"/>
                <a:ea typeface="+mn-ea"/>
                <a:cs typeface="+mn-cs"/>
              </a:rPr>
              <a:t> lý tình huống</a:t>
            </a:r>
            <a:endParaRPr kumimoji="0" lang="en-US" sz="287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23488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DE15F834-2401-53BB-A7AD-459637F8A0BF}"/>
              </a:ext>
            </a:extLst>
          </p:cNvPr>
          <p:cNvPicPr>
            <a:picLocks noChangeAspect="1"/>
          </p:cNvPicPr>
          <p:nvPr/>
        </p:nvPicPr>
        <p:blipFill>
          <a:blip r:embed="rId3"/>
          <a:stretch>
            <a:fillRect/>
          </a:stretch>
        </p:blipFill>
        <p:spPr>
          <a:xfrm>
            <a:off x="7315310" y="1017699"/>
            <a:ext cx="4588679" cy="5866805"/>
          </a:xfrm>
          <a:prstGeom prst="rect">
            <a:avLst/>
          </a:prstGeom>
        </p:spPr>
      </p:pic>
      <p:pic>
        <p:nvPicPr>
          <p:cNvPr id="11" name="Hình ảnh 10" descr="Ảnh có chứa vải&#10;&#10;Mô tả được tạo tự động">
            <a:extLst>
              <a:ext uri="{FF2B5EF4-FFF2-40B4-BE49-F238E27FC236}">
                <a16:creationId xmlns:a16="http://schemas.microsoft.com/office/drawing/2014/main" id="{1BE8D9EE-6CA1-E3F2-053E-32ADA222094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a:off x="11157663" y="327520"/>
            <a:ext cx="1034337" cy="1098151"/>
          </a:xfrm>
          <a:prstGeom prst="rect">
            <a:avLst/>
          </a:prstGeom>
        </p:spPr>
      </p:pic>
      <p:sp>
        <p:nvSpPr>
          <p:cNvPr id="13" name="Hình chữ nhật: Góc Tròn 12">
            <a:extLst>
              <a:ext uri="{FF2B5EF4-FFF2-40B4-BE49-F238E27FC236}">
                <a16:creationId xmlns:a16="http://schemas.microsoft.com/office/drawing/2014/main" id="{72B1876B-C793-DAE5-EC21-74253AB7CAC8}"/>
              </a:ext>
            </a:extLst>
          </p:cNvPr>
          <p:cNvSpPr/>
          <p:nvPr/>
        </p:nvSpPr>
        <p:spPr>
          <a:xfrm>
            <a:off x="348343" y="533401"/>
            <a:ext cx="6746120" cy="5856514"/>
          </a:xfrm>
          <a:prstGeom prst="roundRect">
            <a:avLst/>
          </a:prstGeom>
          <a:solidFill>
            <a:srgbClr val="00206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ình chữ nhật: Góc Tròn 13">
            <a:extLst>
              <a:ext uri="{FF2B5EF4-FFF2-40B4-BE49-F238E27FC236}">
                <a16:creationId xmlns:a16="http://schemas.microsoft.com/office/drawing/2014/main" id="{9CAE767C-223A-D90D-177D-6A760BEA92E4}"/>
              </a:ext>
            </a:extLst>
          </p:cNvPr>
          <p:cNvSpPr/>
          <p:nvPr/>
        </p:nvSpPr>
        <p:spPr>
          <a:xfrm>
            <a:off x="602772" y="790695"/>
            <a:ext cx="6746120" cy="5321882"/>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solidFill>
                  <a:prstClr val="white"/>
                </a:solidFill>
                <a:latin typeface="Calibri" panose="020F0502020204030204"/>
              </a:rPr>
              <a:t>a. Quân rất thích chơi cờ vua. Thấy vậy, mẹ Quân nói: “Con trai cô Lan cũng thích chơi cờ vua. Để mẹ dẫn con qua chơi với bạn bạn ấy nhé!” Quân phân vân vì chưa quen bạn ấy. em sẽ khuyên Quân điều gì?</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373">
            <a:extLst>
              <a:ext uri="{FF2B5EF4-FFF2-40B4-BE49-F238E27FC236}">
                <a16:creationId xmlns:a16="http://schemas.microsoft.com/office/drawing/2014/main" id="{9A3A2812-6747-2C69-28E2-BA88E6C445A4}"/>
              </a:ext>
            </a:extLst>
          </p:cNvPr>
          <p:cNvSpPr txBox="1"/>
          <p:nvPr/>
        </p:nvSpPr>
        <p:spPr>
          <a:xfrm>
            <a:off x="771293" y="1034501"/>
            <a:ext cx="6331409" cy="5170646"/>
          </a:xfrm>
          <a:prstGeom prst="rect">
            <a:avLst/>
          </a:prstGeom>
          <a:noFill/>
        </p:spPr>
        <p:txBody>
          <a:bodyPr wrap="square" lIns="0" tIns="0" rIns="0" bIns="0" rtlCol="0">
            <a:spAutoFit/>
          </a:bodyPr>
          <a:lstStyle/>
          <a:p>
            <a:pPr lvl="0" algn="just"/>
            <a:r>
              <a:rPr lang="en-US" sz="2800" dirty="0">
                <a:solidFill>
                  <a:prstClr val="black"/>
                </a:solidFill>
                <a:latin typeface="Calibri" panose="020F0502020204030204" pitchFamily="34" charset="0"/>
                <a:cs typeface="Calibri" panose="020F0502020204030204" pitchFamily="34" charset="0"/>
              </a:rPr>
              <a:t>a. </a:t>
            </a:r>
            <a:r>
              <a:rPr lang="vi-VN" sz="2800" dirty="0">
                <a:solidFill>
                  <a:prstClr val="black"/>
                </a:solidFill>
                <a:latin typeface="Calibri" panose="020F0502020204030204" pitchFamily="34" charset="0"/>
                <a:cs typeface="Calibri" panose="020F0502020204030204" pitchFamily="34" charset="0"/>
              </a:rPr>
              <a:t>Lớp của Dung và Hiền đi dã ngoại. Cuối buổi chiều, sau khi ăn nhẹ, Hiền vứt luôn vỏ kẹo xuống đất và đổ nước ngọt còn thừa xuống hồ. Thấy vậy, Dung nhắc nhở: “Bạn làm thế là gây ô nhiễm môi trường đấy!” Hiền liền bảo: “Một chút nước ngọt thì làm sao mà ô nhiễm hồ nước, còn vỏ kẹo thì sẽ có cô lao công thu dọn, tớ thấy nhiều người vẫn làm thế”.</a:t>
            </a:r>
            <a:endParaRPr lang="en-US" sz="2800" dirty="0">
              <a:solidFill>
                <a:prstClr val="black"/>
              </a:solidFill>
              <a:latin typeface="Calibri" panose="020F0502020204030204" pitchFamily="34" charset="0"/>
              <a:cs typeface="Calibri" panose="020F0502020204030204" pitchFamily="34" charset="0"/>
            </a:endParaRPr>
          </a:p>
          <a:p>
            <a:pPr algn="just"/>
            <a:r>
              <a:rPr lang="en-US" sz="2800" i="1" dirty="0">
                <a:solidFill>
                  <a:prstClr val="black"/>
                </a:solidFill>
                <a:latin typeface="Calibri" panose="020F0502020204030204" pitchFamily="34" charset="0"/>
                <a:cs typeface="Calibri" panose="020F0502020204030204" pitchFamily="34" charset="0"/>
              </a:rPr>
              <a:t>Em </a:t>
            </a:r>
            <a:r>
              <a:rPr lang="en-US" sz="2800" i="1" dirty="0" err="1">
                <a:solidFill>
                  <a:prstClr val="black"/>
                </a:solidFill>
                <a:latin typeface="Calibri" panose="020F0502020204030204" pitchFamily="34" charset="0"/>
                <a:cs typeface="Calibri" panose="020F0502020204030204" pitchFamily="34" charset="0"/>
              </a:rPr>
              <a:t>có</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nhận</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xét</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gì</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về</a:t>
            </a:r>
            <a:r>
              <a:rPr lang="en-US" sz="2800" i="1" dirty="0">
                <a:solidFill>
                  <a:prstClr val="black"/>
                </a:solidFill>
                <a:latin typeface="Calibri" panose="020F0502020204030204" pitchFamily="34" charset="0"/>
                <a:cs typeface="Calibri" panose="020F0502020204030204" pitchFamily="34" charset="0"/>
              </a:rPr>
              <a:t> ý </a:t>
            </a:r>
            <a:r>
              <a:rPr lang="en-US" sz="2800" i="1" dirty="0" err="1">
                <a:solidFill>
                  <a:prstClr val="black"/>
                </a:solidFill>
                <a:latin typeface="Calibri" panose="020F0502020204030204" pitchFamily="34" charset="0"/>
                <a:cs typeface="Calibri" panose="020F0502020204030204" pitchFamily="34" charset="0"/>
              </a:rPr>
              <a:t>kiến</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của</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Hiền</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Nếu</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là</a:t>
            </a:r>
            <a:r>
              <a:rPr lang="en-US" sz="2800" i="1" dirty="0">
                <a:solidFill>
                  <a:prstClr val="black"/>
                </a:solidFill>
                <a:latin typeface="Calibri" panose="020F0502020204030204" pitchFamily="34" charset="0"/>
                <a:cs typeface="Calibri" panose="020F0502020204030204" pitchFamily="34" charset="0"/>
              </a:rPr>
              <a:t> Dung, </a:t>
            </a:r>
            <a:r>
              <a:rPr lang="en-US" sz="2800" i="1" dirty="0" err="1">
                <a:solidFill>
                  <a:prstClr val="black"/>
                </a:solidFill>
                <a:latin typeface="Calibri" panose="020F0502020204030204" pitchFamily="34" charset="0"/>
                <a:cs typeface="Calibri" panose="020F0502020204030204" pitchFamily="34" charset="0"/>
              </a:rPr>
              <a:t>em</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sẽ</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nói</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gì</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với</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Hiền</a:t>
            </a:r>
            <a:r>
              <a:rPr lang="en-US" sz="2800" i="1" dirty="0">
                <a:solidFill>
                  <a:prstClr val="black"/>
                </a:solidFill>
                <a:latin typeface="Calibri" panose="020F0502020204030204" pitchFamily="34" charset="0"/>
                <a:cs typeface="Calibri" panose="020F0502020204030204" pitchFamily="34" charset="0"/>
              </a:rPr>
              <a:t>?</a:t>
            </a:r>
          </a:p>
          <a:p>
            <a:pPr lvl="0" algn="just"/>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90601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DE15F834-2401-53BB-A7AD-459637F8A0BF}"/>
              </a:ext>
            </a:extLst>
          </p:cNvPr>
          <p:cNvPicPr>
            <a:picLocks noChangeAspect="1"/>
          </p:cNvPicPr>
          <p:nvPr/>
        </p:nvPicPr>
        <p:blipFill>
          <a:blip r:embed="rId3"/>
          <a:stretch>
            <a:fillRect/>
          </a:stretch>
        </p:blipFill>
        <p:spPr>
          <a:xfrm>
            <a:off x="7315310" y="1017699"/>
            <a:ext cx="4588679" cy="5866805"/>
          </a:xfrm>
          <a:prstGeom prst="rect">
            <a:avLst/>
          </a:prstGeom>
        </p:spPr>
      </p:pic>
      <p:pic>
        <p:nvPicPr>
          <p:cNvPr id="11" name="Hình ảnh 10" descr="Ảnh có chứa vải&#10;&#10;Mô tả được tạo tự động">
            <a:extLst>
              <a:ext uri="{FF2B5EF4-FFF2-40B4-BE49-F238E27FC236}">
                <a16:creationId xmlns:a16="http://schemas.microsoft.com/office/drawing/2014/main" id="{1BE8D9EE-6CA1-E3F2-053E-32ADA222094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a:off x="11157663" y="327520"/>
            <a:ext cx="1034337" cy="1098151"/>
          </a:xfrm>
          <a:prstGeom prst="rect">
            <a:avLst/>
          </a:prstGeom>
        </p:spPr>
      </p:pic>
      <p:sp>
        <p:nvSpPr>
          <p:cNvPr id="13" name="Hình chữ nhật: Góc Tròn 12">
            <a:extLst>
              <a:ext uri="{FF2B5EF4-FFF2-40B4-BE49-F238E27FC236}">
                <a16:creationId xmlns:a16="http://schemas.microsoft.com/office/drawing/2014/main" id="{72B1876B-C793-DAE5-EC21-74253AB7CAC8}"/>
              </a:ext>
            </a:extLst>
          </p:cNvPr>
          <p:cNvSpPr/>
          <p:nvPr/>
        </p:nvSpPr>
        <p:spPr>
          <a:xfrm>
            <a:off x="359229" y="424543"/>
            <a:ext cx="6735234" cy="5301343"/>
          </a:xfrm>
          <a:prstGeom prst="roundRect">
            <a:avLst/>
          </a:prstGeom>
          <a:solidFill>
            <a:srgbClr val="00206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ình chữ nhật: Góc Tròn 13">
            <a:extLst>
              <a:ext uri="{FF2B5EF4-FFF2-40B4-BE49-F238E27FC236}">
                <a16:creationId xmlns:a16="http://schemas.microsoft.com/office/drawing/2014/main" id="{9CAE767C-223A-D90D-177D-6A760BEA92E4}"/>
              </a:ext>
            </a:extLst>
          </p:cNvPr>
          <p:cNvSpPr/>
          <p:nvPr/>
        </p:nvSpPr>
        <p:spPr>
          <a:xfrm>
            <a:off x="613658" y="691775"/>
            <a:ext cx="6735234" cy="4817391"/>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Calibri" panose="020F0502020204030204"/>
                <a:ea typeface="+mn-ea"/>
                <a:cs typeface="+mn-cs"/>
              </a:rPr>
              <a:t>a. Quân rất thích chơi cờ vua. Thấy vậy, mẹ Quân nói: “Con trai cô Lan cũng thích chơi cờ vua. Để mẹ dẫn con qua chơi với bạn bạn ấy nhé!” Quân phân vân vì chưa quen bạn ấy. em sẽ khuyên Quân điều gì?</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373">
            <a:extLst>
              <a:ext uri="{FF2B5EF4-FFF2-40B4-BE49-F238E27FC236}">
                <a16:creationId xmlns:a16="http://schemas.microsoft.com/office/drawing/2014/main" id="{9A3A2812-6747-2C69-28E2-BA88E6C445A4}"/>
              </a:ext>
            </a:extLst>
          </p:cNvPr>
          <p:cNvSpPr txBox="1"/>
          <p:nvPr/>
        </p:nvSpPr>
        <p:spPr>
          <a:xfrm>
            <a:off x="685802" y="1186901"/>
            <a:ext cx="6449560" cy="3877985"/>
          </a:xfrm>
          <a:prstGeom prst="rect">
            <a:avLst/>
          </a:prstGeom>
          <a:noFill/>
        </p:spPr>
        <p:txBody>
          <a:bodyPr wrap="square" lIns="0" tIns="0" rIns="0" bIns="0" rtlCol="0">
            <a:spAutoFit/>
          </a:bodyPr>
          <a:lstStyle/>
          <a:p>
            <a:pPr lvl="0" algn="just"/>
            <a:r>
              <a:rPr lang="vi-VN" sz="3600" dirty="0">
                <a:solidFill>
                  <a:prstClr val="black"/>
                </a:solidFill>
                <a:latin typeface="Calibri" panose="020F0502020204030204" pitchFamily="34" charset="0"/>
                <a:cs typeface="Calibri" panose="020F0502020204030204" pitchFamily="34" charset="0"/>
              </a:rPr>
              <a:t>b. Loan viết chữ đẹp nhưng tốc độ viết chậm so với các bạn. Bạn dự định từ giờ đến cuối năm lớp 5 sẽ luyện viết nhanh hơn nhưng chưa biết phải làm thế nào.</a:t>
            </a:r>
          </a:p>
          <a:p>
            <a:pPr lvl="0" algn="just"/>
            <a:r>
              <a:rPr lang="vi-VN" sz="3600" i="1" dirty="0">
                <a:solidFill>
                  <a:prstClr val="black"/>
                </a:solidFill>
                <a:latin typeface="Calibri" panose="020F0502020204030204" pitchFamily="34" charset="0"/>
                <a:cs typeface="Calibri" panose="020F0502020204030204" pitchFamily="34" charset="0"/>
              </a:rPr>
              <a:t>Nếu là Loan, em sẽ lập kế hoạch rèn luyện như thế nào?</a:t>
            </a:r>
          </a:p>
        </p:txBody>
      </p:sp>
    </p:spTree>
    <p:extLst>
      <p:ext uri="{BB962C8B-B14F-4D97-AF65-F5344CB8AC3E}">
        <p14:creationId xmlns:p14="http://schemas.microsoft.com/office/powerpoint/2010/main" val="81505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5" name="Hình chữ nhật: Góc Tròn 24">
            <a:extLst>
              <a:ext uri="{FF2B5EF4-FFF2-40B4-BE49-F238E27FC236}">
                <a16:creationId xmlns:a16="http://schemas.microsoft.com/office/drawing/2014/main" id="{3A01E6DC-B1E7-D455-8C05-F7CDFE19B1DA}"/>
              </a:ext>
            </a:extLst>
          </p:cNvPr>
          <p:cNvSpPr/>
          <p:nvPr/>
        </p:nvSpPr>
        <p:spPr>
          <a:xfrm>
            <a:off x="366624" y="1460280"/>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Hình chữ nhật: Góc Tròn 33">
            <a:extLst>
              <a:ext uri="{FF2B5EF4-FFF2-40B4-BE49-F238E27FC236}">
                <a16:creationId xmlns:a16="http://schemas.microsoft.com/office/drawing/2014/main" id="{58EA68D6-5A41-AE04-6460-61FCFB769399}"/>
              </a:ext>
            </a:extLst>
          </p:cNvPr>
          <p:cNvSpPr/>
          <p:nvPr/>
        </p:nvSpPr>
        <p:spPr>
          <a:xfrm>
            <a:off x="346689" y="4037588"/>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Hình chữ nhật: Góc Tròn 37">
            <a:extLst>
              <a:ext uri="{FF2B5EF4-FFF2-40B4-BE49-F238E27FC236}">
                <a16:creationId xmlns:a16="http://schemas.microsoft.com/office/drawing/2014/main" id="{ED6A5E84-5A12-A5C5-437A-870BE7DA2E5D}"/>
              </a:ext>
            </a:extLst>
          </p:cNvPr>
          <p:cNvSpPr/>
          <p:nvPr/>
        </p:nvSpPr>
        <p:spPr>
          <a:xfrm>
            <a:off x="4886506" y="4012911"/>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Hộp Văn bản 25">
            <a:extLst>
              <a:ext uri="{FF2B5EF4-FFF2-40B4-BE49-F238E27FC236}">
                <a16:creationId xmlns:a16="http://schemas.microsoft.com/office/drawing/2014/main" id="{19628261-421B-B689-D7A1-A43879783D8A}"/>
              </a:ext>
            </a:extLst>
          </p:cNvPr>
          <p:cNvSpPr txBox="1"/>
          <p:nvPr/>
        </p:nvSpPr>
        <p:spPr>
          <a:xfrm>
            <a:off x="5287613" y="2853620"/>
            <a:ext cx="1378401"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Bước 4</a:t>
            </a:r>
          </a:p>
        </p:txBody>
      </p:sp>
      <p:sp>
        <p:nvSpPr>
          <p:cNvPr id="14" name="Hộp Văn bản 25">
            <a:extLst>
              <a:ext uri="{FF2B5EF4-FFF2-40B4-BE49-F238E27FC236}">
                <a16:creationId xmlns:a16="http://schemas.microsoft.com/office/drawing/2014/main" id="{ED7B3D2B-0E5B-63A0-951D-EC2CF1C340B7}"/>
              </a:ext>
            </a:extLst>
          </p:cNvPr>
          <p:cNvSpPr txBox="1"/>
          <p:nvPr/>
        </p:nvSpPr>
        <p:spPr>
          <a:xfrm>
            <a:off x="516426" y="1434893"/>
            <a:ext cx="32123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Bốc thăm</a:t>
            </a:r>
          </a:p>
        </p:txBody>
      </p:sp>
      <p:sp>
        <p:nvSpPr>
          <p:cNvPr id="16" name="Hộp Văn bản 25">
            <a:extLst>
              <a:ext uri="{FF2B5EF4-FFF2-40B4-BE49-F238E27FC236}">
                <a16:creationId xmlns:a16="http://schemas.microsoft.com/office/drawing/2014/main" id="{A95A2275-AF98-A1E9-4A26-671645823EDF}"/>
              </a:ext>
            </a:extLst>
          </p:cNvPr>
          <p:cNvSpPr txBox="1"/>
          <p:nvPr/>
        </p:nvSpPr>
        <p:spPr>
          <a:xfrm>
            <a:off x="579620" y="4037588"/>
            <a:ext cx="282399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Sắm vai</a:t>
            </a:r>
          </a:p>
        </p:txBody>
      </p:sp>
      <p:sp>
        <p:nvSpPr>
          <p:cNvPr id="17" name="Hộp Văn bản 25">
            <a:extLst>
              <a:ext uri="{FF2B5EF4-FFF2-40B4-BE49-F238E27FC236}">
                <a16:creationId xmlns:a16="http://schemas.microsoft.com/office/drawing/2014/main" id="{9457A9B2-A4C0-4CF3-9965-3A5416616062}"/>
              </a:ext>
            </a:extLst>
          </p:cNvPr>
          <p:cNvSpPr txBox="1"/>
          <p:nvPr/>
        </p:nvSpPr>
        <p:spPr>
          <a:xfrm>
            <a:off x="5432705" y="3937833"/>
            <a:ext cx="254241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Nhận xét</a:t>
            </a:r>
          </a:p>
        </p:txBody>
      </p:sp>
      <p:pic>
        <p:nvPicPr>
          <p:cNvPr id="22" name="Hình ảnh 21">
            <a:extLst>
              <a:ext uri="{FF2B5EF4-FFF2-40B4-BE49-F238E27FC236}">
                <a16:creationId xmlns:a16="http://schemas.microsoft.com/office/drawing/2014/main" id="{60F412F6-A176-55C0-64BE-8827A936AC9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36875" y1="65750" x2="36875" y2="65750"/>
                        <a14:foregroundMark x1="41250" y1="63125" x2="41250" y2="63125"/>
                        <a14:foregroundMark x1="60875" y1="60500" x2="60875" y2="60500"/>
                        <a14:foregroundMark x1="59625" y1="61375" x2="59625" y2="61375"/>
                        <a14:foregroundMark x1="59625" y1="61375" x2="59625" y2="61375"/>
                        <a14:foregroundMark x1="39125" y1="25625" x2="39125" y2="25625"/>
                        <a14:foregroundMark x1="39500" y1="23875" x2="39500" y2="23875"/>
                        <a14:foregroundMark x1="39500" y1="23875" x2="39500" y2="23875"/>
                        <a14:foregroundMark x1="64000" y1="27000" x2="64000" y2="27000"/>
                        <a14:foregroundMark x1="65750" y1="23875" x2="59625" y2="32125"/>
                        <a14:foregroundMark x1="60500" y1="26125" x2="64875" y2="30375"/>
                        <a14:foregroundMark x1="59625" y1="61000" x2="59625" y2="61000"/>
                        <a14:foregroundMark x1="59625" y1="61000" x2="59625" y2="61000"/>
                        <a14:foregroundMark x1="59625" y1="61000" x2="59625" y2="61000"/>
                        <a14:foregroundMark x1="39125" y1="64500" x2="39125" y2="64500"/>
                        <a14:foregroundMark x1="39125" y1="64500" x2="39125" y2="64500"/>
                        <a14:foregroundMark x1="39125" y1="64500" x2="39125" y2="64500"/>
                        <a14:foregroundMark x1="54375" y1="76625" x2="54375" y2="76625"/>
                        <a14:foregroundMark x1="20750" y1="56125" x2="20750" y2="56125"/>
                        <a14:foregroundMark x1="78750" y1="61000" x2="78750" y2="61000"/>
                      </a14:backgroundRemoval>
                    </a14:imgEffect>
                  </a14:imgLayer>
                </a14:imgProps>
              </a:ext>
            </a:extLst>
          </a:blip>
          <a:srcRect l="9888" t="19430" r="9180" b="24556"/>
          <a:stretch/>
        </p:blipFill>
        <p:spPr>
          <a:xfrm>
            <a:off x="807065" y="4634794"/>
            <a:ext cx="2522920" cy="1581243"/>
          </a:xfrm>
          <a:prstGeom prst="rect">
            <a:avLst/>
          </a:prstGeom>
        </p:spPr>
      </p:pic>
      <p:sp>
        <p:nvSpPr>
          <p:cNvPr id="11" name="Hình chữ nhật: Góc Tròn 10">
            <a:extLst>
              <a:ext uri="{FF2B5EF4-FFF2-40B4-BE49-F238E27FC236}">
                <a16:creationId xmlns:a16="http://schemas.microsoft.com/office/drawing/2014/main" id="{96D45017-4CB6-38C6-A5CA-DAF1FCCB0B0E}"/>
              </a:ext>
            </a:extLst>
          </p:cNvPr>
          <p:cNvSpPr/>
          <p:nvPr/>
        </p:nvSpPr>
        <p:spPr>
          <a:xfrm>
            <a:off x="4919367" y="1464263"/>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18">
            <a:extLst>
              <a:ext uri="{FF2B5EF4-FFF2-40B4-BE49-F238E27FC236}">
                <a16:creationId xmlns:a16="http://schemas.microsoft.com/office/drawing/2014/main" id="{EF112005-49A0-EE01-43A3-F4CB8BF36219}"/>
              </a:ext>
            </a:extLst>
          </p:cNvPr>
          <p:cNvPicPr>
            <a:picLocks noChangeAspect="1"/>
          </p:cNvPicPr>
          <p:nvPr/>
        </p:nvPicPr>
        <p:blipFill>
          <a:blip r:embed="rId5"/>
          <a:stretch>
            <a:fillRect/>
          </a:stretch>
        </p:blipFill>
        <p:spPr>
          <a:xfrm>
            <a:off x="5144657" y="4697093"/>
            <a:ext cx="3217462" cy="1490285"/>
          </a:xfrm>
          <a:prstGeom prst="rect">
            <a:avLst/>
          </a:prstGeom>
        </p:spPr>
      </p:pic>
      <p:pic>
        <p:nvPicPr>
          <p:cNvPr id="9" name="Hình ảnh 8" descr="Ảnh có chứa đồ chơi, đồ họa véc-tơ&#10;&#10;Mô tả được tạo tự động">
            <a:extLst>
              <a:ext uri="{FF2B5EF4-FFF2-40B4-BE49-F238E27FC236}">
                <a16:creationId xmlns:a16="http://schemas.microsoft.com/office/drawing/2014/main" id="{1714EACC-4922-15E0-4EDC-9FE105DA12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0380" y="2189006"/>
            <a:ext cx="2542416" cy="1530794"/>
          </a:xfrm>
          <a:prstGeom prst="rect">
            <a:avLst/>
          </a:prstGeom>
        </p:spPr>
      </p:pic>
      <p:sp>
        <p:nvSpPr>
          <p:cNvPr id="15" name="Hộp Văn bản 25">
            <a:extLst>
              <a:ext uri="{FF2B5EF4-FFF2-40B4-BE49-F238E27FC236}">
                <a16:creationId xmlns:a16="http://schemas.microsoft.com/office/drawing/2014/main" id="{49477A15-2182-991C-5A1D-64CAF4612909}"/>
              </a:ext>
            </a:extLst>
          </p:cNvPr>
          <p:cNvSpPr txBox="1"/>
          <p:nvPr/>
        </p:nvSpPr>
        <p:spPr>
          <a:xfrm>
            <a:off x="5206313" y="1460280"/>
            <a:ext cx="285368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Thảo luận</a:t>
            </a:r>
          </a:p>
        </p:txBody>
      </p:sp>
      <p:pic>
        <p:nvPicPr>
          <p:cNvPr id="31" name="Hình ảnh 30" descr="Ảnh có chứa mẫu họa&#10;&#10;Mô tả được tạo tự động">
            <a:extLst>
              <a:ext uri="{FF2B5EF4-FFF2-40B4-BE49-F238E27FC236}">
                <a16:creationId xmlns:a16="http://schemas.microsoft.com/office/drawing/2014/main" id="{81E9A43C-DF58-16F6-E27D-183BD0E7AA13}"/>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7025" b="25313" l="23510" r="69010">
                        <a14:foregroundMark x1="63809" y1="17360" x2="63809" y2="17360"/>
                        <a14:foregroundMark x1="59463" y1="12717" x2="59463" y2="12717"/>
                        <a14:foregroundMark x1="47138" y1="12475" x2="47138" y2="12475"/>
                        <a14:foregroundMark x1="69057" y1="12475" x2="69057" y2="12475"/>
                        <a14:foregroundMark x1="58347" y1="20105" x2="58347" y2="20105"/>
                        <a14:foregroundMark x1="34552" y1="15947" x2="34552" y2="15947"/>
                        <a14:foregroundMark x1="30064" y1="10375" x2="42171" y2="17078"/>
                        <a14:foregroundMark x1="42488" y1="18003" x2="35858" y2="16714"/>
                        <a14:foregroundMark x1="35858" y1="16714" x2="34362" y2="17360"/>
                        <a14:foregroundMark x1="35573" y1="12838" x2="32296" y2="25353"/>
                        <a14:foregroundMark x1="24617" y1="14819" x2="23510" y2="15260"/>
                        <a14:foregroundMark x1="33128" y1="11425" x2="26407" y2="14105"/>
                        <a14:foregroundMark x1="31893" y1="20145" x2="31893" y2="20145"/>
                        <a14:foregroundMark x1="26170" y1="17683" x2="26170" y2="17683"/>
                        <a14:foregroundMark x1="26977" y1="19782" x2="26977" y2="19782"/>
                        <a14:foregroundMark x1="25552" y1="16996" x2="25552" y2="16996"/>
                        <a14:foregroundMark x1="31703" y1="20468" x2="31703" y2="20468"/>
                        <a14:foregroundMark x1="32106" y1="16996" x2="32724" y2="22931"/>
                        <a14:backgroundMark x1="25196" y1="15260" x2="25196" y2="15260"/>
                        <a14:backgroundMark x1="25576" y1="13403" x2="25196" y2="16149"/>
                        <a14:backgroundMark x1="43481" y1="15260" x2="42769" y2="22608"/>
                        <a14:backgroundMark x1="43315" y1="16795" x2="42579" y2="14009"/>
                        <a14:backgroundMark x1="42223" y1="15866" x2="43481" y2="19540"/>
                        <a14:backgroundMark x1="44028" y1="15260" x2="44218" y2="21397"/>
                        <a14:backgroundMark x1="25386" y1="13403" x2="25030" y2="16472"/>
                        <a14:backgroundMark x1="26122" y1="12798" x2="25742" y2="16795"/>
                        <a14:backgroundMark x1="24840" y1="13686" x2="25386" y2="16795"/>
                      </a14:backgroundRemoval>
                    </a14:imgEffect>
                  </a14:imgLayer>
                </a14:imgProps>
              </a:ext>
              <a:ext uri="{28A0092B-C50C-407E-A947-70E740481C1C}">
                <a14:useLocalDpi xmlns:a14="http://schemas.microsoft.com/office/drawing/2010/main" val="0"/>
              </a:ext>
            </a:extLst>
          </a:blip>
          <a:srcRect l="16681" t="-6638" r="54608" b="69947"/>
          <a:stretch/>
        </p:blipFill>
        <p:spPr>
          <a:xfrm flipH="1">
            <a:off x="310178" y="1940167"/>
            <a:ext cx="2421339" cy="1820184"/>
          </a:xfrm>
          <a:prstGeom prst="rect">
            <a:avLst/>
          </a:prstGeom>
        </p:spPr>
      </p:pic>
      <p:pic>
        <p:nvPicPr>
          <p:cNvPr id="33" name="Hình ảnh 32" descr="Ảnh có chứa mẫu họa&#10;&#10;Mô tả được tạo tự động">
            <a:extLst>
              <a:ext uri="{FF2B5EF4-FFF2-40B4-BE49-F238E27FC236}">
                <a16:creationId xmlns:a16="http://schemas.microsoft.com/office/drawing/2014/main" id="{B8FDD38B-975C-9745-CBFB-773B958A68CD}"/>
              </a:ext>
            </a:extLst>
          </p:cNvPr>
          <p:cNvPicPr>
            <a:picLocks noChangeAspect="1"/>
          </p:cNvPicPr>
          <p:nvPr/>
        </p:nvPicPr>
        <p:blipFill rotWithShape="1">
          <a:blip r:embed="rId9" cstate="hqprint">
            <a:extLst>
              <a:ext uri="{BEBA8EAE-BF5A-486C-A8C5-ECC9F3942E4B}">
                <a14:imgProps xmlns:a14="http://schemas.microsoft.com/office/drawing/2010/main">
                  <a14:imgLayer r:embed="rId8">
                    <a14:imgEffect>
                      <a14:backgroundRemoval t="30763" b="59588" l="68749" r="93564">
                        <a14:foregroundMark x1="93588" y1="38111" x2="93588" y2="38111"/>
                        <a14:foregroundMark x1="81192" y1="59588" x2="81192" y2="59588"/>
                      </a14:backgroundRemoval>
                    </a14:imgEffect>
                  </a14:imgLayer>
                </a14:imgProps>
              </a:ext>
              <a:ext uri="{28A0092B-C50C-407E-A947-70E740481C1C}">
                <a14:useLocalDpi xmlns:a14="http://schemas.microsoft.com/office/drawing/2010/main" val="0"/>
              </a:ext>
            </a:extLst>
          </a:blip>
          <a:srcRect l="65791" t="27368" r="4404" b="38064"/>
          <a:stretch/>
        </p:blipFill>
        <p:spPr>
          <a:xfrm>
            <a:off x="1503323" y="1988595"/>
            <a:ext cx="2406603" cy="1641840"/>
          </a:xfrm>
          <a:prstGeom prst="rect">
            <a:avLst/>
          </a:prstGeom>
        </p:spPr>
      </p:pic>
      <p:grpSp>
        <p:nvGrpSpPr>
          <p:cNvPr id="58" name="Nhóm 57">
            <a:extLst>
              <a:ext uri="{FF2B5EF4-FFF2-40B4-BE49-F238E27FC236}">
                <a16:creationId xmlns:a16="http://schemas.microsoft.com/office/drawing/2014/main" id="{0243641E-D463-21BC-6AF0-37F39C642530}"/>
              </a:ext>
            </a:extLst>
          </p:cNvPr>
          <p:cNvGrpSpPr/>
          <p:nvPr/>
        </p:nvGrpSpPr>
        <p:grpSpPr>
          <a:xfrm>
            <a:off x="3263361" y="3009139"/>
            <a:ext cx="888598" cy="1015663"/>
            <a:chOff x="4816390" y="3139768"/>
            <a:chExt cx="888598" cy="1015663"/>
          </a:xfrm>
        </p:grpSpPr>
        <p:sp>
          <p:nvSpPr>
            <p:cNvPr id="45" name="Hình Bầu dục 44">
              <a:extLst>
                <a:ext uri="{FF2B5EF4-FFF2-40B4-BE49-F238E27FC236}">
                  <a16:creationId xmlns:a16="http://schemas.microsoft.com/office/drawing/2014/main" id="{973230E3-1440-0B44-18CA-7657FBEAB19E}"/>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Hộp Văn bản 56">
              <a:extLst>
                <a:ext uri="{FF2B5EF4-FFF2-40B4-BE49-F238E27FC236}">
                  <a16:creationId xmlns:a16="http://schemas.microsoft.com/office/drawing/2014/main" id="{77586CB1-BC55-5437-309E-30F4128E45A5}"/>
                </a:ext>
              </a:extLst>
            </p:cNvPr>
            <p:cNvSpPr txBox="1"/>
            <p:nvPr/>
          </p:nvSpPr>
          <p:spPr>
            <a:xfrm>
              <a:off x="4938296" y="3139768"/>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latin typeface="Calibri" panose="020F0502020204030204"/>
                  <a:ea typeface="+mn-ea"/>
                  <a:cs typeface="+mn-cs"/>
                </a:rPr>
                <a:t>1</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9" name="Nhóm 58">
            <a:extLst>
              <a:ext uri="{FF2B5EF4-FFF2-40B4-BE49-F238E27FC236}">
                <a16:creationId xmlns:a16="http://schemas.microsoft.com/office/drawing/2014/main" id="{35D7971E-EC34-47A2-9ABB-545962BC30E6}"/>
              </a:ext>
            </a:extLst>
          </p:cNvPr>
          <p:cNvGrpSpPr/>
          <p:nvPr/>
        </p:nvGrpSpPr>
        <p:grpSpPr>
          <a:xfrm>
            <a:off x="4579838" y="2984212"/>
            <a:ext cx="830542" cy="1015663"/>
            <a:chOff x="4816390" y="3125254"/>
            <a:chExt cx="830542" cy="1015663"/>
          </a:xfrm>
        </p:grpSpPr>
        <p:sp>
          <p:nvSpPr>
            <p:cNvPr id="60" name="Hình Bầu dục 59">
              <a:extLst>
                <a:ext uri="{FF2B5EF4-FFF2-40B4-BE49-F238E27FC236}">
                  <a16:creationId xmlns:a16="http://schemas.microsoft.com/office/drawing/2014/main" id="{D30C2CD1-68A9-45DD-EDB7-C61AD595B300}"/>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Hộp Văn bản 60">
              <a:extLst>
                <a:ext uri="{FF2B5EF4-FFF2-40B4-BE49-F238E27FC236}">
                  <a16:creationId xmlns:a16="http://schemas.microsoft.com/office/drawing/2014/main" id="{00914BEF-5503-1075-E462-DB6E028083E2}"/>
                </a:ext>
              </a:extLst>
            </p:cNvPr>
            <p:cNvSpPr txBox="1"/>
            <p:nvPr/>
          </p:nvSpPr>
          <p:spPr>
            <a:xfrm>
              <a:off x="4880240" y="3125254"/>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latin typeface="Calibri" panose="020F0502020204030204"/>
                  <a:ea typeface="+mn-ea"/>
                  <a:cs typeface="+mn-cs"/>
                </a:rPr>
                <a:t>2</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3" name="Nhóm 62">
            <a:extLst>
              <a:ext uri="{FF2B5EF4-FFF2-40B4-BE49-F238E27FC236}">
                <a16:creationId xmlns:a16="http://schemas.microsoft.com/office/drawing/2014/main" id="{795C452F-602B-8135-4317-0BD08C1EDF81}"/>
              </a:ext>
            </a:extLst>
          </p:cNvPr>
          <p:cNvGrpSpPr/>
          <p:nvPr/>
        </p:nvGrpSpPr>
        <p:grpSpPr>
          <a:xfrm>
            <a:off x="3284442" y="5537963"/>
            <a:ext cx="859570" cy="1015663"/>
            <a:chOff x="4816390" y="3139768"/>
            <a:chExt cx="859570" cy="1015663"/>
          </a:xfrm>
        </p:grpSpPr>
        <p:sp>
          <p:nvSpPr>
            <p:cNvPr id="64" name="Hình Bầu dục 63">
              <a:extLst>
                <a:ext uri="{FF2B5EF4-FFF2-40B4-BE49-F238E27FC236}">
                  <a16:creationId xmlns:a16="http://schemas.microsoft.com/office/drawing/2014/main" id="{05E1D78E-BEE5-B320-E60F-7F8D69AEA20B}"/>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Hộp Văn bản 64">
              <a:extLst>
                <a:ext uri="{FF2B5EF4-FFF2-40B4-BE49-F238E27FC236}">
                  <a16:creationId xmlns:a16="http://schemas.microsoft.com/office/drawing/2014/main" id="{DAD84BC5-3CE9-D8F6-3ACA-49F12D67C3E9}"/>
                </a:ext>
              </a:extLst>
            </p:cNvPr>
            <p:cNvSpPr txBox="1"/>
            <p:nvPr/>
          </p:nvSpPr>
          <p:spPr>
            <a:xfrm>
              <a:off x="4909268" y="3139768"/>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latin typeface="Calibri" panose="020F0502020204030204"/>
                  <a:ea typeface="+mn-ea"/>
                  <a:cs typeface="+mn-cs"/>
                </a:rPr>
                <a:t>3</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6" name="Nhóm 65">
            <a:extLst>
              <a:ext uri="{FF2B5EF4-FFF2-40B4-BE49-F238E27FC236}">
                <a16:creationId xmlns:a16="http://schemas.microsoft.com/office/drawing/2014/main" id="{C7A1256A-08B4-00C5-09DF-AAF49E2B68EF}"/>
              </a:ext>
            </a:extLst>
          </p:cNvPr>
          <p:cNvGrpSpPr/>
          <p:nvPr/>
        </p:nvGrpSpPr>
        <p:grpSpPr>
          <a:xfrm>
            <a:off x="4626958" y="5519336"/>
            <a:ext cx="830542" cy="1015663"/>
            <a:chOff x="4816390" y="3125254"/>
            <a:chExt cx="830542" cy="1015663"/>
          </a:xfrm>
        </p:grpSpPr>
        <p:sp>
          <p:nvSpPr>
            <p:cNvPr id="67" name="Hình Bầu dục 66">
              <a:extLst>
                <a:ext uri="{FF2B5EF4-FFF2-40B4-BE49-F238E27FC236}">
                  <a16:creationId xmlns:a16="http://schemas.microsoft.com/office/drawing/2014/main" id="{5D09A4F2-1256-7A67-A937-490CD41CB85A}"/>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Hộp Văn bản 67">
              <a:extLst>
                <a:ext uri="{FF2B5EF4-FFF2-40B4-BE49-F238E27FC236}">
                  <a16:creationId xmlns:a16="http://schemas.microsoft.com/office/drawing/2014/main" id="{8275B1A5-6AE0-A352-46C4-62AEB86A5FAF}"/>
                </a:ext>
              </a:extLst>
            </p:cNvPr>
            <p:cNvSpPr txBox="1"/>
            <p:nvPr/>
          </p:nvSpPr>
          <p:spPr>
            <a:xfrm>
              <a:off x="4880240" y="3125254"/>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8575">
                    <a:solidFill>
                      <a:srgbClr val="FF0066"/>
                    </a:solidFill>
                    <a:prstDash val="solid"/>
                  </a:ln>
                  <a:solidFill>
                    <a:srgbClr val="CC99FF"/>
                  </a:solidFill>
                  <a:effectLst>
                    <a:outerShdw blurRad="12700" dist="38100" dir="2700000" algn="tl" rotWithShape="0">
                      <a:srgbClr val="FF33CC"/>
                    </a:outerShdw>
                  </a:effectLst>
                  <a:uLnTx/>
                  <a:uFillTx/>
                  <a:latin typeface="Calibri" panose="020F0502020204030204"/>
                  <a:ea typeface="+mn-ea"/>
                  <a:cs typeface="+mn-cs"/>
                </a:rPr>
                <a:t>4</a:t>
              </a:r>
              <a:endParaRPr kumimoji="0" lang="en-US"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69" name="Picture 7">
            <a:extLst>
              <a:ext uri="{FF2B5EF4-FFF2-40B4-BE49-F238E27FC236}">
                <a16:creationId xmlns:a16="http://schemas.microsoft.com/office/drawing/2014/main" id="{9E3EC48A-9318-DB15-77A3-837299E06FA5}"/>
              </a:ext>
            </a:extLst>
          </p:cNvPr>
          <p:cNvPicPr>
            <a:picLocks noChangeAspect="1"/>
          </p:cNvPicPr>
          <p:nvPr/>
        </p:nvPicPr>
        <p:blipFill>
          <a:blip r:embed="rId10"/>
          <a:stretch>
            <a:fillRect/>
          </a:stretch>
        </p:blipFill>
        <p:spPr>
          <a:xfrm>
            <a:off x="8490892" y="2030334"/>
            <a:ext cx="3789875" cy="4845503"/>
          </a:xfrm>
          <a:prstGeom prst="rect">
            <a:avLst/>
          </a:prstGeom>
        </p:spPr>
      </p:pic>
      <p:pic>
        <p:nvPicPr>
          <p:cNvPr id="2" name="Picture 1">
            <a:extLst>
              <a:ext uri="{FF2B5EF4-FFF2-40B4-BE49-F238E27FC236}">
                <a16:creationId xmlns:a16="http://schemas.microsoft.com/office/drawing/2014/main" id="{E24F2DC9-AD48-383C-55EE-58C5822113EF}"/>
              </a:ext>
            </a:extLst>
          </p:cNvPr>
          <p:cNvPicPr>
            <a:picLocks noChangeAspect="1"/>
          </p:cNvPicPr>
          <p:nvPr/>
        </p:nvPicPr>
        <p:blipFill>
          <a:blip r:embed="rId11"/>
          <a:stretch>
            <a:fillRect/>
          </a:stretch>
        </p:blipFill>
        <p:spPr>
          <a:xfrm>
            <a:off x="921674" y="284556"/>
            <a:ext cx="7986452" cy="1164437"/>
          </a:xfrm>
          <a:prstGeom prst="rect">
            <a:avLst/>
          </a:prstGeom>
        </p:spPr>
      </p:pic>
    </p:spTree>
    <p:extLst>
      <p:ext uri="{BB962C8B-B14F-4D97-AF65-F5344CB8AC3E}">
        <p14:creationId xmlns:p14="http://schemas.microsoft.com/office/powerpoint/2010/main" val="1769161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80">
                                          <p:stCondLst>
                                            <p:cond delay="0"/>
                                          </p:stCondLst>
                                        </p:cTn>
                                        <p:tgtEl>
                                          <p:spTgt spid="25"/>
                                        </p:tgtEl>
                                      </p:cBhvr>
                                    </p:animEffect>
                                    <p:anim calcmode="lin" valueType="num">
                                      <p:cBhvr>
                                        <p:cTn id="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5"/>
                                        </p:tgtEl>
                                      </p:cBhvr>
                                      <p:to x="100000" y="60000"/>
                                    </p:animScale>
                                    <p:animScale>
                                      <p:cBhvr>
                                        <p:cTn id="14" dur="166" decel="50000">
                                          <p:stCondLst>
                                            <p:cond delay="676"/>
                                          </p:stCondLst>
                                        </p:cTn>
                                        <p:tgtEl>
                                          <p:spTgt spid="25"/>
                                        </p:tgtEl>
                                      </p:cBhvr>
                                      <p:to x="100000" y="100000"/>
                                    </p:animScale>
                                    <p:animScale>
                                      <p:cBhvr>
                                        <p:cTn id="15" dur="26">
                                          <p:stCondLst>
                                            <p:cond delay="1312"/>
                                          </p:stCondLst>
                                        </p:cTn>
                                        <p:tgtEl>
                                          <p:spTgt spid="25"/>
                                        </p:tgtEl>
                                      </p:cBhvr>
                                      <p:to x="100000" y="80000"/>
                                    </p:animScale>
                                    <p:animScale>
                                      <p:cBhvr>
                                        <p:cTn id="16" dur="166" decel="50000">
                                          <p:stCondLst>
                                            <p:cond delay="1338"/>
                                          </p:stCondLst>
                                        </p:cTn>
                                        <p:tgtEl>
                                          <p:spTgt spid="25"/>
                                        </p:tgtEl>
                                      </p:cBhvr>
                                      <p:to x="100000" y="100000"/>
                                    </p:animScale>
                                    <p:animScale>
                                      <p:cBhvr>
                                        <p:cTn id="17" dur="26">
                                          <p:stCondLst>
                                            <p:cond delay="1642"/>
                                          </p:stCondLst>
                                        </p:cTn>
                                        <p:tgtEl>
                                          <p:spTgt spid="25"/>
                                        </p:tgtEl>
                                      </p:cBhvr>
                                      <p:to x="100000" y="90000"/>
                                    </p:animScale>
                                    <p:animScale>
                                      <p:cBhvr>
                                        <p:cTn id="18" dur="166" decel="50000">
                                          <p:stCondLst>
                                            <p:cond delay="1668"/>
                                          </p:stCondLst>
                                        </p:cTn>
                                        <p:tgtEl>
                                          <p:spTgt spid="25"/>
                                        </p:tgtEl>
                                      </p:cBhvr>
                                      <p:to x="100000" y="100000"/>
                                    </p:animScale>
                                    <p:animScale>
                                      <p:cBhvr>
                                        <p:cTn id="19" dur="26">
                                          <p:stCondLst>
                                            <p:cond delay="1808"/>
                                          </p:stCondLst>
                                        </p:cTn>
                                        <p:tgtEl>
                                          <p:spTgt spid="25"/>
                                        </p:tgtEl>
                                      </p:cBhvr>
                                      <p:to x="100000" y="95000"/>
                                    </p:animScale>
                                    <p:animScale>
                                      <p:cBhvr>
                                        <p:cTn id="20" dur="166" decel="50000">
                                          <p:stCondLst>
                                            <p:cond delay="1834"/>
                                          </p:stCondLst>
                                        </p:cTn>
                                        <p:tgtEl>
                                          <p:spTgt spid="2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80">
                                          <p:stCondLst>
                                            <p:cond delay="0"/>
                                          </p:stCondLst>
                                        </p:cTn>
                                        <p:tgtEl>
                                          <p:spTgt spid="14"/>
                                        </p:tgtEl>
                                      </p:cBhvr>
                                    </p:animEffect>
                                    <p:anim calcmode="lin" valueType="num">
                                      <p:cBhvr>
                                        <p:cTn id="2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9" dur="26">
                                          <p:stCondLst>
                                            <p:cond delay="650"/>
                                          </p:stCondLst>
                                        </p:cTn>
                                        <p:tgtEl>
                                          <p:spTgt spid="14"/>
                                        </p:tgtEl>
                                      </p:cBhvr>
                                      <p:to x="100000" y="60000"/>
                                    </p:animScale>
                                    <p:animScale>
                                      <p:cBhvr>
                                        <p:cTn id="30" dur="166" decel="50000">
                                          <p:stCondLst>
                                            <p:cond delay="676"/>
                                          </p:stCondLst>
                                        </p:cTn>
                                        <p:tgtEl>
                                          <p:spTgt spid="14"/>
                                        </p:tgtEl>
                                      </p:cBhvr>
                                      <p:to x="100000" y="100000"/>
                                    </p:animScale>
                                    <p:animScale>
                                      <p:cBhvr>
                                        <p:cTn id="31" dur="26">
                                          <p:stCondLst>
                                            <p:cond delay="1312"/>
                                          </p:stCondLst>
                                        </p:cTn>
                                        <p:tgtEl>
                                          <p:spTgt spid="14"/>
                                        </p:tgtEl>
                                      </p:cBhvr>
                                      <p:to x="100000" y="80000"/>
                                    </p:animScale>
                                    <p:animScale>
                                      <p:cBhvr>
                                        <p:cTn id="32" dur="166" decel="50000">
                                          <p:stCondLst>
                                            <p:cond delay="1338"/>
                                          </p:stCondLst>
                                        </p:cTn>
                                        <p:tgtEl>
                                          <p:spTgt spid="14"/>
                                        </p:tgtEl>
                                      </p:cBhvr>
                                      <p:to x="100000" y="100000"/>
                                    </p:animScale>
                                    <p:animScale>
                                      <p:cBhvr>
                                        <p:cTn id="33" dur="26">
                                          <p:stCondLst>
                                            <p:cond delay="1642"/>
                                          </p:stCondLst>
                                        </p:cTn>
                                        <p:tgtEl>
                                          <p:spTgt spid="14"/>
                                        </p:tgtEl>
                                      </p:cBhvr>
                                      <p:to x="100000" y="90000"/>
                                    </p:animScale>
                                    <p:animScale>
                                      <p:cBhvr>
                                        <p:cTn id="34" dur="166" decel="50000">
                                          <p:stCondLst>
                                            <p:cond delay="1668"/>
                                          </p:stCondLst>
                                        </p:cTn>
                                        <p:tgtEl>
                                          <p:spTgt spid="14"/>
                                        </p:tgtEl>
                                      </p:cBhvr>
                                      <p:to x="100000" y="100000"/>
                                    </p:animScale>
                                    <p:animScale>
                                      <p:cBhvr>
                                        <p:cTn id="35" dur="26">
                                          <p:stCondLst>
                                            <p:cond delay="1808"/>
                                          </p:stCondLst>
                                        </p:cTn>
                                        <p:tgtEl>
                                          <p:spTgt spid="14"/>
                                        </p:tgtEl>
                                      </p:cBhvr>
                                      <p:to x="100000" y="95000"/>
                                    </p:animScale>
                                    <p:animScale>
                                      <p:cBhvr>
                                        <p:cTn id="36" dur="166" decel="50000">
                                          <p:stCondLst>
                                            <p:cond delay="1834"/>
                                          </p:stCondLst>
                                        </p:cTn>
                                        <p:tgtEl>
                                          <p:spTgt spid="14"/>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80">
                                          <p:stCondLst>
                                            <p:cond delay="0"/>
                                          </p:stCondLst>
                                        </p:cTn>
                                        <p:tgtEl>
                                          <p:spTgt spid="31"/>
                                        </p:tgtEl>
                                      </p:cBhvr>
                                    </p:animEffect>
                                    <p:anim calcmode="lin" valueType="num">
                                      <p:cBhvr>
                                        <p:cTn id="4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45" dur="26">
                                          <p:stCondLst>
                                            <p:cond delay="650"/>
                                          </p:stCondLst>
                                        </p:cTn>
                                        <p:tgtEl>
                                          <p:spTgt spid="31"/>
                                        </p:tgtEl>
                                      </p:cBhvr>
                                      <p:to x="100000" y="60000"/>
                                    </p:animScale>
                                    <p:animScale>
                                      <p:cBhvr>
                                        <p:cTn id="46" dur="166" decel="50000">
                                          <p:stCondLst>
                                            <p:cond delay="676"/>
                                          </p:stCondLst>
                                        </p:cTn>
                                        <p:tgtEl>
                                          <p:spTgt spid="31"/>
                                        </p:tgtEl>
                                      </p:cBhvr>
                                      <p:to x="100000" y="100000"/>
                                    </p:animScale>
                                    <p:animScale>
                                      <p:cBhvr>
                                        <p:cTn id="47" dur="26">
                                          <p:stCondLst>
                                            <p:cond delay="1312"/>
                                          </p:stCondLst>
                                        </p:cTn>
                                        <p:tgtEl>
                                          <p:spTgt spid="31"/>
                                        </p:tgtEl>
                                      </p:cBhvr>
                                      <p:to x="100000" y="80000"/>
                                    </p:animScale>
                                    <p:animScale>
                                      <p:cBhvr>
                                        <p:cTn id="48" dur="166" decel="50000">
                                          <p:stCondLst>
                                            <p:cond delay="1338"/>
                                          </p:stCondLst>
                                        </p:cTn>
                                        <p:tgtEl>
                                          <p:spTgt spid="31"/>
                                        </p:tgtEl>
                                      </p:cBhvr>
                                      <p:to x="100000" y="100000"/>
                                    </p:animScale>
                                    <p:animScale>
                                      <p:cBhvr>
                                        <p:cTn id="49" dur="26">
                                          <p:stCondLst>
                                            <p:cond delay="1642"/>
                                          </p:stCondLst>
                                        </p:cTn>
                                        <p:tgtEl>
                                          <p:spTgt spid="31"/>
                                        </p:tgtEl>
                                      </p:cBhvr>
                                      <p:to x="100000" y="90000"/>
                                    </p:animScale>
                                    <p:animScale>
                                      <p:cBhvr>
                                        <p:cTn id="50" dur="166" decel="50000">
                                          <p:stCondLst>
                                            <p:cond delay="1668"/>
                                          </p:stCondLst>
                                        </p:cTn>
                                        <p:tgtEl>
                                          <p:spTgt spid="31"/>
                                        </p:tgtEl>
                                      </p:cBhvr>
                                      <p:to x="100000" y="100000"/>
                                    </p:animScale>
                                    <p:animScale>
                                      <p:cBhvr>
                                        <p:cTn id="51" dur="26">
                                          <p:stCondLst>
                                            <p:cond delay="1808"/>
                                          </p:stCondLst>
                                        </p:cTn>
                                        <p:tgtEl>
                                          <p:spTgt spid="31"/>
                                        </p:tgtEl>
                                      </p:cBhvr>
                                      <p:to x="100000" y="95000"/>
                                    </p:animScale>
                                    <p:animScale>
                                      <p:cBhvr>
                                        <p:cTn id="52" dur="166" decel="50000">
                                          <p:stCondLst>
                                            <p:cond delay="1834"/>
                                          </p:stCondLst>
                                        </p:cTn>
                                        <p:tgtEl>
                                          <p:spTgt spid="31"/>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80">
                                          <p:stCondLst>
                                            <p:cond delay="0"/>
                                          </p:stCondLst>
                                        </p:cTn>
                                        <p:tgtEl>
                                          <p:spTgt spid="33"/>
                                        </p:tgtEl>
                                      </p:cBhvr>
                                    </p:animEffect>
                                    <p:anim calcmode="lin" valueType="num">
                                      <p:cBhvr>
                                        <p:cTn id="56"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61" dur="26">
                                          <p:stCondLst>
                                            <p:cond delay="650"/>
                                          </p:stCondLst>
                                        </p:cTn>
                                        <p:tgtEl>
                                          <p:spTgt spid="33"/>
                                        </p:tgtEl>
                                      </p:cBhvr>
                                      <p:to x="100000" y="60000"/>
                                    </p:animScale>
                                    <p:animScale>
                                      <p:cBhvr>
                                        <p:cTn id="62" dur="166" decel="50000">
                                          <p:stCondLst>
                                            <p:cond delay="676"/>
                                          </p:stCondLst>
                                        </p:cTn>
                                        <p:tgtEl>
                                          <p:spTgt spid="33"/>
                                        </p:tgtEl>
                                      </p:cBhvr>
                                      <p:to x="100000" y="100000"/>
                                    </p:animScale>
                                    <p:animScale>
                                      <p:cBhvr>
                                        <p:cTn id="63" dur="26">
                                          <p:stCondLst>
                                            <p:cond delay="1312"/>
                                          </p:stCondLst>
                                        </p:cTn>
                                        <p:tgtEl>
                                          <p:spTgt spid="33"/>
                                        </p:tgtEl>
                                      </p:cBhvr>
                                      <p:to x="100000" y="80000"/>
                                    </p:animScale>
                                    <p:animScale>
                                      <p:cBhvr>
                                        <p:cTn id="64" dur="166" decel="50000">
                                          <p:stCondLst>
                                            <p:cond delay="1338"/>
                                          </p:stCondLst>
                                        </p:cTn>
                                        <p:tgtEl>
                                          <p:spTgt spid="33"/>
                                        </p:tgtEl>
                                      </p:cBhvr>
                                      <p:to x="100000" y="100000"/>
                                    </p:animScale>
                                    <p:animScale>
                                      <p:cBhvr>
                                        <p:cTn id="65" dur="26">
                                          <p:stCondLst>
                                            <p:cond delay="1642"/>
                                          </p:stCondLst>
                                        </p:cTn>
                                        <p:tgtEl>
                                          <p:spTgt spid="33"/>
                                        </p:tgtEl>
                                      </p:cBhvr>
                                      <p:to x="100000" y="90000"/>
                                    </p:animScale>
                                    <p:animScale>
                                      <p:cBhvr>
                                        <p:cTn id="66" dur="166" decel="50000">
                                          <p:stCondLst>
                                            <p:cond delay="1668"/>
                                          </p:stCondLst>
                                        </p:cTn>
                                        <p:tgtEl>
                                          <p:spTgt spid="33"/>
                                        </p:tgtEl>
                                      </p:cBhvr>
                                      <p:to x="100000" y="100000"/>
                                    </p:animScale>
                                    <p:animScale>
                                      <p:cBhvr>
                                        <p:cTn id="67" dur="26">
                                          <p:stCondLst>
                                            <p:cond delay="1808"/>
                                          </p:stCondLst>
                                        </p:cTn>
                                        <p:tgtEl>
                                          <p:spTgt spid="33"/>
                                        </p:tgtEl>
                                      </p:cBhvr>
                                      <p:to x="100000" y="95000"/>
                                    </p:animScale>
                                    <p:animScale>
                                      <p:cBhvr>
                                        <p:cTn id="68" dur="166" decel="50000">
                                          <p:stCondLst>
                                            <p:cond delay="1834"/>
                                          </p:stCondLst>
                                        </p:cTn>
                                        <p:tgtEl>
                                          <p:spTgt spid="33"/>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58"/>
                                        </p:tgtEl>
                                        <p:attrNameLst>
                                          <p:attrName>style.visibility</p:attrName>
                                        </p:attrNameLst>
                                      </p:cBhvr>
                                      <p:to>
                                        <p:strVal val="visible"/>
                                      </p:to>
                                    </p:set>
                                    <p:animEffect transition="in" filter="wipe(down)">
                                      <p:cBhvr>
                                        <p:cTn id="71" dur="580">
                                          <p:stCondLst>
                                            <p:cond delay="0"/>
                                          </p:stCondLst>
                                        </p:cTn>
                                        <p:tgtEl>
                                          <p:spTgt spid="58"/>
                                        </p:tgtEl>
                                      </p:cBhvr>
                                    </p:animEffect>
                                    <p:anim calcmode="lin" valueType="num">
                                      <p:cBhvr>
                                        <p:cTn id="72" dur="1822"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58"/>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58"/>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58"/>
                                        </p:tgtEl>
                                        <p:attrNameLst>
                                          <p:attrName>ppt_y</p:attrName>
                                        </p:attrNameLst>
                                      </p:cBhvr>
                                      <p:tavLst>
                                        <p:tav tm="0" fmla="#ppt_y-sin(pi*$)/81">
                                          <p:val>
                                            <p:fltVal val="0"/>
                                          </p:val>
                                        </p:tav>
                                        <p:tav tm="100000">
                                          <p:val>
                                            <p:fltVal val="1"/>
                                          </p:val>
                                        </p:tav>
                                      </p:tavLst>
                                    </p:anim>
                                    <p:animScale>
                                      <p:cBhvr>
                                        <p:cTn id="77" dur="26">
                                          <p:stCondLst>
                                            <p:cond delay="650"/>
                                          </p:stCondLst>
                                        </p:cTn>
                                        <p:tgtEl>
                                          <p:spTgt spid="58"/>
                                        </p:tgtEl>
                                      </p:cBhvr>
                                      <p:to x="100000" y="60000"/>
                                    </p:animScale>
                                    <p:animScale>
                                      <p:cBhvr>
                                        <p:cTn id="78" dur="166" decel="50000">
                                          <p:stCondLst>
                                            <p:cond delay="676"/>
                                          </p:stCondLst>
                                        </p:cTn>
                                        <p:tgtEl>
                                          <p:spTgt spid="58"/>
                                        </p:tgtEl>
                                      </p:cBhvr>
                                      <p:to x="100000" y="100000"/>
                                    </p:animScale>
                                    <p:animScale>
                                      <p:cBhvr>
                                        <p:cTn id="79" dur="26">
                                          <p:stCondLst>
                                            <p:cond delay="1312"/>
                                          </p:stCondLst>
                                        </p:cTn>
                                        <p:tgtEl>
                                          <p:spTgt spid="58"/>
                                        </p:tgtEl>
                                      </p:cBhvr>
                                      <p:to x="100000" y="80000"/>
                                    </p:animScale>
                                    <p:animScale>
                                      <p:cBhvr>
                                        <p:cTn id="80" dur="166" decel="50000">
                                          <p:stCondLst>
                                            <p:cond delay="1338"/>
                                          </p:stCondLst>
                                        </p:cTn>
                                        <p:tgtEl>
                                          <p:spTgt spid="58"/>
                                        </p:tgtEl>
                                      </p:cBhvr>
                                      <p:to x="100000" y="100000"/>
                                    </p:animScale>
                                    <p:animScale>
                                      <p:cBhvr>
                                        <p:cTn id="81" dur="26">
                                          <p:stCondLst>
                                            <p:cond delay="1642"/>
                                          </p:stCondLst>
                                        </p:cTn>
                                        <p:tgtEl>
                                          <p:spTgt spid="58"/>
                                        </p:tgtEl>
                                      </p:cBhvr>
                                      <p:to x="100000" y="90000"/>
                                    </p:animScale>
                                    <p:animScale>
                                      <p:cBhvr>
                                        <p:cTn id="82" dur="166" decel="50000">
                                          <p:stCondLst>
                                            <p:cond delay="1668"/>
                                          </p:stCondLst>
                                        </p:cTn>
                                        <p:tgtEl>
                                          <p:spTgt spid="58"/>
                                        </p:tgtEl>
                                      </p:cBhvr>
                                      <p:to x="100000" y="100000"/>
                                    </p:animScale>
                                    <p:animScale>
                                      <p:cBhvr>
                                        <p:cTn id="83" dur="26">
                                          <p:stCondLst>
                                            <p:cond delay="1808"/>
                                          </p:stCondLst>
                                        </p:cTn>
                                        <p:tgtEl>
                                          <p:spTgt spid="58"/>
                                        </p:tgtEl>
                                      </p:cBhvr>
                                      <p:to x="100000" y="95000"/>
                                    </p:animScale>
                                    <p:animScale>
                                      <p:cBhvr>
                                        <p:cTn id="84" dur="166" decel="50000">
                                          <p:stCondLst>
                                            <p:cond delay="1834"/>
                                          </p:stCondLst>
                                        </p:cTn>
                                        <p:tgtEl>
                                          <p:spTgt spid="58"/>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26" presetClass="entr" presetSubtype="0" fill="hold" grpId="0" nodeType="clickEffect">
                                  <p:stCondLst>
                                    <p:cond delay="0"/>
                                  </p:stCondLst>
                                  <p:childTnLst>
                                    <p:set>
                                      <p:cBhvr>
                                        <p:cTn id="88" dur="1" fill="hold">
                                          <p:stCondLst>
                                            <p:cond delay="0"/>
                                          </p:stCondLst>
                                        </p:cTn>
                                        <p:tgtEl>
                                          <p:spTgt spid="56"/>
                                        </p:tgtEl>
                                        <p:attrNameLst>
                                          <p:attrName>style.visibility</p:attrName>
                                        </p:attrNameLst>
                                      </p:cBhvr>
                                      <p:to>
                                        <p:strVal val="visible"/>
                                      </p:to>
                                    </p:set>
                                    <p:animEffect transition="in" filter="wipe(down)">
                                      <p:cBhvr>
                                        <p:cTn id="89" dur="580">
                                          <p:stCondLst>
                                            <p:cond delay="0"/>
                                          </p:stCondLst>
                                        </p:cTn>
                                        <p:tgtEl>
                                          <p:spTgt spid="56"/>
                                        </p:tgtEl>
                                      </p:cBhvr>
                                    </p:animEffect>
                                    <p:anim calcmode="lin" valueType="num">
                                      <p:cBhvr>
                                        <p:cTn id="90" dur="182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56"/>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56"/>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56"/>
                                        </p:tgtEl>
                                        <p:attrNameLst>
                                          <p:attrName>ppt_y</p:attrName>
                                        </p:attrNameLst>
                                      </p:cBhvr>
                                      <p:tavLst>
                                        <p:tav tm="0" fmla="#ppt_y-sin(pi*$)/81">
                                          <p:val>
                                            <p:fltVal val="0"/>
                                          </p:val>
                                        </p:tav>
                                        <p:tav tm="100000">
                                          <p:val>
                                            <p:fltVal val="1"/>
                                          </p:val>
                                        </p:tav>
                                      </p:tavLst>
                                    </p:anim>
                                    <p:animScale>
                                      <p:cBhvr>
                                        <p:cTn id="95" dur="26">
                                          <p:stCondLst>
                                            <p:cond delay="650"/>
                                          </p:stCondLst>
                                        </p:cTn>
                                        <p:tgtEl>
                                          <p:spTgt spid="56"/>
                                        </p:tgtEl>
                                      </p:cBhvr>
                                      <p:to x="100000" y="60000"/>
                                    </p:animScale>
                                    <p:animScale>
                                      <p:cBhvr>
                                        <p:cTn id="96" dur="166" decel="50000">
                                          <p:stCondLst>
                                            <p:cond delay="676"/>
                                          </p:stCondLst>
                                        </p:cTn>
                                        <p:tgtEl>
                                          <p:spTgt spid="56"/>
                                        </p:tgtEl>
                                      </p:cBhvr>
                                      <p:to x="100000" y="100000"/>
                                    </p:animScale>
                                    <p:animScale>
                                      <p:cBhvr>
                                        <p:cTn id="97" dur="26">
                                          <p:stCondLst>
                                            <p:cond delay="1312"/>
                                          </p:stCondLst>
                                        </p:cTn>
                                        <p:tgtEl>
                                          <p:spTgt spid="56"/>
                                        </p:tgtEl>
                                      </p:cBhvr>
                                      <p:to x="100000" y="80000"/>
                                    </p:animScale>
                                    <p:animScale>
                                      <p:cBhvr>
                                        <p:cTn id="98" dur="166" decel="50000">
                                          <p:stCondLst>
                                            <p:cond delay="1338"/>
                                          </p:stCondLst>
                                        </p:cTn>
                                        <p:tgtEl>
                                          <p:spTgt spid="56"/>
                                        </p:tgtEl>
                                      </p:cBhvr>
                                      <p:to x="100000" y="100000"/>
                                    </p:animScale>
                                    <p:animScale>
                                      <p:cBhvr>
                                        <p:cTn id="99" dur="26">
                                          <p:stCondLst>
                                            <p:cond delay="1642"/>
                                          </p:stCondLst>
                                        </p:cTn>
                                        <p:tgtEl>
                                          <p:spTgt spid="56"/>
                                        </p:tgtEl>
                                      </p:cBhvr>
                                      <p:to x="100000" y="90000"/>
                                    </p:animScale>
                                    <p:animScale>
                                      <p:cBhvr>
                                        <p:cTn id="100" dur="166" decel="50000">
                                          <p:stCondLst>
                                            <p:cond delay="1668"/>
                                          </p:stCondLst>
                                        </p:cTn>
                                        <p:tgtEl>
                                          <p:spTgt spid="56"/>
                                        </p:tgtEl>
                                      </p:cBhvr>
                                      <p:to x="100000" y="100000"/>
                                    </p:animScale>
                                    <p:animScale>
                                      <p:cBhvr>
                                        <p:cTn id="101" dur="26">
                                          <p:stCondLst>
                                            <p:cond delay="1808"/>
                                          </p:stCondLst>
                                        </p:cTn>
                                        <p:tgtEl>
                                          <p:spTgt spid="56"/>
                                        </p:tgtEl>
                                      </p:cBhvr>
                                      <p:to x="100000" y="95000"/>
                                    </p:animScale>
                                    <p:animScale>
                                      <p:cBhvr>
                                        <p:cTn id="102" dur="166" decel="50000">
                                          <p:stCondLst>
                                            <p:cond delay="1834"/>
                                          </p:stCondLst>
                                        </p:cTn>
                                        <p:tgtEl>
                                          <p:spTgt spid="56"/>
                                        </p:tgtEl>
                                      </p:cBhvr>
                                      <p:to x="100000" y="100000"/>
                                    </p:animScale>
                                  </p:childTnLst>
                                </p:cTn>
                              </p:par>
                              <p:par>
                                <p:cTn id="103" presetID="26" presetClass="entr" presetSubtype="0" fill="hold" grpId="0" nodeType="withEffect">
                                  <p:stCondLst>
                                    <p:cond delay="0"/>
                                  </p:stCondLst>
                                  <p:childTnLst>
                                    <p:set>
                                      <p:cBhvr>
                                        <p:cTn id="104" dur="1" fill="hold">
                                          <p:stCondLst>
                                            <p:cond delay="0"/>
                                          </p:stCondLst>
                                        </p:cTn>
                                        <p:tgtEl>
                                          <p:spTgt spid="11"/>
                                        </p:tgtEl>
                                        <p:attrNameLst>
                                          <p:attrName>style.visibility</p:attrName>
                                        </p:attrNameLst>
                                      </p:cBhvr>
                                      <p:to>
                                        <p:strVal val="visible"/>
                                      </p:to>
                                    </p:set>
                                    <p:animEffect transition="in" filter="wipe(down)">
                                      <p:cBhvr>
                                        <p:cTn id="105" dur="580">
                                          <p:stCondLst>
                                            <p:cond delay="0"/>
                                          </p:stCondLst>
                                        </p:cTn>
                                        <p:tgtEl>
                                          <p:spTgt spid="11"/>
                                        </p:tgtEl>
                                      </p:cBhvr>
                                    </p:animEffect>
                                    <p:anim calcmode="lin" valueType="num">
                                      <p:cBhvr>
                                        <p:cTn id="10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11" dur="26">
                                          <p:stCondLst>
                                            <p:cond delay="650"/>
                                          </p:stCondLst>
                                        </p:cTn>
                                        <p:tgtEl>
                                          <p:spTgt spid="11"/>
                                        </p:tgtEl>
                                      </p:cBhvr>
                                      <p:to x="100000" y="60000"/>
                                    </p:animScale>
                                    <p:animScale>
                                      <p:cBhvr>
                                        <p:cTn id="112" dur="166" decel="50000">
                                          <p:stCondLst>
                                            <p:cond delay="676"/>
                                          </p:stCondLst>
                                        </p:cTn>
                                        <p:tgtEl>
                                          <p:spTgt spid="11"/>
                                        </p:tgtEl>
                                      </p:cBhvr>
                                      <p:to x="100000" y="100000"/>
                                    </p:animScale>
                                    <p:animScale>
                                      <p:cBhvr>
                                        <p:cTn id="113" dur="26">
                                          <p:stCondLst>
                                            <p:cond delay="1312"/>
                                          </p:stCondLst>
                                        </p:cTn>
                                        <p:tgtEl>
                                          <p:spTgt spid="11"/>
                                        </p:tgtEl>
                                      </p:cBhvr>
                                      <p:to x="100000" y="80000"/>
                                    </p:animScale>
                                    <p:animScale>
                                      <p:cBhvr>
                                        <p:cTn id="114" dur="166" decel="50000">
                                          <p:stCondLst>
                                            <p:cond delay="1338"/>
                                          </p:stCondLst>
                                        </p:cTn>
                                        <p:tgtEl>
                                          <p:spTgt spid="11"/>
                                        </p:tgtEl>
                                      </p:cBhvr>
                                      <p:to x="100000" y="100000"/>
                                    </p:animScale>
                                    <p:animScale>
                                      <p:cBhvr>
                                        <p:cTn id="115" dur="26">
                                          <p:stCondLst>
                                            <p:cond delay="1642"/>
                                          </p:stCondLst>
                                        </p:cTn>
                                        <p:tgtEl>
                                          <p:spTgt spid="11"/>
                                        </p:tgtEl>
                                      </p:cBhvr>
                                      <p:to x="100000" y="90000"/>
                                    </p:animScale>
                                    <p:animScale>
                                      <p:cBhvr>
                                        <p:cTn id="116" dur="166" decel="50000">
                                          <p:stCondLst>
                                            <p:cond delay="1668"/>
                                          </p:stCondLst>
                                        </p:cTn>
                                        <p:tgtEl>
                                          <p:spTgt spid="11"/>
                                        </p:tgtEl>
                                      </p:cBhvr>
                                      <p:to x="100000" y="100000"/>
                                    </p:animScale>
                                    <p:animScale>
                                      <p:cBhvr>
                                        <p:cTn id="117" dur="26">
                                          <p:stCondLst>
                                            <p:cond delay="1808"/>
                                          </p:stCondLst>
                                        </p:cTn>
                                        <p:tgtEl>
                                          <p:spTgt spid="11"/>
                                        </p:tgtEl>
                                      </p:cBhvr>
                                      <p:to x="100000" y="95000"/>
                                    </p:animScale>
                                    <p:animScale>
                                      <p:cBhvr>
                                        <p:cTn id="118" dur="166" decel="50000">
                                          <p:stCondLst>
                                            <p:cond delay="1834"/>
                                          </p:stCondLst>
                                        </p:cTn>
                                        <p:tgtEl>
                                          <p:spTgt spid="11"/>
                                        </p:tgtEl>
                                      </p:cBhvr>
                                      <p:to x="100000" y="100000"/>
                                    </p:animScale>
                                  </p:childTnLst>
                                </p:cTn>
                              </p:par>
                              <p:par>
                                <p:cTn id="119" presetID="26" presetClass="entr" presetSubtype="0" fill="hold" nodeType="withEffect">
                                  <p:stCondLst>
                                    <p:cond delay="0"/>
                                  </p:stCondLst>
                                  <p:childTnLst>
                                    <p:set>
                                      <p:cBhvr>
                                        <p:cTn id="120" dur="1" fill="hold">
                                          <p:stCondLst>
                                            <p:cond delay="0"/>
                                          </p:stCondLst>
                                        </p:cTn>
                                        <p:tgtEl>
                                          <p:spTgt spid="9"/>
                                        </p:tgtEl>
                                        <p:attrNameLst>
                                          <p:attrName>style.visibility</p:attrName>
                                        </p:attrNameLst>
                                      </p:cBhvr>
                                      <p:to>
                                        <p:strVal val="visible"/>
                                      </p:to>
                                    </p:set>
                                    <p:animEffect transition="in" filter="wipe(down)">
                                      <p:cBhvr>
                                        <p:cTn id="121" dur="580">
                                          <p:stCondLst>
                                            <p:cond delay="0"/>
                                          </p:stCondLst>
                                        </p:cTn>
                                        <p:tgtEl>
                                          <p:spTgt spid="9"/>
                                        </p:tgtEl>
                                      </p:cBhvr>
                                    </p:animEffect>
                                    <p:anim calcmode="lin" valueType="num">
                                      <p:cBhvr>
                                        <p:cTn id="12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2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2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27" dur="26">
                                          <p:stCondLst>
                                            <p:cond delay="650"/>
                                          </p:stCondLst>
                                        </p:cTn>
                                        <p:tgtEl>
                                          <p:spTgt spid="9"/>
                                        </p:tgtEl>
                                      </p:cBhvr>
                                      <p:to x="100000" y="60000"/>
                                    </p:animScale>
                                    <p:animScale>
                                      <p:cBhvr>
                                        <p:cTn id="128" dur="166" decel="50000">
                                          <p:stCondLst>
                                            <p:cond delay="676"/>
                                          </p:stCondLst>
                                        </p:cTn>
                                        <p:tgtEl>
                                          <p:spTgt spid="9"/>
                                        </p:tgtEl>
                                      </p:cBhvr>
                                      <p:to x="100000" y="100000"/>
                                    </p:animScale>
                                    <p:animScale>
                                      <p:cBhvr>
                                        <p:cTn id="129" dur="26">
                                          <p:stCondLst>
                                            <p:cond delay="1312"/>
                                          </p:stCondLst>
                                        </p:cTn>
                                        <p:tgtEl>
                                          <p:spTgt spid="9"/>
                                        </p:tgtEl>
                                      </p:cBhvr>
                                      <p:to x="100000" y="80000"/>
                                    </p:animScale>
                                    <p:animScale>
                                      <p:cBhvr>
                                        <p:cTn id="130" dur="166" decel="50000">
                                          <p:stCondLst>
                                            <p:cond delay="1338"/>
                                          </p:stCondLst>
                                        </p:cTn>
                                        <p:tgtEl>
                                          <p:spTgt spid="9"/>
                                        </p:tgtEl>
                                      </p:cBhvr>
                                      <p:to x="100000" y="100000"/>
                                    </p:animScale>
                                    <p:animScale>
                                      <p:cBhvr>
                                        <p:cTn id="131" dur="26">
                                          <p:stCondLst>
                                            <p:cond delay="1642"/>
                                          </p:stCondLst>
                                        </p:cTn>
                                        <p:tgtEl>
                                          <p:spTgt spid="9"/>
                                        </p:tgtEl>
                                      </p:cBhvr>
                                      <p:to x="100000" y="90000"/>
                                    </p:animScale>
                                    <p:animScale>
                                      <p:cBhvr>
                                        <p:cTn id="132" dur="166" decel="50000">
                                          <p:stCondLst>
                                            <p:cond delay="1668"/>
                                          </p:stCondLst>
                                        </p:cTn>
                                        <p:tgtEl>
                                          <p:spTgt spid="9"/>
                                        </p:tgtEl>
                                      </p:cBhvr>
                                      <p:to x="100000" y="100000"/>
                                    </p:animScale>
                                    <p:animScale>
                                      <p:cBhvr>
                                        <p:cTn id="133" dur="26">
                                          <p:stCondLst>
                                            <p:cond delay="1808"/>
                                          </p:stCondLst>
                                        </p:cTn>
                                        <p:tgtEl>
                                          <p:spTgt spid="9"/>
                                        </p:tgtEl>
                                      </p:cBhvr>
                                      <p:to x="100000" y="95000"/>
                                    </p:animScale>
                                    <p:animScale>
                                      <p:cBhvr>
                                        <p:cTn id="134" dur="166" decel="50000">
                                          <p:stCondLst>
                                            <p:cond delay="1834"/>
                                          </p:stCondLst>
                                        </p:cTn>
                                        <p:tgtEl>
                                          <p:spTgt spid="9"/>
                                        </p:tgtEl>
                                      </p:cBhvr>
                                      <p:to x="100000" y="100000"/>
                                    </p:animScale>
                                  </p:childTnLst>
                                </p:cTn>
                              </p:par>
                              <p:par>
                                <p:cTn id="135" presetID="26" presetClass="entr" presetSubtype="0" fill="hold" grpId="0" nodeType="withEffect">
                                  <p:stCondLst>
                                    <p:cond delay="0"/>
                                  </p:stCondLst>
                                  <p:childTnLst>
                                    <p:set>
                                      <p:cBhvr>
                                        <p:cTn id="136" dur="1" fill="hold">
                                          <p:stCondLst>
                                            <p:cond delay="0"/>
                                          </p:stCondLst>
                                        </p:cTn>
                                        <p:tgtEl>
                                          <p:spTgt spid="15"/>
                                        </p:tgtEl>
                                        <p:attrNameLst>
                                          <p:attrName>style.visibility</p:attrName>
                                        </p:attrNameLst>
                                      </p:cBhvr>
                                      <p:to>
                                        <p:strVal val="visible"/>
                                      </p:to>
                                    </p:set>
                                    <p:animEffect transition="in" filter="wipe(down)">
                                      <p:cBhvr>
                                        <p:cTn id="137" dur="580">
                                          <p:stCondLst>
                                            <p:cond delay="0"/>
                                          </p:stCondLst>
                                        </p:cTn>
                                        <p:tgtEl>
                                          <p:spTgt spid="15"/>
                                        </p:tgtEl>
                                      </p:cBhvr>
                                    </p:animEffect>
                                    <p:anim calcmode="lin" valueType="num">
                                      <p:cBhvr>
                                        <p:cTn id="13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3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4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4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4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43" dur="26">
                                          <p:stCondLst>
                                            <p:cond delay="650"/>
                                          </p:stCondLst>
                                        </p:cTn>
                                        <p:tgtEl>
                                          <p:spTgt spid="15"/>
                                        </p:tgtEl>
                                      </p:cBhvr>
                                      <p:to x="100000" y="60000"/>
                                    </p:animScale>
                                    <p:animScale>
                                      <p:cBhvr>
                                        <p:cTn id="144" dur="166" decel="50000">
                                          <p:stCondLst>
                                            <p:cond delay="676"/>
                                          </p:stCondLst>
                                        </p:cTn>
                                        <p:tgtEl>
                                          <p:spTgt spid="15"/>
                                        </p:tgtEl>
                                      </p:cBhvr>
                                      <p:to x="100000" y="100000"/>
                                    </p:animScale>
                                    <p:animScale>
                                      <p:cBhvr>
                                        <p:cTn id="145" dur="26">
                                          <p:stCondLst>
                                            <p:cond delay="1312"/>
                                          </p:stCondLst>
                                        </p:cTn>
                                        <p:tgtEl>
                                          <p:spTgt spid="15"/>
                                        </p:tgtEl>
                                      </p:cBhvr>
                                      <p:to x="100000" y="80000"/>
                                    </p:animScale>
                                    <p:animScale>
                                      <p:cBhvr>
                                        <p:cTn id="146" dur="166" decel="50000">
                                          <p:stCondLst>
                                            <p:cond delay="1338"/>
                                          </p:stCondLst>
                                        </p:cTn>
                                        <p:tgtEl>
                                          <p:spTgt spid="15"/>
                                        </p:tgtEl>
                                      </p:cBhvr>
                                      <p:to x="100000" y="100000"/>
                                    </p:animScale>
                                    <p:animScale>
                                      <p:cBhvr>
                                        <p:cTn id="147" dur="26">
                                          <p:stCondLst>
                                            <p:cond delay="1642"/>
                                          </p:stCondLst>
                                        </p:cTn>
                                        <p:tgtEl>
                                          <p:spTgt spid="15"/>
                                        </p:tgtEl>
                                      </p:cBhvr>
                                      <p:to x="100000" y="90000"/>
                                    </p:animScale>
                                    <p:animScale>
                                      <p:cBhvr>
                                        <p:cTn id="148" dur="166" decel="50000">
                                          <p:stCondLst>
                                            <p:cond delay="1668"/>
                                          </p:stCondLst>
                                        </p:cTn>
                                        <p:tgtEl>
                                          <p:spTgt spid="15"/>
                                        </p:tgtEl>
                                      </p:cBhvr>
                                      <p:to x="100000" y="100000"/>
                                    </p:animScale>
                                    <p:animScale>
                                      <p:cBhvr>
                                        <p:cTn id="149" dur="26">
                                          <p:stCondLst>
                                            <p:cond delay="1808"/>
                                          </p:stCondLst>
                                        </p:cTn>
                                        <p:tgtEl>
                                          <p:spTgt spid="15"/>
                                        </p:tgtEl>
                                      </p:cBhvr>
                                      <p:to x="100000" y="95000"/>
                                    </p:animScale>
                                    <p:animScale>
                                      <p:cBhvr>
                                        <p:cTn id="150" dur="166" decel="50000">
                                          <p:stCondLst>
                                            <p:cond delay="1834"/>
                                          </p:stCondLst>
                                        </p:cTn>
                                        <p:tgtEl>
                                          <p:spTgt spid="15"/>
                                        </p:tgtEl>
                                      </p:cBhvr>
                                      <p:to x="100000" y="100000"/>
                                    </p:animScale>
                                  </p:childTnLst>
                                </p:cTn>
                              </p:par>
                              <p:par>
                                <p:cTn id="151" presetID="26" presetClass="entr" presetSubtype="0" fill="hold" nodeType="withEffect">
                                  <p:stCondLst>
                                    <p:cond delay="0"/>
                                  </p:stCondLst>
                                  <p:childTnLst>
                                    <p:set>
                                      <p:cBhvr>
                                        <p:cTn id="152" dur="1" fill="hold">
                                          <p:stCondLst>
                                            <p:cond delay="0"/>
                                          </p:stCondLst>
                                        </p:cTn>
                                        <p:tgtEl>
                                          <p:spTgt spid="59"/>
                                        </p:tgtEl>
                                        <p:attrNameLst>
                                          <p:attrName>style.visibility</p:attrName>
                                        </p:attrNameLst>
                                      </p:cBhvr>
                                      <p:to>
                                        <p:strVal val="visible"/>
                                      </p:to>
                                    </p:set>
                                    <p:animEffect transition="in" filter="wipe(down)">
                                      <p:cBhvr>
                                        <p:cTn id="153" dur="580">
                                          <p:stCondLst>
                                            <p:cond delay="0"/>
                                          </p:stCondLst>
                                        </p:cTn>
                                        <p:tgtEl>
                                          <p:spTgt spid="59"/>
                                        </p:tgtEl>
                                      </p:cBhvr>
                                    </p:animEffect>
                                    <p:anim calcmode="lin" valueType="num">
                                      <p:cBhvr>
                                        <p:cTn id="154" dur="1822" tmFilter="0,0; 0.14,0.36; 0.43,0.73; 0.71,0.91; 1.0,1.0">
                                          <p:stCondLst>
                                            <p:cond delay="0"/>
                                          </p:stCondLst>
                                        </p:cTn>
                                        <p:tgtEl>
                                          <p:spTgt spid="59"/>
                                        </p:tgtEl>
                                        <p:attrNameLst>
                                          <p:attrName>ppt_x</p:attrName>
                                        </p:attrNameLst>
                                      </p:cBhvr>
                                      <p:tavLst>
                                        <p:tav tm="0">
                                          <p:val>
                                            <p:strVal val="#ppt_x-0.25"/>
                                          </p:val>
                                        </p:tav>
                                        <p:tav tm="100000">
                                          <p:val>
                                            <p:strVal val="#ppt_x"/>
                                          </p:val>
                                        </p:tav>
                                      </p:tavLst>
                                    </p:anim>
                                    <p:anim calcmode="lin" valueType="num">
                                      <p:cBhvr>
                                        <p:cTn id="155" dur="664" tmFilter="0.0,0.0; 0.25,0.07; 0.50,0.2; 0.75,0.467; 1.0,1.0">
                                          <p:stCondLst>
                                            <p:cond delay="0"/>
                                          </p:stCondLst>
                                        </p:cTn>
                                        <p:tgtEl>
                                          <p:spTgt spid="59"/>
                                        </p:tgtEl>
                                        <p:attrNameLst>
                                          <p:attrName>ppt_y</p:attrName>
                                        </p:attrNameLst>
                                      </p:cBhvr>
                                      <p:tavLst>
                                        <p:tav tm="0" fmla="#ppt_y-sin(pi*$)/3">
                                          <p:val>
                                            <p:fltVal val="0.5"/>
                                          </p:val>
                                        </p:tav>
                                        <p:tav tm="100000">
                                          <p:val>
                                            <p:fltVal val="1"/>
                                          </p:val>
                                        </p:tav>
                                      </p:tavLst>
                                    </p:anim>
                                    <p:anim calcmode="lin" valueType="num">
                                      <p:cBhvr>
                                        <p:cTn id="156" dur="664" tmFilter="0, 0; 0.125,0.2665; 0.25,0.4; 0.375,0.465; 0.5,0.5;  0.625,0.535; 0.75,0.6; 0.875,0.7335; 1,1">
                                          <p:stCondLst>
                                            <p:cond delay="664"/>
                                          </p:stCondLst>
                                        </p:cTn>
                                        <p:tgtEl>
                                          <p:spTgt spid="59"/>
                                        </p:tgtEl>
                                        <p:attrNameLst>
                                          <p:attrName>ppt_y</p:attrName>
                                        </p:attrNameLst>
                                      </p:cBhvr>
                                      <p:tavLst>
                                        <p:tav tm="0" fmla="#ppt_y-sin(pi*$)/9">
                                          <p:val>
                                            <p:fltVal val="0"/>
                                          </p:val>
                                        </p:tav>
                                        <p:tav tm="100000">
                                          <p:val>
                                            <p:fltVal val="1"/>
                                          </p:val>
                                        </p:tav>
                                      </p:tavLst>
                                    </p:anim>
                                    <p:anim calcmode="lin" valueType="num">
                                      <p:cBhvr>
                                        <p:cTn id="157" dur="332" tmFilter="0, 0; 0.125,0.2665; 0.25,0.4; 0.375,0.465; 0.5,0.5;  0.625,0.535; 0.75,0.6; 0.875,0.7335; 1,1">
                                          <p:stCondLst>
                                            <p:cond delay="1324"/>
                                          </p:stCondLst>
                                        </p:cTn>
                                        <p:tgtEl>
                                          <p:spTgt spid="59"/>
                                        </p:tgtEl>
                                        <p:attrNameLst>
                                          <p:attrName>ppt_y</p:attrName>
                                        </p:attrNameLst>
                                      </p:cBhvr>
                                      <p:tavLst>
                                        <p:tav tm="0" fmla="#ppt_y-sin(pi*$)/27">
                                          <p:val>
                                            <p:fltVal val="0"/>
                                          </p:val>
                                        </p:tav>
                                        <p:tav tm="100000">
                                          <p:val>
                                            <p:fltVal val="1"/>
                                          </p:val>
                                        </p:tav>
                                      </p:tavLst>
                                    </p:anim>
                                    <p:anim calcmode="lin" valueType="num">
                                      <p:cBhvr>
                                        <p:cTn id="158" dur="164" tmFilter="0, 0; 0.125,0.2665; 0.25,0.4; 0.375,0.465; 0.5,0.5;  0.625,0.535; 0.75,0.6; 0.875,0.7335; 1,1">
                                          <p:stCondLst>
                                            <p:cond delay="1656"/>
                                          </p:stCondLst>
                                        </p:cTn>
                                        <p:tgtEl>
                                          <p:spTgt spid="59"/>
                                        </p:tgtEl>
                                        <p:attrNameLst>
                                          <p:attrName>ppt_y</p:attrName>
                                        </p:attrNameLst>
                                      </p:cBhvr>
                                      <p:tavLst>
                                        <p:tav tm="0" fmla="#ppt_y-sin(pi*$)/81">
                                          <p:val>
                                            <p:fltVal val="0"/>
                                          </p:val>
                                        </p:tav>
                                        <p:tav tm="100000">
                                          <p:val>
                                            <p:fltVal val="1"/>
                                          </p:val>
                                        </p:tav>
                                      </p:tavLst>
                                    </p:anim>
                                    <p:animScale>
                                      <p:cBhvr>
                                        <p:cTn id="159" dur="26">
                                          <p:stCondLst>
                                            <p:cond delay="650"/>
                                          </p:stCondLst>
                                        </p:cTn>
                                        <p:tgtEl>
                                          <p:spTgt spid="59"/>
                                        </p:tgtEl>
                                      </p:cBhvr>
                                      <p:to x="100000" y="60000"/>
                                    </p:animScale>
                                    <p:animScale>
                                      <p:cBhvr>
                                        <p:cTn id="160" dur="166" decel="50000">
                                          <p:stCondLst>
                                            <p:cond delay="676"/>
                                          </p:stCondLst>
                                        </p:cTn>
                                        <p:tgtEl>
                                          <p:spTgt spid="59"/>
                                        </p:tgtEl>
                                      </p:cBhvr>
                                      <p:to x="100000" y="100000"/>
                                    </p:animScale>
                                    <p:animScale>
                                      <p:cBhvr>
                                        <p:cTn id="161" dur="26">
                                          <p:stCondLst>
                                            <p:cond delay="1312"/>
                                          </p:stCondLst>
                                        </p:cTn>
                                        <p:tgtEl>
                                          <p:spTgt spid="59"/>
                                        </p:tgtEl>
                                      </p:cBhvr>
                                      <p:to x="100000" y="80000"/>
                                    </p:animScale>
                                    <p:animScale>
                                      <p:cBhvr>
                                        <p:cTn id="162" dur="166" decel="50000">
                                          <p:stCondLst>
                                            <p:cond delay="1338"/>
                                          </p:stCondLst>
                                        </p:cTn>
                                        <p:tgtEl>
                                          <p:spTgt spid="59"/>
                                        </p:tgtEl>
                                      </p:cBhvr>
                                      <p:to x="100000" y="100000"/>
                                    </p:animScale>
                                    <p:animScale>
                                      <p:cBhvr>
                                        <p:cTn id="163" dur="26">
                                          <p:stCondLst>
                                            <p:cond delay="1642"/>
                                          </p:stCondLst>
                                        </p:cTn>
                                        <p:tgtEl>
                                          <p:spTgt spid="59"/>
                                        </p:tgtEl>
                                      </p:cBhvr>
                                      <p:to x="100000" y="90000"/>
                                    </p:animScale>
                                    <p:animScale>
                                      <p:cBhvr>
                                        <p:cTn id="164" dur="166" decel="50000">
                                          <p:stCondLst>
                                            <p:cond delay="1668"/>
                                          </p:stCondLst>
                                        </p:cTn>
                                        <p:tgtEl>
                                          <p:spTgt spid="59"/>
                                        </p:tgtEl>
                                      </p:cBhvr>
                                      <p:to x="100000" y="100000"/>
                                    </p:animScale>
                                    <p:animScale>
                                      <p:cBhvr>
                                        <p:cTn id="165" dur="26">
                                          <p:stCondLst>
                                            <p:cond delay="1808"/>
                                          </p:stCondLst>
                                        </p:cTn>
                                        <p:tgtEl>
                                          <p:spTgt spid="59"/>
                                        </p:tgtEl>
                                      </p:cBhvr>
                                      <p:to x="100000" y="95000"/>
                                    </p:animScale>
                                    <p:animScale>
                                      <p:cBhvr>
                                        <p:cTn id="166" dur="166" decel="50000">
                                          <p:stCondLst>
                                            <p:cond delay="1834"/>
                                          </p:stCondLst>
                                        </p:cTn>
                                        <p:tgtEl>
                                          <p:spTgt spid="59"/>
                                        </p:tgtEl>
                                      </p:cBhvr>
                                      <p:to x="100000" y="100000"/>
                                    </p:animScale>
                                  </p:childTnLst>
                                </p:cTn>
                              </p:par>
                            </p:childTnLst>
                          </p:cTn>
                        </p:par>
                      </p:childTnLst>
                    </p:cTn>
                  </p:par>
                  <p:par>
                    <p:cTn id="167" fill="hold">
                      <p:stCondLst>
                        <p:cond delay="indefinite"/>
                      </p:stCondLst>
                      <p:childTnLst>
                        <p:par>
                          <p:cTn id="168" fill="hold">
                            <p:stCondLst>
                              <p:cond delay="0"/>
                            </p:stCondLst>
                            <p:childTnLst>
                              <p:par>
                                <p:cTn id="169" presetID="26" presetClass="entr" presetSubtype="0" fill="hold" grpId="0" nodeType="clickEffect">
                                  <p:stCondLst>
                                    <p:cond delay="0"/>
                                  </p:stCondLst>
                                  <p:childTnLst>
                                    <p:set>
                                      <p:cBhvr>
                                        <p:cTn id="170" dur="1" fill="hold">
                                          <p:stCondLst>
                                            <p:cond delay="0"/>
                                          </p:stCondLst>
                                        </p:cTn>
                                        <p:tgtEl>
                                          <p:spTgt spid="34"/>
                                        </p:tgtEl>
                                        <p:attrNameLst>
                                          <p:attrName>style.visibility</p:attrName>
                                        </p:attrNameLst>
                                      </p:cBhvr>
                                      <p:to>
                                        <p:strVal val="visible"/>
                                      </p:to>
                                    </p:set>
                                    <p:animEffect transition="in" filter="wipe(down)">
                                      <p:cBhvr>
                                        <p:cTn id="171" dur="580">
                                          <p:stCondLst>
                                            <p:cond delay="0"/>
                                          </p:stCondLst>
                                        </p:cTn>
                                        <p:tgtEl>
                                          <p:spTgt spid="34"/>
                                        </p:tgtEl>
                                      </p:cBhvr>
                                    </p:animEffect>
                                    <p:anim calcmode="lin" valueType="num">
                                      <p:cBhvr>
                                        <p:cTn id="172"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173"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174"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175"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176"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177" dur="26">
                                          <p:stCondLst>
                                            <p:cond delay="650"/>
                                          </p:stCondLst>
                                        </p:cTn>
                                        <p:tgtEl>
                                          <p:spTgt spid="34"/>
                                        </p:tgtEl>
                                      </p:cBhvr>
                                      <p:to x="100000" y="60000"/>
                                    </p:animScale>
                                    <p:animScale>
                                      <p:cBhvr>
                                        <p:cTn id="178" dur="166" decel="50000">
                                          <p:stCondLst>
                                            <p:cond delay="676"/>
                                          </p:stCondLst>
                                        </p:cTn>
                                        <p:tgtEl>
                                          <p:spTgt spid="34"/>
                                        </p:tgtEl>
                                      </p:cBhvr>
                                      <p:to x="100000" y="100000"/>
                                    </p:animScale>
                                    <p:animScale>
                                      <p:cBhvr>
                                        <p:cTn id="179" dur="26">
                                          <p:stCondLst>
                                            <p:cond delay="1312"/>
                                          </p:stCondLst>
                                        </p:cTn>
                                        <p:tgtEl>
                                          <p:spTgt spid="34"/>
                                        </p:tgtEl>
                                      </p:cBhvr>
                                      <p:to x="100000" y="80000"/>
                                    </p:animScale>
                                    <p:animScale>
                                      <p:cBhvr>
                                        <p:cTn id="180" dur="166" decel="50000">
                                          <p:stCondLst>
                                            <p:cond delay="1338"/>
                                          </p:stCondLst>
                                        </p:cTn>
                                        <p:tgtEl>
                                          <p:spTgt spid="34"/>
                                        </p:tgtEl>
                                      </p:cBhvr>
                                      <p:to x="100000" y="100000"/>
                                    </p:animScale>
                                    <p:animScale>
                                      <p:cBhvr>
                                        <p:cTn id="181" dur="26">
                                          <p:stCondLst>
                                            <p:cond delay="1642"/>
                                          </p:stCondLst>
                                        </p:cTn>
                                        <p:tgtEl>
                                          <p:spTgt spid="34"/>
                                        </p:tgtEl>
                                      </p:cBhvr>
                                      <p:to x="100000" y="90000"/>
                                    </p:animScale>
                                    <p:animScale>
                                      <p:cBhvr>
                                        <p:cTn id="182" dur="166" decel="50000">
                                          <p:stCondLst>
                                            <p:cond delay="1668"/>
                                          </p:stCondLst>
                                        </p:cTn>
                                        <p:tgtEl>
                                          <p:spTgt spid="34"/>
                                        </p:tgtEl>
                                      </p:cBhvr>
                                      <p:to x="100000" y="100000"/>
                                    </p:animScale>
                                    <p:animScale>
                                      <p:cBhvr>
                                        <p:cTn id="183" dur="26">
                                          <p:stCondLst>
                                            <p:cond delay="1808"/>
                                          </p:stCondLst>
                                        </p:cTn>
                                        <p:tgtEl>
                                          <p:spTgt spid="34"/>
                                        </p:tgtEl>
                                      </p:cBhvr>
                                      <p:to x="100000" y="95000"/>
                                    </p:animScale>
                                    <p:animScale>
                                      <p:cBhvr>
                                        <p:cTn id="184" dur="166" decel="50000">
                                          <p:stCondLst>
                                            <p:cond delay="1834"/>
                                          </p:stCondLst>
                                        </p:cTn>
                                        <p:tgtEl>
                                          <p:spTgt spid="34"/>
                                        </p:tgtEl>
                                      </p:cBhvr>
                                      <p:to x="100000" y="100000"/>
                                    </p:animScale>
                                  </p:childTnLst>
                                </p:cTn>
                              </p:par>
                              <p:par>
                                <p:cTn id="185" presetID="26" presetClass="entr" presetSubtype="0" fill="hold" grpId="0" nodeType="withEffect">
                                  <p:stCondLst>
                                    <p:cond delay="0"/>
                                  </p:stCondLst>
                                  <p:childTnLst>
                                    <p:set>
                                      <p:cBhvr>
                                        <p:cTn id="186" dur="1" fill="hold">
                                          <p:stCondLst>
                                            <p:cond delay="0"/>
                                          </p:stCondLst>
                                        </p:cTn>
                                        <p:tgtEl>
                                          <p:spTgt spid="16"/>
                                        </p:tgtEl>
                                        <p:attrNameLst>
                                          <p:attrName>style.visibility</p:attrName>
                                        </p:attrNameLst>
                                      </p:cBhvr>
                                      <p:to>
                                        <p:strVal val="visible"/>
                                      </p:to>
                                    </p:set>
                                    <p:animEffect transition="in" filter="wipe(down)">
                                      <p:cBhvr>
                                        <p:cTn id="187" dur="580">
                                          <p:stCondLst>
                                            <p:cond delay="0"/>
                                          </p:stCondLst>
                                        </p:cTn>
                                        <p:tgtEl>
                                          <p:spTgt spid="16"/>
                                        </p:tgtEl>
                                      </p:cBhvr>
                                    </p:animEffect>
                                    <p:anim calcmode="lin" valueType="num">
                                      <p:cBhvr>
                                        <p:cTn id="18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8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9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9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93" dur="26">
                                          <p:stCondLst>
                                            <p:cond delay="650"/>
                                          </p:stCondLst>
                                        </p:cTn>
                                        <p:tgtEl>
                                          <p:spTgt spid="16"/>
                                        </p:tgtEl>
                                      </p:cBhvr>
                                      <p:to x="100000" y="60000"/>
                                    </p:animScale>
                                    <p:animScale>
                                      <p:cBhvr>
                                        <p:cTn id="194" dur="166" decel="50000">
                                          <p:stCondLst>
                                            <p:cond delay="676"/>
                                          </p:stCondLst>
                                        </p:cTn>
                                        <p:tgtEl>
                                          <p:spTgt spid="16"/>
                                        </p:tgtEl>
                                      </p:cBhvr>
                                      <p:to x="100000" y="100000"/>
                                    </p:animScale>
                                    <p:animScale>
                                      <p:cBhvr>
                                        <p:cTn id="195" dur="26">
                                          <p:stCondLst>
                                            <p:cond delay="1312"/>
                                          </p:stCondLst>
                                        </p:cTn>
                                        <p:tgtEl>
                                          <p:spTgt spid="16"/>
                                        </p:tgtEl>
                                      </p:cBhvr>
                                      <p:to x="100000" y="80000"/>
                                    </p:animScale>
                                    <p:animScale>
                                      <p:cBhvr>
                                        <p:cTn id="196" dur="166" decel="50000">
                                          <p:stCondLst>
                                            <p:cond delay="1338"/>
                                          </p:stCondLst>
                                        </p:cTn>
                                        <p:tgtEl>
                                          <p:spTgt spid="16"/>
                                        </p:tgtEl>
                                      </p:cBhvr>
                                      <p:to x="100000" y="100000"/>
                                    </p:animScale>
                                    <p:animScale>
                                      <p:cBhvr>
                                        <p:cTn id="197" dur="26">
                                          <p:stCondLst>
                                            <p:cond delay="1642"/>
                                          </p:stCondLst>
                                        </p:cTn>
                                        <p:tgtEl>
                                          <p:spTgt spid="16"/>
                                        </p:tgtEl>
                                      </p:cBhvr>
                                      <p:to x="100000" y="90000"/>
                                    </p:animScale>
                                    <p:animScale>
                                      <p:cBhvr>
                                        <p:cTn id="198" dur="166" decel="50000">
                                          <p:stCondLst>
                                            <p:cond delay="1668"/>
                                          </p:stCondLst>
                                        </p:cTn>
                                        <p:tgtEl>
                                          <p:spTgt spid="16"/>
                                        </p:tgtEl>
                                      </p:cBhvr>
                                      <p:to x="100000" y="100000"/>
                                    </p:animScale>
                                    <p:animScale>
                                      <p:cBhvr>
                                        <p:cTn id="199" dur="26">
                                          <p:stCondLst>
                                            <p:cond delay="1808"/>
                                          </p:stCondLst>
                                        </p:cTn>
                                        <p:tgtEl>
                                          <p:spTgt spid="16"/>
                                        </p:tgtEl>
                                      </p:cBhvr>
                                      <p:to x="100000" y="95000"/>
                                    </p:animScale>
                                    <p:animScale>
                                      <p:cBhvr>
                                        <p:cTn id="200" dur="166" decel="50000">
                                          <p:stCondLst>
                                            <p:cond delay="1834"/>
                                          </p:stCondLst>
                                        </p:cTn>
                                        <p:tgtEl>
                                          <p:spTgt spid="16"/>
                                        </p:tgtEl>
                                      </p:cBhvr>
                                      <p:to x="100000" y="100000"/>
                                    </p:animScale>
                                  </p:childTnLst>
                                </p:cTn>
                              </p:par>
                              <p:par>
                                <p:cTn id="201" presetID="26" presetClass="entr" presetSubtype="0" fill="hold" nodeType="withEffect">
                                  <p:stCondLst>
                                    <p:cond delay="0"/>
                                  </p:stCondLst>
                                  <p:childTnLst>
                                    <p:set>
                                      <p:cBhvr>
                                        <p:cTn id="202" dur="1" fill="hold">
                                          <p:stCondLst>
                                            <p:cond delay="0"/>
                                          </p:stCondLst>
                                        </p:cTn>
                                        <p:tgtEl>
                                          <p:spTgt spid="22"/>
                                        </p:tgtEl>
                                        <p:attrNameLst>
                                          <p:attrName>style.visibility</p:attrName>
                                        </p:attrNameLst>
                                      </p:cBhvr>
                                      <p:to>
                                        <p:strVal val="visible"/>
                                      </p:to>
                                    </p:set>
                                    <p:animEffect transition="in" filter="wipe(down)">
                                      <p:cBhvr>
                                        <p:cTn id="203" dur="580">
                                          <p:stCondLst>
                                            <p:cond delay="0"/>
                                          </p:stCondLst>
                                        </p:cTn>
                                        <p:tgtEl>
                                          <p:spTgt spid="22"/>
                                        </p:tgtEl>
                                      </p:cBhvr>
                                    </p:animEffect>
                                    <p:anim calcmode="lin" valueType="num">
                                      <p:cBhvr>
                                        <p:cTn id="20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0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0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0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0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09" dur="26">
                                          <p:stCondLst>
                                            <p:cond delay="650"/>
                                          </p:stCondLst>
                                        </p:cTn>
                                        <p:tgtEl>
                                          <p:spTgt spid="22"/>
                                        </p:tgtEl>
                                      </p:cBhvr>
                                      <p:to x="100000" y="60000"/>
                                    </p:animScale>
                                    <p:animScale>
                                      <p:cBhvr>
                                        <p:cTn id="210" dur="166" decel="50000">
                                          <p:stCondLst>
                                            <p:cond delay="676"/>
                                          </p:stCondLst>
                                        </p:cTn>
                                        <p:tgtEl>
                                          <p:spTgt spid="22"/>
                                        </p:tgtEl>
                                      </p:cBhvr>
                                      <p:to x="100000" y="100000"/>
                                    </p:animScale>
                                    <p:animScale>
                                      <p:cBhvr>
                                        <p:cTn id="211" dur="26">
                                          <p:stCondLst>
                                            <p:cond delay="1312"/>
                                          </p:stCondLst>
                                        </p:cTn>
                                        <p:tgtEl>
                                          <p:spTgt spid="22"/>
                                        </p:tgtEl>
                                      </p:cBhvr>
                                      <p:to x="100000" y="80000"/>
                                    </p:animScale>
                                    <p:animScale>
                                      <p:cBhvr>
                                        <p:cTn id="212" dur="166" decel="50000">
                                          <p:stCondLst>
                                            <p:cond delay="1338"/>
                                          </p:stCondLst>
                                        </p:cTn>
                                        <p:tgtEl>
                                          <p:spTgt spid="22"/>
                                        </p:tgtEl>
                                      </p:cBhvr>
                                      <p:to x="100000" y="100000"/>
                                    </p:animScale>
                                    <p:animScale>
                                      <p:cBhvr>
                                        <p:cTn id="213" dur="26">
                                          <p:stCondLst>
                                            <p:cond delay="1642"/>
                                          </p:stCondLst>
                                        </p:cTn>
                                        <p:tgtEl>
                                          <p:spTgt spid="22"/>
                                        </p:tgtEl>
                                      </p:cBhvr>
                                      <p:to x="100000" y="90000"/>
                                    </p:animScale>
                                    <p:animScale>
                                      <p:cBhvr>
                                        <p:cTn id="214" dur="166" decel="50000">
                                          <p:stCondLst>
                                            <p:cond delay="1668"/>
                                          </p:stCondLst>
                                        </p:cTn>
                                        <p:tgtEl>
                                          <p:spTgt spid="22"/>
                                        </p:tgtEl>
                                      </p:cBhvr>
                                      <p:to x="100000" y="100000"/>
                                    </p:animScale>
                                    <p:animScale>
                                      <p:cBhvr>
                                        <p:cTn id="215" dur="26">
                                          <p:stCondLst>
                                            <p:cond delay="1808"/>
                                          </p:stCondLst>
                                        </p:cTn>
                                        <p:tgtEl>
                                          <p:spTgt spid="22"/>
                                        </p:tgtEl>
                                      </p:cBhvr>
                                      <p:to x="100000" y="95000"/>
                                    </p:animScale>
                                    <p:animScale>
                                      <p:cBhvr>
                                        <p:cTn id="216" dur="166" decel="50000">
                                          <p:stCondLst>
                                            <p:cond delay="1834"/>
                                          </p:stCondLst>
                                        </p:cTn>
                                        <p:tgtEl>
                                          <p:spTgt spid="22"/>
                                        </p:tgtEl>
                                      </p:cBhvr>
                                      <p:to x="100000" y="100000"/>
                                    </p:animScale>
                                  </p:childTnLst>
                                </p:cTn>
                              </p:par>
                              <p:par>
                                <p:cTn id="217" presetID="26" presetClass="entr" presetSubtype="0" fill="hold" nodeType="withEffect">
                                  <p:stCondLst>
                                    <p:cond delay="0"/>
                                  </p:stCondLst>
                                  <p:childTnLst>
                                    <p:set>
                                      <p:cBhvr>
                                        <p:cTn id="218" dur="1" fill="hold">
                                          <p:stCondLst>
                                            <p:cond delay="0"/>
                                          </p:stCondLst>
                                        </p:cTn>
                                        <p:tgtEl>
                                          <p:spTgt spid="63"/>
                                        </p:tgtEl>
                                        <p:attrNameLst>
                                          <p:attrName>style.visibility</p:attrName>
                                        </p:attrNameLst>
                                      </p:cBhvr>
                                      <p:to>
                                        <p:strVal val="visible"/>
                                      </p:to>
                                    </p:set>
                                    <p:animEffect transition="in" filter="wipe(down)">
                                      <p:cBhvr>
                                        <p:cTn id="219" dur="580">
                                          <p:stCondLst>
                                            <p:cond delay="0"/>
                                          </p:stCondLst>
                                        </p:cTn>
                                        <p:tgtEl>
                                          <p:spTgt spid="63"/>
                                        </p:tgtEl>
                                      </p:cBhvr>
                                    </p:animEffect>
                                    <p:anim calcmode="lin" valueType="num">
                                      <p:cBhvr>
                                        <p:cTn id="220" dur="1822" tmFilter="0,0; 0.14,0.36; 0.43,0.73; 0.71,0.91; 1.0,1.0">
                                          <p:stCondLst>
                                            <p:cond delay="0"/>
                                          </p:stCondLst>
                                        </p:cTn>
                                        <p:tgtEl>
                                          <p:spTgt spid="63"/>
                                        </p:tgtEl>
                                        <p:attrNameLst>
                                          <p:attrName>ppt_x</p:attrName>
                                        </p:attrNameLst>
                                      </p:cBhvr>
                                      <p:tavLst>
                                        <p:tav tm="0">
                                          <p:val>
                                            <p:strVal val="#ppt_x-0.25"/>
                                          </p:val>
                                        </p:tav>
                                        <p:tav tm="100000">
                                          <p:val>
                                            <p:strVal val="#ppt_x"/>
                                          </p:val>
                                        </p:tav>
                                      </p:tavLst>
                                    </p:anim>
                                    <p:anim calcmode="lin" valueType="num">
                                      <p:cBhvr>
                                        <p:cTn id="221" dur="664" tmFilter="0.0,0.0; 0.25,0.07; 0.50,0.2; 0.75,0.467; 1.0,1.0">
                                          <p:stCondLst>
                                            <p:cond delay="0"/>
                                          </p:stCondLst>
                                        </p:cTn>
                                        <p:tgtEl>
                                          <p:spTgt spid="63"/>
                                        </p:tgtEl>
                                        <p:attrNameLst>
                                          <p:attrName>ppt_y</p:attrName>
                                        </p:attrNameLst>
                                      </p:cBhvr>
                                      <p:tavLst>
                                        <p:tav tm="0" fmla="#ppt_y-sin(pi*$)/3">
                                          <p:val>
                                            <p:fltVal val="0.5"/>
                                          </p:val>
                                        </p:tav>
                                        <p:tav tm="100000">
                                          <p:val>
                                            <p:fltVal val="1"/>
                                          </p:val>
                                        </p:tav>
                                      </p:tavLst>
                                    </p:anim>
                                    <p:anim calcmode="lin" valueType="num">
                                      <p:cBhvr>
                                        <p:cTn id="222" dur="664" tmFilter="0, 0; 0.125,0.2665; 0.25,0.4; 0.375,0.465; 0.5,0.5;  0.625,0.535; 0.75,0.6; 0.875,0.7335; 1,1">
                                          <p:stCondLst>
                                            <p:cond delay="664"/>
                                          </p:stCondLst>
                                        </p:cTn>
                                        <p:tgtEl>
                                          <p:spTgt spid="63"/>
                                        </p:tgtEl>
                                        <p:attrNameLst>
                                          <p:attrName>ppt_y</p:attrName>
                                        </p:attrNameLst>
                                      </p:cBhvr>
                                      <p:tavLst>
                                        <p:tav tm="0" fmla="#ppt_y-sin(pi*$)/9">
                                          <p:val>
                                            <p:fltVal val="0"/>
                                          </p:val>
                                        </p:tav>
                                        <p:tav tm="100000">
                                          <p:val>
                                            <p:fltVal val="1"/>
                                          </p:val>
                                        </p:tav>
                                      </p:tavLst>
                                    </p:anim>
                                    <p:anim calcmode="lin" valueType="num">
                                      <p:cBhvr>
                                        <p:cTn id="223" dur="332" tmFilter="0, 0; 0.125,0.2665; 0.25,0.4; 0.375,0.465; 0.5,0.5;  0.625,0.535; 0.75,0.6; 0.875,0.7335; 1,1">
                                          <p:stCondLst>
                                            <p:cond delay="1324"/>
                                          </p:stCondLst>
                                        </p:cTn>
                                        <p:tgtEl>
                                          <p:spTgt spid="63"/>
                                        </p:tgtEl>
                                        <p:attrNameLst>
                                          <p:attrName>ppt_y</p:attrName>
                                        </p:attrNameLst>
                                      </p:cBhvr>
                                      <p:tavLst>
                                        <p:tav tm="0" fmla="#ppt_y-sin(pi*$)/27">
                                          <p:val>
                                            <p:fltVal val="0"/>
                                          </p:val>
                                        </p:tav>
                                        <p:tav tm="100000">
                                          <p:val>
                                            <p:fltVal val="1"/>
                                          </p:val>
                                        </p:tav>
                                      </p:tavLst>
                                    </p:anim>
                                    <p:anim calcmode="lin" valueType="num">
                                      <p:cBhvr>
                                        <p:cTn id="224" dur="164" tmFilter="0, 0; 0.125,0.2665; 0.25,0.4; 0.375,0.465; 0.5,0.5;  0.625,0.535; 0.75,0.6; 0.875,0.7335; 1,1">
                                          <p:stCondLst>
                                            <p:cond delay="1656"/>
                                          </p:stCondLst>
                                        </p:cTn>
                                        <p:tgtEl>
                                          <p:spTgt spid="63"/>
                                        </p:tgtEl>
                                        <p:attrNameLst>
                                          <p:attrName>ppt_y</p:attrName>
                                        </p:attrNameLst>
                                      </p:cBhvr>
                                      <p:tavLst>
                                        <p:tav tm="0" fmla="#ppt_y-sin(pi*$)/81">
                                          <p:val>
                                            <p:fltVal val="0"/>
                                          </p:val>
                                        </p:tav>
                                        <p:tav tm="100000">
                                          <p:val>
                                            <p:fltVal val="1"/>
                                          </p:val>
                                        </p:tav>
                                      </p:tavLst>
                                    </p:anim>
                                    <p:animScale>
                                      <p:cBhvr>
                                        <p:cTn id="225" dur="26">
                                          <p:stCondLst>
                                            <p:cond delay="650"/>
                                          </p:stCondLst>
                                        </p:cTn>
                                        <p:tgtEl>
                                          <p:spTgt spid="63"/>
                                        </p:tgtEl>
                                      </p:cBhvr>
                                      <p:to x="100000" y="60000"/>
                                    </p:animScale>
                                    <p:animScale>
                                      <p:cBhvr>
                                        <p:cTn id="226" dur="166" decel="50000">
                                          <p:stCondLst>
                                            <p:cond delay="676"/>
                                          </p:stCondLst>
                                        </p:cTn>
                                        <p:tgtEl>
                                          <p:spTgt spid="63"/>
                                        </p:tgtEl>
                                      </p:cBhvr>
                                      <p:to x="100000" y="100000"/>
                                    </p:animScale>
                                    <p:animScale>
                                      <p:cBhvr>
                                        <p:cTn id="227" dur="26">
                                          <p:stCondLst>
                                            <p:cond delay="1312"/>
                                          </p:stCondLst>
                                        </p:cTn>
                                        <p:tgtEl>
                                          <p:spTgt spid="63"/>
                                        </p:tgtEl>
                                      </p:cBhvr>
                                      <p:to x="100000" y="80000"/>
                                    </p:animScale>
                                    <p:animScale>
                                      <p:cBhvr>
                                        <p:cTn id="228" dur="166" decel="50000">
                                          <p:stCondLst>
                                            <p:cond delay="1338"/>
                                          </p:stCondLst>
                                        </p:cTn>
                                        <p:tgtEl>
                                          <p:spTgt spid="63"/>
                                        </p:tgtEl>
                                      </p:cBhvr>
                                      <p:to x="100000" y="100000"/>
                                    </p:animScale>
                                    <p:animScale>
                                      <p:cBhvr>
                                        <p:cTn id="229" dur="26">
                                          <p:stCondLst>
                                            <p:cond delay="1642"/>
                                          </p:stCondLst>
                                        </p:cTn>
                                        <p:tgtEl>
                                          <p:spTgt spid="63"/>
                                        </p:tgtEl>
                                      </p:cBhvr>
                                      <p:to x="100000" y="90000"/>
                                    </p:animScale>
                                    <p:animScale>
                                      <p:cBhvr>
                                        <p:cTn id="230" dur="166" decel="50000">
                                          <p:stCondLst>
                                            <p:cond delay="1668"/>
                                          </p:stCondLst>
                                        </p:cTn>
                                        <p:tgtEl>
                                          <p:spTgt spid="63"/>
                                        </p:tgtEl>
                                      </p:cBhvr>
                                      <p:to x="100000" y="100000"/>
                                    </p:animScale>
                                    <p:animScale>
                                      <p:cBhvr>
                                        <p:cTn id="231" dur="26">
                                          <p:stCondLst>
                                            <p:cond delay="1808"/>
                                          </p:stCondLst>
                                        </p:cTn>
                                        <p:tgtEl>
                                          <p:spTgt spid="63"/>
                                        </p:tgtEl>
                                      </p:cBhvr>
                                      <p:to x="100000" y="95000"/>
                                    </p:animScale>
                                    <p:animScale>
                                      <p:cBhvr>
                                        <p:cTn id="232" dur="166" decel="50000">
                                          <p:stCondLst>
                                            <p:cond delay="1834"/>
                                          </p:stCondLst>
                                        </p:cTn>
                                        <p:tgtEl>
                                          <p:spTgt spid="63"/>
                                        </p:tgtEl>
                                      </p:cBhvr>
                                      <p:to x="100000" y="100000"/>
                                    </p:animScale>
                                  </p:childTnLst>
                                </p:cTn>
                              </p:par>
                            </p:childTnLst>
                          </p:cTn>
                        </p:par>
                      </p:childTnLst>
                    </p:cTn>
                  </p:par>
                  <p:par>
                    <p:cTn id="233" fill="hold">
                      <p:stCondLst>
                        <p:cond delay="indefinite"/>
                      </p:stCondLst>
                      <p:childTnLst>
                        <p:par>
                          <p:cTn id="234" fill="hold">
                            <p:stCondLst>
                              <p:cond delay="0"/>
                            </p:stCondLst>
                            <p:childTnLst>
                              <p:par>
                                <p:cTn id="235" presetID="26" presetClass="entr" presetSubtype="0" fill="hold" grpId="0" nodeType="clickEffect">
                                  <p:stCondLst>
                                    <p:cond delay="0"/>
                                  </p:stCondLst>
                                  <p:childTnLst>
                                    <p:set>
                                      <p:cBhvr>
                                        <p:cTn id="236" dur="1" fill="hold">
                                          <p:stCondLst>
                                            <p:cond delay="0"/>
                                          </p:stCondLst>
                                        </p:cTn>
                                        <p:tgtEl>
                                          <p:spTgt spid="38"/>
                                        </p:tgtEl>
                                        <p:attrNameLst>
                                          <p:attrName>style.visibility</p:attrName>
                                        </p:attrNameLst>
                                      </p:cBhvr>
                                      <p:to>
                                        <p:strVal val="visible"/>
                                      </p:to>
                                    </p:set>
                                    <p:animEffect transition="in" filter="wipe(down)">
                                      <p:cBhvr>
                                        <p:cTn id="237" dur="580">
                                          <p:stCondLst>
                                            <p:cond delay="0"/>
                                          </p:stCondLst>
                                        </p:cTn>
                                        <p:tgtEl>
                                          <p:spTgt spid="38"/>
                                        </p:tgtEl>
                                      </p:cBhvr>
                                    </p:animEffect>
                                    <p:anim calcmode="lin" valueType="num">
                                      <p:cBhvr>
                                        <p:cTn id="238"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239"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240"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241"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242"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243" dur="26">
                                          <p:stCondLst>
                                            <p:cond delay="650"/>
                                          </p:stCondLst>
                                        </p:cTn>
                                        <p:tgtEl>
                                          <p:spTgt spid="38"/>
                                        </p:tgtEl>
                                      </p:cBhvr>
                                      <p:to x="100000" y="60000"/>
                                    </p:animScale>
                                    <p:animScale>
                                      <p:cBhvr>
                                        <p:cTn id="244" dur="166" decel="50000">
                                          <p:stCondLst>
                                            <p:cond delay="676"/>
                                          </p:stCondLst>
                                        </p:cTn>
                                        <p:tgtEl>
                                          <p:spTgt spid="38"/>
                                        </p:tgtEl>
                                      </p:cBhvr>
                                      <p:to x="100000" y="100000"/>
                                    </p:animScale>
                                    <p:animScale>
                                      <p:cBhvr>
                                        <p:cTn id="245" dur="26">
                                          <p:stCondLst>
                                            <p:cond delay="1312"/>
                                          </p:stCondLst>
                                        </p:cTn>
                                        <p:tgtEl>
                                          <p:spTgt spid="38"/>
                                        </p:tgtEl>
                                      </p:cBhvr>
                                      <p:to x="100000" y="80000"/>
                                    </p:animScale>
                                    <p:animScale>
                                      <p:cBhvr>
                                        <p:cTn id="246" dur="166" decel="50000">
                                          <p:stCondLst>
                                            <p:cond delay="1338"/>
                                          </p:stCondLst>
                                        </p:cTn>
                                        <p:tgtEl>
                                          <p:spTgt spid="38"/>
                                        </p:tgtEl>
                                      </p:cBhvr>
                                      <p:to x="100000" y="100000"/>
                                    </p:animScale>
                                    <p:animScale>
                                      <p:cBhvr>
                                        <p:cTn id="247" dur="26">
                                          <p:stCondLst>
                                            <p:cond delay="1642"/>
                                          </p:stCondLst>
                                        </p:cTn>
                                        <p:tgtEl>
                                          <p:spTgt spid="38"/>
                                        </p:tgtEl>
                                      </p:cBhvr>
                                      <p:to x="100000" y="90000"/>
                                    </p:animScale>
                                    <p:animScale>
                                      <p:cBhvr>
                                        <p:cTn id="248" dur="166" decel="50000">
                                          <p:stCondLst>
                                            <p:cond delay="1668"/>
                                          </p:stCondLst>
                                        </p:cTn>
                                        <p:tgtEl>
                                          <p:spTgt spid="38"/>
                                        </p:tgtEl>
                                      </p:cBhvr>
                                      <p:to x="100000" y="100000"/>
                                    </p:animScale>
                                    <p:animScale>
                                      <p:cBhvr>
                                        <p:cTn id="249" dur="26">
                                          <p:stCondLst>
                                            <p:cond delay="1808"/>
                                          </p:stCondLst>
                                        </p:cTn>
                                        <p:tgtEl>
                                          <p:spTgt spid="38"/>
                                        </p:tgtEl>
                                      </p:cBhvr>
                                      <p:to x="100000" y="95000"/>
                                    </p:animScale>
                                    <p:animScale>
                                      <p:cBhvr>
                                        <p:cTn id="250" dur="166" decel="50000">
                                          <p:stCondLst>
                                            <p:cond delay="1834"/>
                                          </p:stCondLst>
                                        </p:cTn>
                                        <p:tgtEl>
                                          <p:spTgt spid="38"/>
                                        </p:tgtEl>
                                      </p:cBhvr>
                                      <p:to x="100000" y="100000"/>
                                    </p:animScale>
                                  </p:childTnLst>
                                </p:cTn>
                              </p:par>
                              <p:par>
                                <p:cTn id="251" presetID="26" presetClass="entr" presetSubtype="0" fill="hold" grpId="0" nodeType="withEffect">
                                  <p:stCondLst>
                                    <p:cond delay="0"/>
                                  </p:stCondLst>
                                  <p:childTnLst>
                                    <p:set>
                                      <p:cBhvr>
                                        <p:cTn id="252" dur="1" fill="hold">
                                          <p:stCondLst>
                                            <p:cond delay="0"/>
                                          </p:stCondLst>
                                        </p:cTn>
                                        <p:tgtEl>
                                          <p:spTgt spid="17"/>
                                        </p:tgtEl>
                                        <p:attrNameLst>
                                          <p:attrName>style.visibility</p:attrName>
                                        </p:attrNameLst>
                                      </p:cBhvr>
                                      <p:to>
                                        <p:strVal val="visible"/>
                                      </p:to>
                                    </p:set>
                                    <p:animEffect transition="in" filter="wipe(down)">
                                      <p:cBhvr>
                                        <p:cTn id="253" dur="580">
                                          <p:stCondLst>
                                            <p:cond delay="0"/>
                                          </p:stCondLst>
                                        </p:cTn>
                                        <p:tgtEl>
                                          <p:spTgt spid="17"/>
                                        </p:tgtEl>
                                      </p:cBhvr>
                                    </p:animEffect>
                                    <p:anim calcmode="lin" valueType="num">
                                      <p:cBhvr>
                                        <p:cTn id="25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5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5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5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5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59" dur="26">
                                          <p:stCondLst>
                                            <p:cond delay="650"/>
                                          </p:stCondLst>
                                        </p:cTn>
                                        <p:tgtEl>
                                          <p:spTgt spid="17"/>
                                        </p:tgtEl>
                                      </p:cBhvr>
                                      <p:to x="100000" y="60000"/>
                                    </p:animScale>
                                    <p:animScale>
                                      <p:cBhvr>
                                        <p:cTn id="260" dur="166" decel="50000">
                                          <p:stCondLst>
                                            <p:cond delay="676"/>
                                          </p:stCondLst>
                                        </p:cTn>
                                        <p:tgtEl>
                                          <p:spTgt spid="17"/>
                                        </p:tgtEl>
                                      </p:cBhvr>
                                      <p:to x="100000" y="100000"/>
                                    </p:animScale>
                                    <p:animScale>
                                      <p:cBhvr>
                                        <p:cTn id="261" dur="26">
                                          <p:stCondLst>
                                            <p:cond delay="1312"/>
                                          </p:stCondLst>
                                        </p:cTn>
                                        <p:tgtEl>
                                          <p:spTgt spid="17"/>
                                        </p:tgtEl>
                                      </p:cBhvr>
                                      <p:to x="100000" y="80000"/>
                                    </p:animScale>
                                    <p:animScale>
                                      <p:cBhvr>
                                        <p:cTn id="262" dur="166" decel="50000">
                                          <p:stCondLst>
                                            <p:cond delay="1338"/>
                                          </p:stCondLst>
                                        </p:cTn>
                                        <p:tgtEl>
                                          <p:spTgt spid="17"/>
                                        </p:tgtEl>
                                      </p:cBhvr>
                                      <p:to x="100000" y="100000"/>
                                    </p:animScale>
                                    <p:animScale>
                                      <p:cBhvr>
                                        <p:cTn id="263" dur="26">
                                          <p:stCondLst>
                                            <p:cond delay="1642"/>
                                          </p:stCondLst>
                                        </p:cTn>
                                        <p:tgtEl>
                                          <p:spTgt spid="17"/>
                                        </p:tgtEl>
                                      </p:cBhvr>
                                      <p:to x="100000" y="90000"/>
                                    </p:animScale>
                                    <p:animScale>
                                      <p:cBhvr>
                                        <p:cTn id="264" dur="166" decel="50000">
                                          <p:stCondLst>
                                            <p:cond delay="1668"/>
                                          </p:stCondLst>
                                        </p:cTn>
                                        <p:tgtEl>
                                          <p:spTgt spid="17"/>
                                        </p:tgtEl>
                                      </p:cBhvr>
                                      <p:to x="100000" y="100000"/>
                                    </p:animScale>
                                    <p:animScale>
                                      <p:cBhvr>
                                        <p:cTn id="265" dur="26">
                                          <p:stCondLst>
                                            <p:cond delay="1808"/>
                                          </p:stCondLst>
                                        </p:cTn>
                                        <p:tgtEl>
                                          <p:spTgt spid="17"/>
                                        </p:tgtEl>
                                      </p:cBhvr>
                                      <p:to x="100000" y="95000"/>
                                    </p:animScale>
                                    <p:animScale>
                                      <p:cBhvr>
                                        <p:cTn id="266" dur="166" decel="50000">
                                          <p:stCondLst>
                                            <p:cond delay="1834"/>
                                          </p:stCondLst>
                                        </p:cTn>
                                        <p:tgtEl>
                                          <p:spTgt spid="17"/>
                                        </p:tgtEl>
                                      </p:cBhvr>
                                      <p:to x="100000" y="100000"/>
                                    </p:animScale>
                                  </p:childTnLst>
                                </p:cTn>
                              </p:par>
                              <p:par>
                                <p:cTn id="267" presetID="26" presetClass="entr" presetSubtype="0" fill="hold" nodeType="withEffect">
                                  <p:stCondLst>
                                    <p:cond delay="0"/>
                                  </p:stCondLst>
                                  <p:childTnLst>
                                    <p:set>
                                      <p:cBhvr>
                                        <p:cTn id="268" dur="1" fill="hold">
                                          <p:stCondLst>
                                            <p:cond delay="0"/>
                                          </p:stCondLst>
                                        </p:cTn>
                                        <p:tgtEl>
                                          <p:spTgt spid="4"/>
                                        </p:tgtEl>
                                        <p:attrNameLst>
                                          <p:attrName>style.visibility</p:attrName>
                                        </p:attrNameLst>
                                      </p:cBhvr>
                                      <p:to>
                                        <p:strVal val="visible"/>
                                      </p:to>
                                    </p:set>
                                    <p:animEffect transition="in" filter="wipe(down)">
                                      <p:cBhvr>
                                        <p:cTn id="269" dur="580">
                                          <p:stCondLst>
                                            <p:cond delay="0"/>
                                          </p:stCondLst>
                                        </p:cTn>
                                        <p:tgtEl>
                                          <p:spTgt spid="4"/>
                                        </p:tgtEl>
                                      </p:cBhvr>
                                    </p:animEffect>
                                    <p:anim calcmode="lin" valueType="num">
                                      <p:cBhvr>
                                        <p:cTn id="27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7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7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75" dur="26">
                                          <p:stCondLst>
                                            <p:cond delay="650"/>
                                          </p:stCondLst>
                                        </p:cTn>
                                        <p:tgtEl>
                                          <p:spTgt spid="4"/>
                                        </p:tgtEl>
                                      </p:cBhvr>
                                      <p:to x="100000" y="60000"/>
                                    </p:animScale>
                                    <p:animScale>
                                      <p:cBhvr>
                                        <p:cTn id="276" dur="166" decel="50000">
                                          <p:stCondLst>
                                            <p:cond delay="676"/>
                                          </p:stCondLst>
                                        </p:cTn>
                                        <p:tgtEl>
                                          <p:spTgt spid="4"/>
                                        </p:tgtEl>
                                      </p:cBhvr>
                                      <p:to x="100000" y="100000"/>
                                    </p:animScale>
                                    <p:animScale>
                                      <p:cBhvr>
                                        <p:cTn id="277" dur="26">
                                          <p:stCondLst>
                                            <p:cond delay="1312"/>
                                          </p:stCondLst>
                                        </p:cTn>
                                        <p:tgtEl>
                                          <p:spTgt spid="4"/>
                                        </p:tgtEl>
                                      </p:cBhvr>
                                      <p:to x="100000" y="80000"/>
                                    </p:animScale>
                                    <p:animScale>
                                      <p:cBhvr>
                                        <p:cTn id="278" dur="166" decel="50000">
                                          <p:stCondLst>
                                            <p:cond delay="1338"/>
                                          </p:stCondLst>
                                        </p:cTn>
                                        <p:tgtEl>
                                          <p:spTgt spid="4"/>
                                        </p:tgtEl>
                                      </p:cBhvr>
                                      <p:to x="100000" y="100000"/>
                                    </p:animScale>
                                    <p:animScale>
                                      <p:cBhvr>
                                        <p:cTn id="279" dur="26">
                                          <p:stCondLst>
                                            <p:cond delay="1642"/>
                                          </p:stCondLst>
                                        </p:cTn>
                                        <p:tgtEl>
                                          <p:spTgt spid="4"/>
                                        </p:tgtEl>
                                      </p:cBhvr>
                                      <p:to x="100000" y="90000"/>
                                    </p:animScale>
                                    <p:animScale>
                                      <p:cBhvr>
                                        <p:cTn id="280" dur="166" decel="50000">
                                          <p:stCondLst>
                                            <p:cond delay="1668"/>
                                          </p:stCondLst>
                                        </p:cTn>
                                        <p:tgtEl>
                                          <p:spTgt spid="4"/>
                                        </p:tgtEl>
                                      </p:cBhvr>
                                      <p:to x="100000" y="100000"/>
                                    </p:animScale>
                                    <p:animScale>
                                      <p:cBhvr>
                                        <p:cTn id="281" dur="26">
                                          <p:stCondLst>
                                            <p:cond delay="1808"/>
                                          </p:stCondLst>
                                        </p:cTn>
                                        <p:tgtEl>
                                          <p:spTgt spid="4"/>
                                        </p:tgtEl>
                                      </p:cBhvr>
                                      <p:to x="100000" y="95000"/>
                                    </p:animScale>
                                    <p:animScale>
                                      <p:cBhvr>
                                        <p:cTn id="282" dur="166" decel="50000">
                                          <p:stCondLst>
                                            <p:cond delay="1834"/>
                                          </p:stCondLst>
                                        </p:cTn>
                                        <p:tgtEl>
                                          <p:spTgt spid="4"/>
                                        </p:tgtEl>
                                      </p:cBhvr>
                                      <p:to x="100000" y="100000"/>
                                    </p:animScale>
                                  </p:childTnLst>
                                </p:cTn>
                              </p:par>
                              <p:par>
                                <p:cTn id="283" presetID="26" presetClass="entr" presetSubtype="0" fill="hold" nodeType="withEffect">
                                  <p:stCondLst>
                                    <p:cond delay="0"/>
                                  </p:stCondLst>
                                  <p:childTnLst>
                                    <p:set>
                                      <p:cBhvr>
                                        <p:cTn id="284" dur="1" fill="hold">
                                          <p:stCondLst>
                                            <p:cond delay="0"/>
                                          </p:stCondLst>
                                        </p:cTn>
                                        <p:tgtEl>
                                          <p:spTgt spid="66"/>
                                        </p:tgtEl>
                                        <p:attrNameLst>
                                          <p:attrName>style.visibility</p:attrName>
                                        </p:attrNameLst>
                                      </p:cBhvr>
                                      <p:to>
                                        <p:strVal val="visible"/>
                                      </p:to>
                                    </p:set>
                                    <p:animEffect transition="in" filter="wipe(down)">
                                      <p:cBhvr>
                                        <p:cTn id="285" dur="580">
                                          <p:stCondLst>
                                            <p:cond delay="0"/>
                                          </p:stCondLst>
                                        </p:cTn>
                                        <p:tgtEl>
                                          <p:spTgt spid="66"/>
                                        </p:tgtEl>
                                      </p:cBhvr>
                                    </p:animEffect>
                                    <p:anim calcmode="lin" valueType="num">
                                      <p:cBhvr>
                                        <p:cTn id="286" dur="1822" tmFilter="0,0; 0.14,0.36; 0.43,0.73; 0.71,0.91; 1.0,1.0">
                                          <p:stCondLst>
                                            <p:cond delay="0"/>
                                          </p:stCondLst>
                                        </p:cTn>
                                        <p:tgtEl>
                                          <p:spTgt spid="66"/>
                                        </p:tgtEl>
                                        <p:attrNameLst>
                                          <p:attrName>ppt_x</p:attrName>
                                        </p:attrNameLst>
                                      </p:cBhvr>
                                      <p:tavLst>
                                        <p:tav tm="0">
                                          <p:val>
                                            <p:strVal val="#ppt_x-0.25"/>
                                          </p:val>
                                        </p:tav>
                                        <p:tav tm="100000">
                                          <p:val>
                                            <p:strVal val="#ppt_x"/>
                                          </p:val>
                                        </p:tav>
                                      </p:tavLst>
                                    </p:anim>
                                    <p:anim calcmode="lin" valueType="num">
                                      <p:cBhvr>
                                        <p:cTn id="287" dur="664" tmFilter="0.0,0.0; 0.25,0.07; 0.50,0.2; 0.75,0.467; 1.0,1.0">
                                          <p:stCondLst>
                                            <p:cond delay="0"/>
                                          </p:stCondLst>
                                        </p:cTn>
                                        <p:tgtEl>
                                          <p:spTgt spid="66"/>
                                        </p:tgtEl>
                                        <p:attrNameLst>
                                          <p:attrName>ppt_y</p:attrName>
                                        </p:attrNameLst>
                                      </p:cBhvr>
                                      <p:tavLst>
                                        <p:tav tm="0" fmla="#ppt_y-sin(pi*$)/3">
                                          <p:val>
                                            <p:fltVal val="0.5"/>
                                          </p:val>
                                        </p:tav>
                                        <p:tav tm="100000">
                                          <p:val>
                                            <p:fltVal val="1"/>
                                          </p:val>
                                        </p:tav>
                                      </p:tavLst>
                                    </p:anim>
                                    <p:anim calcmode="lin" valueType="num">
                                      <p:cBhvr>
                                        <p:cTn id="288" dur="664" tmFilter="0, 0; 0.125,0.2665; 0.25,0.4; 0.375,0.465; 0.5,0.5;  0.625,0.535; 0.75,0.6; 0.875,0.7335; 1,1">
                                          <p:stCondLst>
                                            <p:cond delay="664"/>
                                          </p:stCondLst>
                                        </p:cTn>
                                        <p:tgtEl>
                                          <p:spTgt spid="66"/>
                                        </p:tgtEl>
                                        <p:attrNameLst>
                                          <p:attrName>ppt_y</p:attrName>
                                        </p:attrNameLst>
                                      </p:cBhvr>
                                      <p:tavLst>
                                        <p:tav tm="0" fmla="#ppt_y-sin(pi*$)/9">
                                          <p:val>
                                            <p:fltVal val="0"/>
                                          </p:val>
                                        </p:tav>
                                        <p:tav tm="100000">
                                          <p:val>
                                            <p:fltVal val="1"/>
                                          </p:val>
                                        </p:tav>
                                      </p:tavLst>
                                    </p:anim>
                                    <p:anim calcmode="lin" valueType="num">
                                      <p:cBhvr>
                                        <p:cTn id="289" dur="332" tmFilter="0, 0; 0.125,0.2665; 0.25,0.4; 0.375,0.465; 0.5,0.5;  0.625,0.535; 0.75,0.6; 0.875,0.7335; 1,1">
                                          <p:stCondLst>
                                            <p:cond delay="1324"/>
                                          </p:stCondLst>
                                        </p:cTn>
                                        <p:tgtEl>
                                          <p:spTgt spid="66"/>
                                        </p:tgtEl>
                                        <p:attrNameLst>
                                          <p:attrName>ppt_y</p:attrName>
                                        </p:attrNameLst>
                                      </p:cBhvr>
                                      <p:tavLst>
                                        <p:tav tm="0" fmla="#ppt_y-sin(pi*$)/27">
                                          <p:val>
                                            <p:fltVal val="0"/>
                                          </p:val>
                                        </p:tav>
                                        <p:tav tm="100000">
                                          <p:val>
                                            <p:fltVal val="1"/>
                                          </p:val>
                                        </p:tav>
                                      </p:tavLst>
                                    </p:anim>
                                    <p:anim calcmode="lin" valueType="num">
                                      <p:cBhvr>
                                        <p:cTn id="290" dur="164" tmFilter="0, 0; 0.125,0.2665; 0.25,0.4; 0.375,0.465; 0.5,0.5;  0.625,0.535; 0.75,0.6; 0.875,0.7335; 1,1">
                                          <p:stCondLst>
                                            <p:cond delay="1656"/>
                                          </p:stCondLst>
                                        </p:cTn>
                                        <p:tgtEl>
                                          <p:spTgt spid="66"/>
                                        </p:tgtEl>
                                        <p:attrNameLst>
                                          <p:attrName>ppt_y</p:attrName>
                                        </p:attrNameLst>
                                      </p:cBhvr>
                                      <p:tavLst>
                                        <p:tav tm="0" fmla="#ppt_y-sin(pi*$)/81">
                                          <p:val>
                                            <p:fltVal val="0"/>
                                          </p:val>
                                        </p:tav>
                                        <p:tav tm="100000">
                                          <p:val>
                                            <p:fltVal val="1"/>
                                          </p:val>
                                        </p:tav>
                                      </p:tavLst>
                                    </p:anim>
                                    <p:animScale>
                                      <p:cBhvr>
                                        <p:cTn id="291" dur="26">
                                          <p:stCondLst>
                                            <p:cond delay="650"/>
                                          </p:stCondLst>
                                        </p:cTn>
                                        <p:tgtEl>
                                          <p:spTgt spid="66"/>
                                        </p:tgtEl>
                                      </p:cBhvr>
                                      <p:to x="100000" y="60000"/>
                                    </p:animScale>
                                    <p:animScale>
                                      <p:cBhvr>
                                        <p:cTn id="292" dur="166" decel="50000">
                                          <p:stCondLst>
                                            <p:cond delay="676"/>
                                          </p:stCondLst>
                                        </p:cTn>
                                        <p:tgtEl>
                                          <p:spTgt spid="66"/>
                                        </p:tgtEl>
                                      </p:cBhvr>
                                      <p:to x="100000" y="100000"/>
                                    </p:animScale>
                                    <p:animScale>
                                      <p:cBhvr>
                                        <p:cTn id="293" dur="26">
                                          <p:stCondLst>
                                            <p:cond delay="1312"/>
                                          </p:stCondLst>
                                        </p:cTn>
                                        <p:tgtEl>
                                          <p:spTgt spid="66"/>
                                        </p:tgtEl>
                                      </p:cBhvr>
                                      <p:to x="100000" y="80000"/>
                                    </p:animScale>
                                    <p:animScale>
                                      <p:cBhvr>
                                        <p:cTn id="294" dur="166" decel="50000">
                                          <p:stCondLst>
                                            <p:cond delay="1338"/>
                                          </p:stCondLst>
                                        </p:cTn>
                                        <p:tgtEl>
                                          <p:spTgt spid="66"/>
                                        </p:tgtEl>
                                      </p:cBhvr>
                                      <p:to x="100000" y="100000"/>
                                    </p:animScale>
                                    <p:animScale>
                                      <p:cBhvr>
                                        <p:cTn id="295" dur="26">
                                          <p:stCondLst>
                                            <p:cond delay="1642"/>
                                          </p:stCondLst>
                                        </p:cTn>
                                        <p:tgtEl>
                                          <p:spTgt spid="66"/>
                                        </p:tgtEl>
                                      </p:cBhvr>
                                      <p:to x="100000" y="90000"/>
                                    </p:animScale>
                                    <p:animScale>
                                      <p:cBhvr>
                                        <p:cTn id="296" dur="166" decel="50000">
                                          <p:stCondLst>
                                            <p:cond delay="1668"/>
                                          </p:stCondLst>
                                        </p:cTn>
                                        <p:tgtEl>
                                          <p:spTgt spid="66"/>
                                        </p:tgtEl>
                                      </p:cBhvr>
                                      <p:to x="100000" y="100000"/>
                                    </p:animScale>
                                    <p:animScale>
                                      <p:cBhvr>
                                        <p:cTn id="297" dur="26">
                                          <p:stCondLst>
                                            <p:cond delay="1808"/>
                                          </p:stCondLst>
                                        </p:cTn>
                                        <p:tgtEl>
                                          <p:spTgt spid="66"/>
                                        </p:tgtEl>
                                      </p:cBhvr>
                                      <p:to x="100000" y="95000"/>
                                    </p:animScale>
                                    <p:animScale>
                                      <p:cBhvr>
                                        <p:cTn id="298" dur="166" decel="50000">
                                          <p:stCondLst>
                                            <p:cond delay="1834"/>
                                          </p:stCondLst>
                                        </p:cTn>
                                        <p:tgtEl>
                                          <p:spTgt spid="6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4" grpId="0" animBg="1"/>
      <p:bldP spid="38" grpId="0" animBg="1"/>
      <p:bldP spid="56" grpId="0"/>
      <p:bldP spid="14" grpId="0"/>
      <p:bldP spid="16" grpId="0"/>
      <p:bldP spid="17" grpId="0"/>
      <p:bldP spid="11" grpId="0" animBg="1"/>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id="{7EA5540A-15B6-1DF8-C6C6-DB87F4314DF4}"/>
              </a:ext>
            </a:extLst>
          </p:cNvPr>
          <p:cNvPicPr>
            <a:picLocks noChangeAspect="1"/>
          </p:cNvPicPr>
          <p:nvPr/>
        </p:nvPicPr>
        <p:blipFill>
          <a:blip r:embed="rId3"/>
          <a:srcRect/>
          <a:stretch>
            <a:fillRect/>
          </a:stretch>
        </p:blipFill>
        <p:spPr>
          <a:xfrm>
            <a:off x="87257" y="0"/>
            <a:ext cx="6362703" cy="4712360"/>
          </a:xfrm>
          <a:prstGeom prst="rect">
            <a:avLst/>
          </a:prstGeom>
        </p:spPr>
      </p:pic>
      <p:pic>
        <p:nvPicPr>
          <p:cNvPr id="5" name="Picture 5">
            <a:extLst>
              <a:ext uri="{FF2B5EF4-FFF2-40B4-BE49-F238E27FC236}">
                <a16:creationId xmlns:a16="http://schemas.microsoft.com/office/drawing/2014/main" id="{12D0ED5F-B89B-3E9F-704F-9B6231A1E220}"/>
              </a:ext>
            </a:extLst>
          </p:cNvPr>
          <p:cNvPicPr>
            <a:picLocks noChangeAspect="1"/>
          </p:cNvPicPr>
          <p:nvPr/>
        </p:nvPicPr>
        <p:blipFill rotWithShape="1">
          <a:blip r:embed="rId4"/>
          <a:srcRect l="50207" t="15169" b="18782"/>
          <a:stretch/>
        </p:blipFill>
        <p:spPr>
          <a:xfrm>
            <a:off x="5591674" y="885354"/>
            <a:ext cx="3606414" cy="3827006"/>
          </a:xfrm>
          <a:prstGeom prst="rect">
            <a:avLst/>
          </a:prstGeom>
        </p:spPr>
      </p:pic>
      <p:pic>
        <p:nvPicPr>
          <p:cNvPr id="6" name="Picture 19">
            <a:extLst>
              <a:ext uri="{FF2B5EF4-FFF2-40B4-BE49-F238E27FC236}">
                <a16:creationId xmlns:a16="http://schemas.microsoft.com/office/drawing/2014/main" id="{E651E5DE-6EF0-A95D-3227-18F1B204E294}"/>
              </a:ext>
            </a:extLst>
          </p:cNvPr>
          <p:cNvPicPr>
            <a:picLocks noChangeAspect="1"/>
          </p:cNvPicPr>
          <p:nvPr/>
        </p:nvPicPr>
        <p:blipFill>
          <a:blip r:embed="rId5"/>
          <a:srcRect/>
          <a:stretch>
            <a:fillRect/>
          </a:stretch>
        </p:blipFill>
        <p:spPr>
          <a:xfrm>
            <a:off x="10371395" y="128721"/>
            <a:ext cx="1513267" cy="1513267"/>
          </a:xfrm>
          <a:prstGeom prst="rect">
            <a:avLst/>
          </a:prstGeom>
        </p:spPr>
      </p:pic>
      <p:pic>
        <p:nvPicPr>
          <p:cNvPr id="7" name="Picture 10">
            <a:extLst>
              <a:ext uri="{FF2B5EF4-FFF2-40B4-BE49-F238E27FC236}">
                <a16:creationId xmlns:a16="http://schemas.microsoft.com/office/drawing/2014/main" id="{DC4F961B-057D-CA7B-9864-35C89507D145}"/>
              </a:ext>
            </a:extLst>
          </p:cNvPr>
          <p:cNvPicPr>
            <a:picLocks noChangeAspect="1"/>
          </p:cNvPicPr>
          <p:nvPr/>
        </p:nvPicPr>
        <p:blipFill>
          <a:blip r:embed="rId6"/>
          <a:srcRect/>
          <a:stretch>
            <a:fillRect/>
          </a:stretch>
        </p:blipFill>
        <p:spPr>
          <a:xfrm>
            <a:off x="8931564" y="575891"/>
            <a:ext cx="2105372" cy="1347438"/>
          </a:xfrm>
          <a:prstGeom prst="rect">
            <a:avLst/>
          </a:prstGeom>
        </p:spPr>
      </p:pic>
      <p:pic>
        <p:nvPicPr>
          <p:cNvPr id="8" name="Picture 10">
            <a:extLst>
              <a:ext uri="{FF2B5EF4-FFF2-40B4-BE49-F238E27FC236}">
                <a16:creationId xmlns:a16="http://schemas.microsoft.com/office/drawing/2014/main" id="{E30488FF-2785-E6C3-57F9-B4E143C7A570}"/>
              </a:ext>
            </a:extLst>
          </p:cNvPr>
          <p:cNvPicPr>
            <a:picLocks noChangeAspect="1"/>
          </p:cNvPicPr>
          <p:nvPr/>
        </p:nvPicPr>
        <p:blipFill>
          <a:blip r:embed="rId6"/>
          <a:srcRect/>
          <a:stretch>
            <a:fillRect/>
          </a:stretch>
        </p:blipFill>
        <p:spPr>
          <a:xfrm>
            <a:off x="10591578" y="1009632"/>
            <a:ext cx="1427652" cy="913697"/>
          </a:xfrm>
          <a:prstGeom prst="rect">
            <a:avLst/>
          </a:prstGeom>
        </p:spPr>
      </p:pic>
      <p:pic>
        <p:nvPicPr>
          <p:cNvPr id="9" name="Picture 20">
            <a:extLst>
              <a:ext uri="{FF2B5EF4-FFF2-40B4-BE49-F238E27FC236}">
                <a16:creationId xmlns:a16="http://schemas.microsoft.com/office/drawing/2014/main" id="{12A3D64A-2642-AD39-C382-E0305D705E20}"/>
              </a:ext>
            </a:extLst>
          </p:cNvPr>
          <p:cNvPicPr>
            <a:picLocks noChangeAspect="1"/>
          </p:cNvPicPr>
          <p:nvPr/>
        </p:nvPicPr>
        <p:blipFill>
          <a:blip r:embed="rId7"/>
          <a:srcRect/>
          <a:stretch>
            <a:fillRect/>
          </a:stretch>
        </p:blipFill>
        <p:spPr>
          <a:xfrm>
            <a:off x="94552" y="3429000"/>
            <a:ext cx="4109913" cy="3637274"/>
          </a:xfrm>
          <a:prstGeom prst="rect">
            <a:avLst/>
          </a:prstGeom>
        </p:spPr>
      </p:pic>
      <p:pic>
        <p:nvPicPr>
          <p:cNvPr id="12" name="Picture 11">
            <a:extLst>
              <a:ext uri="{FF2B5EF4-FFF2-40B4-BE49-F238E27FC236}">
                <a16:creationId xmlns:a16="http://schemas.microsoft.com/office/drawing/2014/main" id="{03F3E4AC-77CE-B5CE-55ED-0DB340D7775E}"/>
              </a:ext>
            </a:extLst>
          </p:cNvPr>
          <p:cNvPicPr>
            <a:picLocks noChangeAspect="1"/>
          </p:cNvPicPr>
          <p:nvPr/>
        </p:nvPicPr>
        <p:blipFill>
          <a:blip r:embed="rId8"/>
          <a:stretch>
            <a:fillRect/>
          </a:stretch>
        </p:blipFill>
        <p:spPr>
          <a:xfrm rot="20295164">
            <a:off x="-323663" y="-141547"/>
            <a:ext cx="2598555" cy="1434876"/>
          </a:xfrm>
          <a:prstGeom prst="rect">
            <a:avLst/>
          </a:prstGeom>
        </p:spPr>
      </p:pic>
      <p:pic>
        <p:nvPicPr>
          <p:cNvPr id="11" name="Picture 10">
            <a:extLst>
              <a:ext uri="{FF2B5EF4-FFF2-40B4-BE49-F238E27FC236}">
                <a16:creationId xmlns:a16="http://schemas.microsoft.com/office/drawing/2014/main" id="{A9C3A3F7-0E9C-6F61-F009-9B145E368CFA}"/>
              </a:ext>
            </a:extLst>
          </p:cNvPr>
          <p:cNvPicPr>
            <a:picLocks noChangeAspect="1"/>
          </p:cNvPicPr>
          <p:nvPr/>
        </p:nvPicPr>
        <p:blipFill>
          <a:blip r:embed="rId9"/>
          <a:stretch>
            <a:fillRect/>
          </a:stretch>
        </p:blipFill>
        <p:spPr>
          <a:xfrm>
            <a:off x="1034959" y="1044222"/>
            <a:ext cx="5035732" cy="2274005"/>
          </a:xfrm>
          <a:prstGeom prst="rect">
            <a:avLst/>
          </a:prstGeom>
        </p:spPr>
      </p:pic>
    </p:spTree>
    <p:extLst>
      <p:ext uri="{BB962C8B-B14F-4D97-AF65-F5344CB8AC3E}">
        <p14:creationId xmlns:p14="http://schemas.microsoft.com/office/powerpoint/2010/main" val="2781382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5" name="Google Shape;572;p34">
            <a:extLst>
              <a:ext uri="{FF2B5EF4-FFF2-40B4-BE49-F238E27FC236}">
                <a16:creationId xmlns:a16="http://schemas.microsoft.com/office/drawing/2014/main" id="{134DA30D-FB59-612E-B8DF-5891CF75B154}"/>
              </a:ext>
            </a:extLst>
          </p:cNvPr>
          <p:cNvSpPr txBox="1">
            <a:spLocks/>
          </p:cNvSpPr>
          <p:nvPr/>
        </p:nvSpPr>
        <p:spPr>
          <a:xfrm>
            <a:off x="528299" y="29159"/>
            <a:ext cx="11130455" cy="1140336"/>
          </a:xfrm>
          <a:prstGeom prst="rect">
            <a:avLst/>
          </a:prstGeom>
          <a:noFill/>
          <a:ln w="19050" cap="flat" cmpd="sng" algn="ctr">
            <a:noFill/>
            <a:prstDash val="sysDot"/>
            <a:miter lim="800000"/>
          </a:ln>
        </p:spPr>
        <p:style>
          <a:lnRef idx="2">
            <a:schemeClr val="dk1"/>
          </a:lnRef>
          <a:fillRef idx="1">
            <a:schemeClr val="lt1"/>
          </a:fillRef>
          <a:effectRef idx="0">
            <a:schemeClr val="dk1"/>
          </a:effectRef>
          <a:fontRef idx="minor">
            <a:schemeClr val="dk1"/>
          </a:fontRef>
        </p:style>
        <p:txBody>
          <a:bodyPr spcFirstLastPara="1" vert="horz" wrap="square" lIns="91425" tIns="0" rIns="91425" bIns="0" rtlCol="0" anchor="b" anchorCtr="0">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Nội</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 dung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thảo</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luận</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nhóm</a:t>
            </a:r>
            <a:endParaRPr kumimoji="0" lang="vi-VN" sz="8000" b="1" i="0" u="none" strike="noStrike" kern="1200" cap="none" spc="0" normalizeH="0" baseline="0" noProof="0" dirty="0">
              <a:ln w="22225">
                <a:solidFill>
                  <a:sysClr val="windowText" lastClr="000000"/>
                </a:solidFill>
                <a:prstDash val="solid"/>
              </a:ln>
              <a:solidFill>
                <a:srgbClr val="FFFF00"/>
              </a:solidFill>
              <a:effectLst/>
              <a:uLnTx/>
              <a:uFillTx/>
              <a:latin typeface="Arial" panose="020B0604020202020204" pitchFamily="34" charset="0"/>
              <a:ea typeface="Segoe UI Black" panose="020B0A02040204020203" pitchFamily="34" charset="0"/>
              <a:cs typeface="+mn-cs"/>
            </a:endParaRPr>
          </a:p>
        </p:txBody>
      </p:sp>
      <p:sp>
        <p:nvSpPr>
          <p:cNvPr id="2" name="Hình chữ nhật: Góc Tròn 1">
            <a:extLst>
              <a:ext uri="{FF2B5EF4-FFF2-40B4-BE49-F238E27FC236}">
                <a16:creationId xmlns:a16="http://schemas.microsoft.com/office/drawing/2014/main" id="{8971E38A-71C4-4438-F626-2ED9B735A493}"/>
              </a:ext>
            </a:extLst>
          </p:cNvPr>
          <p:cNvSpPr/>
          <p:nvPr/>
        </p:nvSpPr>
        <p:spPr>
          <a:xfrm>
            <a:off x="927692" y="1503056"/>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8373" y="103907"/>
                  <a:pt x="88889" y="-9868"/>
                  <a:pt x="190060" y="0"/>
                </a:cubicBezTo>
                <a:cubicBezTo>
                  <a:pt x="2072039" y="157920"/>
                  <a:pt x="2853350" y="18023"/>
                  <a:pt x="4975774" y="0"/>
                </a:cubicBezTo>
                <a:cubicBezTo>
                  <a:pt x="5079040" y="-917"/>
                  <a:pt x="5149982" y="98856"/>
                  <a:pt x="5165834" y="190060"/>
                </a:cubicBezTo>
                <a:cubicBezTo>
                  <a:pt x="5150634" y="385553"/>
                  <a:pt x="5194025" y="866943"/>
                  <a:pt x="5165834" y="950276"/>
                </a:cubicBezTo>
                <a:cubicBezTo>
                  <a:pt x="5170812" y="1041575"/>
                  <a:pt x="5079459" y="1142697"/>
                  <a:pt x="4975774" y="1140336"/>
                </a:cubicBezTo>
                <a:cubicBezTo>
                  <a:pt x="3976553" y="1115370"/>
                  <a:pt x="2399387" y="1149609"/>
                  <a:pt x="190060" y="1140336"/>
                </a:cubicBezTo>
                <a:cubicBezTo>
                  <a:pt x="79036" y="1146571"/>
                  <a:pt x="-9786" y="1049864"/>
                  <a:pt x="0" y="950276"/>
                </a:cubicBezTo>
                <a:cubicBezTo>
                  <a:pt x="-58399" y="770576"/>
                  <a:pt x="-13404" y="485611"/>
                  <a:pt x="0" y="190060"/>
                </a:cubicBezTo>
                <a:close/>
              </a:path>
              <a:path w="5165834" h="1140336" stroke="0" extrusionOk="0">
                <a:moveTo>
                  <a:pt x="0" y="190060"/>
                </a:moveTo>
                <a:cubicBezTo>
                  <a:pt x="-3656" y="88774"/>
                  <a:pt x="97351" y="-386"/>
                  <a:pt x="190060" y="0"/>
                </a:cubicBezTo>
                <a:cubicBezTo>
                  <a:pt x="1783090" y="116959"/>
                  <a:pt x="3437752" y="-89117"/>
                  <a:pt x="4975774" y="0"/>
                </a:cubicBezTo>
                <a:cubicBezTo>
                  <a:pt x="5081934" y="-1863"/>
                  <a:pt x="5169915" y="88619"/>
                  <a:pt x="5165834" y="190060"/>
                </a:cubicBezTo>
                <a:cubicBezTo>
                  <a:pt x="5201077" y="432393"/>
                  <a:pt x="5198950" y="626502"/>
                  <a:pt x="5165834" y="950276"/>
                </a:cubicBezTo>
                <a:cubicBezTo>
                  <a:pt x="5168106" y="1035449"/>
                  <a:pt x="5081355" y="1142097"/>
                  <a:pt x="4975774" y="1140336"/>
                </a:cubicBezTo>
                <a:cubicBezTo>
                  <a:pt x="4208798" y="1034648"/>
                  <a:pt x="948179" y="1069638"/>
                  <a:pt x="190060" y="1140336"/>
                </a:cubicBezTo>
                <a:cubicBezTo>
                  <a:pt x="95803" y="1145102"/>
                  <a:pt x="424" y="1056816"/>
                  <a:pt x="0" y="950276"/>
                </a:cubicBezTo>
                <a:cubicBezTo>
                  <a:pt x="38228" y="846699"/>
                  <a:pt x="4707" y="481871"/>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3742799197">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Cách xử lí tình huống</a:t>
            </a:r>
          </a:p>
        </p:txBody>
      </p:sp>
      <p:sp>
        <p:nvSpPr>
          <p:cNvPr id="3" name="Hình Bầu dục 2">
            <a:extLst>
              <a:ext uri="{FF2B5EF4-FFF2-40B4-BE49-F238E27FC236}">
                <a16:creationId xmlns:a16="http://schemas.microsoft.com/office/drawing/2014/main" id="{60897B4F-4810-40E0-805A-C7530A5624D5}"/>
              </a:ext>
            </a:extLst>
          </p:cNvPr>
          <p:cNvSpPr/>
          <p:nvPr/>
        </p:nvSpPr>
        <p:spPr>
          <a:xfrm>
            <a:off x="528299" y="1246519"/>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1</a:t>
            </a:r>
          </a:p>
        </p:txBody>
      </p:sp>
      <p:sp>
        <p:nvSpPr>
          <p:cNvPr id="8" name="Hình chữ nhật: Góc Tròn 7">
            <a:extLst>
              <a:ext uri="{FF2B5EF4-FFF2-40B4-BE49-F238E27FC236}">
                <a16:creationId xmlns:a16="http://schemas.microsoft.com/office/drawing/2014/main" id="{C0CEF567-012E-5D32-F1AA-782AAF0993C5}"/>
              </a:ext>
            </a:extLst>
          </p:cNvPr>
          <p:cNvSpPr/>
          <p:nvPr/>
        </p:nvSpPr>
        <p:spPr>
          <a:xfrm>
            <a:off x="6679135" y="1437385"/>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1604" y="85012"/>
                  <a:pt x="88556" y="734"/>
                  <a:pt x="190060" y="0"/>
                </a:cubicBezTo>
                <a:cubicBezTo>
                  <a:pt x="724806" y="-20428"/>
                  <a:pt x="3367886" y="-58449"/>
                  <a:pt x="4975774" y="0"/>
                </a:cubicBezTo>
                <a:cubicBezTo>
                  <a:pt x="5090219" y="8031"/>
                  <a:pt x="5146877" y="90460"/>
                  <a:pt x="5165834" y="190060"/>
                </a:cubicBezTo>
                <a:cubicBezTo>
                  <a:pt x="5120217" y="367672"/>
                  <a:pt x="5105079" y="617106"/>
                  <a:pt x="5165834" y="950276"/>
                </a:cubicBezTo>
                <a:cubicBezTo>
                  <a:pt x="5163378" y="1068901"/>
                  <a:pt x="5080613" y="1141844"/>
                  <a:pt x="4975774" y="1140336"/>
                </a:cubicBezTo>
                <a:cubicBezTo>
                  <a:pt x="3039737" y="1122760"/>
                  <a:pt x="2104251" y="1271441"/>
                  <a:pt x="190060" y="1140336"/>
                </a:cubicBezTo>
                <a:cubicBezTo>
                  <a:pt x="70251" y="1127759"/>
                  <a:pt x="-1675" y="1071869"/>
                  <a:pt x="0" y="950276"/>
                </a:cubicBezTo>
                <a:cubicBezTo>
                  <a:pt x="65816" y="817940"/>
                  <a:pt x="14147" y="505861"/>
                  <a:pt x="0" y="190060"/>
                </a:cubicBezTo>
                <a:close/>
              </a:path>
              <a:path w="5165834" h="1140336" stroke="0" extrusionOk="0">
                <a:moveTo>
                  <a:pt x="0" y="190060"/>
                </a:moveTo>
                <a:cubicBezTo>
                  <a:pt x="4576" y="72907"/>
                  <a:pt x="94465" y="408"/>
                  <a:pt x="190060" y="0"/>
                </a:cubicBezTo>
                <a:cubicBezTo>
                  <a:pt x="1562630" y="-61894"/>
                  <a:pt x="4229515" y="-120946"/>
                  <a:pt x="4975774" y="0"/>
                </a:cubicBezTo>
                <a:cubicBezTo>
                  <a:pt x="5072248" y="-6746"/>
                  <a:pt x="5173842" y="95496"/>
                  <a:pt x="5165834" y="190060"/>
                </a:cubicBezTo>
                <a:cubicBezTo>
                  <a:pt x="5199223" y="322292"/>
                  <a:pt x="5117447" y="582952"/>
                  <a:pt x="5165834" y="950276"/>
                </a:cubicBezTo>
                <a:cubicBezTo>
                  <a:pt x="5167181" y="1053451"/>
                  <a:pt x="5077335" y="1122028"/>
                  <a:pt x="4975774" y="1140336"/>
                </a:cubicBezTo>
                <a:cubicBezTo>
                  <a:pt x="3910144" y="1122645"/>
                  <a:pt x="1283007" y="1296741"/>
                  <a:pt x="190060" y="1140336"/>
                </a:cubicBezTo>
                <a:cubicBezTo>
                  <a:pt x="89198" y="1140543"/>
                  <a:pt x="-315" y="1045557"/>
                  <a:pt x="0" y="950276"/>
                </a:cubicBezTo>
                <a:cubicBezTo>
                  <a:pt x="-13947" y="796397"/>
                  <a:pt x="23682" y="299492"/>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4082911482">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Xây dựng kịch bản</a:t>
            </a:r>
          </a:p>
        </p:txBody>
      </p:sp>
      <p:sp>
        <p:nvSpPr>
          <p:cNvPr id="9" name="Hình Bầu dục 8">
            <a:extLst>
              <a:ext uri="{FF2B5EF4-FFF2-40B4-BE49-F238E27FC236}">
                <a16:creationId xmlns:a16="http://schemas.microsoft.com/office/drawing/2014/main" id="{CC2CBDA8-3B82-3449-59F0-4A88968ABD4C}"/>
              </a:ext>
            </a:extLst>
          </p:cNvPr>
          <p:cNvSpPr/>
          <p:nvPr/>
        </p:nvSpPr>
        <p:spPr>
          <a:xfrm>
            <a:off x="6279742" y="1180848"/>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2</a:t>
            </a:r>
          </a:p>
        </p:txBody>
      </p:sp>
      <p:sp>
        <p:nvSpPr>
          <p:cNvPr id="10" name="Hình chữ nhật: Góc Tròn 9">
            <a:extLst>
              <a:ext uri="{FF2B5EF4-FFF2-40B4-BE49-F238E27FC236}">
                <a16:creationId xmlns:a16="http://schemas.microsoft.com/office/drawing/2014/main" id="{D6EC766F-BF1E-7FDD-31B5-F34EEAA86B29}"/>
              </a:ext>
            </a:extLst>
          </p:cNvPr>
          <p:cNvSpPr/>
          <p:nvPr/>
        </p:nvSpPr>
        <p:spPr>
          <a:xfrm>
            <a:off x="927692" y="3124643"/>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3419" y="83348"/>
                  <a:pt x="86481" y="-3395"/>
                  <a:pt x="190060" y="0"/>
                </a:cubicBezTo>
                <a:cubicBezTo>
                  <a:pt x="1012707" y="-65955"/>
                  <a:pt x="3891954" y="-32936"/>
                  <a:pt x="4975774" y="0"/>
                </a:cubicBezTo>
                <a:cubicBezTo>
                  <a:pt x="5090133" y="8336"/>
                  <a:pt x="5162916" y="82837"/>
                  <a:pt x="5165834" y="190060"/>
                </a:cubicBezTo>
                <a:cubicBezTo>
                  <a:pt x="5101680" y="556652"/>
                  <a:pt x="5231651" y="689708"/>
                  <a:pt x="5165834" y="950276"/>
                </a:cubicBezTo>
                <a:cubicBezTo>
                  <a:pt x="5150875" y="1042590"/>
                  <a:pt x="5083444" y="1157060"/>
                  <a:pt x="4975774" y="1140336"/>
                </a:cubicBezTo>
                <a:cubicBezTo>
                  <a:pt x="4365038" y="1051253"/>
                  <a:pt x="1046595" y="985477"/>
                  <a:pt x="190060" y="1140336"/>
                </a:cubicBezTo>
                <a:cubicBezTo>
                  <a:pt x="104290" y="1143991"/>
                  <a:pt x="-4885" y="1072495"/>
                  <a:pt x="0" y="950276"/>
                </a:cubicBezTo>
                <a:cubicBezTo>
                  <a:pt x="-5565" y="604117"/>
                  <a:pt x="57128" y="277451"/>
                  <a:pt x="0" y="190060"/>
                </a:cubicBezTo>
                <a:close/>
              </a:path>
              <a:path w="5165834" h="1140336" stroke="0" extrusionOk="0">
                <a:moveTo>
                  <a:pt x="0" y="190060"/>
                </a:moveTo>
                <a:cubicBezTo>
                  <a:pt x="-6616" y="93145"/>
                  <a:pt x="78170" y="1872"/>
                  <a:pt x="190060" y="0"/>
                </a:cubicBezTo>
                <a:cubicBezTo>
                  <a:pt x="2491203" y="-57727"/>
                  <a:pt x="2835748" y="-41622"/>
                  <a:pt x="4975774" y="0"/>
                </a:cubicBezTo>
                <a:cubicBezTo>
                  <a:pt x="5079556" y="-8813"/>
                  <a:pt x="5176677" y="89449"/>
                  <a:pt x="5165834" y="190060"/>
                </a:cubicBezTo>
                <a:cubicBezTo>
                  <a:pt x="5152613" y="285567"/>
                  <a:pt x="5097754" y="773033"/>
                  <a:pt x="5165834" y="950276"/>
                </a:cubicBezTo>
                <a:cubicBezTo>
                  <a:pt x="5168580" y="1053823"/>
                  <a:pt x="5074336" y="1133707"/>
                  <a:pt x="4975774" y="1140336"/>
                </a:cubicBezTo>
                <a:cubicBezTo>
                  <a:pt x="3439031" y="1263835"/>
                  <a:pt x="1832515" y="1104202"/>
                  <a:pt x="190060" y="1140336"/>
                </a:cubicBezTo>
                <a:cubicBezTo>
                  <a:pt x="78690" y="1144251"/>
                  <a:pt x="15574" y="1044378"/>
                  <a:pt x="0" y="950276"/>
                </a:cubicBezTo>
                <a:cubicBezTo>
                  <a:pt x="31147" y="724071"/>
                  <a:pt x="-63364" y="549087"/>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178023017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Phân vai nhân vật</a:t>
            </a:r>
          </a:p>
        </p:txBody>
      </p:sp>
      <p:sp>
        <p:nvSpPr>
          <p:cNvPr id="11" name="Hình Bầu dục 10">
            <a:extLst>
              <a:ext uri="{FF2B5EF4-FFF2-40B4-BE49-F238E27FC236}">
                <a16:creationId xmlns:a16="http://schemas.microsoft.com/office/drawing/2014/main" id="{B90FF0BE-3FEA-81AC-D6B6-83264DD9F200}"/>
              </a:ext>
            </a:extLst>
          </p:cNvPr>
          <p:cNvSpPr/>
          <p:nvPr/>
        </p:nvSpPr>
        <p:spPr>
          <a:xfrm>
            <a:off x="528299" y="2868106"/>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3</a:t>
            </a:r>
          </a:p>
        </p:txBody>
      </p:sp>
      <p:sp>
        <p:nvSpPr>
          <p:cNvPr id="12" name="Hình chữ nhật: Góc Tròn 11">
            <a:extLst>
              <a:ext uri="{FF2B5EF4-FFF2-40B4-BE49-F238E27FC236}">
                <a16:creationId xmlns:a16="http://schemas.microsoft.com/office/drawing/2014/main" id="{C3BF8853-AA19-C5AB-DD9B-BFC1BC3FCE6F}"/>
              </a:ext>
            </a:extLst>
          </p:cNvPr>
          <p:cNvSpPr/>
          <p:nvPr/>
        </p:nvSpPr>
        <p:spPr>
          <a:xfrm>
            <a:off x="6679135" y="3058972"/>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7488" y="90005"/>
                  <a:pt x="83954" y="3393"/>
                  <a:pt x="190060" y="0"/>
                </a:cubicBezTo>
                <a:cubicBezTo>
                  <a:pt x="2569294" y="-149036"/>
                  <a:pt x="4286067" y="-128773"/>
                  <a:pt x="4975774" y="0"/>
                </a:cubicBezTo>
                <a:cubicBezTo>
                  <a:pt x="5086955" y="3694"/>
                  <a:pt x="5160072" y="70786"/>
                  <a:pt x="5165834" y="190060"/>
                </a:cubicBezTo>
                <a:cubicBezTo>
                  <a:pt x="5194906" y="271034"/>
                  <a:pt x="5100758" y="693322"/>
                  <a:pt x="5165834" y="950276"/>
                </a:cubicBezTo>
                <a:cubicBezTo>
                  <a:pt x="5178490" y="1060861"/>
                  <a:pt x="5076407" y="1143031"/>
                  <a:pt x="4975774" y="1140336"/>
                </a:cubicBezTo>
                <a:cubicBezTo>
                  <a:pt x="4470118" y="1155578"/>
                  <a:pt x="2504744" y="1247071"/>
                  <a:pt x="190060" y="1140336"/>
                </a:cubicBezTo>
                <a:cubicBezTo>
                  <a:pt x="89300" y="1140791"/>
                  <a:pt x="1418" y="1046859"/>
                  <a:pt x="0" y="950276"/>
                </a:cubicBezTo>
                <a:cubicBezTo>
                  <a:pt x="16963" y="789171"/>
                  <a:pt x="-1331" y="411028"/>
                  <a:pt x="0" y="190060"/>
                </a:cubicBezTo>
                <a:close/>
              </a:path>
              <a:path w="5165834" h="1140336" stroke="0" extrusionOk="0">
                <a:moveTo>
                  <a:pt x="0" y="190060"/>
                </a:moveTo>
                <a:cubicBezTo>
                  <a:pt x="-15547" y="78400"/>
                  <a:pt x="99064" y="3077"/>
                  <a:pt x="190060" y="0"/>
                </a:cubicBezTo>
                <a:cubicBezTo>
                  <a:pt x="1816169" y="143736"/>
                  <a:pt x="3760818" y="123650"/>
                  <a:pt x="4975774" y="0"/>
                </a:cubicBezTo>
                <a:cubicBezTo>
                  <a:pt x="5068497" y="93"/>
                  <a:pt x="5167585" y="89778"/>
                  <a:pt x="5165834" y="190060"/>
                </a:cubicBezTo>
                <a:cubicBezTo>
                  <a:pt x="5199990" y="391123"/>
                  <a:pt x="5190353" y="683304"/>
                  <a:pt x="5165834" y="950276"/>
                </a:cubicBezTo>
                <a:cubicBezTo>
                  <a:pt x="5167463" y="1034565"/>
                  <a:pt x="5083974" y="1144078"/>
                  <a:pt x="4975774" y="1140336"/>
                </a:cubicBezTo>
                <a:cubicBezTo>
                  <a:pt x="4440129" y="1199104"/>
                  <a:pt x="740315" y="1158052"/>
                  <a:pt x="190060" y="1140336"/>
                </a:cubicBezTo>
                <a:cubicBezTo>
                  <a:pt x="65356" y="1140913"/>
                  <a:pt x="-18396" y="1056604"/>
                  <a:pt x="0" y="950276"/>
                </a:cubicBezTo>
                <a:cubicBezTo>
                  <a:pt x="-21859" y="781965"/>
                  <a:pt x="-33349" y="465548"/>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223157045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Tập</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dượt</a:t>
            </a:r>
            <a:endPar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3" name="Hình Bầu dục 12">
            <a:extLst>
              <a:ext uri="{FF2B5EF4-FFF2-40B4-BE49-F238E27FC236}">
                <a16:creationId xmlns:a16="http://schemas.microsoft.com/office/drawing/2014/main" id="{501F2E2F-DAD5-AB6F-E092-AF736047C06C}"/>
              </a:ext>
            </a:extLst>
          </p:cNvPr>
          <p:cNvSpPr/>
          <p:nvPr/>
        </p:nvSpPr>
        <p:spPr>
          <a:xfrm>
            <a:off x="6279742" y="2802435"/>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4</a:t>
            </a:r>
          </a:p>
        </p:txBody>
      </p:sp>
      <p:pic>
        <p:nvPicPr>
          <p:cNvPr id="18" name="图片 1">
            <a:extLst>
              <a:ext uri="{FF2B5EF4-FFF2-40B4-BE49-F238E27FC236}">
                <a16:creationId xmlns:a16="http://schemas.microsoft.com/office/drawing/2014/main" id="{F2A2DC41-68EF-507D-3C66-D7BFFC1C000F}"/>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1337596" y="3503945"/>
            <a:ext cx="8817466" cy="3305350"/>
          </a:xfrm>
          <a:prstGeom prst="rect">
            <a:avLst/>
          </a:prstGeom>
        </p:spPr>
      </p:pic>
    </p:spTree>
    <p:extLst>
      <p:ext uri="{BB962C8B-B14F-4D97-AF65-F5344CB8AC3E}">
        <p14:creationId xmlns:p14="http://schemas.microsoft.com/office/powerpoint/2010/main" val="791720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3" grpId="0" animBg="1"/>
      <p:bldP spid="8" grpId="0" animBg="1"/>
      <p:bldP spid="9" grpId="0" animBg="1"/>
      <p:bldP spid="10" grpId="0" animBg="1"/>
      <p:bldP spid="11" grpId="0" animBg="1"/>
      <p:bldP spid="12"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Hình ảnh 5" descr="Ảnh có chứa đồ chơi, khác nhau, đồ họa véc-tơ, vài&#10;&#10;Mô tả được tạo tự động">
            <a:extLst>
              <a:ext uri="{FF2B5EF4-FFF2-40B4-BE49-F238E27FC236}">
                <a16:creationId xmlns:a16="http://schemas.microsoft.com/office/drawing/2014/main" id="{13957EF2-40B9-6BD1-A356-69114D7F2A1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437" b="32471" l="2841" r="25673">
                        <a14:foregroundMark x1="10917" y1="29357" x2="7129" y2="32471"/>
                        <a14:foregroundMark x1="17846" y1="29559" x2="21186" y2="32268"/>
                      </a14:backgroundRemoval>
                    </a14:imgEffect>
                  </a14:imgLayer>
                </a14:imgProps>
              </a:ext>
              <a:ext uri="{28A0092B-C50C-407E-A947-70E740481C1C}">
                <a14:useLocalDpi xmlns:a14="http://schemas.microsoft.com/office/drawing/2010/main" val="0"/>
              </a:ext>
            </a:extLst>
          </a:blip>
          <a:srcRect r="71447" b="65538"/>
          <a:stretch/>
        </p:blipFill>
        <p:spPr>
          <a:xfrm>
            <a:off x="2491409" y="2029223"/>
            <a:ext cx="2743200" cy="4082891"/>
          </a:xfrm>
          <a:prstGeom prst="rect">
            <a:avLst/>
          </a:prstGeom>
        </p:spPr>
      </p:pic>
      <p:pic>
        <p:nvPicPr>
          <p:cNvPr id="4" name="Hình ảnh 3" descr="Ảnh có chứa đồ chơi, khác nhau, đồ họa véc-tơ, vài&#10;&#10;Mô tả được tạo tự động">
            <a:extLst>
              <a:ext uri="{FF2B5EF4-FFF2-40B4-BE49-F238E27FC236}">
                <a16:creationId xmlns:a16="http://schemas.microsoft.com/office/drawing/2014/main" id="{6FBB6D80-254B-04DD-075F-97B7357B1A91}"/>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9143" b="69147" l="71934" r="97159">
                        <a14:foregroundMark x1="82652" y1="63203" x2="84098" y2="66680"/>
                        <a14:foregroundMark x1="88584" y1="64335" x2="87188" y2="69187"/>
                        <a14:foregroundMark x1="96012" y1="43267" x2="97159" y2="47554"/>
                        <a14:foregroundMark x1="78614" y1="54509" x2="75723" y2="55277"/>
                        <a14:foregroundMark x1="75972" y1="55439" x2="75516" y2="55485"/>
                        <a14:backgroundMark x1="74576" y1="54913" x2="75025" y2="57905"/>
                        <a14:backgroundMark x1="73131" y1="54630" x2="73230" y2="59806"/>
                        <a14:backgroundMark x1="73230" y1="59806" x2="73230" y2="59806"/>
                        <a14:backgroundMark x1="73679" y1="53700" x2="74377" y2="57178"/>
                        <a14:backgroundMark x1="73230" y1="54630" x2="73031" y2="56450"/>
                      </a14:backgroundRemoval>
                    </a14:imgEffect>
                  </a14:imgLayer>
                </a14:imgProps>
              </a:ext>
              <a:ext uri="{28A0092B-C50C-407E-A947-70E740481C1C}">
                <a14:useLocalDpi xmlns:a14="http://schemas.microsoft.com/office/drawing/2010/main" val="0"/>
              </a:ext>
            </a:extLst>
          </a:blip>
          <a:srcRect l="72682" t="35692" b="29589"/>
          <a:stretch/>
        </p:blipFill>
        <p:spPr>
          <a:xfrm>
            <a:off x="7050155" y="2029223"/>
            <a:ext cx="2650435" cy="4153987"/>
          </a:xfrm>
          <a:prstGeom prst="rect">
            <a:avLst/>
          </a:prstGeom>
        </p:spPr>
      </p:pic>
      <p:pic>
        <p:nvPicPr>
          <p:cNvPr id="21" name="Hình ảnh 20" descr="Ảnh có chứa đồ chơi, khác nhau, đồ họa véc-tơ, vài&#10;&#10;Mô tả được tạo tự động">
            <a:extLst>
              <a:ext uri="{FF2B5EF4-FFF2-40B4-BE49-F238E27FC236}">
                <a16:creationId xmlns:a16="http://schemas.microsoft.com/office/drawing/2014/main" id="{66A98E4F-3671-8701-9A71-3A99A816A318}"/>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3397" b="31096" l="69242" r="97657">
                        <a14:foregroundMark x1="74078" y1="16417" x2="74078" y2="16417"/>
                        <a14:foregroundMark x1="77667" y1="16619" x2="69292" y2="15649"/>
                        <a14:foregroundMark x1="97657" y1="20663" x2="97657" y2="20663"/>
                        <a14:foregroundMark x1="87886" y1="16741" x2="94068" y2="17509"/>
                        <a14:foregroundMark x1="80658" y1="16336" x2="80658" y2="16336"/>
                      </a14:backgroundRemoval>
                    </a14:imgEffect>
                  </a14:imgLayer>
                </a14:imgProps>
              </a:ext>
              <a:ext uri="{28A0092B-C50C-407E-A947-70E740481C1C}">
                <a14:useLocalDpi xmlns:a14="http://schemas.microsoft.com/office/drawing/2010/main" val="0"/>
              </a:ext>
            </a:extLst>
          </a:blip>
          <a:srcRect l="66919" t="4548" r="196" b="65408"/>
          <a:stretch/>
        </p:blipFill>
        <p:spPr>
          <a:xfrm>
            <a:off x="4426227" y="951079"/>
            <a:ext cx="3127512" cy="3523717"/>
          </a:xfrm>
          <a:prstGeom prst="rect">
            <a:avLst/>
          </a:prstGeom>
        </p:spPr>
      </p:pic>
      <p:sp>
        <p:nvSpPr>
          <p:cNvPr id="23" name="Google Shape;718;p39">
            <a:extLst>
              <a:ext uri="{FF2B5EF4-FFF2-40B4-BE49-F238E27FC236}">
                <a16:creationId xmlns:a16="http://schemas.microsoft.com/office/drawing/2014/main" id="{D7E4B089-8335-128F-C3FA-F38EDE266643}"/>
              </a:ext>
            </a:extLst>
          </p:cNvPr>
          <p:cNvSpPr/>
          <p:nvPr/>
        </p:nvSpPr>
        <p:spPr>
          <a:xfrm>
            <a:off x="8197236" y="1089818"/>
            <a:ext cx="2053318" cy="1623119"/>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Hộp Văn bản 10">
            <a:extLst>
              <a:ext uri="{FF2B5EF4-FFF2-40B4-BE49-F238E27FC236}">
                <a16:creationId xmlns:a16="http://schemas.microsoft.com/office/drawing/2014/main" id="{BBE46C9A-24F0-2C2E-E115-A6C72D3B7563}"/>
              </a:ext>
            </a:extLst>
          </p:cNvPr>
          <p:cNvSpPr txBox="1"/>
          <p:nvPr/>
        </p:nvSpPr>
        <p:spPr>
          <a:xfrm>
            <a:off x="8348868" y="1179978"/>
            <a:ext cx="17625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Lắng nghe</a:t>
            </a:r>
          </a:p>
        </p:txBody>
      </p:sp>
      <p:sp>
        <p:nvSpPr>
          <p:cNvPr id="25" name="Google Shape;718;p39">
            <a:extLst>
              <a:ext uri="{FF2B5EF4-FFF2-40B4-BE49-F238E27FC236}">
                <a16:creationId xmlns:a16="http://schemas.microsoft.com/office/drawing/2014/main" id="{87A46AF9-0539-1864-A06B-FDEFF4A487EB}"/>
              </a:ext>
            </a:extLst>
          </p:cNvPr>
          <p:cNvSpPr/>
          <p:nvPr/>
        </p:nvSpPr>
        <p:spPr>
          <a:xfrm flipH="1">
            <a:off x="2224206" y="1179978"/>
            <a:ext cx="2053318" cy="1623119"/>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Hộp Văn bản 25">
            <a:extLst>
              <a:ext uri="{FF2B5EF4-FFF2-40B4-BE49-F238E27FC236}">
                <a16:creationId xmlns:a16="http://schemas.microsoft.com/office/drawing/2014/main" id="{56848828-1DDB-0397-EAFD-7EEFD7F1765C}"/>
              </a:ext>
            </a:extLst>
          </p:cNvPr>
          <p:cNvSpPr txBox="1"/>
          <p:nvPr/>
        </p:nvSpPr>
        <p:spPr>
          <a:xfrm>
            <a:off x="2315702" y="1239657"/>
            <a:ext cx="176253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Nhận xét</a:t>
            </a:r>
          </a:p>
        </p:txBody>
      </p:sp>
      <p:sp>
        <p:nvSpPr>
          <p:cNvPr id="27" name="Google Shape;718;p39">
            <a:extLst>
              <a:ext uri="{FF2B5EF4-FFF2-40B4-BE49-F238E27FC236}">
                <a16:creationId xmlns:a16="http://schemas.microsoft.com/office/drawing/2014/main" id="{3C5623AF-0D7E-6F36-9BE9-7528C15EFE6E}"/>
              </a:ext>
            </a:extLst>
          </p:cNvPr>
          <p:cNvSpPr/>
          <p:nvPr/>
        </p:nvSpPr>
        <p:spPr>
          <a:xfrm>
            <a:off x="5476344" y="114449"/>
            <a:ext cx="1864472" cy="1490152"/>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Hộp Văn bản 27">
            <a:extLst>
              <a:ext uri="{FF2B5EF4-FFF2-40B4-BE49-F238E27FC236}">
                <a16:creationId xmlns:a16="http://schemas.microsoft.com/office/drawing/2014/main" id="{76732097-D668-B8BF-D939-F8F730BF97A1}"/>
              </a:ext>
            </a:extLst>
          </p:cNvPr>
          <p:cNvSpPr txBox="1"/>
          <p:nvPr/>
        </p:nvSpPr>
        <p:spPr>
          <a:xfrm>
            <a:off x="5608362" y="320741"/>
            <a:ext cx="1600436" cy="779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panose="020F0502020204030204"/>
                <a:ea typeface="+mn-ea"/>
                <a:cs typeface="+mn-cs"/>
              </a:rPr>
              <a:t>Góp ý</a:t>
            </a:r>
          </a:p>
        </p:txBody>
      </p:sp>
      <p:pic>
        <p:nvPicPr>
          <p:cNvPr id="2" name="Picture 1">
            <a:extLst>
              <a:ext uri="{FF2B5EF4-FFF2-40B4-BE49-F238E27FC236}">
                <a16:creationId xmlns:a16="http://schemas.microsoft.com/office/drawing/2014/main" id="{699361F2-3F74-5E07-4FA7-9D9EF2723B7A}"/>
              </a:ext>
            </a:extLst>
          </p:cNvPr>
          <p:cNvPicPr>
            <a:picLocks noChangeAspect="1"/>
          </p:cNvPicPr>
          <p:nvPr/>
        </p:nvPicPr>
        <p:blipFill>
          <a:blip r:embed="rId7"/>
          <a:stretch>
            <a:fillRect/>
          </a:stretch>
        </p:blipFill>
        <p:spPr>
          <a:xfrm>
            <a:off x="2596592" y="4451137"/>
            <a:ext cx="6998815" cy="1975275"/>
          </a:xfrm>
          <a:prstGeom prst="rect">
            <a:avLst/>
          </a:prstGeom>
        </p:spPr>
      </p:pic>
    </p:spTree>
    <p:extLst>
      <p:ext uri="{BB962C8B-B14F-4D97-AF65-F5344CB8AC3E}">
        <p14:creationId xmlns:p14="http://schemas.microsoft.com/office/powerpoint/2010/main" val="2158624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6" grpId="0"/>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E2D3AE0C-7647-6ACC-6401-0110AE08D09F}"/>
              </a:ext>
            </a:extLst>
          </p:cNvPr>
          <p:cNvSpPr/>
          <p:nvPr/>
        </p:nvSpPr>
        <p:spPr>
          <a:xfrm>
            <a:off x="419384" y="1901371"/>
            <a:ext cx="4657441" cy="4699453"/>
          </a:xfrm>
          <a:prstGeom prst="roundRect">
            <a:avLst/>
          </a:prstGeom>
          <a:solidFill>
            <a:schemeClr val="accent4">
              <a:lumMod val="40000"/>
              <a:lumOff val="60000"/>
              <a:alpha val="95000"/>
            </a:schemeClr>
          </a:solidFill>
          <a:ln w="28575">
            <a:solidFill>
              <a:schemeClr val="tx1"/>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8">
            <a:extLst>
              <a:ext uri="{FF2B5EF4-FFF2-40B4-BE49-F238E27FC236}">
                <a16:creationId xmlns:a16="http://schemas.microsoft.com/office/drawing/2014/main" id="{11ECC13A-BC36-5A17-C405-A1D8B8A5A167}"/>
              </a:ext>
            </a:extLst>
          </p:cNvPr>
          <p:cNvSpPr/>
          <p:nvPr/>
        </p:nvSpPr>
        <p:spPr>
          <a:xfrm>
            <a:off x="5600700" y="1809749"/>
            <a:ext cx="6200775" cy="2805793"/>
          </a:xfrm>
          <a:prstGeom prst="roundRect">
            <a:avLst/>
          </a:prstGeom>
          <a:solidFill>
            <a:schemeClr val="bg1"/>
          </a:solidFill>
          <a:ln w="38100">
            <a:solidFill>
              <a:srgbClr val="002060"/>
            </a:solidFill>
            <a:prstDash val="solid"/>
            <a:extLst>
              <a:ext uri="{C807C97D-BFC1-408E-A445-0C87EB9F89A2}">
                <ask:lineSketchStyleProps xmlns:ask="http://schemas.microsoft.com/office/drawing/2018/sketchyshapes" sd="3694780287">
                  <a:custGeom>
                    <a:avLst/>
                    <a:gdLst>
                      <a:gd name="connsiteX0" fmla="*/ 0 w 6200775"/>
                      <a:gd name="connsiteY0" fmla="*/ 390449 h 2342648"/>
                      <a:gd name="connsiteX1" fmla="*/ 390449 w 6200775"/>
                      <a:gd name="connsiteY1" fmla="*/ 0 h 2342648"/>
                      <a:gd name="connsiteX2" fmla="*/ 5810326 w 6200775"/>
                      <a:gd name="connsiteY2" fmla="*/ 0 h 2342648"/>
                      <a:gd name="connsiteX3" fmla="*/ 6200775 w 6200775"/>
                      <a:gd name="connsiteY3" fmla="*/ 390449 h 2342648"/>
                      <a:gd name="connsiteX4" fmla="*/ 6200775 w 6200775"/>
                      <a:gd name="connsiteY4" fmla="*/ 1952199 h 2342648"/>
                      <a:gd name="connsiteX5" fmla="*/ 5810326 w 6200775"/>
                      <a:gd name="connsiteY5" fmla="*/ 2342648 h 2342648"/>
                      <a:gd name="connsiteX6" fmla="*/ 390449 w 6200775"/>
                      <a:gd name="connsiteY6" fmla="*/ 2342648 h 2342648"/>
                      <a:gd name="connsiteX7" fmla="*/ 0 w 6200775"/>
                      <a:gd name="connsiteY7" fmla="*/ 1952199 h 2342648"/>
                      <a:gd name="connsiteX8" fmla="*/ 0 w 6200775"/>
                      <a:gd name="connsiteY8" fmla="*/ 390449 h 234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0775" h="2342648" fill="none" extrusionOk="0">
                        <a:moveTo>
                          <a:pt x="0" y="390449"/>
                        </a:moveTo>
                        <a:cubicBezTo>
                          <a:pt x="291" y="177722"/>
                          <a:pt x="177940" y="-2304"/>
                          <a:pt x="390449" y="0"/>
                        </a:cubicBezTo>
                        <a:cubicBezTo>
                          <a:pt x="2384101" y="139772"/>
                          <a:pt x="4446095" y="14259"/>
                          <a:pt x="5810326" y="0"/>
                        </a:cubicBezTo>
                        <a:cubicBezTo>
                          <a:pt x="5995108" y="-5147"/>
                          <a:pt x="6223061" y="156662"/>
                          <a:pt x="6200775" y="390449"/>
                        </a:cubicBezTo>
                        <a:cubicBezTo>
                          <a:pt x="6256266" y="954953"/>
                          <a:pt x="6141711" y="1534168"/>
                          <a:pt x="6200775" y="1952199"/>
                        </a:cubicBezTo>
                        <a:cubicBezTo>
                          <a:pt x="6196756" y="2172107"/>
                          <a:pt x="6047654" y="2341868"/>
                          <a:pt x="5810326" y="2342648"/>
                        </a:cubicBezTo>
                        <a:cubicBezTo>
                          <a:pt x="4244451" y="2230694"/>
                          <a:pt x="1571409" y="2316415"/>
                          <a:pt x="390449" y="2342648"/>
                        </a:cubicBezTo>
                        <a:cubicBezTo>
                          <a:pt x="169044" y="2305799"/>
                          <a:pt x="471" y="2190201"/>
                          <a:pt x="0" y="1952199"/>
                        </a:cubicBezTo>
                        <a:cubicBezTo>
                          <a:pt x="60926" y="1357952"/>
                          <a:pt x="-57541" y="875707"/>
                          <a:pt x="0" y="390449"/>
                        </a:cubicBezTo>
                        <a:close/>
                      </a:path>
                      <a:path w="6200775" h="2342648" stroke="0" extrusionOk="0">
                        <a:moveTo>
                          <a:pt x="0" y="390449"/>
                        </a:moveTo>
                        <a:cubicBezTo>
                          <a:pt x="-2878" y="144397"/>
                          <a:pt x="179029" y="3503"/>
                          <a:pt x="390449" y="0"/>
                        </a:cubicBezTo>
                        <a:cubicBezTo>
                          <a:pt x="2464116" y="-123725"/>
                          <a:pt x="4847897" y="31472"/>
                          <a:pt x="5810326" y="0"/>
                        </a:cubicBezTo>
                        <a:cubicBezTo>
                          <a:pt x="6008436" y="1008"/>
                          <a:pt x="6225490" y="208696"/>
                          <a:pt x="6200775" y="390449"/>
                        </a:cubicBezTo>
                        <a:cubicBezTo>
                          <a:pt x="6122122" y="1109895"/>
                          <a:pt x="6198376" y="1344071"/>
                          <a:pt x="6200775" y="1952199"/>
                        </a:cubicBezTo>
                        <a:cubicBezTo>
                          <a:pt x="6180222" y="2202353"/>
                          <a:pt x="6013960" y="2329814"/>
                          <a:pt x="5810326" y="2342648"/>
                        </a:cubicBezTo>
                        <a:cubicBezTo>
                          <a:pt x="3891920" y="2279379"/>
                          <a:pt x="2247180" y="2204822"/>
                          <a:pt x="390449" y="2342648"/>
                        </a:cubicBezTo>
                        <a:cubicBezTo>
                          <a:pt x="157304" y="2304892"/>
                          <a:pt x="16355" y="2169192"/>
                          <a:pt x="0" y="1952199"/>
                        </a:cubicBezTo>
                        <a:cubicBezTo>
                          <a:pt x="-124050" y="1610810"/>
                          <a:pt x="-25885" y="600272"/>
                          <a:pt x="0" y="39044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5" name="Hình Bầu dục 24">
            <a:extLst>
              <a:ext uri="{FF2B5EF4-FFF2-40B4-BE49-F238E27FC236}">
                <a16:creationId xmlns:a16="http://schemas.microsoft.com/office/drawing/2014/main" id="{229DB05B-E630-26AB-FBF3-0DF8F2EEC3CB}"/>
              </a:ext>
            </a:extLst>
          </p:cNvPr>
          <p:cNvSpPr/>
          <p:nvPr/>
        </p:nvSpPr>
        <p:spPr>
          <a:xfrm>
            <a:off x="2587052" y="1456126"/>
            <a:ext cx="809297" cy="761034"/>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a:t>
            </a:r>
          </a:p>
        </p:txBody>
      </p:sp>
      <p:sp>
        <p:nvSpPr>
          <p:cNvPr id="26" name="Hộp Văn bản 25">
            <a:extLst>
              <a:ext uri="{FF2B5EF4-FFF2-40B4-BE49-F238E27FC236}">
                <a16:creationId xmlns:a16="http://schemas.microsoft.com/office/drawing/2014/main" id="{329AF241-263C-1D8F-13B1-ACADDC73BE0D}"/>
              </a:ext>
            </a:extLst>
          </p:cNvPr>
          <p:cNvSpPr txBox="1"/>
          <p:nvPr/>
        </p:nvSpPr>
        <p:spPr>
          <a:xfrm>
            <a:off x="466726" y="2302314"/>
            <a:ext cx="4552949" cy="4154984"/>
          </a:xfrm>
          <a:prstGeom prst="rect">
            <a:avLst/>
          </a:prstGeom>
          <a:noFill/>
        </p:spPr>
        <p:txBody>
          <a:bodyPr wrap="square" rtlCol="0">
            <a:spAutoFit/>
          </a:bodyPr>
          <a:lstStyle/>
          <a:p>
            <a:pPr lvl="0" algn="just"/>
            <a:r>
              <a:rPr lang="vi-VN" sz="2400" dirty="0">
                <a:solidFill>
                  <a:prstClr val="black"/>
                </a:solidFill>
                <a:latin typeface="Calibri" panose="020F0502020204030204"/>
              </a:rPr>
              <a:t>Lớp của Dung và Hiền đi dã ngoại. Cuối buổi chiều, sau khi ăn nhẹ, Hiền vứt luôn vỏ kẹo xuống đất và đổ nước ngọt còn thừa xuống hồ. Thấy vậy, Dung nhắc nhở: “Bạn làm thế là gây ô nhiễm môi trường đấy!” Hiền liền bảo: “Một chút nước ngọt thì làm sao mà ô nhiễm hồ nước, còn vỏ kẹo thì sẽ có cô lao công thu dọn, tớ thấy nhiều người vẫn làm thế”.</a:t>
            </a:r>
          </a:p>
        </p:txBody>
      </p:sp>
      <p:sp>
        <p:nvSpPr>
          <p:cNvPr id="33" name="Hộp Văn bản 32">
            <a:extLst>
              <a:ext uri="{FF2B5EF4-FFF2-40B4-BE49-F238E27FC236}">
                <a16:creationId xmlns:a16="http://schemas.microsoft.com/office/drawing/2014/main" id="{70122954-AABD-C24A-8696-BC88BAB3239D}"/>
              </a:ext>
            </a:extLst>
          </p:cNvPr>
          <p:cNvSpPr txBox="1"/>
          <p:nvPr/>
        </p:nvSpPr>
        <p:spPr>
          <a:xfrm>
            <a:off x="5766706" y="2040010"/>
            <a:ext cx="6029325" cy="2308324"/>
          </a:xfrm>
          <a:prstGeom prst="rect">
            <a:avLst/>
          </a:prstGeom>
          <a:noFill/>
        </p:spPr>
        <p:txBody>
          <a:bodyPr wrap="square">
            <a:spAutoFit/>
          </a:bodyPr>
          <a:lstStyle/>
          <a:p>
            <a:pPr lvl="0" algn="just"/>
            <a:r>
              <a:rPr lang="vi-VN" sz="2400" b="1" dirty="0">
                <a:solidFill>
                  <a:prstClr val="black"/>
                </a:solidFill>
                <a:latin typeface="Cambria" panose="02040503050406030204" pitchFamily="18" charset="0"/>
                <a:ea typeface="Cambria" panose="02040503050406030204" pitchFamily="18" charset="0"/>
              </a:rPr>
              <a:t>Em không tình với việc làm của Hiền. Nếu là Dung em sẽ nói với Hiền rằng việc vứt rác xuống đất và đổ nước ngọt xuống sông sẽ gây ô nhiễm đất và ô nhiễm nguồn nước, và sẽ khiến các cô chú lao công vất vả hơn khi dọn dẹp chúng.</a:t>
            </a:r>
          </a:p>
        </p:txBody>
      </p:sp>
      <p:pic>
        <p:nvPicPr>
          <p:cNvPr id="4" name="图片 1">
            <a:extLst>
              <a:ext uri="{FF2B5EF4-FFF2-40B4-BE49-F238E27FC236}">
                <a16:creationId xmlns:a16="http://schemas.microsoft.com/office/drawing/2014/main" id="{D1161149-65A3-F6F1-BD45-61546DB11076}"/>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5074709" y="4661956"/>
            <a:ext cx="7117291" cy="2668016"/>
          </a:xfrm>
          <a:prstGeom prst="rect">
            <a:avLst/>
          </a:prstGeom>
        </p:spPr>
      </p:pic>
      <p:pic>
        <p:nvPicPr>
          <p:cNvPr id="2" name="Picture 1">
            <a:extLst>
              <a:ext uri="{FF2B5EF4-FFF2-40B4-BE49-F238E27FC236}">
                <a16:creationId xmlns:a16="http://schemas.microsoft.com/office/drawing/2014/main" id="{DD810EE7-69AE-9EB2-3799-EB70BCE3842E}"/>
              </a:ext>
            </a:extLst>
          </p:cNvPr>
          <p:cNvPicPr>
            <a:picLocks noChangeAspect="1"/>
          </p:cNvPicPr>
          <p:nvPr/>
        </p:nvPicPr>
        <p:blipFill>
          <a:blip r:embed="rId4"/>
          <a:stretch>
            <a:fillRect/>
          </a:stretch>
        </p:blipFill>
        <p:spPr>
          <a:xfrm>
            <a:off x="1243937" y="163386"/>
            <a:ext cx="9437426" cy="1444877"/>
          </a:xfrm>
          <a:prstGeom prst="rect">
            <a:avLst/>
          </a:prstGeom>
        </p:spPr>
      </p:pic>
    </p:spTree>
    <p:extLst>
      <p:ext uri="{BB962C8B-B14F-4D97-AF65-F5344CB8AC3E}">
        <p14:creationId xmlns:p14="http://schemas.microsoft.com/office/powerpoint/2010/main" val="474469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4" grpId="0" animBg="1"/>
      <p:bldP spid="25" grpId="0" animBg="1"/>
      <p:bldP spid="26" grpId="0"/>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E2D3AE0C-7647-6ACC-6401-0110AE08D09F}"/>
              </a:ext>
            </a:extLst>
          </p:cNvPr>
          <p:cNvSpPr/>
          <p:nvPr/>
        </p:nvSpPr>
        <p:spPr>
          <a:xfrm>
            <a:off x="419384" y="1901371"/>
            <a:ext cx="4657441" cy="4699453"/>
          </a:xfrm>
          <a:prstGeom prst="roundRect">
            <a:avLst/>
          </a:prstGeom>
          <a:solidFill>
            <a:schemeClr val="accent4">
              <a:lumMod val="40000"/>
              <a:lumOff val="60000"/>
              <a:alpha val="95000"/>
            </a:schemeClr>
          </a:solidFill>
          <a:ln w="28575">
            <a:solidFill>
              <a:schemeClr val="tx1"/>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8">
            <a:extLst>
              <a:ext uri="{FF2B5EF4-FFF2-40B4-BE49-F238E27FC236}">
                <a16:creationId xmlns:a16="http://schemas.microsoft.com/office/drawing/2014/main" id="{11ECC13A-BC36-5A17-C405-A1D8B8A5A167}"/>
              </a:ext>
            </a:extLst>
          </p:cNvPr>
          <p:cNvSpPr/>
          <p:nvPr/>
        </p:nvSpPr>
        <p:spPr>
          <a:xfrm>
            <a:off x="5600700" y="1809750"/>
            <a:ext cx="6419850" cy="2914650"/>
          </a:xfrm>
          <a:prstGeom prst="roundRect">
            <a:avLst/>
          </a:pr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6419850"/>
                      <a:gd name="connsiteY0" fmla="*/ 234498 h 2342648"/>
                      <a:gd name="connsiteX1" fmla="*/ 275085 w 6419850"/>
                      <a:gd name="connsiteY1" fmla="*/ 0 h 2342648"/>
                      <a:gd name="connsiteX2" fmla="*/ 6144762 w 6419850"/>
                      <a:gd name="connsiteY2" fmla="*/ 0 h 2342648"/>
                      <a:gd name="connsiteX3" fmla="*/ 6419850 w 6419850"/>
                      <a:gd name="connsiteY3" fmla="*/ 234498 h 2342648"/>
                      <a:gd name="connsiteX4" fmla="*/ 6419850 w 6419850"/>
                      <a:gd name="connsiteY4" fmla="*/ 2108149 h 2342648"/>
                      <a:gd name="connsiteX5" fmla="*/ 6144762 w 6419850"/>
                      <a:gd name="connsiteY5" fmla="*/ 2342648 h 2342648"/>
                      <a:gd name="connsiteX6" fmla="*/ 275085 w 6419850"/>
                      <a:gd name="connsiteY6" fmla="*/ 2342648 h 2342648"/>
                      <a:gd name="connsiteX7" fmla="*/ 0 w 6419850"/>
                      <a:gd name="connsiteY7" fmla="*/ 2108149 h 2342648"/>
                      <a:gd name="connsiteX8" fmla="*/ 0 w 6419850"/>
                      <a:gd name="connsiteY8" fmla="*/ 234498 h 2342648"/>
                      <a:gd name="connsiteX0" fmla="*/ 0 w 6419850"/>
                      <a:gd name="connsiteY0" fmla="*/ 234498 h 2342648"/>
                      <a:gd name="connsiteX1" fmla="*/ 275085 w 6419850"/>
                      <a:gd name="connsiteY1" fmla="*/ 0 h 2342648"/>
                      <a:gd name="connsiteX2" fmla="*/ 6144762 w 6419850"/>
                      <a:gd name="connsiteY2" fmla="*/ 0 h 2342648"/>
                      <a:gd name="connsiteX3" fmla="*/ 6419850 w 6419850"/>
                      <a:gd name="connsiteY3" fmla="*/ 234498 h 2342648"/>
                      <a:gd name="connsiteX4" fmla="*/ 6419850 w 6419850"/>
                      <a:gd name="connsiteY4" fmla="*/ 2108149 h 2342648"/>
                      <a:gd name="connsiteX5" fmla="*/ 6144762 w 6419850"/>
                      <a:gd name="connsiteY5" fmla="*/ 2342648 h 2342648"/>
                      <a:gd name="connsiteX6" fmla="*/ 275085 w 6419850"/>
                      <a:gd name="connsiteY6" fmla="*/ 2342648 h 2342648"/>
                      <a:gd name="connsiteX7" fmla="*/ 0 w 6419850"/>
                      <a:gd name="connsiteY7" fmla="*/ 2108149 h 2342648"/>
                      <a:gd name="connsiteX8" fmla="*/ 0 w 6419850"/>
                      <a:gd name="connsiteY8" fmla="*/ 234498 h 2342648"/>
                      <a:gd name="connsiteX0" fmla="*/ 0 w 6419850"/>
                      <a:gd name="connsiteY0" fmla="*/ 234498 h 2342648"/>
                      <a:gd name="connsiteX1" fmla="*/ 275085 w 6419850"/>
                      <a:gd name="connsiteY1" fmla="*/ 0 h 2342648"/>
                      <a:gd name="connsiteX2" fmla="*/ 6144762 w 6419850"/>
                      <a:gd name="connsiteY2" fmla="*/ 0 h 2342648"/>
                      <a:gd name="connsiteX3" fmla="*/ 6419850 w 6419850"/>
                      <a:gd name="connsiteY3" fmla="*/ 234498 h 2342648"/>
                      <a:gd name="connsiteX4" fmla="*/ 6419850 w 6419850"/>
                      <a:gd name="connsiteY4" fmla="*/ 2108149 h 2342648"/>
                      <a:gd name="connsiteX5" fmla="*/ 6144762 w 6419850"/>
                      <a:gd name="connsiteY5" fmla="*/ 2342648 h 2342648"/>
                      <a:gd name="connsiteX6" fmla="*/ 275085 w 6419850"/>
                      <a:gd name="connsiteY6" fmla="*/ 2342648 h 2342648"/>
                      <a:gd name="connsiteX7" fmla="*/ 0 w 6419850"/>
                      <a:gd name="connsiteY7" fmla="*/ 2108149 h 2342648"/>
                      <a:gd name="connsiteX8" fmla="*/ 0 w 6419850"/>
                      <a:gd name="connsiteY8" fmla="*/ 234498 h 2342648"/>
                      <a:gd name="connsiteX0" fmla="*/ 0 w 6419850"/>
                      <a:gd name="connsiteY0" fmla="*/ 234498 h 2342648"/>
                      <a:gd name="connsiteX1" fmla="*/ 275085 w 6419850"/>
                      <a:gd name="connsiteY1" fmla="*/ 0 h 2342648"/>
                      <a:gd name="connsiteX2" fmla="*/ 6144762 w 6419850"/>
                      <a:gd name="connsiteY2" fmla="*/ 0 h 2342648"/>
                      <a:gd name="connsiteX3" fmla="*/ 6419850 w 6419850"/>
                      <a:gd name="connsiteY3" fmla="*/ 234498 h 2342648"/>
                      <a:gd name="connsiteX4" fmla="*/ 6419850 w 6419850"/>
                      <a:gd name="connsiteY4" fmla="*/ 2108149 h 2342648"/>
                      <a:gd name="connsiteX5" fmla="*/ 6144762 w 6419850"/>
                      <a:gd name="connsiteY5" fmla="*/ 2342648 h 2342648"/>
                      <a:gd name="connsiteX6" fmla="*/ 275085 w 6419850"/>
                      <a:gd name="connsiteY6" fmla="*/ 2342648 h 2342648"/>
                      <a:gd name="connsiteX7" fmla="*/ 0 w 6419850"/>
                      <a:gd name="connsiteY7" fmla="*/ 2108149 h 2342648"/>
                      <a:gd name="connsiteX8" fmla="*/ 0 w 6419850"/>
                      <a:gd name="connsiteY8" fmla="*/ 234498 h 234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19850" h="2342648" fill="none" extrusionOk="0">
                        <a:moveTo>
                          <a:pt x="0" y="234498"/>
                        </a:moveTo>
                        <a:cubicBezTo>
                          <a:pt x="4293" y="141343"/>
                          <a:pt x="178136" y="-35765"/>
                          <a:pt x="275085" y="0"/>
                        </a:cubicBezTo>
                        <a:cubicBezTo>
                          <a:pt x="2352396" y="99895"/>
                          <a:pt x="4843728" y="-240620"/>
                          <a:pt x="6144762" y="0"/>
                        </a:cubicBezTo>
                        <a:cubicBezTo>
                          <a:pt x="6244015" y="-7894"/>
                          <a:pt x="6482786" y="59347"/>
                          <a:pt x="6419850" y="234498"/>
                        </a:cubicBezTo>
                        <a:cubicBezTo>
                          <a:pt x="6529657" y="986053"/>
                          <a:pt x="6544215" y="1355945"/>
                          <a:pt x="6419850" y="2108149"/>
                        </a:cubicBezTo>
                        <a:cubicBezTo>
                          <a:pt x="6395199" y="2259983"/>
                          <a:pt x="6339096" y="2341357"/>
                          <a:pt x="6144762" y="2342648"/>
                        </a:cubicBezTo>
                        <a:cubicBezTo>
                          <a:pt x="4922199" y="2292282"/>
                          <a:pt x="2725769" y="2282139"/>
                          <a:pt x="275085" y="2342648"/>
                        </a:cubicBezTo>
                        <a:cubicBezTo>
                          <a:pt x="114267" y="2291498"/>
                          <a:pt x="1097" y="2283848"/>
                          <a:pt x="0" y="2108149"/>
                        </a:cubicBezTo>
                        <a:cubicBezTo>
                          <a:pt x="-194690" y="1249462"/>
                          <a:pt x="201072" y="777856"/>
                          <a:pt x="0" y="234498"/>
                        </a:cubicBezTo>
                        <a:close/>
                      </a:path>
                      <a:path w="6419850" h="2342648" stroke="0" extrusionOk="0">
                        <a:moveTo>
                          <a:pt x="0" y="234498"/>
                        </a:moveTo>
                        <a:cubicBezTo>
                          <a:pt x="-38387" y="115040"/>
                          <a:pt x="153955" y="-26518"/>
                          <a:pt x="275085" y="0"/>
                        </a:cubicBezTo>
                        <a:cubicBezTo>
                          <a:pt x="2188768" y="-452499"/>
                          <a:pt x="3132960" y="310070"/>
                          <a:pt x="6144762" y="0"/>
                        </a:cubicBezTo>
                        <a:cubicBezTo>
                          <a:pt x="6249234" y="-4312"/>
                          <a:pt x="6420762" y="151615"/>
                          <a:pt x="6419850" y="234498"/>
                        </a:cubicBezTo>
                        <a:cubicBezTo>
                          <a:pt x="6614156" y="795535"/>
                          <a:pt x="6693082" y="1582601"/>
                          <a:pt x="6419850" y="2108149"/>
                        </a:cubicBezTo>
                        <a:cubicBezTo>
                          <a:pt x="6429806" y="2258436"/>
                          <a:pt x="6252533" y="2333348"/>
                          <a:pt x="6144762" y="2342648"/>
                        </a:cubicBezTo>
                        <a:cubicBezTo>
                          <a:pt x="3705931" y="2317367"/>
                          <a:pt x="922113" y="2450502"/>
                          <a:pt x="275085" y="2342648"/>
                        </a:cubicBezTo>
                        <a:cubicBezTo>
                          <a:pt x="135588" y="2288595"/>
                          <a:pt x="-14307" y="2202204"/>
                          <a:pt x="0" y="2108149"/>
                        </a:cubicBezTo>
                        <a:cubicBezTo>
                          <a:pt x="-200874" y="1467159"/>
                          <a:pt x="-233919" y="976287"/>
                          <a:pt x="0" y="234498"/>
                        </a:cubicBezTo>
                        <a:close/>
                      </a:path>
                      <a:path w="6419850" h="2342648" fill="none" stroke="0" extrusionOk="0">
                        <a:moveTo>
                          <a:pt x="0" y="234498"/>
                        </a:moveTo>
                        <a:cubicBezTo>
                          <a:pt x="-20030" y="80177"/>
                          <a:pt x="124877" y="-5961"/>
                          <a:pt x="275085" y="0"/>
                        </a:cubicBezTo>
                        <a:cubicBezTo>
                          <a:pt x="2195086" y="141444"/>
                          <a:pt x="4791965" y="50246"/>
                          <a:pt x="6144762" y="0"/>
                        </a:cubicBezTo>
                        <a:cubicBezTo>
                          <a:pt x="6298755" y="15244"/>
                          <a:pt x="6466656" y="99799"/>
                          <a:pt x="6419850" y="234498"/>
                        </a:cubicBezTo>
                        <a:cubicBezTo>
                          <a:pt x="6411230" y="1133616"/>
                          <a:pt x="6585886" y="1362872"/>
                          <a:pt x="6419850" y="2108149"/>
                        </a:cubicBezTo>
                        <a:cubicBezTo>
                          <a:pt x="6416524" y="2285246"/>
                          <a:pt x="6312983" y="2312415"/>
                          <a:pt x="6144762" y="2342648"/>
                        </a:cubicBezTo>
                        <a:cubicBezTo>
                          <a:pt x="4247660" y="2303586"/>
                          <a:pt x="3201318" y="2364112"/>
                          <a:pt x="275085" y="2342648"/>
                        </a:cubicBezTo>
                        <a:cubicBezTo>
                          <a:pt x="122367" y="2330045"/>
                          <a:pt x="34966" y="2254630"/>
                          <a:pt x="0" y="2108149"/>
                        </a:cubicBezTo>
                        <a:cubicBezTo>
                          <a:pt x="-55949" y="1451836"/>
                          <a:pt x="-62356" y="910222"/>
                          <a:pt x="0" y="234498"/>
                        </a:cubicBezTo>
                        <a:close/>
                      </a:path>
                      <a:path w="6419850" h="2342648" fill="none" stroke="0" extrusionOk="0">
                        <a:moveTo>
                          <a:pt x="0" y="234498"/>
                        </a:moveTo>
                        <a:cubicBezTo>
                          <a:pt x="-3758" y="115890"/>
                          <a:pt x="159483" y="803"/>
                          <a:pt x="275085" y="0"/>
                        </a:cubicBezTo>
                        <a:cubicBezTo>
                          <a:pt x="1986980" y="217843"/>
                          <a:pt x="4875187" y="-212104"/>
                          <a:pt x="6144762" y="0"/>
                        </a:cubicBezTo>
                        <a:cubicBezTo>
                          <a:pt x="6268692" y="-26895"/>
                          <a:pt x="6470053" y="132204"/>
                          <a:pt x="6419850" y="234498"/>
                        </a:cubicBezTo>
                        <a:cubicBezTo>
                          <a:pt x="6419369" y="1137800"/>
                          <a:pt x="6628389" y="1355511"/>
                          <a:pt x="6419850" y="2108149"/>
                        </a:cubicBezTo>
                        <a:cubicBezTo>
                          <a:pt x="6392287" y="2261949"/>
                          <a:pt x="6301591" y="2342588"/>
                          <a:pt x="6144762" y="2342648"/>
                        </a:cubicBezTo>
                        <a:cubicBezTo>
                          <a:pt x="4679111" y="2221403"/>
                          <a:pt x="3293427" y="2384311"/>
                          <a:pt x="275085" y="2342648"/>
                        </a:cubicBezTo>
                        <a:cubicBezTo>
                          <a:pt x="115789" y="2303482"/>
                          <a:pt x="375" y="2251720"/>
                          <a:pt x="0" y="2108149"/>
                        </a:cubicBezTo>
                        <a:cubicBezTo>
                          <a:pt x="-185048" y="1447256"/>
                          <a:pt x="164197" y="868002"/>
                          <a:pt x="0" y="234498"/>
                        </a:cubicBezTo>
                        <a:close/>
                      </a:path>
                      <a:path w="6419850" h="2342648" fill="none" stroke="0" extrusionOk="0">
                        <a:moveTo>
                          <a:pt x="0" y="234498"/>
                        </a:moveTo>
                        <a:cubicBezTo>
                          <a:pt x="2735" y="125109"/>
                          <a:pt x="168273" y="-24602"/>
                          <a:pt x="275085" y="0"/>
                        </a:cubicBezTo>
                        <a:cubicBezTo>
                          <a:pt x="2253493" y="219173"/>
                          <a:pt x="4947168" y="-260497"/>
                          <a:pt x="6144762" y="0"/>
                        </a:cubicBezTo>
                        <a:cubicBezTo>
                          <a:pt x="6231751" y="-4282"/>
                          <a:pt x="6473804" y="81336"/>
                          <a:pt x="6419850" y="234498"/>
                        </a:cubicBezTo>
                        <a:cubicBezTo>
                          <a:pt x="6474933" y="1042119"/>
                          <a:pt x="6565780" y="1366501"/>
                          <a:pt x="6419850" y="2108149"/>
                        </a:cubicBezTo>
                        <a:cubicBezTo>
                          <a:pt x="6392904" y="2264471"/>
                          <a:pt x="6321942" y="2337090"/>
                          <a:pt x="6144762" y="2342648"/>
                        </a:cubicBezTo>
                        <a:cubicBezTo>
                          <a:pt x="4808917" y="2120618"/>
                          <a:pt x="2870534" y="2137101"/>
                          <a:pt x="275085" y="2342648"/>
                        </a:cubicBezTo>
                        <a:cubicBezTo>
                          <a:pt x="114884" y="2302658"/>
                          <a:pt x="20321" y="2282271"/>
                          <a:pt x="0" y="2108149"/>
                        </a:cubicBezTo>
                        <a:cubicBezTo>
                          <a:pt x="-228806" y="1396856"/>
                          <a:pt x="244051" y="811715"/>
                          <a:pt x="0" y="23449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5" name="Hình Bầu dục 24">
            <a:extLst>
              <a:ext uri="{FF2B5EF4-FFF2-40B4-BE49-F238E27FC236}">
                <a16:creationId xmlns:a16="http://schemas.microsoft.com/office/drawing/2014/main" id="{229DB05B-E630-26AB-FBF3-0DF8F2EEC3CB}"/>
              </a:ext>
            </a:extLst>
          </p:cNvPr>
          <p:cNvSpPr/>
          <p:nvPr/>
        </p:nvSpPr>
        <p:spPr>
          <a:xfrm>
            <a:off x="2587052" y="1456126"/>
            <a:ext cx="809297" cy="761034"/>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b</a:t>
            </a:r>
          </a:p>
        </p:txBody>
      </p:sp>
      <p:sp>
        <p:nvSpPr>
          <p:cNvPr id="26" name="Hộp Văn bản 25">
            <a:extLst>
              <a:ext uri="{FF2B5EF4-FFF2-40B4-BE49-F238E27FC236}">
                <a16:creationId xmlns:a16="http://schemas.microsoft.com/office/drawing/2014/main" id="{329AF241-263C-1D8F-13B1-ACADDC73BE0D}"/>
              </a:ext>
            </a:extLst>
          </p:cNvPr>
          <p:cNvSpPr txBox="1"/>
          <p:nvPr/>
        </p:nvSpPr>
        <p:spPr>
          <a:xfrm>
            <a:off x="485776" y="2364907"/>
            <a:ext cx="4552949" cy="3754874"/>
          </a:xfrm>
          <a:prstGeom prst="rect">
            <a:avLst/>
          </a:prstGeom>
          <a:noFill/>
        </p:spPr>
        <p:txBody>
          <a:bodyPr wrap="square" rtlCol="0">
            <a:spAutoFit/>
          </a:bodyPr>
          <a:lstStyle/>
          <a:p>
            <a:pPr lvl="0" algn="just"/>
            <a:r>
              <a:rPr lang="vi-VN" sz="3400" dirty="0">
                <a:solidFill>
                  <a:prstClr val="black"/>
                </a:solidFill>
                <a:latin typeface="Calibri" panose="020F0502020204030204"/>
              </a:rPr>
              <a:t>Loan viết chữ đẹp nhưng tốc độ viết chậm so với các bạn. Bạn dự định từ giờ đến cuối năm lớp 5 sẽ luyện viết nhanh hơn nhưng chưa biết phải làm thế nào.</a:t>
            </a:r>
          </a:p>
        </p:txBody>
      </p:sp>
      <p:sp>
        <p:nvSpPr>
          <p:cNvPr id="33" name="Hộp Văn bản 32">
            <a:extLst>
              <a:ext uri="{FF2B5EF4-FFF2-40B4-BE49-F238E27FC236}">
                <a16:creationId xmlns:a16="http://schemas.microsoft.com/office/drawing/2014/main" id="{70122954-AABD-C24A-8696-BC88BAB3239D}"/>
              </a:ext>
            </a:extLst>
          </p:cNvPr>
          <p:cNvSpPr txBox="1"/>
          <p:nvPr/>
        </p:nvSpPr>
        <p:spPr>
          <a:xfrm>
            <a:off x="5791199" y="1951564"/>
            <a:ext cx="6067425" cy="2677656"/>
          </a:xfrm>
          <a:prstGeom prst="rect">
            <a:avLst/>
          </a:prstGeom>
          <a:noFill/>
        </p:spPr>
        <p:txBody>
          <a:bodyPr wrap="square">
            <a:spAutoFit/>
          </a:bodyPr>
          <a:lstStyle/>
          <a:p>
            <a:pPr lvl="0" algn="just"/>
            <a:r>
              <a:rPr lang="vi-VN" sz="2400" b="1" dirty="0">
                <a:solidFill>
                  <a:prstClr val="black"/>
                </a:solidFill>
                <a:latin typeface="Cambria" panose="02040503050406030204" pitchFamily="18" charset="0"/>
                <a:ea typeface="Cambria" panose="02040503050406030204" pitchFamily="18" charset="0"/>
              </a:rPr>
              <a:t>Nếu em là Loan em sẽ lập ra kế hoạch cụ thể như sau:</a:t>
            </a:r>
          </a:p>
          <a:p>
            <a:pPr lvl="0" algn="just"/>
            <a:r>
              <a:rPr lang="vi-VN" sz="2400" b="1" dirty="0">
                <a:solidFill>
                  <a:prstClr val="black"/>
                </a:solidFill>
                <a:latin typeface="Cambria" panose="02040503050406030204" pitchFamily="18" charset="0"/>
                <a:ea typeface="Cambria" panose="02040503050406030204" pitchFamily="18" charset="0"/>
              </a:rPr>
              <a:t>- Thời gian thực hiện mục tiêu: trong khoảng thời gian còn lại của năm học</a:t>
            </a:r>
          </a:p>
          <a:p>
            <a:pPr lvl="0" algn="just"/>
            <a:r>
              <a:rPr lang="vi-VN" sz="2400" b="1" dirty="0">
                <a:solidFill>
                  <a:prstClr val="black"/>
                </a:solidFill>
                <a:latin typeface="Cambria" panose="02040503050406030204" pitchFamily="18" charset="0"/>
                <a:ea typeface="Cambria" panose="02040503050406030204" pitchFamily="18" charset="0"/>
              </a:rPr>
              <a:t>- Biện pháp: Mỗi ngày dành ra 1 tiếng để luyện viết, và luyện nhiều kiểu chữ viết khác nhau.</a:t>
            </a:r>
          </a:p>
        </p:txBody>
      </p:sp>
      <p:pic>
        <p:nvPicPr>
          <p:cNvPr id="4" name="图片 1">
            <a:extLst>
              <a:ext uri="{FF2B5EF4-FFF2-40B4-BE49-F238E27FC236}">
                <a16:creationId xmlns:a16="http://schemas.microsoft.com/office/drawing/2014/main" id="{D1161149-65A3-F6F1-BD45-61546DB11076}"/>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5074709" y="4563985"/>
            <a:ext cx="7117291" cy="2668016"/>
          </a:xfrm>
          <a:prstGeom prst="rect">
            <a:avLst/>
          </a:prstGeom>
        </p:spPr>
      </p:pic>
      <p:pic>
        <p:nvPicPr>
          <p:cNvPr id="2" name="Picture 1">
            <a:extLst>
              <a:ext uri="{FF2B5EF4-FFF2-40B4-BE49-F238E27FC236}">
                <a16:creationId xmlns:a16="http://schemas.microsoft.com/office/drawing/2014/main" id="{DD810EE7-69AE-9EB2-3799-EB70BCE3842E}"/>
              </a:ext>
            </a:extLst>
          </p:cNvPr>
          <p:cNvPicPr>
            <a:picLocks noChangeAspect="1"/>
          </p:cNvPicPr>
          <p:nvPr/>
        </p:nvPicPr>
        <p:blipFill>
          <a:blip r:embed="rId4"/>
          <a:stretch>
            <a:fillRect/>
          </a:stretch>
        </p:blipFill>
        <p:spPr>
          <a:xfrm>
            <a:off x="1243937" y="163386"/>
            <a:ext cx="9437426" cy="1444877"/>
          </a:xfrm>
          <a:prstGeom prst="rect">
            <a:avLst/>
          </a:prstGeom>
        </p:spPr>
      </p:pic>
    </p:spTree>
    <p:extLst>
      <p:ext uri="{BB962C8B-B14F-4D97-AF65-F5344CB8AC3E}">
        <p14:creationId xmlns:p14="http://schemas.microsoft.com/office/powerpoint/2010/main" val="3501602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4" grpId="0" animBg="1"/>
      <p:bldP spid="25" grpId="0" animBg="1"/>
      <p:bldP spid="26" grpId="0"/>
      <p:bldP spid="3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79ABB250-122D-6EB0-D5AE-F920F036ED5E}"/>
              </a:ext>
            </a:extLst>
          </p:cNvPr>
          <p:cNvSpPr txBox="1"/>
          <p:nvPr/>
        </p:nvSpPr>
        <p:spPr>
          <a:xfrm>
            <a:off x="1340762" y="279814"/>
            <a:ext cx="526180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38100">
                  <a:solidFill>
                    <a:sysClr val="windowText" lastClr="000000"/>
                  </a:solidFill>
                  <a:prstDash val="solid"/>
                </a:ln>
                <a:solidFill>
                  <a:srgbClr val="FFFF00"/>
                </a:solidFill>
                <a:effectLst/>
                <a:uLnTx/>
                <a:uFillTx/>
                <a:latin typeface="Calibri" panose="020F0502020204030204"/>
                <a:ea typeface="+mn-ea"/>
                <a:cs typeface="+mn-cs"/>
              </a:rPr>
              <a:t>KẾT LUẬN</a:t>
            </a:r>
          </a:p>
        </p:txBody>
      </p:sp>
      <p:pic>
        <p:nvPicPr>
          <p:cNvPr id="7" name="Picture 7">
            <a:extLst>
              <a:ext uri="{FF2B5EF4-FFF2-40B4-BE49-F238E27FC236}">
                <a16:creationId xmlns:a16="http://schemas.microsoft.com/office/drawing/2014/main" id="{DE15F834-2401-53BB-A7AD-459637F8A0BF}"/>
              </a:ext>
            </a:extLst>
          </p:cNvPr>
          <p:cNvPicPr>
            <a:picLocks noChangeAspect="1"/>
          </p:cNvPicPr>
          <p:nvPr/>
        </p:nvPicPr>
        <p:blipFill>
          <a:blip r:embed="rId3"/>
          <a:stretch>
            <a:fillRect/>
          </a:stretch>
        </p:blipFill>
        <p:spPr>
          <a:xfrm>
            <a:off x="7315310" y="1017699"/>
            <a:ext cx="4588679" cy="5866805"/>
          </a:xfrm>
          <a:prstGeom prst="rect">
            <a:avLst/>
          </a:prstGeom>
        </p:spPr>
      </p:pic>
      <p:pic>
        <p:nvPicPr>
          <p:cNvPr id="11" name="Hình ảnh 10" descr="Ảnh có chứa vải&#10;&#10;Mô tả được tạo tự động">
            <a:extLst>
              <a:ext uri="{FF2B5EF4-FFF2-40B4-BE49-F238E27FC236}">
                <a16:creationId xmlns:a16="http://schemas.microsoft.com/office/drawing/2014/main" id="{1BE8D9EE-6CA1-E3F2-053E-32ADA222094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a:off x="11157663" y="327520"/>
            <a:ext cx="1034337" cy="1098151"/>
          </a:xfrm>
          <a:prstGeom prst="rect">
            <a:avLst/>
          </a:prstGeom>
        </p:spPr>
      </p:pic>
      <p:sp>
        <p:nvSpPr>
          <p:cNvPr id="13" name="Hình chữ nhật: Góc Tròn 12">
            <a:extLst>
              <a:ext uri="{FF2B5EF4-FFF2-40B4-BE49-F238E27FC236}">
                <a16:creationId xmlns:a16="http://schemas.microsoft.com/office/drawing/2014/main" id="{72B1876B-C793-DAE5-EC21-74253AB7CAC8}"/>
              </a:ext>
            </a:extLst>
          </p:cNvPr>
          <p:cNvSpPr/>
          <p:nvPr/>
        </p:nvSpPr>
        <p:spPr>
          <a:xfrm>
            <a:off x="161924" y="1716415"/>
            <a:ext cx="7362825" cy="4874885"/>
          </a:xfrm>
          <a:prstGeom prst="roundRect">
            <a:avLst/>
          </a:prstGeom>
          <a:solidFill>
            <a:srgbClr val="00206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ình chữ nhật: Góc Tròn 13">
            <a:extLst>
              <a:ext uri="{FF2B5EF4-FFF2-40B4-BE49-F238E27FC236}">
                <a16:creationId xmlns:a16="http://schemas.microsoft.com/office/drawing/2014/main" id="{9CAE767C-223A-D90D-177D-6A760BEA92E4}"/>
              </a:ext>
            </a:extLst>
          </p:cNvPr>
          <p:cNvSpPr/>
          <p:nvPr/>
        </p:nvSpPr>
        <p:spPr>
          <a:xfrm>
            <a:off x="323850" y="1992841"/>
            <a:ext cx="7025042" cy="4436534"/>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solidFill>
                  <a:prstClr val="white"/>
                </a:solidFill>
                <a:latin typeface="Calibri" panose="020F0502020204030204"/>
              </a:rPr>
              <a:t>Trong cuộc sống ai cũng cũng cần có những người bạn tốt để cùng trò chuyện, sẻ chia, giúp nhân lên miềm vui và làm với đi những nỗi buồn trong cuộc sống. Để có được những người bạn như vậy chúng ta cần phải thiết lập và duy trì những  mối quan hệ đó,</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373">
            <a:extLst>
              <a:ext uri="{FF2B5EF4-FFF2-40B4-BE49-F238E27FC236}">
                <a16:creationId xmlns:a16="http://schemas.microsoft.com/office/drawing/2014/main" id="{9A3A2812-6747-2C69-28E2-BA88E6C445A4}"/>
              </a:ext>
            </a:extLst>
          </p:cNvPr>
          <p:cNvSpPr txBox="1"/>
          <p:nvPr/>
        </p:nvSpPr>
        <p:spPr>
          <a:xfrm>
            <a:off x="466726" y="2332623"/>
            <a:ext cx="6657974" cy="3323987"/>
          </a:xfrm>
          <a:prstGeom prst="rect">
            <a:avLst/>
          </a:prstGeom>
          <a:noFill/>
        </p:spPr>
        <p:txBody>
          <a:bodyPr wrap="square" lIns="0" tIns="0" rIns="0" bIns="0" rtlCol="0">
            <a:spAutoFit/>
          </a:bodyPr>
          <a:lstStyle/>
          <a:p>
            <a:pPr lvl="0" algn="just"/>
            <a:r>
              <a:rPr lang="en-US" sz="3600" dirty="0">
                <a:solidFill>
                  <a:prstClr val="black"/>
                </a:solidFill>
                <a:latin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cs typeface="Calibri" panose="020F0502020204030204" pitchFamily="34" charset="0"/>
              </a:rPr>
              <a:t>Môi trường là của chúng ta. Giữ gìn, bảo vệ mới là văn minh. Khi chúng ta chủa thành công ở một lĩnh vực nào đó cần lập kế hoạch rõ ràng và quyết tâm thực hiện sẽ góp phần chúng ta thành công hơn. </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55709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1.25E-6 1.48148E-6 L -1.25E-6 -0.07222 " pathEditMode="relative" rAng="0" ptsTypes="AA">
                                      <p:cBhvr>
                                        <p:cTn id="6" dur="250" accel="50000" decel="50000" autoRev="1" fill="hold">
                                          <p:stCondLst>
                                            <p:cond delay="0"/>
                                          </p:stCondLst>
                                        </p:cTn>
                                        <p:tgtEl>
                                          <p:spTgt spid="6"/>
                                        </p:tgtEl>
                                        <p:attrNameLst>
                                          <p:attrName>ppt_x</p:attrName>
                                          <p:attrName>ppt_y</p:attrName>
                                        </p:attrNameLst>
                                      </p:cBhvr>
                                      <p:rCtr x="0" y="-3611"/>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P spid="14" grpId="0" animBg="1"/>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67747D-B94E-D0BE-9BE8-F31952DB16B6}"/>
              </a:ext>
            </a:extLst>
          </p:cNvPr>
          <p:cNvPicPr>
            <a:picLocks noChangeAspect="1"/>
          </p:cNvPicPr>
          <p:nvPr/>
        </p:nvPicPr>
        <p:blipFill rotWithShape="1">
          <a:blip r:embed="rId2"/>
          <a:srcRect r="75171" b="16339"/>
          <a:stretch/>
        </p:blipFill>
        <p:spPr>
          <a:xfrm>
            <a:off x="7992427" y="-489336"/>
            <a:ext cx="4199573" cy="8089395"/>
          </a:xfrm>
          <a:prstGeom prst="rect">
            <a:avLst/>
          </a:prstGeom>
        </p:spPr>
      </p:pic>
      <p:pic>
        <p:nvPicPr>
          <p:cNvPr id="5" name="Picture 4" descr="A close up of a black background&#10;&#10;Description automatically generated">
            <a:extLst>
              <a:ext uri="{FF2B5EF4-FFF2-40B4-BE49-F238E27FC236}">
                <a16:creationId xmlns:a16="http://schemas.microsoft.com/office/drawing/2014/main" id="{97BFA263-AA42-ECBE-A7D4-A349DBD87A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5315" y="1356731"/>
            <a:ext cx="15393460" cy="3712753"/>
          </a:xfrm>
          <a:prstGeom prst="rect">
            <a:avLst/>
          </a:prstGeom>
        </p:spPr>
      </p:pic>
    </p:spTree>
    <p:extLst>
      <p:ext uri="{BB962C8B-B14F-4D97-AF65-F5344CB8AC3E}">
        <p14:creationId xmlns:p14="http://schemas.microsoft.com/office/powerpoint/2010/main" val="5728183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7"/>
          <p:cNvSpPr/>
          <p:nvPr/>
        </p:nvSpPr>
        <p:spPr>
          <a:xfrm>
            <a:off x="1023257" y="1817988"/>
            <a:ext cx="8793843" cy="3069697"/>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pic>
        <p:nvPicPr>
          <p:cNvPr id="6" name="图片 18" descr="46"/>
          <p:cNvPicPr>
            <a:picLocks noChangeAspect="1"/>
          </p:cNvPicPr>
          <p:nvPr/>
        </p:nvPicPr>
        <p:blipFill>
          <a:blip r:embed="rId2"/>
          <a:stretch>
            <a:fillRect/>
          </a:stretch>
        </p:blipFill>
        <p:spPr>
          <a:xfrm>
            <a:off x="-259080" y="4399280"/>
            <a:ext cx="12192000" cy="2458720"/>
          </a:xfrm>
          <a:prstGeom prst="rect">
            <a:avLst/>
          </a:prstGeom>
        </p:spPr>
      </p:pic>
      <p:pic>
        <p:nvPicPr>
          <p:cNvPr id="7" name="图片 1" descr="41"/>
          <p:cNvPicPr>
            <a:picLocks noChangeAspect="1"/>
          </p:cNvPicPr>
          <p:nvPr/>
        </p:nvPicPr>
        <p:blipFill>
          <a:blip r:embed="rId3"/>
          <a:stretch>
            <a:fillRect/>
          </a:stretch>
        </p:blipFill>
        <p:spPr>
          <a:xfrm>
            <a:off x="-86360" y="4076065"/>
            <a:ext cx="2945130" cy="2856865"/>
          </a:xfrm>
          <a:prstGeom prst="rect">
            <a:avLst/>
          </a:prstGeom>
        </p:spPr>
      </p:pic>
      <p:pic>
        <p:nvPicPr>
          <p:cNvPr id="8" name="图片 9" descr="43"/>
          <p:cNvPicPr>
            <a:picLocks noChangeAspect="1"/>
          </p:cNvPicPr>
          <p:nvPr/>
        </p:nvPicPr>
        <p:blipFill>
          <a:blip r:embed="rId4"/>
          <a:stretch>
            <a:fillRect/>
          </a:stretch>
        </p:blipFill>
        <p:spPr>
          <a:xfrm>
            <a:off x="0" y="73660"/>
            <a:ext cx="1989455" cy="2667635"/>
          </a:xfrm>
          <a:prstGeom prst="rect">
            <a:avLst/>
          </a:prstGeom>
        </p:spPr>
      </p:pic>
      <p:pic>
        <p:nvPicPr>
          <p:cNvPr id="10" name="图片 6" descr="42"/>
          <p:cNvPicPr>
            <a:picLocks noChangeAspect="1"/>
          </p:cNvPicPr>
          <p:nvPr/>
        </p:nvPicPr>
        <p:blipFill>
          <a:blip r:embed="rId5"/>
          <a:srcRect l="83056" t="50219"/>
          <a:stretch>
            <a:fillRect/>
          </a:stretch>
        </p:blipFill>
        <p:spPr>
          <a:xfrm>
            <a:off x="9948545" y="3796665"/>
            <a:ext cx="2243455" cy="3136265"/>
          </a:xfrm>
          <a:prstGeom prst="rect">
            <a:avLst/>
          </a:prstGeom>
        </p:spPr>
      </p:pic>
      <p:pic>
        <p:nvPicPr>
          <p:cNvPr id="11" name="图片 5" descr="千库网_人物儿童_元素编号13319176"/>
          <p:cNvPicPr>
            <a:picLocks noChangeAspect="1"/>
          </p:cNvPicPr>
          <p:nvPr/>
        </p:nvPicPr>
        <p:blipFill>
          <a:blip r:embed="rId6"/>
          <a:stretch>
            <a:fillRect/>
          </a:stretch>
        </p:blipFill>
        <p:spPr>
          <a:xfrm flipH="1">
            <a:off x="7936865" y="932180"/>
            <a:ext cx="3681095" cy="5807075"/>
          </a:xfrm>
          <a:prstGeom prst="rect">
            <a:avLst/>
          </a:prstGeom>
        </p:spPr>
      </p:pic>
      <p:sp>
        <p:nvSpPr>
          <p:cNvPr id="3" name="TextBox 2">
            <a:extLst>
              <a:ext uri="{FF2B5EF4-FFF2-40B4-BE49-F238E27FC236}">
                <a16:creationId xmlns:a16="http://schemas.microsoft.com/office/drawing/2014/main" id="{BFA449DD-E2E8-7BAF-0A37-1EE367985880}"/>
              </a:ext>
            </a:extLst>
          </p:cNvPr>
          <p:cNvSpPr txBox="1"/>
          <p:nvPr/>
        </p:nvSpPr>
        <p:spPr>
          <a:xfrm>
            <a:off x="1404258" y="2188029"/>
            <a:ext cx="7456714" cy="2308324"/>
          </a:xfrm>
          <a:prstGeom prst="rect">
            <a:avLst/>
          </a:prstGeom>
          <a:noFill/>
        </p:spPr>
        <p:txBody>
          <a:bodyPr wrap="square" rtlCol="0">
            <a:spAutoFit/>
          </a:bodyPr>
          <a:lstStyle/>
          <a:p>
            <a:pPr algn="just"/>
            <a:r>
              <a:rPr lang="en-US" sz="3600" b="1" dirty="0"/>
              <a:t>Đ</a:t>
            </a:r>
            <a:r>
              <a:rPr lang="vi-VN" sz="3600" b="1" dirty="0"/>
              <a:t>ọc thơ hoặc kể chuyện về nội dung ca ngợi về bảo vệ môi trường, các việc đã thực hiện thành công nhờ việc lập kế hoạch</a:t>
            </a:r>
            <a:r>
              <a:rPr lang="en-US" sz="3600" b="1" dirty="0"/>
              <a:t>.</a:t>
            </a:r>
          </a:p>
        </p:txBody>
      </p:sp>
    </p:spTree>
    <p:extLst>
      <p:ext uri="{BB962C8B-B14F-4D97-AF65-F5344CB8AC3E}">
        <p14:creationId xmlns:p14="http://schemas.microsoft.com/office/powerpoint/2010/main" val="69214235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id="{7EA5540A-15B6-1DF8-C6C6-DB87F4314DF4}"/>
              </a:ext>
            </a:extLst>
          </p:cNvPr>
          <p:cNvPicPr>
            <a:picLocks noChangeAspect="1"/>
          </p:cNvPicPr>
          <p:nvPr/>
        </p:nvPicPr>
        <p:blipFill>
          <a:blip r:embed="rId3"/>
          <a:srcRect/>
          <a:stretch>
            <a:fillRect/>
          </a:stretch>
        </p:blipFill>
        <p:spPr>
          <a:xfrm>
            <a:off x="87257" y="0"/>
            <a:ext cx="6362703" cy="4712360"/>
          </a:xfrm>
          <a:prstGeom prst="rect">
            <a:avLst/>
          </a:prstGeom>
        </p:spPr>
      </p:pic>
      <p:pic>
        <p:nvPicPr>
          <p:cNvPr id="5" name="Picture 5">
            <a:extLst>
              <a:ext uri="{FF2B5EF4-FFF2-40B4-BE49-F238E27FC236}">
                <a16:creationId xmlns:a16="http://schemas.microsoft.com/office/drawing/2014/main" id="{12D0ED5F-B89B-3E9F-704F-9B6231A1E220}"/>
              </a:ext>
            </a:extLst>
          </p:cNvPr>
          <p:cNvPicPr>
            <a:picLocks noChangeAspect="1"/>
          </p:cNvPicPr>
          <p:nvPr/>
        </p:nvPicPr>
        <p:blipFill rotWithShape="1">
          <a:blip r:embed="rId4"/>
          <a:srcRect l="50207" t="15169" b="18782"/>
          <a:stretch/>
        </p:blipFill>
        <p:spPr>
          <a:xfrm>
            <a:off x="5591674" y="885354"/>
            <a:ext cx="3606414" cy="3827006"/>
          </a:xfrm>
          <a:prstGeom prst="rect">
            <a:avLst/>
          </a:prstGeom>
        </p:spPr>
      </p:pic>
      <p:pic>
        <p:nvPicPr>
          <p:cNvPr id="6" name="Picture 19">
            <a:extLst>
              <a:ext uri="{FF2B5EF4-FFF2-40B4-BE49-F238E27FC236}">
                <a16:creationId xmlns:a16="http://schemas.microsoft.com/office/drawing/2014/main" id="{E651E5DE-6EF0-A95D-3227-18F1B204E294}"/>
              </a:ext>
            </a:extLst>
          </p:cNvPr>
          <p:cNvPicPr>
            <a:picLocks noChangeAspect="1"/>
          </p:cNvPicPr>
          <p:nvPr/>
        </p:nvPicPr>
        <p:blipFill>
          <a:blip r:embed="rId5"/>
          <a:srcRect/>
          <a:stretch>
            <a:fillRect/>
          </a:stretch>
        </p:blipFill>
        <p:spPr>
          <a:xfrm>
            <a:off x="10371395" y="128721"/>
            <a:ext cx="1513267" cy="1513267"/>
          </a:xfrm>
          <a:prstGeom prst="rect">
            <a:avLst/>
          </a:prstGeom>
        </p:spPr>
      </p:pic>
      <p:pic>
        <p:nvPicPr>
          <p:cNvPr id="7" name="Picture 10">
            <a:extLst>
              <a:ext uri="{FF2B5EF4-FFF2-40B4-BE49-F238E27FC236}">
                <a16:creationId xmlns:a16="http://schemas.microsoft.com/office/drawing/2014/main" id="{DC4F961B-057D-CA7B-9864-35C89507D145}"/>
              </a:ext>
            </a:extLst>
          </p:cNvPr>
          <p:cNvPicPr>
            <a:picLocks noChangeAspect="1"/>
          </p:cNvPicPr>
          <p:nvPr/>
        </p:nvPicPr>
        <p:blipFill>
          <a:blip r:embed="rId6"/>
          <a:srcRect/>
          <a:stretch>
            <a:fillRect/>
          </a:stretch>
        </p:blipFill>
        <p:spPr>
          <a:xfrm>
            <a:off x="8931564" y="575891"/>
            <a:ext cx="2105372" cy="1347438"/>
          </a:xfrm>
          <a:prstGeom prst="rect">
            <a:avLst/>
          </a:prstGeom>
        </p:spPr>
      </p:pic>
      <p:pic>
        <p:nvPicPr>
          <p:cNvPr id="8" name="Picture 10">
            <a:extLst>
              <a:ext uri="{FF2B5EF4-FFF2-40B4-BE49-F238E27FC236}">
                <a16:creationId xmlns:a16="http://schemas.microsoft.com/office/drawing/2014/main" id="{E30488FF-2785-E6C3-57F9-B4E143C7A570}"/>
              </a:ext>
            </a:extLst>
          </p:cNvPr>
          <p:cNvPicPr>
            <a:picLocks noChangeAspect="1"/>
          </p:cNvPicPr>
          <p:nvPr/>
        </p:nvPicPr>
        <p:blipFill>
          <a:blip r:embed="rId6"/>
          <a:srcRect/>
          <a:stretch>
            <a:fillRect/>
          </a:stretch>
        </p:blipFill>
        <p:spPr>
          <a:xfrm>
            <a:off x="10591578" y="1009632"/>
            <a:ext cx="1427652" cy="913697"/>
          </a:xfrm>
          <a:prstGeom prst="rect">
            <a:avLst/>
          </a:prstGeom>
        </p:spPr>
      </p:pic>
      <p:pic>
        <p:nvPicPr>
          <p:cNvPr id="9" name="Picture 20">
            <a:extLst>
              <a:ext uri="{FF2B5EF4-FFF2-40B4-BE49-F238E27FC236}">
                <a16:creationId xmlns:a16="http://schemas.microsoft.com/office/drawing/2014/main" id="{12A3D64A-2642-AD39-C382-E0305D705E20}"/>
              </a:ext>
            </a:extLst>
          </p:cNvPr>
          <p:cNvPicPr>
            <a:picLocks noChangeAspect="1"/>
          </p:cNvPicPr>
          <p:nvPr/>
        </p:nvPicPr>
        <p:blipFill>
          <a:blip r:embed="rId7"/>
          <a:srcRect/>
          <a:stretch>
            <a:fillRect/>
          </a:stretch>
        </p:blipFill>
        <p:spPr>
          <a:xfrm>
            <a:off x="94552" y="3429000"/>
            <a:ext cx="4109913" cy="3637274"/>
          </a:xfrm>
          <a:prstGeom prst="rect">
            <a:avLst/>
          </a:prstGeom>
        </p:spPr>
      </p:pic>
      <p:pic>
        <p:nvPicPr>
          <p:cNvPr id="12" name="Picture 11">
            <a:extLst>
              <a:ext uri="{FF2B5EF4-FFF2-40B4-BE49-F238E27FC236}">
                <a16:creationId xmlns:a16="http://schemas.microsoft.com/office/drawing/2014/main" id="{03F3E4AC-77CE-B5CE-55ED-0DB340D7775E}"/>
              </a:ext>
            </a:extLst>
          </p:cNvPr>
          <p:cNvPicPr>
            <a:picLocks noChangeAspect="1"/>
          </p:cNvPicPr>
          <p:nvPr/>
        </p:nvPicPr>
        <p:blipFill>
          <a:blip r:embed="rId8"/>
          <a:stretch>
            <a:fillRect/>
          </a:stretch>
        </p:blipFill>
        <p:spPr>
          <a:xfrm rot="20295164">
            <a:off x="-323663" y="-141547"/>
            <a:ext cx="2598555" cy="1434876"/>
          </a:xfrm>
          <a:prstGeom prst="rect">
            <a:avLst/>
          </a:prstGeom>
        </p:spPr>
      </p:pic>
      <p:pic>
        <p:nvPicPr>
          <p:cNvPr id="2" name="Picture 1">
            <a:extLst>
              <a:ext uri="{FF2B5EF4-FFF2-40B4-BE49-F238E27FC236}">
                <a16:creationId xmlns:a16="http://schemas.microsoft.com/office/drawing/2014/main" id="{C238C957-83D5-5CBF-4A81-845641B7D0BD}"/>
              </a:ext>
            </a:extLst>
          </p:cNvPr>
          <p:cNvPicPr>
            <a:picLocks noChangeAspect="1"/>
          </p:cNvPicPr>
          <p:nvPr/>
        </p:nvPicPr>
        <p:blipFill>
          <a:blip r:embed="rId9"/>
          <a:stretch>
            <a:fillRect/>
          </a:stretch>
        </p:blipFill>
        <p:spPr>
          <a:xfrm>
            <a:off x="1112312" y="676916"/>
            <a:ext cx="4785775" cy="2780017"/>
          </a:xfrm>
          <a:prstGeom prst="rect">
            <a:avLst/>
          </a:prstGeom>
        </p:spPr>
      </p:pic>
    </p:spTree>
    <p:extLst>
      <p:ext uri="{BB962C8B-B14F-4D97-AF65-F5344CB8AC3E}">
        <p14:creationId xmlns:p14="http://schemas.microsoft.com/office/powerpoint/2010/main" val="88689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67747D-B94E-D0BE-9BE8-F31952DB16B6}"/>
              </a:ext>
            </a:extLst>
          </p:cNvPr>
          <p:cNvPicPr>
            <a:picLocks noChangeAspect="1"/>
          </p:cNvPicPr>
          <p:nvPr/>
        </p:nvPicPr>
        <p:blipFill rotWithShape="1">
          <a:blip r:embed="rId3"/>
          <a:srcRect r="75171" b="16339"/>
          <a:stretch/>
        </p:blipFill>
        <p:spPr>
          <a:xfrm>
            <a:off x="7992427" y="-489336"/>
            <a:ext cx="4199573" cy="8089395"/>
          </a:xfrm>
          <a:prstGeom prst="rect">
            <a:avLst/>
          </a:prstGeom>
        </p:spPr>
      </p:pic>
      <p:pic>
        <p:nvPicPr>
          <p:cNvPr id="4" name="Picture 3">
            <a:extLst>
              <a:ext uri="{FF2B5EF4-FFF2-40B4-BE49-F238E27FC236}">
                <a16:creationId xmlns:a16="http://schemas.microsoft.com/office/drawing/2014/main" id="{F31A801C-4347-4690-A853-08FF3CADBEDA}"/>
              </a:ext>
            </a:extLst>
          </p:cNvPr>
          <p:cNvPicPr>
            <a:picLocks noChangeAspect="1"/>
          </p:cNvPicPr>
          <p:nvPr/>
        </p:nvPicPr>
        <p:blipFill>
          <a:blip r:embed="rId4"/>
          <a:stretch>
            <a:fillRect/>
          </a:stretch>
        </p:blipFill>
        <p:spPr>
          <a:xfrm>
            <a:off x="2082639" y="-209550"/>
            <a:ext cx="6921822" cy="6858000"/>
          </a:xfrm>
          <a:prstGeom prst="rect">
            <a:avLst/>
          </a:prstGeom>
        </p:spPr>
      </p:pic>
    </p:spTree>
    <p:extLst>
      <p:ext uri="{BB962C8B-B14F-4D97-AF65-F5344CB8AC3E}">
        <p14:creationId xmlns:p14="http://schemas.microsoft.com/office/powerpoint/2010/main" val="34939010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2"/>
          <a:srcRect/>
          <a:stretch>
            <a:fillRect/>
          </a:stretch>
        </p:blipFill>
        <p:spPr>
          <a:xfrm flipH="1">
            <a:off x="128720" y="1713754"/>
            <a:ext cx="4478009" cy="3240959"/>
          </a:xfrm>
          <a:prstGeom prst="rect">
            <a:avLst/>
          </a:prstGeom>
        </p:spPr>
      </p:pic>
      <p:sp>
        <p:nvSpPr>
          <p:cNvPr id="10" name="Rectangle: Single Corner Rounded 9">
            <a:extLst>
              <a:ext uri="{FF2B5EF4-FFF2-40B4-BE49-F238E27FC236}">
                <a16:creationId xmlns:a16="http://schemas.microsoft.com/office/drawing/2014/main" id="{AB965F98-2369-0310-D9AF-1F4ED076DDAA}"/>
              </a:ext>
            </a:extLst>
          </p:cNvPr>
          <p:cNvSpPr/>
          <p:nvPr/>
        </p:nvSpPr>
        <p:spPr>
          <a:xfrm>
            <a:off x="4763145" y="2691098"/>
            <a:ext cx="6976572" cy="2426835"/>
          </a:xfrm>
          <a:custGeom>
            <a:avLst/>
            <a:gdLst>
              <a:gd name="connsiteX0" fmla="*/ 0 w 6976572"/>
              <a:gd name="connsiteY0" fmla="*/ 0 h 2426835"/>
              <a:gd name="connsiteX1" fmla="*/ 657209 w 6976572"/>
              <a:gd name="connsiteY1" fmla="*/ 0 h 2426835"/>
              <a:gd name="connsiteX2" fmla="*/ 1380139 w 6976572"/>
              <a:gd name="connsiteY2" fmla="*/ 0 h 2426835"/>
              <a:gd name="connsiteX3" fmla="*/ 1840185 w 6976572"/>
              <a:gd name="connsiteY3" fmla="*/ 0 h 2426835"/>
              <a:gd name="connsiteX4" fmla="*/ 2431674 w 6976572"/>
              <a:gd name="connsiteY4" fmla="*/ 0 h 2426835"/>
              <a:gd name="connsiteX5" fmla="*/ 3088883 w 6976572"/>
              <a:gd name="connsiteY5" fmla="*/ 0 h 2426835"/>
              <a:gd name="connsiteX6" fmla="*/ 3548929 w 6976572"/>
              <a:gd name="connsiteY6" fmla="*/ 0 h 2426835"/>
              <a:gd name="connsiteX7" fmla="*/ 4074696 w 6976572"/>
              <a:gd name="connsiteY7" fmla="*/ 0 h 2426835"/>
              <a:gd name="connsiteX8" fmla="*/ 4534743 w 6976572"/>
              <a:gd name="connsiteY8" fmla="*/ 0 h 2426835"/>
              <a:gd name="connsiteX9" fmla="*/ 5191952 w 6976572"/>
              <a:gd name="connsiteY9" fmla="*/ 0 h 2426835"/>
              <a:gd name="connsiteX10" fmla="*/ 5717719 w 6976572"/>
              <a:gd name="connsiteY10" fmla="*/ 0 h 2426835"/>
              <a:gd name="connsiteX11" fmla="*/ 6572091 w 6976572"/>
              <a:gd name="connsiteY11" fmla="*/ 0 h 2426835"/>
              <a:gd name="connsiteX12" fmla="*/ 6976572 w 6976572"/>
              <a:gd name="connsiteY12" fmla="*/ 404481 h 2426835"/>
              <a:gd name="connsiteX13" fmla="*/ 6976572 w 6976572"/>
              <a:gd name="connsiteY13" fmla="*/ 1038152 h 2426835"/>
              <a:gd name="connsiteX14" fmla="*/ 6976572 w 6976572"/>
              <a:gd name="connsiteY14" fmla="*/ 1651599 h 2426835"/>
              <a:gd name="connsiteX15" fmla="*/ 6976572 w 6976572"/>
              <a:gd name="connsiteY15" fmla="*/ 2426835 h 2426835"/>
              <a:gd name="connsiteX16" fmla="*/ 6488212 w 6976572"/>
              <a:gd name="connsiteY16" fmla="*/ 2426835 h 2426835"/>
              <a:gd name="connsiteX17" fmla="*/ 5999852 w 6976572"/>
              <a:gd name="connsiteY17" fmla="*/ 2426835 h 2426835"/>
              <a:gd name="connsiteX18" fmla="*/ 5232429 w 6976572"/>
              <a:gd name="connsiteY18" fmla="*/ 2426835 h 2426835"/>
              <a:gd name="connsiteX19" fmla="*/ 4604538 w 6976572"/>
              <a:gd name="connsiteY19" fmla="*/ 2426835 h 2426835"/>
              <a:gd name="connsiteX20" fmla="*/ 4116177 w 6976572"/>
              <a:gd name="connsiteY20" fmla="*/ 2426835 h 2426835"/>
              <a:gd name="connsiteX21" fmla="*/ 3418520 w 6976572"/>
              <a:gd name="connsiteY21" fmla="*/ 2426835 h 2426835"/>
              <a:gd name="connsiteX22" fmla="*/ 2651097 w 6976572"/>
              <a:gd name="connsiteY22" fmla="*/ 2426835 h 2426835"/>
              <a:gd name="connsiteX23" fmla="*/ 1813909 w 6976572"/>
              <a:gd name="connsiteY23" fmla="*/ 2426835 h 2426835"/>
              <a:gd name="connsiteX24" fmla="*/ 1046486 w 6976572"/>
              <a:gd name="connsiteY24" fmla="*/ 2426835 h 2426835"/>
              <a:gd name="connsiteX25" fmla="*/ 0 w 6976572"/>
              <a:gd name="connsiteY25" fmla="*/ 2426835 h 2426835"/>
              <a:gd name="connsiteX26" fmla="*/ 0 w 6976572"/>
              <a:gd name="connsiteY26" fmla="*/ 1844395 h 2426835"/>
              <a:gd name="connsiteX27" fmla="*/ 0 w 6976572"/>
              <a:gd name="connsiteY27" fmla="*/ 1261954 h 2426835"/>
              <a:gd name="connsiteX28" fmla="*/ 0 w 6976572"/>
              <a:gd name="connsiteY28" fmla="*/ 703782 h 2426835"/>
              <a:gd name="connsiteX29" fmla="*/ 0 w 6976572"/>
              <a:gd name="connsiteY29" fmla="*/ 0 h 24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76572" h="2426835" fill="none" extrusionOk="0">
                <a:moveTo>
                  <a:pt x="0" y="0"/>
                </a:moveTo>
                <a:cubicBezTo>
                  <a:pt x="173834" y="31052"/>
                  <a:pt x="334518" y="25051"/>
                  <a:pt x="657209" y="0"/>
                </a:cubicBezTo>
                <a:cubicBezTo>
                  <a:pt x="979900" y="-25051"/>
                  <a:pt x="1122668" y="-4364"/>
                  <a:pt x="1380139" y="0"/>
                </a:cubicBezTo>
                <a:cubicBezTo>
                  <a:pt x="1637610" y="4364"/>
                  <a:pt x="1723753" y="-5365"/>
                  <a:pt x="1840185" y="0"/>
                </a:cubicBezTo>
                <a:cubicBezTo>
                  <a:pt x="1956617" y="5365"/>
                  <a:pt x="2205049" y="-1980"/>
                  <a:pt x="2431674" y="0"/>
                </a:cubicBezTo>
                <a:cubicBezTo>
                  <a:pt x="2658299" y="1980"/>
                  <a:pt x="2772904" y="-8252"/>
                  <a:pt x="3088883" y="0"/>
                </a:cubicBezTo>
                <a:cubicBezTo>
                  <a:pt x="3404862" y="8252"/>
                  <a:pt x="3397324" y="-8468"/>
                  <a:pt x="3548929" y="0"/>
                </a:cubicBezTo>
                <a:cubicBezTo>
                  <a:pt x="3700534" y="8468"/>
                  <a:pt x="3880271" y="9160"/>
                  <a:pt x="4074696" y="0"/>
                </a:cubicBezTo>
                <a:cubicBezTo>
                  <a:pt x="4269121" y="-9160"/>
                  <a:pt x="4441460" y="4914"/>
                  <a:pt x="4534743" y="0"/>
                </a:cubicBezTo>
                <a:cubicBezTo>
                  <a:pt x="4628026" y="-4914"/>
                  <a:pt x="4890649" y="20245"/>
                  <a:pt x="5191952" y="0"/>
                </a:cubicBezTo>
                <a:cubicBezTo>
                  <a:pt x="5493255" y="-20245"/>
                  <a:pt x="5459837" y="10522"/>
                  <a:pt x="5717719" y="0"/>
                </a:cubicBezTo>
                <a:cubicBezTo>
                  <a:pt x="5975601" y="-10522"/>
                  <a:pt x="6260957" y="38118"/>
                  <a:pt x="6572091" y="0"/>
                </a:cubicBezTo>
                <a:cubicBezTo>
                  <a:pt x="6805189" y="44798"/>
                  <a:pt x="6961361" y="151262"/>
                  <a:pt x="6976572" y="404481"/>
                </a:cubicBezTo>
                <a:cubicBezTo>
                  <a:pt x="6980820" y="632700"/>
                  <a:pt x="6973316" y="908326"/>
                  <a:pt x="6976572" y="1038152"/>
                </a:cubicBezTo>
                <a:cubicBezTo>
                  <a:pt x="6979828" y="1167978"/>
                  <a:pt x="6987938" y="1351009"/>
                  <a:pt x="6976572" y="1651599"/>
                </a:cubicBezTo>
                <a:cubicBezTo>
                  <a:pt x="6965206" y="1952189"/>
                  <a:pt x="6938973" y="2220697"/>
                  <a:pt x="6976572" y="2426835"/>
                </a:cubicBezTo>
                <a:cubicBezTo>
                  <a:pt x="6829942" y="2404426"/>
                  <a:pt x="6648247" y="2422270"/>
                  <a:pt x="6488212" y="2426835"/>
                </a:cubicBezTo>
                <a:cubicBezTo>
                  <a:pt x="6328177" y="2431400"/>
                  <a:pt x="6241942" y="2421213"/>
                  <a:pt x="5999852" y="2426835"/>
                </a:cubicBezTo>
                <a:cubicBezTo>
                  <a:pt x="5757762" y="2432457"/>
                  <a:pt x="5539764" y="2442502"/>
                  <a:pt x="5232429" y="2426835"/>
                </a:cubicBezTo>
                <a:cubicBezTo>
                  <a:pt x="4925094" y="2411168"/>
                  <a:pt x="4845818" y="2409920"/>
                  <a:pt x="4604538" y="2426835"/>
                </a:cubicBezTo>
                <a:cubicBezTo>
                  <a:pt x="4363258" y="2443750"/>
                  <a:pt x="4271158" y="2444379"/>
                  <a:pt x="4116177" y="2426835"/>
                </a:cubicBezTo>
                <a:cubicBezTo>
                  <a:pt x="3961196" y="2409291"/>
                  <a:pt x="3733889" y="2436146"/>
                  <a:pt x="3418520" y="2426835"/>
                </a:cubicBezTo>
                <a:cubicBezTo>
                  <a:pt x="3103151" y="2417524"/>
                  <a:pt x="2883873" y="2407240"/>
                  <a:pt x="2651097" y="2426835"/>
                </a:cubicBezTo>
                <a:cubicBezTo>
                  <a:pt x="2418321" y="2446430"/>
                  <a:pt x="2051859" y="2409370"/>
                  <a:pt x="1813909" y="2426835"/>
                </a:cubicBezTo>
                <a:cubicBezTo>
                  <a:pt x="1575959" y="2444300"/>
                  <a:pt x="1264851" y="2446308"/>
                  <a:pt x="1046486" y="2426835"/>
                </a:cubicBezTo>
                <a:cubicBezTo>
                  <a:pt x="828121" y="2407362"/>
                  <a:pt x="394162" y="2466913"/>
                  <a:pt x="0" y="2426835"/>
                </a:cubicBezTo>
                <a:cubicBezTo>
                  <a:pt x="-8798" y="2190857"/>
                  <a:pt x="-10589" y="2100113"/>
                  <a:pt x="0" y="1844395"/>
                </a:cubicBezTo>
                <a:cubicBezTo>
                  <a:pt x="10589" y="1588677"/>
                  <a:pt x="22071" y="1535513"/>
                  <a:pt x="0" y="1261954"/>
                </a:cubicBezTo>
                <a:cubicBezTo>
                  <a:pt x="-22071" y="988395"/>
                  <a:pt x="-12975" y="850866"/>
                  <a:pt x="0" y="703782"/>
                </a:cubicBezTo>
                <a:cubicBezTo>
                  <a:pt x="12975" y="556698"/>
                  <a:pt x="17917" y="190894"/>
                  <a:pt x="0" y="0"/>
                </a:cubicBezTo>
                <a:close/>
              </a:path>
              <a:path w="6976572" h="2426835" stroke="0" extrusionOk="0">
                <a:moveTo>
                  <a:pt x="0" y="0"/>
                </a:moveTo>
                <a:cubicBezTo>
                  <a:pt x="355735" y="-19708"/>
                  <a:pt x="469322" y="29476"/>
                  <a:pt x="722930" y="0"/>
                </a:cubicBezTo>
                <a:cubicBezTo>
                  <a:pt x="976538" y="-29476"/>
                  <a:pt x="1134229" y="-35615"/>
                  <a:pt x="1445860" y="0"/>
                </a:cubicBezTo>
                <a:cubicBezTo>
                  <a:pt x="1757491" y="35615"/>
                  <a:pt x="1724964" y="2176"/>
                  <a:pt x="1905906" y="0"/>
                </a:cubicBezTo>
                <a:cubicBezTo>
                  <a:pt x="2086848" y="-2176"/>
                  <a:pt x="2315618" y="-17639"/>
                  <a:pt x="2694557" y="0"/>
                </a:cubicBezTo>
                <a:cubicBezTo>
                  <a:pt x="3073496" y="17639"/>
                  <a:pt x="2999394" y="-401"/>
                  <a:pt x="3220325" y="0"/>
                </a:cubicBezTo>
                <a:cubicBezTo>
                  <a:pt x="3441256" y="401"/>
                  <a:pt x="3572014" y="-8876"/>
                  <a:pt x="3680371" y="0"/>
                </a:cubicBezTo>
                <a:cubicBezTo>
                  <a:pt x="3788728" y="8876"/>
                  <a:pt x="3957692" y="-2818"/>
                  <a:pt x="4140417" y="0"/>
                </a:cubicBezTo>
                <a:cubicBezTo>
                  <a:pt x="4323142" y="2818"/>
                  <a:pt x="4580559" y="-5593"/>
                  <a:pt x="4731906" y="0"/>
                </a:cubicBezTo>
                <a:cubicBezTo>
                  <a:pt x="4883253" y="5593"/>
                  <a:pt x="5177772" y="-30594"/>
                  <a:pt x="5389115" y="0"/>
                </a:cubicBezTo>
                <a:cubicBezTo>
                  <a:pt x="5600458" y="30594"/>
                  <a:pt x="6065637" y="-43807"/>
                  <a:pt x="6572091" y="0"/>
                </a:cubicBezTo>
                <a:cubicBezTo>
                  <a:pt x="6777240" y="17020"/>
                  <a:pt x="6960040" y="206818"/>
                  <a:pt x="6976572" y="404481"/>
                </a:cubicBezTo>
                <a:cubicBezTo>
                  <a:pt x="6989983" y="734371"/>
                  <a:pt x="6988166" y="803528"/>
                  <a:pt x="6976572" y="1078599"/>
                </a:cubicBezTo>
                <a:cubicBezTo>
                  <a:pt x="6964978" y="1353670"/>
                  <a:pt x="7008539" y="1456432"/>
                  <a:pt x="6976572" y="1732493"/>
                </a:cubicBezTo>
                <a:cubicBezTo>
                  <a:pt x="6944605" y="2008554"/>
                  <a:pt x="6978750" y="2185032"/>
                  <a:pt x="6976572" y="2426835"/>
                </a:cubicBezTo>
                <a:cubicBezTo>
                  <a:pt x="6662722" y="2445671"/>
                  <a:pt x="6518290" y="2439271"/>
                  <a:pt x="6278915" y="2426835"/>
                </a:cubicBezTo>
                <a:cubicBezTo>
                  <a:pt x="6039540" y="2414399"/>
                  <a:pt x="5771391" y="2403047"/>
                  <a:pt x="5511492" y="2426835"/>
                </a:cubicBezTo>
                <a:cubicBezTo>
                  <a:pt x="5251593" y="2450623"/>
                  <a:pt x="4966826" y="2398063"/>
                  <a:pt x="4813835" y="2426835"/>
                </a:cubicBezTo>
                <a:cubicBezTo>
                  <a:pt x="4660844" y="2455607"/>
                  <a:pt x="4173806" y="2409036"/>
                  <a:pt x="3976646" y="2426835"/>
                </a:cubicBezTo>
                <a:cubicBezTo>
                  <a:pt x="3779486" y="2444634"/>
                  <a:pt x="3589901" y="2450339"/>
                  <a:pt x="3488286" y="2426835"/>
                </a:cubicBezTo>
                <a:cubicBezTo>
                  <a:pt x="3386671" y="2403331"/>
                  <a:pt x="2947989" y="2406253"/>
                  <a:pt x="2790629" y="2426835"/>
                </a:cubicBezTo>
                <a:cubicBezTo>
                  <a:pt x="2633269" y="2447417"/>
                  <a:pt x="2384943" y="2453118"/>
                  <a:pt x="2092972" y="2426835"/>
                </a:cubicBezTo>
                <a:cubicBezTo>
                  <a:pt x="1801001" y="2400552"/>
                  <a:pt x="1763641" y="2409515"/>
                  <a:pt x="1465080" y="2426835"/>
                </a:cubicBezTo>
                <a:cubicBezTo>
                  <a:pt x="1166519" y="2444155"/>
                  <a:pt x="852658" y="2427926"/>
                  <a:pt x="697657" y="2426835"/>
                </a:cubicBezTo>
                <a:cubicBezTo>
                  <a:pt x="542656" y="2425744"/>
                  <a:pt x="192556" y="2452848"/>
                  <a:pt x="0" y="2426835"/>
                </a:cubicBezTo>
                <a:cubicBezTo>
                  <a:pt x="-8936" y="2238052"/>
                  <a:pt x="26423" y="2140942"/>
                  <a:pt x="0" y="1892931"/>
                </a:cubicBezTo>
                <a:cubicBezTo>
                  <a:pt x="-26423" y="1644920"/>
                  <a:pt x="1505" y="1430259"/>
                  <a:pt x="0" y="1237686"/>
                </a:cubicBezTo>
                <a:cubicBezTo>
                  <a:pt x="-1505" y="1045114"/>
                  <a:pt x="-6171" y="885646"/>
                  <a:pt x="0" y="679514"/>
                </a:cubicBezTo>
                <a:cubicBezTo>
                  <a:pt x="6171" y="473382"/>
                  <a:pt x="-2086" y="312666"/>
                  <a:pt x="0" y="0"/>
                </a:cubicBezTo>
                <a:close/>
              </a:path>
            </a:pathLst>
          </a:custGeom>
          <a:solidFill>
            <a:schemeClr val="lt1">
              <a:alpha val="87000"/>
            </a:schemeClr>
          </a:solidFill>
          <a:ln w="57150">
            <a:solidFill>
              <a:srgbClr val="FF66CC"/>
            </a:solidFill>
            <a:extLst>
              <a:ext uri="{C807C97D-BFC1-408E-A445-0C87EB9F89A2}">
                <ask:lineSketchStyleProps xmlns:ask="http://schemas.microsoft.com/office/drawing/2018/sketchyshapes" sd="3863917355">
                  <a:prstGeom prst="round1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3399"/>
                </a:solidFill>
                <a:effectLst/>
                <a:uLnTx/>
                <a:uFillTx/>
              </a:rPr>
              <a:t>Luật</a:t>
            </a:r>
            <a:r>
              <a:rPr kumimoji="0" lang="en-US" sz="4800" b="1" i="0" u="none" strike="noStrike" kern="1200" cap="none" spc="0" normalizeH="0" baseline="0" noProof="0" dirty="0">
                <a:ln>
                  <a:noFill/>
                </a:ln>
                <a:solidFill>
                  <a:srgbClr val="FF3399"/>
                </a:solidFill>
                <a:effectLst/>
                <a:uLnTx/>
                <a:uFillTx/>
              </a:rPr>
              <a:t> </a:t>
            </a:r>
            <a:r>
              <a:rPr kumimoji="0" lang="en-US" sz="4800" b="1" i="0" u="none" strike="noStrike" kern="1200" cap="none" spc="0" normalizeH="0" baseline="0" noProof="0" dirty="0" err="1">
                <a:ln>
                  <a:noFill/>
                </a:ln>
                <a:solidFill>
                  <a:srgbClr val="FF3399"/>
                </a:solidFill>
                <a:effectLst/>
                <a:uLnTx/>
                <a:uFillTx/>
              </a:rPr>
              <a:t>chơi</a:t>
            </a:r>
            <a:r>
              <a:rPr kumimoji="0" lang="en-US" sz="4800" b="1" i="0" u="none" strike="noStrike" kern="1200" cap="none" spc="0" normalizeH="0" baseline="0" noProof="0" dirty="0">
                <a:ln>
                  <a:noFill/>
                </a:ln>
                <a:solidFill>
                  <a:srgbClr val="FF3399"/>
                </a:solidFill>
                <a:effectLst/>
                <a:uLnTx/>
                <a:uFillTx/>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Hãy</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giúp</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thỏ</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con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gặp</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gỡ</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thêm</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nhiều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người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mới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bằng</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việc</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trả</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lời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đúng</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câu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hỏi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sau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nhé</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a:t>
            </a:r>
          </a:p>
        </p:txBody>
      </p:sp>
      <p:pic>
        <p:nvPicPr>
          <p:cNvPr id="12" name="Picture 11">
            <a:extLst>
              <a:ext uri="{FF2B5EF4-FFF2-40B4-BE49-F238E27FC236}">
                <a16:creationId xmlns:a16="http://schemas.microsoft.com/office/drawing/2014/main" id="{4C145492-79C2-CEB7-0D5C-B2CA28B387CE}"/>
              </a:ext>
            </a:extLst>
          </p:cNvPr>
          <p:cNvPicPr>
            <a:picLocks noChangeAspect="1"/>
          </p:cNvPicPr>
          <p:nvPr/>
        </p:nvPicPr>
        <p:blipFill>
          <a:blip r:embed="rId3"/>
          <a:stretch>
            <a:fillRect/>
          </a:stretch>
        </p:blipFill>
        <p:spPr>
          <a:xfrm>
            <a:off x="1010084" y="-390832"/>
            <a:ext cx="11391466" cy="3667432"/>
          </a:xfrm>
          <a:prstGeom prst="rect">
            <a:avLst/>
          </a:prstGeom>
        </p:spPr>
      </p:pic>
    </p:spTree>
    <p:extLst>
      <p:ext uri="{BB962C8B-B14F-4D97-AF65-F5344CB8AC3E}">
        <p14:creationId xmlns:p14="http://schemas.microsoft.com/office/powerpoint/2010/main" val="35826199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9"/>
                                        </p:tgtEl>
                                        <p:attrNameLst>
                                          <p:attrName>r</p:attrName>
                                        </p:attrNameLst>
                                      </p:cBhvr>
                                    </p:animRot>
                                    <p:animRot by="-240000">
                                      <p:cBhvr>
                                        <p:cTn id="15" dur="200" fill="hold">
                                          <p:stCondLst>
                                            <p:cond delay="200"/>
                                          </p:stCondLst>
                                        </p:cTn>
                                        <p:tgtEl>
                                          <p:spTgt spid="9"/>
                                        </p:tgtEl>
                                        <p:attrNameLst>
                                          <p:attrName>r</p:attrName>
                                        </p:attrNameLst>
                                      </p:cBhvr>
                                    </p:animRot>
                                    <p:animRot by="240000">
                                      <p:cBhvr>
                                        <p:cTn id="16" dur="200" fill="hold">
                                          <p:stCondLst>
                                            <p:cond delay="400"/>
                                          </p:stCondLst>
                                        </p:cTn>
                                        <p:tgtEl>
                                          <p:spTgt spid="9"/>
                                        </p:tgtEl>
                                        <p:attrNameLst>
                                          <p:attrName>r</p:attrName>
                                        </p:attrNameLst>
                                      </p:cBhvr>
                                    </p:animRot>
                                    <p:animRot by="-240000">
                                      <p:cBhvr>
                                        <p:cTn id="17" dur="200" fill="hold">
                                          <p:stCondLst>
                                            <p:cond delay="600"/>
                                          </p:stCondLst>
                                        </p:cTn>
                                        <p:tgtEl>
                                          <p:spTgt spid="9"/>
                                        </p:tgtEl>
                                        <p:attrNameLst>
                                          <p:attrName>r</p:attrName>
                                        </p:attrNameLst>
                                      </p:cBhvr>
                                    </p:animRot>
                                    <p:animRot by="120000">
                                      <p:cBhvr>
                                        <p:cTn id="18" dur="200" fill="hold">
                                          <p:stCondLst>
                                            <p:cond delay="800"/>
                                          </p:stCondLst>
                                        </p:cTn>
                                        <p:tgtEl>
                                          <p:spTgt spid="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11" name="Rectangle: Rounded Corners 10">
            <a:extLst>
              <a:ext uri="{FF2B5EF4-FFF2-40B4-BE49-F238E27FC236}">
                <a16:creationId xmlns:a16="http://schemas.microsoft.com/office/drawing/2014/main" id="{08E02420-6F27-267F-2218-BBF7486F491B}"/>
              </a:ext>
            </a:extLst>
          </p:cNvPr>
          <p:cNvSpPr/>
          <p:nvPr/>
        </p:nvSpPr>
        <p:spPr>
          <a:xfrm>
            <a:off x="1237301" y="265990"/>
            <a:ext cx="9925665" cy="1504335"/>
          </a:xfrm>
          <a:custGeom>
            <a:avLst/>
            <a:gdLst>
              <a:gd name="connsiteX0" fmla="*/ 0 w 9925665"/>
              <a:gd name="connsiteY0" fmla="*/ 250728 h 1504335"/>
              <a:gd name="connsiteX1" fmla="*/ 250728 w 9925665"/>
              <a:gd name="connsiteY1" fmla="*/ 0 h 1504335"/>
              <a:gd name="connsiteX2" fmla="*/ 9674937 w 9925665"/>
              <a:gd name="connsiteY2" fmla="*/ 0 h 1504335"/>
              <a:gd name="connsiteX3" fmla="*/ 9925665 w 9925665"/>
              <a:gd name="connsiteY3" fmla="*/ 250728 h 1504335"/>
              <a:gd name="connsiteX4" fmla="*/ 9925665 w 9925665"/>
              <a:gd name="connsiteY4" fmla="*/ 1253607 h 1504335"/>
              <a:gd name="connsiteX5" fmla="*/ 9674937 w 9925665"/>
              <a:gd name="connsiteY5" fmla="*/ 1504335 h 1504335"/>
              <a:gd name="connsiteX6" fmla="*/ 250728 w 9925665"/>
              <a:gd name="connsiteY6" fmla="*/ 1504335 h 1504335"/>
              <a:gd name="connsiteX7" fmla="*/ 0 w 9925665"/>
              <a:gd name="connsiteY7" fmla="*/ 1253607 h 1504335"/>
              <a:gd name="connsiteX8" fmla="*/ 0 w 9925665"/>
              <a:gd name="connsiteY8" fmla="*/ 250728 h 15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665" h="1504335" fill="none" extrusionOk="0">
                <a:moveTo>
                  <a:pt x="0" y="250728"/>
                </a:moveTo>
                <a:cubicBezTo>
                  <a:pt x="6977" y="86807"/>
                  <a:pt x="98425" y="4784"/>
                  <a:pt x="250728" y="0"/>
                </a:cubicBezTo>
                <a:cubicBezTo>
                  <a:pt x="3467433" y="126006"/>
                  <a:pt x="7527702" y="100915"/>
                  <a:pt x="9674937" y="0"/>
                </a:cubicBezTo>
                <a:cubicBezTo>
                  <a:pt x="9815470" y="1656"/>
                  <a:pt x="9913217" y="103449"/>
                  <a:pt x="9925665" y="250728"/>
                </a:cubicBezTo>
                <a:cubicBezTo>
                  <a:pt x="10015372" y="614658"/>
                  <a:pt x="9926509" y="847752"/>
                  <a:pt x="9925665" y="1253607"/>
                </a:cubicBezTo>
                <a:cubicBezTo>
                  <a:pt x="9925821" y="1396346"/>
                  <a:pt x="9816059" y="1503251"/>
                  <a:pt x="9674937" y="1504335"/>
                </a:cubicBezTo>
                <a:cubicBezTo>
                  <a:pt x="6506735" y="1583947"/>
                  <a:pt x="4343946" y="1547546"/>
                  <a:pt x="250728" y="1504335"/>
                </a:cubicBezTo>
                <a:cubicBezTo>
                  <a:pt x="93192" y="1515896"/>
                  <a:pt x="-3731" y="1391077"/>
                  <a:pt x="0" y="1253607"/>
                </a:cubicBezTo>
                <a:cubicBezTo>
                  <a:pt x="-4198" y="1053213"/>
                  <a:pt x="31849" y="476848"/>
                  <a:pt x="0" y="250728"/>
                </a:cubicBezTo>
                <a:close/>
              </a:path>
              <a:path w="9925665" h="1504335" stroke="0" extrusionOk="0">
                <a:moveTo>
                  <a:pt x="0" y="250728"/>
                </a:moveTo>
                <a:cubicBezTo>
                  <a:pt x="6934" y="90647"/>
                  <a:pt x="109301" y="11590"/>
                  <a:pt x="250728" y="0"/>
                </a:cubicBezTo>
                <a:cubicBezTo>
                  <a:pt x="2861169" y="151700"/>
                  <a:pt x="5237379" y="-163562"/>
                  <a:pt x="9674937" y="0"/>
                </a:cubicBezTo>
                <a:cubicBezTo>
                  <a:pt x="9793771" y="-2276"/>
                  <a:pt x="9908207" y="105284"/>
                  <a:pt x="9925665" y="250728"/>
                </a:cubicBezTo>
                <a:cubicBezTo>
                  <a:pt x="9901900" y="445965"/>
                  <a:pt x="9897131" y="1031057"/>
                  <a:pt x="9925665" y="1253607"/>
                </a:cubicBezTo>
                <a:cubicBezTo>
                  <a:pt x="9942869" y="1384240"/>
                  <a:pt x="9809771" y="1500689"/>
                  <a:pt x="9674937" y="1504335"/>
                </a:cubicBezTo>
                <a:cubicBezTo>
                  <a:pt x="5633856" y="1612164"/>
                  <a:pt x="4241147" y="1626886"/>
                  <a:pt x="250728" y="1504335"/>
                </a:cubicBezTo>
                <a:cubicBezTo>
                  <a:pt x="108031" y="1495625"/>
                  <a:pt x="-607" y="1416348"/>
                  <a:pt x="0" y="1253607"/>
                </a:cubicBezTo>
                <a:cubicBezTo>
                  <a:pt x="-8215" y="770474"/>
                  <a:pt x="21021" y="653186"/>
                  <a:pt x="0" y="250728"/>
                </a:cubicBezTo>
                <a:close/>
              </a:path>
            </a:pathLst>
          </a:custGeom>
          <a:solidFill>
            <a:srgbClr val="FFFF00"/>
          </a:solidFill>
          <a:ln w="38100">
            <a:solidFill>
              <a:schemeClr val="bg1"/>
            </a:solidFill>
            <a:extLst>
              <a:ext uri="{C807C97D-BFC1-408E-A445-0C87EB9F89A2}">
                <ask:lineSketchStyleProps xmlns:ask="http://schemas.microsoft.com/office/drawing/2018/sketchyshapes" sd="307616687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800" b="1" i="1">
                <a:solidFill>
                  <a:prstClr val="black"/>
                </a:solidFill>
              </a:rPr>
              <a:t>Nêu một số biểu hiện của việc bảo vệ môi trường sống.</a:t>
            </a:r>
            <a:endParaRPr kumimoji="0" lang="en-US" sz="4800" b="1" i="1" u="none" strike="noStrike" kern="1200" cap="none" spc="0" normalizeH="0" baseline="0" noProof="0" dirty="0">
              <a:ln>
                <a:noFill/>
              </a:ln>
              <a:solidFill>
                <a:prstClr val="black"/>
              </a:solidFill>
              <a:effectLst/>
              <a:uLnTx/>
              <a:uFillTx/>
              <a:latin typeface="Calibri" panose="020F0502020204030204"/>
            </a:endParaRPr>
          </a:p>
        </p:txBody>
      </p:sp>
      <p:pic>
        <p:nvPicPr>
          <p:cNvPr id="6" name="Picture 12">
            <a:extLst>
              <a:ext uri="{FF2B5EF4-FFF2-40B4-BE49-F238E27FC236}">
                <a16:creationId xmlns:a16="http://schemas.microsoft.com/office/drawing/2014/main" id="{E7A0C773-20E2-9E67-BDA0-B9A7FDD321C9}"/>
              </a:ext>
            </a:extLst>
          </p:cNvPr>
          <p:cNvPicPr>
            <a:picLocks noChangeAspect="1"/>
          </p:cNvPicPr>
          <p:nvPr/>
        </p:nvPicPr>
        <p:blipFill>
          <a:blip r:embed="rId4"/>
          <a:srcRect/>
          <a:stretch>
            <a:fillRect/>
          </a:stretch>
        </p:blipFill>
        <p:spPr>
          <a:xfrm>
            <a:off x="340776" y="149533"/>
            <a:ext cx="1098086" cy="1737250"/>
          </a:xfrm>
          <a:prstGeom prst="rect">
            <a:avLst/>
          </a:prstGeom>
        </p:spPr>
      </p:pic>
      <p:sp>
        <p:nvSpPr>
          <p:cNvPr id="16" name="Rectangle: Rounded Corners 15">
            <a:extLst>
              <a:ext uri="{FF2B5EF4-FFF2-40B4-BE49-F238E27FC236}">
                <a16:creationId xmlns:a16="http://schemas.microsoft.com/office/drawing/2014/main" id="{2FE6980E-46B2-3444-682C-FB10F11F13AE}"/>
              </a:ext>
            </a:extLst>
          </p:cNvPr>
          <p:cNvSpPr/>
          <p:nvPr/>
        </p:nvSpPr>
        <p:spPr>
          <a:xfrm>
            <a:off x="2388930" y="2266951"/>
            <a:ext cx="8079045" cy="2152650"/>
          </a:xfrm>
          <a:prstGeom prst="roundRect">
            <a:avLst/>
          </a:prstGeom>
          <a:solidFill>
            <a:schemeClr val="bg1"/>
          </a:solid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rPr>
              <a:t>Trồng</a:t>
            </a:r>
            <a:r>
              <a:rPr lang="en-US" sz="4000" b="1" dirty="0">
                <a:solidFill>
                  <a:prstClr val="black"/>
                </a:solidFill>
              </a:rPr>
              <a:t> </a:t>
            </a:r>
            <a:r>
              <a:rPr lang="en-US" sz="4000" b="1" dirty="0" err="1">
                <a:solidFill>
                  <a:prstClr val="black"/>
                </a:solidFill>
              </a:rPr>
              <a:t>cây</a:t>
            </a:r>
            <a:r>
              <a:rPr lang="en-US" sz="4000" b="1" dirty="0">
                <a:solidFill>
                  <a:prstClr val="black"/>
                </a:solidFill>
              </a:rPr>
              <a:t> </a:t>
            </a:r>
            <a:r>
              <a:rPr lang="en-US" sz="4000" b="1" dirty="0" err="1">
                <a:solidFill>
                  <a:prstClr val="black"/>
                </a:solidFill>
              </a:rPr>
              <a:t>xanh</a:t>
            </a:r>
            <a:r>
              <a:rPr lang="en-US" sz="4000" b="1" dirty="0">
                <a:solidFill>
                  <a:prstClr val="black"/>
                </a:solidFill>
              </a:rPr>
              <a:t>, </a:t>
            </a:r>
            <a:r>
              <a:rPr lang="en-US" sz="4000" b="1" dirty="0" err="1">
                <a:solidFill>
                  <a:prstClr val="black"/>
                </a:solidFill>
              </a:rPr>
              <a:t>không</a:t>
            </a:r>
            <a:r>
              <a:rPr lang="en-US" sz="4000" b="1" dirty="0">
                <a:solidFill>
                  <a:prstClr val="black"/>
                </a:solidFill>
              </a:rPr>
              <a:t> </a:t>
            </a:r>
            <a:r>
              <a:rPr lang="en-US" sz="4000" b="1" dirty="0" err="1">
                <a:solidFill>
                  <a:prstClr val="black"/>
                </a:solidFill>
              </a:rPr>
              <a:t>khạc</a:t>
            </a:r>
            <a:r>
              <a:rPr lang="en-US" sz="4000" b="1" dirty="0">
                <a:solidFill>
                  <a:prstClr val="black"/>
                </a:solidFill>
              </a:rPr>
              <a:t> </a:t>
            </a:r>
            <a:r>
              <a:rPr lang="en-US" sz="4000" b="1" dirty="0" err="1">
                <a:solidFill>
                  <a:prstClr val="black"/>
                </a:solidFill>
              </a:rPr>
              <a:t>nhổ</a:t>
            </a:r>
            <a:r>
              <a:rPr lang="en-US" sz="4000" b="1" dirty="0">
                <a:solidFill>
                  <a:prstClr val="black"/>
                </a:solidFill>
              </a:rPr>
              <a:t> </a:t>
            </a:r>
            <a:r>
              <a:rPr lang="en-US" sz="4000" b="1" dirty="0" err="1">
                <a:solidFill>
                  <a:prstClr val="black"/>
                </a:solidFill>
              </a:rPr>
              <a:t>bừa</a:t>
            </a:r>
            <a:r>
              <a:rPr lang="en-US" sz="4000" b="1" dirty="0">
                <a:solidFill>
                  <a:prstClr val="black"/>
                </a:solidFill>
              </a:rPr>
              <a:t> </a:t>
            </a:r>
            <a:r>
              <a:rPr lang="en-US" sz="4000" b="1" dirty="0" err="1">
                <a:solidFill>
                  <a:prstClr val="black"/>
                </a:solidFill>
              </a:rPr>
              <a:t>bãi</a:t>
            </a:r>
            <a:r>
              <a:rPr lang="en-US" sz="4000" b="1" dirty="0">
                <a:solidFill>
                  <a:prstClr val="black"/>
                </a:solidFill>
              </a:rPr>
              <a:t>, </a:t>
            </a:r>
            <a:r>
              <a:rPr lang="en-US" sz="4000" b="1" dirty="0" err="1">
                <a:solidFill>
                  <a:prstClr val="black"/>
                </a:solidFill>
              </a:rPr>
              <a:t>không</a:t>
            </a:r>
            <a:r>
              <a:rPr lang="en-US" sz="4000" b="1" dirty="0">
                <a:solidFill>
                  <a:prstClr val="black"/>
                </a:solidFill>
              </a:rPr>
              <a:t> </a:t>
            </a:r>
            <a:r>
              <a:rPr lang="en-US" sz="4000" b="1" dirty="0" err="1">
                <a:solidFill>
                  <a:prstClr val="black"/>
                </a:solidFill>
              </a:rPr>
              <a:t>dẫm</a:t>
            </a:r>
            <a:r>
              <a:rPr lang="en-US" sz="4000" b="1" dirty="0">
                <a:solidFill>
                  <a:prstClr val="black"/>
                </a:solidFill>
              </a:rPr>
              <a:t> </a:t>
            </a:r>
            <a:r>
              <a:rPr lang="en-US" sz="4000" b="1" dirty="0" err="1">
                <a:solidFill>
                  <a:prstClr val="black"/>
                </a:solidFill>
              </a:rPr>
              <a:t>lên</a:t>
            </a:r>
            <a:r>
              <a:rPr lang="en-US" sz="4000" b="1" dirty="0">
                <a:solidFill>
                  <a:prstClr val="black"/>
                </a:solidFill>
              </a:rPr>
              <a:t> </a:t>
            </a:r>
            <a:r>
              <a:rPr lang="en-US" sz="4000" b="1" dirty="0" err="1">
                <a:solidFill>
                  <a:prstClr val="black"/>
                </a:solidFill>
              </a:rPr>
              <a:t>cỏ</a:t>
            </a:r>
            <a:r>
              <a:rPr lang="en-US" sz="4000" b="1" dirty="0">
                <a:solidFill>
                  <a:prstClr val="black"/>
                </a:solidFill>
              </a:rPr>
              <a:t>, </a:t>
            </a:r>
            <a:r>
              <a:rPr lang="en-US" sz="4000" b="1" dirty="0" err="1">
                <a:solidFill>
                  <a:prstClr val="black"/>
                </a:solidFill>
              </a:rPr>
              <a:t>không</a:t>
            </a:r>
            <a:r>
              <a:rPr lang="en-US" sz="4000" b="1" dirty="0">
                <a:solidFill>
                  <a:prstClr val="black"/>
                </a:solidFill>
              </a:rPr>
              <a:t> </a:t>
            </a:r>
            <a:r>
              <a:rPr lang="en-US" sz="4000" b="1" dirty="0" err="1">
                <a:solidFill>
                  <a:prstClr val="black"/>
                </a:solidFill>
              </a:rPr>
              <a:t>đốt</a:t>
            </a:r>
            <a:r>
              <a:rPr lang="en-US" sz="4000" b="1" dirty="0">
                <a:solidFill>
                  <a:prstClr val="black"/>
                </a:solidFill>
              </a:rPr>
              <a:t> </a:t>
            </a:r>
            <a:r>
              <a:rPr lang="en-US" sz="4000" b="1" dirty="0" err="1">
                <a:solidFill>
                  <a:prstClr val="black"/>
                </a:solidFill>
              </a:rPr>
              <a:t>rác</a:t>
            </a:r>
            <a:r>
              <a:rPr lang="en-US" sz="4000" b="1" dirty="0">
                <a:solidFill>
                  <a:prstClr val="black"/>
                </a:solidFill>
              </a:rPr>
              <a:t> </a:t>
            </a:r>
            <a:r>
              <a:rPr lang="en-US" sz="4000" b="1" dirty="0" err="1">
                <a:solidFill>
                  <a:prstClr val="black"/>
                </a:solidFill>
              </a:rPr>
              <a:t>bừa</a:t>
            </a:r>
            <a:r>
              <a:rPr lang="en-US" sz="4000" b="1" dirty="0">
                <a:solidFill>
                  <a:prstClr val="black"/>
                </a:solidFill>
              </a:rPr>
              <a:t> </a:t>
            </a:r>
            <a:r>
              <a:rPr lang="en-US" sz="4000" b="1" dirty="0" err="1">
                <a:solidFill>
                  <a:prstClr val="black"/>
                </a:solidFill>
              </a:rPr>
              <a:t>bãi</a:t>
            </a:r>
            <a:r>
              <a:rPr lang="en-US" sz="4000" b="1" dirty="0">
                <a:solidFill>
                  <a:prstClr val="black"/>
                </a:solidFill>
              </a:rPr>
              <a:t>.</a:t>
            </a:r>
            <a:endParaRPr kumimoji="0" lang="en-US" sz="4000" b="1"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2044808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pic>
        <p:nvPicPr>
          <p:cNvPr id="3" name="Picture 8">
            <a:extLst>
              <a:ext uri="{FF2B5EF4-FFF2-40B4-BE49-F238E27FC236}">
                <a16:creationId xmlns:a16="http://schemas.microsoft.com/office/drawing/2014/main" id="{6C1E7C57-5F27-402E-891A-9ED7F64938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642586" y="4149213"/>
            <a:ext cx="3912160" cy="2572245"/>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723535" y="1648770"/>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Rùa Nâu.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spTree>
    <p:extLst>
      <p:ext uri="{BB962C8B-B14F-4D97-AF65-F5344CB8AC3E}">
        <p14:creationId xmlns:p14="http://schemas.microsoft.com/office/powerpoint/2010/main" val="19000291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11" name="Rectangle: Rounded Corners 10">
            <a:extLst>
              <a:ext uri="{FF2B5EF4-FFF2-40B4-BE49-F238E27FC236}">
                <a16:creationId xmlns:a16="http://schemas.microsoft.com/office/drawing/2014/main" id="{08E02420-6F27-267F-2218-BBF7486F491B}"/>
              </a:ext>
            </a:extLst>
          </p:cNvPr>
          <p:cNvSpPr/>
          <p:nvPr/>
        </p:nvSpPr>
        <p:spPr>
          <a:xfrm>
            <a:off x="1237302" y="265990"/>
            <a:ext cx="9428912" cy="1323767"/>
          </a:xfrm>
          <a:custGeom>
            <a:avLst/>
            <a:gdLst>
              <a:gd name="connsiteX0" fmla="*/ 0 w 9428912"/>
              <a:gd name="connsiteY0" fmla="*/ 220632 h 1323767"/>
              <a:gd name="connsiteX1" fmla="*/ 220632 w 9428912"/>
              <a:gd name="connsiteY1" fmla="*/ 0 h 1323767"/>
              <a:gd name="connsiteX2" fmla="*/ 9208280 w 9428912"/>
              <a:gd name="connsiteY2" fmla="*/ 0 h 1323767"/>
              <a:gd name="connsiteX3" fmla="*/ 9428912 w 9428912"/>
              <a:gd name="connsiteY3" fmla="*/ 220632 h 1323767"/>
              <a:gd name="connsiteX4" fmla="*/ 9428912 w 9428912"/>
              <a:gd name="connsiteY4" fmla="*/ 1103135 h 1323767"/>
              <a:gd name="connsiteX5" fmla="*/ 9208280 w 9428912"/>
              <a:gd name="connsiteY5" fmla="*/ 1323767 h 1323767"/>
              <a:gd name="connsiteX6" fmla="*/ 220632 w 9428912"/>
              <a:gd name="connsiteY6" fmla="*/ 1323767 h 1323767"/>
              <a:gd name="connsiteX7" fmla="*/ 0 w 9428912"/>
              <a:gd name="connsiteY7" fmla="*/ 1103135 h 1323767"/>
              <a:gd name="connsiteX8" fmla="*/ 0 w 9428912"/>
              <a:gd name="connsiteY8" fmla="*/ 220632 h 132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8912" h="1323767" fill="none" extrusionOk="0">
                <a:moveTo>
                  <a:pt x="0" y="220632"/>
                </a:moveTo>
                <a:cubicBezTo>
                  <a:pt x="4063" y="83962"/>
                  <a:pt x="93027" y="1990"/>
                  <a:pt x="220632" y="0"/>
                </a:cubicBezTo>
                <a:cubicBezTo>
                  <a:pt x="1447326" y="126006"/>
                  <a:pt x="7716672" y="100915"/>
                  <a:pt x="9208280" y="0"/>
                </a:cubicBezTo>
                <a:cubicBezTo>
                  <a:pt x="9345791" y="12587"/>
                  <a:pt x="9416744" y="90172"/>
                  <a:pt x="9428912" y="220632"/>
                </a:cubicBezTo>
                <a:cubicBezTo>
                  <a:pt x="9411203" y="376834"/>
                  <a:pt x="9395759" y="741216"/>
                  <a:pt x="9428912" y="1103135"/>
                </a:cubicBezTo>
                <a:cubicBezTo>
                  <a:pt x="9429109" y="1230356"/>
                  <a:pt x="9339567" y="1319907"/>
                  <a:pt x="9208280" y="1323767"/>
                </a:cubicBezTo>
                <a:cubicBezTo>
                  <a:pt x="7641824" y="1403379"/>
                  <a:pt x="3034294" y="1366978"/>
                  <a:pt x="220632" y="1323767"/>
                </a:cubicBezTo>
                <a:cubicBezTo>
                  <a:pt x="83960" y="1332755"/>
                  <a:pt x="-7874" y="1222869"/>
                  <a:pt x="0" y="1103135"/>
                </a:cubicBezTo>
                <a:cubicBezTo>
                  <a:pt x="-31346" y="681548"/>
                  <a:pt x="57675" y="475075"/>
                  <a:pt x="0" y="220632"/>
                </a:cubicBezTo>
                <a:close/>
              </a:path>
              <a:path w="9428912" h="1323767" stroke="0" extrusionOk="0">
                <a:moveTo>
                  <a:pt x="0" y="220632"/>
                </a:moveTo>
                <a:cubicBezTo>
                  <a:pt x="4048" y="86166"/>
                  <a:pt x="94431" y="17061"/>
                  <a:pt x="220632" y="0"/>
                </a:cubicBezTo>
                <a:cubicBezTo>
                  <a:pt x="3702071" y="151700"/>
                  <a:pt x="5227184" y="-163562"/>
                  <a:pt x="9208280" y="0"/>
                </a:cubicBezTo>
                <a:cubicBezTo>
                  <a:pt x="9318962" y="-1294"/>
                  <a:pt x="9415050" y="93244"/>
                  <a:pt x="9428912" y="220632"/>
                </a:cubicBezTo>
                <a:cubicBezTo>
                  <a:pt x="9385012" y="501643"/>
                  <a:pt x="9470564" y="698208"/>
                  <a:pt x="9428912" y="1103135"/>
                </a:cubicBezTo>
                <a:cubicBezTo>
                  <a:pt x="9432209" y="1223485"/>
                  <a:pt x="9320983" y="1314600"/>
                  <a:pt x="9208280" y="1323767"/>
                </a:cubicBezTo>
                <a:cubicBezTo>
                  <a:pt x="6489233" y="1431596"/>
                  <a:pt x="3719037" y="1446318"/>
                  <a:pt x="220632" y="1323767"/>
                </a:cubicBezTo>
                <a:cubicBezTo>
                  <a:pt x="89741" y="1305127"/>
                  <a:pt x="-107" y="1229278"/>
                  <a:pt x="0" y="1103135"/>
                </a:cubicBezTo>
                <a:cubicBezTo>
                  <a:pt x="69059" y="903851"/>
                  <a:pt x="40974" y="647652"/>
                  <a:pt x="0" y="220632"/>
                </a:cubicBezTo>
                <a:close/>
              </a:path>
            </a:pathLst>
          </a:custGeom>
          <a:solidFill>
            <a:srgbClr val="FFFF00"/>
          </a:solidFill>
          <a:ln w="38100">
            <a:solidFill>
              <a:schemeClr val="bg1"/>
            </a:solidFill>
            <a:extLst>
              <a:ext uri="{C807C97D-BFC1-408E-A445-0C87EB9F89A2}">
                <ask:lineSketchStyleProps xmlns:ask="http://schemas.microsoft.com/office/drawing/2018/sketchyshapes" sd="307616687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i="1">
                <a:solidFill>
                  <a:prstClr val="black"/>
                </a:solidFill>
              </a:rPr>
              <a:t>Việc ô nhiễm môi trường gây tác hại gì đối với sức khỏe con người?</a:t>
            </a:r>
            <a:endParaRPr kumimoji="0" lang="en-US" sz="4000" b="1" i="1" u="none" strike="noStrike" kern="1200" cap="none" spc="0" normalizeH="0" baseline="0" noProof="0" dirty="0">
              <a:ln>
                <a:noFill/>
              </a:ln>
              <a:solidFill>
                <a:prstClr val="black"/>
              </a:solidFill>
              <a:effectLst/>
              <a:uLnTx/>
              <a:uFillTx/>
              <a:latin typeface="Calibri" panose="020F0502020204030204"/>
            </a:endParaRPr>
          </a:p>
        </p:txBody>
      </p:sp>
      <p:pic>
        <p:nvPicPr>
          <p:cNvPr id="3" name="Picture 11">
            <a:extLst>
              <a:ext uri="{FF2B5EF4-FFF2-40B4-BE49-F238E27FC236}">
                <a16:creationId xmlns:a16="http://schemas.microsoft.com/office/drawing/2014/main" id="{0A3DBE62-A528-274A-BA0D-2F179607C915}"/>
              </a:ext>
            </a:extLst>
          </p:cNvPr>
          <p:cNvPicPr>
            <a:picLocks noChangeAspect="1"/>
          </p:cNvPicPr>
          <p:nvPr/>
        </p:nvPicPr>
        <p:blipFill>
          <a:blip r:embed="rId4"/>
          <a:srcRect/>
          <a:stretch>
            <a:fillRect/>
          </a:stretch>
        </p:blipFill>
        <p:spPr>
          <a:xfrm>
            <a:off x="208267" y="142931"/>
            <a:ext cx="1252000" cy="1893384"/>
          </a:xfrm>
          <a:prstGeom prst="rect">
            <a:avLst/>
          </a:prstGeom>
        </p:spPr>
      </p:pic>
      <p:sp>
        <p:nvSpPr>
          <p:cNvPr id="4" name="Rectangle: Rounded Corners 3">
            <a:extLst>
              <a:ext uri="{FF2B5EF4-FFF2-40B4-BE49-F238E27FC236}">
                <a16:creationId xmlns:a16="http://schemas.microsoft.com/office/drawing/2014/main" id="{E1E4800F-DCAD-CBAE-FBDC-62820B621713}"/>
              </a:ext>
            </a:extLst>
          </p:cNvPr>
          <p:cNvSpPr/>
          <p:nvPr/>
        </p:nvSpPr>
        <p:spPr>
          <a:xfrm>
            <a:off x="1056641" y="2079171"/>
            <a:ext cx="8890000" cy="2302330"/>
          </a:xfrm>
          <a:prstGeom prst="roundRect">
            <a:avLst/>
          </a:prstGeom>
          <a:solidFill>
            <a:schemeClr val="bg1"/>
          </a:solid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black"/>
                </a:solidFill>
                <a:latin typeface="Calibri" panose="020F0502020204030204"/>
              </a:rPr>
              <a:t>Việc ô nhiễm môi trường gây nên rất nhiều tá hại nguy hiểm đổi với sức khoẻ con người, gây ra các bệnh về suy hô hấp, hay ngộ độc…</a:t>
            </a:r>
          </a:p>
        </p:txBody>
      </p:sp>
    </p:spTree>
    <p:extLst>
      <p:ext uri="{BB962C8B-B14F-4D97-AF65-F5344CB8AC3E}">
        <p14:creationId xmlns:p14="http://schemas.microsoft.com/office/powerpoint/2010/main" val="1125841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44349" y="937944"/>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Nhím.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6" name="Picture 5">
            <a:extLst>
              <a:ext uri="{FF2B5EF4-FFF2-40B4-BE49-F238E27FC236}">
                <a16:creationId xmlns:a16="http://schemas.microsoft.com/office/drawing/2014/main" id="{DBBC4E55-7832-F152-D757-CA73DD6CFC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59546" y="3518496"/>
            <a:ext cx="3976293" cy="3419613"/>
          </a:xfrm>
          <a:prstGeom prst="rect">
            <a:avLst/>
          </a:prstGeom>
        </p:spPr>
      </p:pic>
    </p:spTree>
    <p:extLst>
      <p:ext uri="{BB962C8B-B14F-4D97-AF65-F5344CB8AC3E}">
        <p14:creationId xmlns:p14="http://schemas.microsoft.com/office/powerpoint/2010/main" val="36413236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11" name="Rectangle: Rounded Corners 10">
            <a:extLst>
              <a:ext uri="{FF2B5EF4-FFF2-40B4-BE49-F238E27FC236}">
                <a16:creationId xmlns:a16="http://schemas.microsoft.com/office/drawing/2014/main" id="{08E02420-6F27-267F-2218-BBF7486F491B}"/>
              </a:ext>
            </a:extLst>
          </p:cNvPr>
          <p:cNvSpPr/>
          <p:nvPr/>
        </p:nvSpPr>
        <p:spPr>
          <a:xfrm>
            <a:off x="1237301" y="265990"/>
            <a:ext cx="9925665" cy="985867"/>
          </a:xfrm>
          <a:custGeom>
            <a:avLst/>
            <a:gdLst>
              <a:gd name="connsiteX0" fmla="*/ 0 w 9925665"/>
              <a:gd name="connsiteY0" fmla="*/ 250728 h 1504335"/>
              <a:gd name="connsiteX1" fmla="*/ 250728 w 9925665"/>
              <a:gd name="connsiteY1" fmla="*/ 0 h 1504335"/>
              <a:gd name="connsiteX2" fmla="*/ 9674937 w 9925665"/>
              <a:gd name="connsiteY2" fmla="*/ 0 h 1504335"/>
              <a:gd name="connsiteX3" fmla="*/ 9925665 w 9925665"/>
              <a:gd name="connsiteY3" fmla="*/ 250728 h 1504335"/>
              <a:gd name="connsiteX4" fmla="*/ 9925665 w 9925665"/>
              <a:gd name="connsiteY4" fmla="*/ 1253607 h 1504335"/>
              <a:gd name="connsiteX5" fmla="*/ 9674937 w 9925665"/>
              <a:gd name="connsiteY5" fmla="*/ 1504335 h 1504335"/>
              <a:gd name="connsiteX6" fmla="*/ 250728 w 9925665"/>
              <a:gd name="connsiteY6" fmla="*/ 1504335 h 1504335"/>
              <a:gd name="connsiteX7" fmla="*/ 0 w 9925665"/>
              <a:gd name="connsiteY7" fmla="*/ 1253607 h 1504335"/>
              <a:gd name="connsiteX8" fmla="*/ 0 w 9925665"/>
              <a:gd name="connsiteY8" fmla="*/ 250728 h 15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665" h="1504335" fill="none" extrusionOk="0">
                <a:moveTo>
                  <a:pt x="0" y="250728"/>
                </a:moveTo>
                <a:cubicBezTo>
                  <a:pt x="6977" y="86807"/>
                  <a:pt x="98425" y="4784"/>
                  <a:pt x="250728" y="0"/>
                </a:cubicBezTo>
                <a:cubicBezTo>
                  <a:pt x="3467433" y="126006"/>
                  <a:pt x="7527702" y="100915"/>
                  <a:pt x="9674937" y="0"/>
                </a:cubicBezTo>
                <a:cubicBezTo>
                  <a:pt x="9815470" y="1656"/>
                  <a:pt x="9913217" y="103449"/>
                  <a:pt x="9925665" y="250728"/>
                </a:cubicBezTo>
                <a:cubicBezTo>
                  <a:pt x="10015372" y="614658"/>
                  <a:pt x="9926509" y="847752"/>
                  <a:pt x="9925665" y="1253607"/>
                </a:cubicBezTo>
                <a:cubicBezTo>
                  <a:pt x="9925821" y="1396346"/>
                  <a:pt x="9816059" y="1503251"/>
                  <a:pt x="9674937" y="1504335"/>
                </a:cubicBezTo>
                <a:cubicBezTo>
                  <a:pt x="6506735" y="1583947"/>
                  <a:pt x="4343946" y="1547546"/>
                  <a:pt x="250728" y="1504335"/>
                </a:cubicBezTo>
                <a:cubicBezTo>
                  <a:pt x="93192" y="1515896"/>
                  <a:pt x="-3731" y="1391077"/>
                  <a:pt x="0" y="1253607"/>
                </a:cubicBezTo>
                <a:cubicBezTo>
                  <a:pt x="-4198" y="1053213"/>
                  <a:pt x="31849" y="476848"/>
                  <a:pt x="0" y="250728"/>
                </a:cubicBezTo>
                <a:close/>
              </a:path>
              <a:path w="9925665" h="1504335" stroke="0" extrusionOk="0">
                <a:moveTo>
                  <a:pt x="0" y="250728"/>
                </a:moveTo>
                <a:cubicBezTo>
                  <a:pt x="6934" y="90647"/>
                  <a:pt x="109301" y="11590"/>
                  <a:pt x="250728" y="0"/>
                </a:cubicBezTo>
                <a:cubicBezTo>
                  <a:pt x="2861169" y="151700"/>
                  <a:pt x="5237379" y="-163562"/>
                  <a:pt x="9674937" y="0"/>
                </a:cubicBezTo>
                <a:cubicBezTo>
                  <a:pt x="9793771" y="-2276"/>
                  <a:pt x="9908207" y="105284"/>
                  <a:pt x="9925665" y="250728"/>
                </a:cubicBezTo>
                <a:cubicBezTo>
                  <a:pt x="9901900" y="445965"/>
                  <a:pt x="9897131" y="1031057"/>
                  <a:pt x="9925665" y="1253607"/>
                </a:cubicBezTo>
                <a:cubicBezTo>
                  <a:pt x="9942869" y="1384240"/>
                  <a:pt x="9809771" y="1500689"/>
                  <a:pt x="9674937" y="1504335"/>
                </a:cubicBezTo>
                <a:cubicBezTo>
                  <a:pt x="5633856" y="1612164"/>
                  <a:pt x="4241147" y="1626886"/>
                  <a:pt x="250728" y="1504335"/>
                </a:cubicBezTo>
                <a:cubicBezTo>
                  <a:pt x="108031" y="1495625"/>
                  <a:pt x="-607" y="1416348"/>
                  <a:pt x="0" y="1253607"/>
                </a:cubicBezTo>
                <a:cubicBezTo>
                  <a:pt x="-8215" y="770474"/>
                  <a:pt x="21021" y="653186"/>
                  <a:pt x="0" y="250728"/>
                </a:cubicBezTo>
                <a:close/>
              </a:path>
            </a:pathLst>
          </a:custGeom>
          <a:solidFill>
            <a:srgbClr val="FFFF00"/>
          </a:solidFill>
          <a:ln w="38100">
            <a:solidFill>
              <a:schemeClr val="bg1"/>
            </a:solidFill>
            <a:extLst>
              <a:ext uri="{C807C97D-BFC1-408E-A445-0C87EB9F89A2}">
                <ask:lineSketchStyleProps xmlns:ask="http://schemas.microsoft.com/office/drawing/2018/sketchyshapes" sd="3076166870">
                  <a:custGeom>
                    <a:avLst/>
                    <a:gdLst>
                      <a:gd name="connsiteX0" fmla="*/ 0 w 9925665"/>
                      <a:gd name="connsiteY0" fmla="*/ 164314 h 985867"/>
                      <a:gd name="connsiteX1" fmla="*/ 164314 w 9925665"/>
                      <a:gd name="connsiteY1" fmla="*/ 0 h 985867"/>
                      <a:gd name="connsiteX2" fmla="*/ 9761351 w 9925665"/>
                      <a:gd name="connsiteY2" fmla="*/ 0 h 985867"/>
                      <a:gd name="connsiteX3" fmla="*/ 9925665 w 9925665"/>
                      <a:gd name="connsiteY3" fmla="*/ 164314 h 985867"/>
                      <a:gd name="connsiteX4" fmla="*/ 9925665 w 9925665"/>
                      <a:gd name="connsiteY4" fmla="*/ 821553 h 985867"/>
                      <a:gd name="connsiteX5" fmla="*/ 9761351 w 9925665"/>
                      <a:gd name="connsiteY5" fmla="*/ 985867 h 985867"/>
                      <a:gd name="connsiteX6" fmla="*/ 164314 w 9925665"/>
                      <a:gd name="connsiteY6" fmla="*/ 985867 h 985867"/>
                      <a:gd name="connsiteX7" fmla="*/ 0 w 9925665"/>
                      <a:gd name="connsiteY7" fmla="*/ 821553 h 985867"/>
                      <a:gd name="connsiteX8" fmla="*/ 0 w 9925665"/>
                      <a:gd name="connsiteY8" fmla="*/ 164314 h 98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665" h="985867" fill="none" extrusionOk="0">
                        <a:moveTo>
                          <a:pt x="0" y="164314"/>
                        </a:moveTo>
                        <a:cubicBezTo>
                          <a:pt x="4156" y="58409"/>
                          <a:pt x="60955" y="4362"/>
                          <a:pt x="164314" y="0"/>
                        </a:cubicBezTo>
                        <a:cubicBezTo>
                          <a:pt x="2837131" y="126006"/>
                          <a:pt x="8007568" y="100915"/>
                          <a:pt x="9761351" y="0"/>
                        </a:cubicBezTo>
                        <a:cubicBezTo>
                          <a:pt x="9863241" y="8956"/>
                          <a:pt x="9923612" y="72113"/>
                          <a:pt x="9925665" y="164314"/>
                        </a:cubicBezTo>
                        <a:cubicBezTo>
                          <a:pt x="9982544" y="246179"/>
                          <a:pt x="9920254" y="547877"/>
                          <a:pt x="9925665" y="821553"/>
                        </a:cubicBezTo>
                        <a:cubicBezTo>
                          <a:pt x="9926047" y="922735"/>
                          <a:pt x="9858179" y="983380"/>
                          <a:pt x="9761351" y="985867"/>
                        </a:cubicBezTo>
                        <a:cubicBezTo>
                          <a:pt x="6559592" y="1065479"/>
                          <a:pt x="1525824" y="1029078"/>
                          <a:pt x="164314" y="985867"/>
                        </a:cubicBezTo>
                        <a:cubicBezTo>
                          <a:pt x="58962" y="994725"/>
                          <a:pt x="-12564" y="908922"/>
                          <a:pt x="0" y="821553"/>
                        </a:cubicBezTo>
                        <a:cubicBezTo>
                          <a:pt x="23029" y="605362"/>
                          <a:pt x="-56400" y="317734"/>
                          <a:pt x="0" y="164314"/>
                        </a:cubicBezTo>
                        <a:close/>
                      </a:path>
                      <a:path w="9925665" h="985867" stroke="0" extrusionOk="0">
                        <a:moveTo>
                          <a:pt x="0" y="164314"/>
                        </a:moveTo>
                        <a:cubicBezTo>
                          <a:pt x="5321" y="56985"/>
                          <a:pt x="72791" y="3039"/>
                          <a:pt x="164314" y="0"/>
                        </a:cubicBezTo>
                        <a:cubicBezTo>
                          <a:pt x="1999063" y="151700"/>
                          <a:pt x="5835165" y="-163562"/>
                          <a:pt x="9761351" y="0"/>
                        </a:cubicBezTo>
                        <a:cubicBezTo>
                          <a:pt x="9850557" y="-179"/>
                          <a:pt x="9919532" y="71117"/>
                          <a:pt x="9925665" y="164314"/>
                        </a:cubicBezTo>
                        <a:cubicBezTo>
                          <a:pt x="9888694" y="491683"/>
                          <a:pt x="9872527" y="689333"/>
                          <a:pt x="9925665" y="821553"/>
                        </a:cubicBezTo>
                        <a:cubicBezTo>
                          <a:pt x="9931556" y="909616"/>
                          <a:pt x="9843603" y="977354"/>
                          <a:pt x="9761351" y="985867"/>
                        </a:cubicBezTo>
                        <a:cubicBezTo>
                          <a:pt x="5536246" y="1093696"/>
                          <a:pt x="3135032" y="1108418"/>
                          <a:pt x="164314" y="985867"/>
                        </a:cubicBezTo>
                        <a:cubicBezTo>
                          <a:pt x="67678" y="973724"/>
                          <a:pt x="-71" y="915137"/>
                          <a:pt x="0" y="821553"/>
                        </a:cubicBezTo>
                        <a:cubicBezTo>
                          <a:pt x="53531" y="556707"/>
                          <a:pt x="50300" y="270073"/>
                          <a:pt x="0" y="16431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i="1">
                <a:solidFill>
                  <a:prstClr val="black"/>
                </a:solidFill>
              </a:rPr>
              <a:t>Vì sao cần bảo vệ môi trường?</a:t>
            </a:r>
            <a:endParaRPr kumimoji="0" lang="en-US" sz="4400" b="1" i="1" u="none" strike="noStrike" kern="1200" cap="none" spc="0" normalizeH="0" baseline="0" noProof="0" dirty="0">
              <a:ln>
                <a:noFill/>
              </a:ln>
              <a:solidFill>
                <a:prstClr val="black"/>
              </a:solidFill>
              <a:effectLst/>
              <a:uLnTx/>
              <a:uFillTx/>
              <a:latin typeface="Calibri" panose="020F0502020204030204"/>
            </a:endParaRPr>
          </a:p>
        </p:txBody>
      </p:sp>
      <p:pic>
        <p:nvPicPr>
          <p:cNvPr id="3" name="Picture 13">
            <a:extLst>
              <a:ext uri="{FF2B5EF4-FFF2-40B4-BE49-F238E27FC236}">
                <a16:creationId xmlns:a16="http://schemas.microsoft.com/office/drawing/2014/main" id="{7BE036BE-E4F0-4E74-F79D-CB4AC9FBE8BB}"/>
              </a:ext>
            </a:extLst>
          </p:cNvPr>
          <p:cNvPicPr>
            <a:picLocks noChangeAspect="1"/>
          </p:cNvPicPr>
          <p:nvPr/>
        </p:nvPicPr>
        <p:blipFill>
          <a:blip r:embed="rId4"/>
          <a:srcRect/>
          <a:stretch>
            <a:fillRect/>
          </a:stretch>
        </p:blipFill>
        <p:spPr>
          <a:xfrm>
            <a:off x="350680" y="31211"/>
            <a:ext cx="1452455" cy="1973892"/>
          </a:xfrm>
          <a:prstGeom prst="rect">
            <a:avLst/>
          </a:prstGeom>
        </p:spPr>
      </p:pic>
      <p:sp>
        <p:nvSpPr>
          <p:cNvPr id="2" name="Rectangle: Rounded Corners 1">
            <a:extLst>
              <a:ext uri="{FF2B5EF4-FFF2-40B4-BE49-F238E27FC236}">
                <a16:creationId xmlns:a16="http://schemas.microsoft.com/office/drawing/2014/main" id="{AA07A369-D3EC-B8EF-166D-C292B011ACA2}"/>
              </a:ext>
            </a:extLst>
          </p:cNvPr>
          <p:cNvSpPr/>
          <p:nvPr/>
        </p:nvSpPr>
        <p:spPr>
          <a:xfrm>
            <a:off x="587828" y="1617890"/>
            <a:ext cx="10243458" cy="2692853"/>
          </a:xfrm>
          <a:prstGeom prst="roundRect">
            <a:avLst/>
          </a:prstGeom>
          <a:solidFill>
            <a:schemeClr val="bg1"/>
          </a:solid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prstClr val="black"/>
                </a:solidFill>
                <a:latin typeface="Calibri" panose="020F0502020204030204"/>
              </a:rPr>
              <a:t>Cần phải bảo vệ môi trường vì môi trường là nơi cung cấp đầy đủ mọi nhu cầu cần thiết của con người, bảo vệ môi trường cũng chính là bảo vệ cuộc sống và chính bản thân mỗi chúng ta. cần phải bảo vệ môi trường vì môi trường là nơi cung cấp đầy đủ mọi nhu cầu cần thiết của con người, bảo vệ môi trường cũng chính là bảo vệ cuộc sống và chính bản thân mỗi chúng ta.</a:t>
            </a:r>
          </a:p>
        </p:txBody>
      </p:sp>
    </p:spTree>
    <p:extLst>
      <p:ext uri="{BB962C8B-B14F-4D97-AF65-F5344CB8AC3E}">
        <p14:creationId xmlns:p14="http://schemas.microsoft.com/office/powerpoint/2010/main" val="17658499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字魂143号-正酷超级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字魂143号-正酷超级黑"/>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TotalTime>
  <Words>1198</Words>
  <Application>Microsoft Office PowerPoint</Application>
  <PresentationFormat>Widescreen</PresentationFormat>
  <Paragraphs>72</Paragraphs>
  <Slides>27</Slides>
  <Notes>4</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27</vt:i4>
      </vt:variant>
    </vt:vector>
  </HeadingPairs>
  <TitlesOfParts>
    <vt:vector size="37" baseType="lpstr">
      <vt:lpstr>Arial</vt:lpstr>
      <vt:lpstr>Calibri</vt:lpstr>
      <vt:lpstr>Calibri Light</vt:lpstr>
      <vt:lpstr>Cambria</vt:lpstr>
      <vt:lpstr>LNTH-Hoa Nho LNTH</vt:lpstr>
      <vt:lpstr>Times New Roman</vt:lpstr>
      <vt:lpstr>1_Office Theme</vt:lpstr>
      <vt:lpstr>Office Theme</vt:lpstr>
      <vt:lpstr>Chủ đề Office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23</cp:revision>
  <dcterms:created xsi:type="dcterms:W3CDTF">2024-02-02T01:25:47Z</dcterms:created>
  <dcterms:modified xsi:type="dcterms:W3CDTF">2024-12-24T02:50:21Z</dcterms:modified>
</cp:coreProperties>
</file>