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60" r:id="rId3"/>
    <p:sldId id="11571" r:id="rId4"/>
    <p:sldId id="1062" r:id="rId5"/>
    <p:sldId id="11573" r:id="rId6"/>
    <p:sldId id="11574" r:id="rId7"/>
    <p:sldId id="11575" r:id="rId8"/>
    <p:sldId id="259" r:id="rId9"/>
    <p:sldId id="11577" r:id="rId10"/>
    <p:sldId id="11579" r:id="rId11"/>
    <p:sldId id="11581" r:id="rId12"/>
    <p:sldId id="11578" r:id="rId13"/>
    <p:sldId id="11586" r:id="rId14"/>
    <p:sldId id="11584" r:id="rId15"/>
    <p:sldId id="11596" r:id="rId16"/>
    <p:sldId id="11587" r:id="rId17"/>
    <p:sldId id="11590" r:id="rId18"/>
    <p:sldId id="11597" r:id="rId19"/>
    <p:sldId id="11599" r:id="rId20"/>
    <p:sldId id="11600" r:id="rId21"/>
    <p:sldId id="11598" r:id="rId22"/>
    <p:sldId id="11601" r:id="rId23"/>
    <p:sldId id="11602" r:id="rId24"/>
    <p:sldId id="11603" r:id="rId25"/>
    <p:sldId id="11604" r:id="rId26"/>
    <p:sldId id="115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5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21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71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8" name="页脚占位符 7">
            <a:extLst>
              <a:ext uri="{FF2B5EF4-FFF2-40B4-BE49-F238E27FC236}">
                <a16:creationId xmlns:a16="http://schemas.microsoft.com/office/drawing/2014/main"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4" name="页脚占位符 3">
            <a:extLst>
              <a:ext uri="{FF2B5EF4-FFF2-40B4-BE49-F238E27FC236}">
                <a16:creationId xmlns:a16="http://schemas.microsoft.com/office/drawing/2014/main"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3" name="页脚占位符 2">
            <a:extLst>
              <a:ext uri="{FF2B5EF4-FFF2-40B4-BE49-F238E27FC236}">
                <a16:creationId xmlns:a16="http://schemas.microsoft.com/office/drawing/2014/main"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16.xml"/><Relationship Id="rId3" Type="http://schemas.openxmlformats.org/officeDocument/2006/relationships/image" Target="../media/image19.pn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15.xml"/><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slide" Target="slide13.xml"/><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id="{81043936-C19B-9F09-8FAD-515338F67F38}"/>
              </a:ext>
            </a:extLst>
          </p:cNvPr>
          <p:cNvPicPr>
            <a:picLocks noChangeAspect="1"/>
          </p:cNvPicPr>
          <p:nvPr/>
        </p:nvPicPr>
        <p:blipFill>
          <a:blip r:embed="rId6"/>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id="{18C2947C-BEFD-4705-A0B0-0AAC7C3F59B1}"/>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6" action="ppaction://hlinksldjump"/>
            <a:extLst>
              <a:ext uri="{FF2B5EF4-FFF2-40B4-BE49-F238E27FC236}">
                <a16:creationId xmlns:a16="http://schemas.microsoft.com/office/drawing/2014/main" id="{56F8CF0F-E3F9-4100-B615-6ADF61370B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9" action="ppaction://hlinksldjump"/>
            <a:extLst>
              <a:ext uri="{FF2B5EF4-FFF2-40B4-BE49-F238E27FC236}">
                <a16:creationId xmlns:a16="http://schemas.microsoft.com/office/drawing/2014/main" id="{CBA88325-FB0F-4DEB-990B-976B1590AB46}"/>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1" action="ppaction://hlinksldjump"/>
            <a:extLst>
              <a:ext uri="{FF2B5EF4-FFF2-40B4-BE49-F238E27FC236}">
                <a16:creationId xmlns:a16="http://schemas.microsoft.com/office/drawing/2014/main" id="{239996EB-D587-4194-BF54-D55FF563A328}"/>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3" action="ppaction://hlinksldjump"/>
            <a:extLst>
              <a:ext uri="{FF2B5EF4-FFF2-40B4-BE49-F238E27FC236}">
                <a16:creationId xmlns:a16="http://schemas.microsoft.com/office/drawing/2014/main" id="{1A8B378E-7EA1-4532-B9ED-462E72E53805}"/>
              </a:ext>
            </a:extLst>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6" action="ppaction://hlinksldjump"/>
            <a:extLst>
              <a:ext uri="{FF2B5EF4-FFF2-40B4-BE49-F238E27FC236}">
                <a16:creationId xmlns:a16="http://schemas.microsoft.com/office/drawing/2014/main" id="{5A809B93-ED71-5639-9CB0-65AE93CCE15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sX0" fmla="*/ 9575430 w 9575430"/>
              <a:gd name="csY0" fmla="*/ 297828 h 4765254"/>
              <a:gd name="csX1" fmla="*/ 9277602 w 9575430"/>
              <a:gd name="csY1" fmla="*/ 595656 h 4765254"/>
              <a:gd name="csX2" fmla="*/ 9277602 w 9575430"/>
              <a:gd name="csY2" fmla="*/ 297828 h 4765254"/>
              <a:gd name="csX3" fmla="*/ 9128688 w 9575430"/>
              <a:gd name="csY3" fmla="*/ 446742 h 4765254"/>
              <a:gd name="csX4" fmla="*/ 8979774 w 9575430"/>
              <a:gd name="csY4" fmla="*/ 297828 h 4765254"/>
              <a:gd name="csX5" fmla="*/ 8979773 w 9575430"/>
              <a:gd name="csY5" fmla="*/ 595657 h 4765254"/>
              <a:gd name="csX6" fmla="*/ 297828 w 9575430"/>
              <a:gd name="csY6" fmla="*/ 595657 h 4765254"/>
              <a:gd name="csX7" fmla="*/ 0 w 9575430"/>
              <a:gd name="csY7" fmla="*/ 893485 h 4765254"/>
              <a:gd name="csX8" fmla="*/ 0 w 9575430"/>
              <a:gd name="csY8" fmla="*/ 4467426 h 4765254"/>
              <a:gd name="csX9" fmla="*/ 297828 w 9575430"/>
              <a:gd name="csY9" fmla="*/ 4765254 h 4765254"/>
              <a:gd name="csX10" fmla="*/ 595656 w 9575430"/>
              <a:gd name="csY10" fmla="*/ 4467426 h 4765254"/>
              <a:gd name="csX11" fmla="*/ 595657 w 9575430"/>
              <a:gd name="csY11" fmla="*/ 4169597 h 4765254"/>
              <a:gd name="csX12" fmla="*/ 9277602 w 9575430"/>
              <a:gd name="csY12" fmla="*/ 4169597 h 4765254"/>
              <a:gd name="csX13" fmla="*/ 9575430 w 9575430"/>
              <a:gd name="csY13" fmla="*/ 3871769 h 4765254"/>
              <a:gd name="csX14" fmla="*/ 9575430 w 9575430"/>
              <a:gd name="csY14" fmla="*/ 297828 h 4765254"/>
              <a:gd name="csX15" fmla="*/ 297828 w 9575430"/>
              <a:gd name="csY15" fmla="*/ 1191314 h 4765254"/>
              <a:gd name="csX16" fmla="*/ 595656 w 9575430"/>
              <a:gd name="csY16" fmla="*/ 893486 h 4765254"/>
              <a:gd name="csX17" fmla="*/ 446742 w 9575430"/>
              <a:gd name="csY17" fmla="*/ 744572 h 4765254"/>
              <a:gd name="csX18" fmla="*/ 297828 w 9575430"/>
              <a:gd name="csY18" fmla="*/ 893486 h 4765254"/>
              <a:gd name="csX19" fmla="*/ 297828 w 9575430"/>
              <a:gd name="csY19" fmla="*/ 1191314 h 4765254"/>
              <a:gd name="csX0" fmla="*/ 297828 w 9575430"/>
              <a:gd name="csY0" fmla="*/ 1191314 h 4765254"/>
              <a:gd name="csX1" fmla="*/ 595656 w 9575430"/>
              <a:gd name="csY1" fmla="*/ 893486 h 4765254"/>
              <a:gd name="csX2" fmla="*/ 446742 w 9575430"/>
              <a:gd name="csY2" fmla="*/ 744572 h 4765254"/>
              <a:gd name="csX3" fmla="*/ 297828 w 9575430"/>
              <a:gd name="csY3" fmla="*/ 893486 h 4765254"/>
              <a:gd name="csX4" fmla="*/ 297828 w 9575430"/>
              <a:gd name="csY4" fmla="*/ 1191314 h 4765254"/>
              <a:gd name="csX5" fmla="*/ 9277602 w 9575430"/>
              <a:gd name="csY5" fmla="*/ 595657 h 4765254"/>
              <a:gd name="csX6" fmla="*/ 9575430 w 9575430"/>
              <a:gd name="csY6" fmla="*/ 297829 h 4765254"/>
              <a:gd name="csX7" fmla="*/ 9277602 w 9575430"/>
              <a:gd name="csY7" fmla="*/ 1 h 4765254"/>
              <a:gd name="csX8" fmla="*/ 8979774 w 9575430"/>
              <a:gd name="csY8" fmla="*/ 297829 h 4765254"/>
              <a:gd name="csX9" fmla="*/ 9128688 w 9575430"/>
              <a:gd name="csY9" fmla="*/ 446743 h 4765254"/>
              <a:gd name="csX10" fmla="*/ 9277602 w 9575430"/>
              <a:gd name="csY10" fmla="*/ 297829 h 4765254"/>
              <a:gd name="csX11" fmla="*/ 9277602 w 9575430"/>
              <a:gd name="csY11" fmla="*/ 595657 h 4765254"/>
              <a:gd name="csX0" fmla="*/ 0 w 9575430"/>
              <a:gd name="csY0" fmla="*/ 893485 h 4765254"/>
              <a:gd name="csX1" fmla="*/ 297828 w 9575430"/>
              <a:gd name="csY1" fmla="*/ 595657 h 4765254"/>
              <a:gd name="csX2" fmla="*/ 8979773 w 9575430"/>
              <a:gd name="csY2" fmla="*/ 595657 h 4765254"/>
              <a:gd name="csX3" fmla="*/ 8979773 w 9575430"/>
              <a:gd name="csY3" fmla="*/ 297828 h 4765254"/>
              <a:gd name="csX4" fmla="*/ 9277601 w 9575430"/>
              <a:gd name="csY4" fmla="*/ 0 h 4765254"/>
              <a:gd name="csX5" fmla="*/ 9575429 w 9575430"/>
              <a:gd name="csY5" fmla="*/ 297828 h 4765254"/>
              <a:gd name="csX6" fmla="*/ 9575430 w 9575430"/>
              <a:gd name="csY6" fmla="*/ 3871769 h 4765254"/>
              <a:gd name="csX7" fmla="*/ 9277602 w 9575430"/>
              <a:gd name="csY7" fmla="*/ 4169597 h 4765254"/>
              <a:gd name="csX8" fmla="*/ 595657 w 9575430"/>
              <a:gd name="csY8" fmla="*/ 4169597 h 4765254"/>
              <a:gd name="csX9" fmla="*/ 595657 w 9575430"/>
              <a:gd name="csY9" fmla="*/ 4467426 h 4765254"/>
              <a:gd name="csX10" fmla="*/ 297829 w 9575430"/>
              <a:gd name="csY10" fmla="*/ 4765254 h 4765254"/>
              <a:gd name="csX11" fmla="*/ 1 w 9575430"/>
              <a:gd name="csY11" fmla="*/ 4467426 h 4765254"/>
              <a:gd name="csX12" fmla="*/ 0 w 9575430"/>
              <a:gd name="csY12" fmla="*/ 893485 h 4765254"/>
              <a:gd name="csX13" fmla="*/ 8979773 w 9575430"/>
              <a:gd name="csY13" fmla="*/ 595657 h 4765254"/>
              <a:gd name="csX14" fmla="*/ 9277602 w 9575430"/>
              <a:gd name="csY14" fmla="*/ 595657 h 4765254"/>
              <a:gd name="csX15" fmla="*/ 9575430 w 9575430"/>
              <a:gd name="csY15" fmla="*/ 297829 h 4765254"/>
              <a:gd name="csX16" fmla="*/ 9277602 w 9575430"/>
              <a:gd name="csY16" fmla="*/ 595657 h 4765254"/>
              <a:gd name="csX17" fmla="*/ 9277602 w 9575430"/>
              <a:gd name="csY17" fmla="*/ 297828 h 4765254"/>
              <a:gd name="csX18" fmla="*/ 9128688 w 9575430"/>
              <a:gd name="csY18" fmla="*/ 446742 h 4765254"/>
              <a:gd name="csX19" fmla="*/ 8979774 w 9575430"/>
              <a:gd name="csY19" fmla="*/ 297828 h 4765254"/>
              <a:gd name="csX20" fmla="*/ 297828 w 9575430"/>
              <a:gd name="csY20" fmla="*/ 1191314 h 4765254"/>
              <a:gd name="csX21" fmla="*/ 297828 w 9575430"/>
              <a:gd name="csY21" fmla="*/ 893485 h 4765254"/>
              <a:gd name="csX22" fmla="*/ 446742 w 9575430"/>
              <a:gd name="csY22" fmla="*/ 744571 h 4765254"/>
              <a:gd name="csX23" fmla="*/ 595656 w 9575430"/>
              <a:gd name="csY23" fmla="*/ 893485 h 4765254"/>
              <a:gd name="csX24" fmla="*/ 297828 w 9575430"/>
              <a:gd name="csY24" fmla="*/ 1191313 h 4765254"/>
              <a:gd name="csX25" fmla="*/ 0 w 9575430"/>
              <a:gd name="csY25" fmla="*/ 893485 h 4765254"/>
              <a:gd name="csX26" fmla="*/ 595657 w 9575430"/>
              <a:gd name="csY26" fmla="*/ 893485 h 4765254"/>
              <a:gd name="csX27" fmla="*/ 595657 w 9575430"/>
              <a:gd name="csY27" fmla="*/ 4169597 h 4765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sX0" fmla="*/ 9575430 w 9575430"/>
              <a:gd name="csY0" fmla="*/ 297828 h 4765254"/>
              <a:gd name="csX1" fmla="*/ 9277602 w 9575430"/>
              <a:gd name="csY1" fmla="*/ 595656 h 4765254"/>
              <a:gd name="csX2" fmla="*/ 9277602 w 9575430"/>
              <a:gd name="csY2" fmla="*/ 297828 h 4765254"/>
              <a:gd name="csX3" fmla="*/ 9128688 w 9575430"/>
              <a:gd name="csY3" fmla="*/ 446742 h 4765254"/>
              <a:gd name="csX4" fmla="*/ 8979774 w 9575430"/>
              <a:gd name="csY4" fmla="*/ 297828 h 4765254"/>
              <a:gd name="csX5" fmla="*/ 8979773 w 9575430"/>
              <a:gd name="csY5" fmla="*/ 595657 h 4765254"/>
              <a:gd name="csX6" fmla="*/ 297828 w 9575430"/>
              <a:gd name="csY6" fmla="*/ 595657 h 4765254"/>
              <a:gd name="csX7" fmla="*/ 0 w 9575430"/>
              <a:gd name="csY7" fmla="*/ 893485 h 4765254"/>
              <a:gd name="csX8" fmla="*/ 0 w 9575430"/>
              <a:gd name="csY8" fmla="*/ 4467426 h 4765254"/>
              <a:gd name="csX9" fmla="*/ 297828 w 9575430"/>
              <a:gd name="csY9" fmla="*/ 4765254 h 4765254"/>
              <a:gd name="csX10" fmla="*/ 595656 w 9575430"/>
              <a:gd name="csY10" fmla="*/ 4467426 h 4765254"/>
              <a:gd name="csX11" fmla="*/ 595657 w 9575430"/>
              <a:gd name="csY11" fmla="*/ 4169597 h 4765254"/>
              <a:gd name="csX12" fmla="*/ 9277602 w 9575430"/>
              <a:gd name="csY12" fmla="*/ 4169597 h 4765254"/>
              <a:gd name="csX13" fmla="*/ 9575430 w 9575430"/>
              <a:gd name="csY13" fmla="*/ 3871769 h 4765254"/>
              <a:gd name="csX14" fmla="*/ 9575430 w 9575430"/>
              <a:gd name="csY14" fmla="*/ 297828 h 4765254"/>
              <a:gd name="csX15" fmla="*/ 297828 w 9575430"/>
              <a:gd name="csY15" fmla="*/ 1191314 h 4765254"/>
              <a:gd name="csX16" fmla="*/ 595656 w 9575430"/>
              <a:gd name="csY16" fmla="*/ 893486 h 4765254"/>
              <a:gd name="csX17" fmla="*/ 446742 w 9575430"/>
              <a:gd name="csY17" fmla="*/ 744572 h 4765254"/>
              <a:gd name="csX18" fmla="*/ 297828 w 9575430"/>
              <a:gd name="csY18" fmla="*/ 893486 h 4765254"/>
              <a:gd name="csX19" fmla="*/ 297828 w 9575430"/>
              <a:gd name="csY19" fmla="*/ 1191314 h 4765254"/>
              <a:gd name="csX0" fmla="*/ 297828 w 9575430"/>
              <a:gd name="csY0" fmla="*/ 1191314 h 4765254"/>
              <a:gd name="csX1" fmla="*/ 595656 w 9575430"/>
              <a:gd name="csY1" fmla="*/ 893486 h 4765254"/>
              <a:gd name="csX2" fmla="*/ 446742 w 9575430"/>
              <a:gd name="csY2" fmla="*/ 744572 h 4765254"/>
              <a:gd name="csX3" fmla="*/ 297828 w 9575430"/>
              <a:gd name="csY3" fmla="*/ 893486 h 4765254"/>
              <a:gd name="csX4" fmla="*/ 297828 w 9575430"/>
              <a:gd name="csY4" fmla="*/ 1191314 h 4765254"/>
              <a:gd name="csX5" fmla="*/ 9277602 w 9575430"/>
              <a:gd name="csY5" fmla="*/ 595657 h 4765254"/>
              <a:gd name="csX6" fmla="*/ 9575430 w 9575430"/>
              <a:gd name="csY6" fmla="*/ 297829 h 4765254"/>
              <a:gd name="csX7" fmla="*/ 9277602 w 9575430"/>
              <a:gd name="csY7" fmla="*/ 1 h 4765254"/>
              <a:gd name="csX8" fmla="*/ 8979774 w 9575430"/>
              <a:gd name="csY8" fmla="*/ 297829 h 4765254"/>
              <a:gd name="csX9" fmla="*/ 9128688 w 9575430"/>
              <a:gd name="csY9" fmla="*/ 446743 h 4765254"/>
              <a:gd name="csX10" fmla="*/ 9277602 w 9575430"/>
              <a:gd name="csY10" fmla="*/ 297829 h 4765254"/>
              <a:gd name="csX11" fmla="*/ 9277602 w 9575430"/>
              <a:gd name="csY11" fmla="*/ 595657 h 4765254"/>
              <a:gd name="csX0" fmla="*/ 0 w 9575430"/>
              <a:gd name="csY0" fmla="*/ 893485 h 4765254"/>
              <a:gd name="csX1" fmla="*/ 297828 w 9575430"/>
              <a:gd name="csY1" fmla="*/ 595657 h 4765254"/>
              <a:gd name="csX2" fmla="*/ 8979773 w 9575430"/>
              <a:gd name="csY2" fmla="*/ 595657 h 4765254"/>
              <a:gd name="csX3" fmla="*/ 8979773 w 9575430"/>
              <a:gd name="csY3" fmla="*/ 297828 h 4765254"/>
              <a:gd name="csX4" fmla="*/ 9277601 w 9575430"/>
              <a:gd name="csY4" fmla="*/ 0 h 4765254"/>
              <a:gd name="csX5" fmla="*/ 9575429 w 9575430"/>
              <a:gd name="csY5" fmla="*/ 297828 h 4765254"/>
              <a:gd name="csX6" fmla="*/ 9575430 w 9575430"/>
              <a:gd name="csY6" fmla="*/ 3871769 h 4765254"/>
              <a:gd name="csX7" fmla="*/ 9277602 w 9575430"/>
              <a:gd name="csY7" fmla="*/ 4169597 h 4765254"/>
              <a:gd name="csX8" fmla="*/ 595657 w 9575430"/>
              <a:gd name="csY8" fmla="*/ 4169597 h 4765254"/>
              <a:gd name="csX9" fmla="*/ 595657 w 9575430"/>
              <a:gd name="csY9" fmla="*/ 4467426 h 4765254"/>
              <a:gd name="csX10" fmla="*/ 297829 w 9575430"/>
              <a:gd name="csY10" fmla="*/ 4765254 h 4765254"/>
              <a:gd name="csX11" fmla="*/ 1 w 9575430"/>
              <a:gd name="csY11" fmla="*/ 4467426 h 4765254"/>
              <a:gd name="csX12" fmla="*/ 0 w 9575430"/>
              <a:gd name="csY12" fmla="*/ 893485 h 4765254"/>
              <a:gd name="csX13" fmla="*/ 8979773 w 9575430"/>
              <a:gd name="csY13" fmla="*/ 595657 h 4765254"/>
              <a:gd name="csX14" fmla="*/ 9277602 w 9575430"/>
              <a:gd name="csY14" fmla="*/ 595657 h 4765254"/>
              <a:gd name="csX15" fmla="*/ 9575430 w 9575430"/>
              <a:gd name="csY15" fmla="*/ 297829 h 4765254"/>
              <a:gd name="csX16" fmla="*/ 9277602 w 9575430"/>
              <a:gd name="csY16" fmla="*/ 595657 h 4765254"/>
              <a:gd name="csX17" fmla="*/ 9277602 w 9575430"/>
              <a:gd name="csY17" fmla="*/ 297828 h 4765254"/>
              <a:gd name="csX18" fmla="*/ 9128688 w 9575430"/>
              <a:gd name="csY18" fmla="*/ 446742 h 4765254"/>
              <a:gd name="csX19" fmla="*/ 8979774 w 9575430"/>
              <a:gd name="csY19" fmla="*/ 297828 h 4765254"/>
              <a:gd name="csX20" fmla="*/ 297828 w 9575430"/>
              <a:gd name="csY20" fmla="*/ 1191314 h 4765254"/>
              <a:gd name="csX21" fmla="*/ 297828 w 9575430"/>
              <a:gd name="csY21" fmla="*/ 893485 h 4765254"/>
              <a:gd name="csX22" fmla="*/ 446742 w 9575430"/>
              <a:gd name="csY22" fmla="*/ 744571 h 4765254"/>
              <a:gd name="csX23" fmla="*/ 595656 w 9575430"/>
              <a:gd name="csY23" fmla="*/ 893485 h 4765254"/>
              <a:gd name="csX24" fmla="*/ 297828 w 9575430"/>
              <a:gd name="csY24" fmla="*/ 1191313 h 4765254"/>
              <a:gd name="csX25" fmla="*/ 0 w 9575430"/>
              <a:gd name="csY25" fmla="*/ 893485 h 4765254"/>
              <a:gd name="csX26" fmla="*/ 595657 w 9575430"/>
              <a:gd name="csY26" fmla="*/ 893485 h 4765254"/>
              <a:gd name="csX27" fmla="*/ 595657 w 9575430"/>
              <a:gd name="csY27" fmla="*/ 4169597 h 4765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sX0" fmla="*/ 9575430 w 9575430"/>
              <a:gd name="csY0" fmla="*/ 297828 h 4765254"/>
              <a:gd name="csX1" fmla="*/ 9277602 w 9575430"/>
              <a:gd name="csY1" fmla="*/ 595656 h 4765254"/>
              <a:gd name="csX2" fmla="*/ 9277602 w 9575430"/>
              <a:gd name="csY2" fmla="*/ 297828 h 4765254"/>
              <a:gd name="csX3" fmla="*/ 9128688 w 9575430"/>
              <a:gd name="csY3" fmla="*/ 446742 h 4765254"/>
              <a:gd name="csX4" fmla="*/ 8979774 w 9575430"/>
              <a:gd name="csY4" fmla="*/ 297828 h 4765254"/>
              <a:gd name="csX5" fmla="*/ 8979773 w 9575430"/>
              <a:gd name="csY5" fmla="*/ 595657 h 4765254"/>
              <a:gd name="csX6" fmla="*/ 297828 w 9575430"/>
              <a:gd name="csY6" fmla="*/ 595657 h 4765254"/>
              <a:gd name="csX7" fmla="*/ 0 w 9575430"/>
              <a:gd name="csY7" fmla="*/ 893485 h 4765254"/>
              <a:gd name="csX8" fmla="*/ 0 w 9575430"/>
              <a:gd name="csY8" fmla="*/ 4467426 h 4765254"/>
              <a:gd name="csX9" fmla="*/ 297828 w 9575430"/>
              <a:gd name="csY9" fmla="*/ 4765254 h 4765254"/>
              <a:gd name="csX10" fmla="*/ 595656 w 9575430"/>
              <a:gd name="csY10" fmla="*/ 4467426 h 4765254"/>
              <a:gd name="csX11" fmla="*/ 595657 w 9575430"/>
              <a:gd name="csY11" fmla="*/ 4169597 h 4765254"/>
              <a:gd name="csX12" fmla="*/ 9277602 w 9575430"/>
              <a:gd name="csY12" fmla="*/ 4169597 h 4765254"/>
              <a:gd name="csX13" fmla="*/ 9575430 w 9575430"/>
              <a:gd name="csY13" fmla="*/ 3871769 h 4765254"/>
              <a:gd name="csX14" fmla="*/ 9575430 w 9575430"/>
              <a:gd name="csY14" fmla="*/ 297828 h 4765254"/>
              <a:gd name="csX15" fmla="*/ 297828 w 9575430"/>
              <a:gd name="csY15" fmla="*/ 1191314 h 4765254"/>
              <a:gd name="csX16" fmla="*/ 595656 w 9575430"/>
              <a:gd name="csY16" fmla="*/ 893486 h 4765254"/>
              <a:gd name="csX17" fmla="*/ 446742 w 9575430"/>
              <a:gd name="csY17" fmla="*/ 744572 h 4765254"/>
              <a:gd name="csX18" fmla="*/ 297828 w 9575430"/>
              <a:gd name="csY18" fmla="*/ 893486 h 4765254"/>
              <a:gd name="csX19" fmla="*/ 297828 w 9575430"/>
              <a:gd name="csY19" fmla="*/ 1191314 h 4765254"/>
              <a:gd name="csX0" fmla="*/ 297828 w 9575430"/>
              <a:gd name="csY0" fmla="*/ 1191314 h 4765254"/>
              <a:gd name="csX1" fmla="*/ 595656 w 9575430"/>
              <a:gd name="csY1" fmla="*/ 893486 h 4765254"/>
              <a:gd name="csX2" fmla="*/ 446742 w 9575430"/>
              <a:gd name="csY2" fmla="*/ 744572 h 4765254"/>
              <a:gd name="csX3" fmla="*/ 297828 w 9575430"/>
              <a:gd name="csY3" fmla="*/ 893486 h 4765254"/>
              <a:gd name="csX4" fmla="*/ 297828 w 9575430"/>
              <a:gd name="csY4" fmla="*/ 1191314 h 4765254"/>
              <a:gd name="csX5" fmla="*/ 9277602 w 9575430"/>
              <a:gd name="csY5" fmla="*/ 595657 h 4765254"/>
              <a:gd name="csX6" fmla="*/ 9575430 w 9575430"/>
              <a:gd name="csY6" fmla="*/ 297829 h 4765254"/>
              <a:gd name="csX7" fmla="*/ 9277602 w 9575430"/>
              <a:gd name="csY7" fmla="*/ 1 h 4765254"/>
              <a:gd name="csX8" fmla="*/ 8979774 w 9575430"/>
              <a:gd name="csY8" fmla="*/ 297829 h 4765254"/>
              <a:gd name="csX9" fmla="*/ 9128688 w 9575430"/>
              <a:gd name="csY9" fmla="*/ 446743 h 4765254"/>
              <a:gd name="csX10" fmla="*/ 9277602 w 9575430"/>
              <a:gd name="csY10" fmla="*/ 297829 h 4765254"/>
              <a:gd name="csX11" fmla="*/ 9277602 w 9575430"/>
              <a:gd name="csY11" fmla="*/ 595657 h 4765254"/>
              <a:gd name="csX0" fmla="*/ 0 w 9575430"/>
              <a:gd name="csY0" fmla="*/ 893485 h 4765254"/>
              <a:gd name="csX1" fmla="*/ 297828 w 9575430"/>
              <a:gd name="csY1" fmla="*/ 595657 h 4765254"/>
              <a:gd name="csX2" fmla="*/ 8979773 w 9575430"/>
              <a:gd name="csY2" fmla="*/ 595657 h 4765254"/>
              <a:gd name="csX3" fmla="*/ 8979773 w 9575430"/>
              <a:gd name="csY3" fmla="*/ 297828 h 4765254"/>
              <a:gd name="csX4" fmla="*/ 9277601 w 9575430"/>
              <a:gd name="csY4" fmla="*/ 0 h 4765254"/>
              <a:gd name="csX5" fmla="*/ 9575429 w 9575430"/>
              <a:gd name="csY5" fmla="*/ 297828 h 4765254"/>
              <a:gd name="csX6" fmla="*/ 9575430 w 9575430"/>
              <a:gd name="csY6" fmla="*/ 3871769 h 4765254"/>
              <a:gd name="csX7" fmla="*/ 9277602 w 9575430"/>
              <a:gd name="csY7" fmla="*/ 4169597 h 4765254"/>
              <a:gd name="csX8" fmla="*/ 595657 w 9575430"/>
              <a:gd name="csY8" fmla="*/ 4169597 h 4765254"/>
              <a:gd name="csX9" fmla="*/ 595657 w 9575430"/>
              <a:gd name="csY9" fmla="*/ 4467426 h 4765254"/>
              <a:gd name="csX10" fmla="*/ 297829 w 9575430"/>
              <a:gd name="csY10" fmla="*/ 4765254 h 4765254"/>
              <a:gd name="csX11" fmla="*/ 1 w 9575430"/>
              <a:gd name="csY11" fmla="*/ 4467426 h 4765254"/>
              <a:gd name="csX12" fmla="*/ 0 w 9575430"/>
              <a:gd name="csY12" fmla="*/ 893485 h 4765254"/>
              <a:gd name="csX13" fmla="*/ 8979773 w 9575430"/>
              <a:gd name="csY13" fmla="*/ 595657 h 4765254"/>
              <a:gd name="csX14" fmla="*/ 9277602 w 9575430"/>
              <a:gd name="csY14" fmla="*/ 595657 h 4765254"/>
              <a:gd name="csX15" fmla="*/ 9575430 w 9575430"/>
              <a:gd name="csY15" fmla="*/ 297829 h 4765254"/>
              <a:gd name="csX16" fmla="*/ 9277602 w 9575430"/>
              <a:gd name="csY16" fmla="*/ 595657 h 4765254"/>
              <a:gd name="csX17" fmla="*/ 9277602 w 9575430"/>
              <a:gd name="csY17" fmla="*/ 297828 h 4765254"/>
              <a:gd name="csX18" fmla="*/ 9128688 w 9575430"/>
              <a:gd name="csY18" fmla="*/ 446742 h 4765254"/>
              <a:gd name="csX19" fmla="*/ 8979774 w 9575430"/>
              <a:gd name="csY19" fmla="*/ 297828 h 4765254"/>
              <a:gd name="csX20" fmla="*/ 297828 w 9575430"/>
              <a:gd name="csY20" fmla="*/ 1191314 h 4765254"/>
              <a:gd name="csX21" fmla="*/ 297828 w 9575430"/>
              <a:gd name="csY21" fmla="*/ 893485 h 4765254"/>
              <a:gd name="csX22" fmla="*/ 446742 w 9575430"/>
              <a:gd name="csY22" fmla="*/ 744571 h 4765254"/>
              <a:gd name="csX23" fmla="*/ 595656 w 9575430"/>
              <a:gd name="csY23" fmla="*/ 893485 h 4765254"/>
              <a:gd name="csX24" fmla="*/ 297828 w 9575430"/>
              <a:gd name="csY24" fmla="*/ 1191313 h 4765254"/>
              <a:gd name="csX25" fmla="*/ 0 w 9575430"/>
              <a:gd name="csY25" fmla="*/ 893485 h 4765254"/>
              <a:gd name="csX26" fmla="*/ 595657 w 9575430"/>
              <a:gd name="csY26" fmla="*/ 893485 h 4765254"/>
              <a:gd name="csX27" fmla="*/ 595657 w 9575430"/>
              <a:gd name="csY27" fmla="*/ 4169597 h 4765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id="{6DCDA0C5-2616-4DE6-B6C2-108574DC5D9A}"/>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id="{75D16A38-7BFA-45D7-8FAE-196F0DE9C813}"/>
                </a:ext>
              </a:extLst>
            </p:cNvPr>
            <p:cNvPicPr>
              <a:picLocks noChangeAspect="1"/>
            </p:cNvPicPr>
            <p:nvPr/>
          </p:nvPicPr>
          <p:blipFill rotWithShape="1">
            <a:blip r:embed="rId5">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id="{A3C5EE55-2655-4ED0-BD9F-52977E7A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id="{C772E065-5F87-4BDA-B834-949A6F73C162}"/>
              </a:ext>
            </a:extLst>
          </p:cNvPr>
          <p:cNvSpPr/>
          <p:nvPr/>
        </p:nvSpPr>
        <p:spPr>
          <a:xfrm>
            <a:off x="2243134" y="726311"/>
            <a:ext cx="9575430" cy="4765254"/>
          </a:xfrm>
          <a:custGeom>
            <a:avLst/>
            <a:gdLst>
              <a:gd name="csX0" fmla="*/ 9575430 w 9575430"/>
              <a:gd name="csY0" fmla="*/ 297828 h 4765254"/>
              <a:gd name="csX1" fmla="*/ 9277602 w 9575430"/>
              <a:gd name="csY1" fmla="*/ 595656 h 4765254"/>
              <a:gd name="csX2" fmla="*/ 9277602 w 9575430"/>
              <a:gd name="csY2" fmla="*/ 297828 h 4765254"/>
              <a:gd name="csX3" fmla="*/ 9128688 w 9575430"/>
              <a:gd name="csY3" fmla="*/ 446742 h 4765254"/>
              <a:gd name="csX4" fmla="*/ 8979774 w 9575430"/>
              <a:gd name="csY4" fmla="*/ 297828 h 4765254"/>
              <a:gd name="csX5" fmla="*/ 8979773 w 9575430"/>
              <a:gd name="csY5" fmla="*/ 595657 h 4765254"/>
              <a:gd name="csX6" fmla="*/ 297828 w 9575430"/>
              <a:gd name="csY6" fmla="*/ 595657 h 4765254"/>
              <a:gd name="csX7" fmla="*/ 0 w 9575430"/>
              <a:gd name="csY7" fmla="*/ 893485 h 4765254"/>
              <a:gd name="csX8" fmla="*/ 0 w 9575430"/>
              <a:gd name="csY8" fmla="*/ 4467426 h 4765254"/>
              <a:gd name="csX9" fmla="*/ 297828 w 9575430"/>
              <a:gd name="csY9" fmla="*/ 4765254 h 4765254"/>
              <a:gd name="csX10" fmla="*/ 595656 w 9575430"/>
              <a:gd name="csY10" fmla="*/ 4467426 h 4765254"/>
              <a:gd name="csX11" fmla="*/ 595657 w 9575430"/>
              <a:gd name="csY11" fmla="*/ 4169597 h 4765254"/>
              <a:gd name="csX12" fmla="*/ 9277602 w 9575430"/>
              <a:gd name="csY12" fmla="*/ 4169597 h 4765254"/>
              <a:gd name="csX13" fmla="*/ 9575430 w 9575430"/>
              <a:gd name="csY13" fmla="*/ 3871769 h 4765254"/>
              <a:gd name="csX14" fmla="*/ 9575430 w 9575430"/>
              <a:gd name="csY14" fmla="*/ 297828 h 4765254"/>
              <a:gd name="csX15" fmla="*/ 297828 w 9575430"/>
              <a:gd name="csY15" fmla="*/ 1191314 h 4765254"/>
              <a:gd name="csX16" fmla="*/ 595656 w 9575430"/>
              <a:gd name="csY16" fmla="*/ 893486 h 4765254"/>
              <a:gd name="csX17" fmla="*/ 446742 w 9575430"/>
              <a:gd name="csY17" fmla="*/ 744572 h 4765254"/>
              <a:gd name="csX18" fmla="*/ 297828 w 9575430"/>
              <a:gd name="csY18" fmla="*/ 893486 h 4765254"/>
              <a:gd name="csX19" fmla="*/ 297828 w 9575430"/>
              <a:gd name="csY19" fmla="*/ 1191314 h 4765254"/>
              <a:gd name="csX0" fmla="*/ 297828 w 9575430"/>
              <a:gd name="csY0" fmla="*/ 1191314 h 4765254"/>
              <a:gd name="csX1" fmla="*/ 595656 w 9575430"/>
              <a:gd name="csY1" fmla="*/ 893486 h 4765254"/>
              <a:gd name="csX2" fmla="*/ 446742 w 9575430"/>
              <a:gd name="csY2" fmla="*/ 744572 h 4765254"/>
              <a:gd name="csX3" fmla="*/ 297828 w 9575430"/>
              <a:gd name="csY3" fmla="*/ 893486 h 4765254"/>
              <a:gd name="csX4" fmla="*/ 297828 w 9575430"/>
              <a:gd name="csY4" fmla="*/ 1191314 h 4765254"/>
              <a:gd name="csX5" fmla="*/ 9277602 w 9575430"/>
              <a:gd name="csY5" fmla="*/ 595657 h 4765254"/>
              <a:gd name="csX6" fmla="*/ 9575430 w 9575430"/>
              <a:gd name="csY6" fmla="*/ 297829 h 4765254"/>
              <a:gd name="csX7" fmla="*/ 9277602 w 9575430"/>
              <a:gd name="csY7" fmla="*/ 1 h 4765254"/>
              <a:gd name="csX8" fmla="*/ 8979774 w 9575430"/>
              <a:gd name="csY8" fmla="*/ 297829 h 4765254"/>
              <a:gd name="csX9" fmla="*/ 9128688 w 9575430"/>
              <a:gd name="csY9" fmla="*/ 446743 h 4765254"/>
              <a:gd name="csX10" fmla="*/ 9277602 w 9575430"/>
              <a:gd name="csY10" fmla="*/ 297829 h 4765254"/>
              <a:gd name="csX11" fmla="*/ 9277602 w 9575430"/>
              <a:gd name="csY11" fmla="*/ 595657 h 4765254"/>
              <a:gd name="csX0" fmla="*/ 0 w 9575430"/>
              <a:gd name="csY0" fmla="*/ 893485 h 4765254"/>
              <a:gd name="csX1" fmla="*/ 297828 w 9575430"/>
              <a:gd name="csY1" fmla="*/ 595657 h 4765254"/>
              <a:gd name="csX2" fmla="*/ 8979773 w 9575430"/>
              <a:gd name="csY2" fmla="*/ 595657 h 4765254"/>
              <a:gd name="csX3" fmla="*/ 8979773 w 9575430"/>
              <a:gd name="csY3" fmla="*/ 297828 h 4765254"/>
              <a:gd name="csX4" fmla="*/ 9277601 w 9575430"/>
              <a:gd name="csY4" fmla="*/ 0 h 4765254"/>
              <a:gd name="csX5" fmla="*/ 9575429 w 9575430"/>
              <a:gd name="csY5" fmla="*/ 297828 h 4765254"/>
              <a:gd name="csX6" fmla="*/ 9575430 w 9575430"/>
              <a:gd name="csY6" fmla="*/ 3871769 h 4765254"/>
              <a:gd name="csX7" fmla="*/ 9277602 w 9575430"/>
              <a:gd name="csY7" fmla="*/ 4169597 h 4765254"/>
              <a:gd name="csX8" fmla="*/ 595657 w 9575430"/>
              <a:gd name="csY8" fmla="*/ 4169597 h 4765254"/>
              <a:gd name="csX9" fmla="*/ 595657 w 9575430"/>
              <a:gd name="csY9" fmla="*/ 4467426 h 4765254"/>
              <a:gd name="csX10" fmla="*/ 297829 w 9575430"/>
              <a:gd name="csY10" fmla="*/ 4765254 h 4765254"/>
              <a:gd name="csX11" fmla="*/ 1 w 9575430"/>
              <a:gd name="csY11" fmla="*/ 4467426 h 4765254"/>
              <a:gd name="csX12" fmla="*/ 0 w 9575430"/>
              <a:gd name="csY12" fmla="*/ 893485 h 4765254"/>
              <a:gd name="csX13" fmla="*/ 8979773 w 9575430"/>
              <a:gd name="csY13" fmla="*/ 595657 h 4765254"/>
              <a:gd name="csX14" fmla="*/ 9277602 w 9575430"/>
              <a:gd name="csY14" fmla="*/ 595657 h 4765254"/>
              <a:gd name="csX15" fmla="*/ 9575430 w 9575430"/>
              <a:gd name="csY15" fmla="*/ 297829 h 4765254"/>
              <a:gd name="csX16" fmla="*/ 9277602 w 9575430"/>
              <a:gd name="csY16" fmla="*/ 595657 h 4765254"/>
              <a:gd name="csX17" fmla="*/ 9277602 w 9575430"/>
              <a:gd name="csY17" fmla="*/ 297828 h 4765254"/>
              <a:gd name="csX18" fmla="*/ 9128688 w 9575430"/>
              <a:gd name="csY18" fmla="*/ 446742 h 4765254"/>
              <a:gd name="csX19" fmla="*/ 8979774 w 9575430"/>
              <a:gd name="csY19" fmla="*/ 297828 h 4765254"/>
              <a:gd name="csX20" fmla="*/ 297828 w 9575430"/>
              <a:gd name="csY20" fmla="*/ 1191314 h 4765254"/>
              <a:gd name="csX21" fmla="*/ 297828 w 9575430"/>
              <a:gd name="csY21" fmla="*/ 893485 h 4765254"/>
              <a:gd name="csX22" fmla="*/ 446742 w 9575430"/>
              <a:gd name="csY22" fmla="*/ 744571 h 4765254"/>
              <a:gd name="csX23" fmla="*/ 595656 w 9575430"/>
              <a:gd name="csY23" fmla="*/ 893485 h 4765254"/>
              <a:gd name="csX24" fmla="*/ 297828 w 9575430"/>
              <a:gd name="csY24" fmla="*/ 1191313 h 4765254"/>
              <a:gd name="csX25" fmla="*/ 0 w 9575430"/>
              <a:gd name="csY25" fmla="*/ 893485 h 4765254"/>
              <a:gd name="csX26" fmla="*/ 595657 w 9575430"/>
              <a:gd name="csY26" fmla="*/ 893485 h 4765254"/>
              <a:gd name="csX27" fmla="*/ 595657 w 9575430"/>
              <a:gd name="csY27" fmla="*/ 4169597 h 4765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6537"/>
                <a:ext cx="4183581" cy="2986098"/>
              </a:xfrm>
              <a:custGeom>
                <a:avLst/>
                <a:gdLst>
                  <a:gd name="csX0" fmla="*/ 0 w 4183581"/>
                  <a:gd name="csY0" fmla="*/ 0 h 2986098"/>
                  <a:gd name="csX1" fmla="*/ 4183581 w 4183581"/>
                  <a:gd name="csY1" fmla="*/ 0 h 2986098"/>
                  <a:gd name="csX2" fmla="*/ 4183581 w 4183581"/>
                  <a:gd name="csY2" fmla="*/ 2394684 h 2986098"/>
                  <a:gd name="csX3" fmla="*/ 0 w 4183581"/>
                  <a:gd name="csY3" fmla="*/ 2788683 h 2986098"/>
                  <a:gd name="csX4" fmla="*/ 0 w 4183581"/>
                  <a:gd name="csY4" fmla="*/ 0 h 2986098"/>
                </a:gdLst>
                <a:ahLst/>
                <a:cxnLst>
                  <a:cxn ang="0">
                    <a:pos x="csX0" y="csY0"/>
                  </a:cxn>
                  <a:cxn ang="0">
                    <a:pos x="csX1" y="csY1"/>
                  </a:cxn>
                  <a:cxn ang="0">
                    <a:pos x="csX2" y="csY2"/>
                  </a:cxn>
                  <a:cxn ang="0">
                    <a:pos x="csX3" y="csY3"/>
                  </a:cxn>
                  <a:cxn ang="0">
                    <a:pos x="csX4" y="cs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455693"/>
            <a:chOff x="1517027" y="-220661"/>
            <a:chExt cx="9669831" cy="1793824"/>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7608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Xác định chủ ngữ, vị ngữ của mỗi câu trong đoạn văn dưới đây:</a:t>
              </a: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866775" y="1676400"/>
            <a:ext cx="10125075" cy="3970318"/>
          </a:xfrm>
          <a:prstGeom prst="rect">
            <a:avLst/>
          </a:prstGeom>
          <a:noFill/>
        </p:spPr>
        <p:txBody>
          <a:bodyPr wrap="square" rtlCol="0">
            <a:spAutoFit/>
          </a:bodyPr>
          <a:lstStyle/>
          <a:p>
            <a:pPr algn="ctr" rtl="0" latinLnBrk="0"/>
            <a:r>
              <a:rPr lang="vi-VN" sz="3600" b="1" i="0" dirty="0">
                <a:solidFill>
                  <a:srgbClr val="000000"/>
                </a:solidFill>
                <a:effectLst/>
              </a:rPr>
              <a:t>Quê hương</a:t>
            </a:r>
            <a:endParaRPr lang="vi-VN" sz="3600" b="0" i="0" dirty="0">
              <a:solidFill>
                <a:srgbClr val="000000"/>
              </a:solidFill>
              <a:effectLst/>
            </a:endParaRPr>
          </a:p>
          <a:p>
            <a:pPr algn="just" rtl="0" latinLnBrk="0"/>
            <a:r>
              <a:rPr lang="en-US" sz="3600" b="0" i="0" dirty="0">
                <a:solidFill>
                  <a:srgbClr val="000000"/>
                </a:solidFill>
                <a:effectLst/>
              </a:rPr>
              <a:t>   </a:t>
            </a:r>
            <a:r>
              <a:rPr lang="vi-VN" sz="3600" b="0" i="0" dirty="0">
                <a:solidFill>
                  <a:srgbClr val="000000"/>
                </a:solidFill>
                <a:effectLst/>
              </a:rPr>
              <a:t>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latinLnBrk="0"/>
            <a:r>
              <a:rPr lang="vi-VN" sz="3600" b="0" i="0" dirty="0">
                <a:solidFill>
                  <a:srgbClr val="000000"/>
                </a:solidFill>
                <a:effectLst/>
              </a:rPr>
              <a:t>(Theo Đặng Chương Ngạn)  </a:t>
            </a:r>
          </a:p>
        </p:txBody>
      </p:sp>
    </p:spTree>
    <p:extLst>
      <p:ext uri="{BB962C8B-B14F-4D97-AF65-F5344CB8AC3E}">
        <p14:creationId xmlns:p14="http://schemas.microsoft.com/office/powerpoint/2010/main" val="32520470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1504723-7D18-4F52-F934-15B5D1C7F67E}"/>
              </a:ext>
            </a:extLst>
          </p:cNvPr>
          <p:cNvGraphicFramePr>
            <a:graphicFrameLocks noGrp="1"/>
          </p:cNvGraphicFramePr>
          <p:nvPr>
            <p:extLst>
              <p:ext uri="{D42A27DB-BD31-4B8C-83A1-F6EECF244321}">
                <p14:modId xmlns:p14="http://schemas.microsoft.com/office/powerpoint/2010/main" val="1200295400"/>
              </p:ext>
            </p:extLst>
          </p:nvPr>
        </p:nvGraphicFramePr>
        <p:xfrm>
          <a:off x="962026" y="590551"/>
          <a:ext cx="10010776" cy="5410199"/>
        </p:xfrm>
        <a:graphic>
          <a:graphicData uri="http://schemas.openxmlformats.org/drawingml/2006/table">
            <a:tbl>
              <a:tblPr firstRow="1" firstCol="1" bandRow="1">
                <a:tableStyleId>{00A15C55-8517-42AA-B614-E9B94910E393}</a:tableStyleId>
              </a:tblPr>
              <a:tblGrid>
                <a:gridCol w="1501392">
                  <a:extLst>
                    <a:ext uri="{9D8B030D-6E8A-4147-A177-3AD203B41FA5}">
                      <a16:colId xmlns:a16="http://schemas.microsoft.com/office/drawing/2014/main" val="1566133571"/>
                    </a:ext>
                  </a:extLst>
                </a:gridCol>
                <a:gridCol w="3450054">
                  <a:extLst>
                    <a:ext uri="{9D8B030D-6E8A-4147-A177-3AD203B41FA5}">
                      <a16:colId xmlns:a16="http://schemas.microsoft.com/office/drawing/2014/main" val="3095775837"/>
                    </a:ext>
                  </a:extLst>
                </a:gridCol>
                <a:gridCol w="5059330">
                  <a:extLst>
                    <a:ext uri="{9D8B030D-6E8A-4147-A177-3AD203B41FA5}">
                      <a16:colId xmlns:a16="http://schemas.microsoft.com/office/drawing/2014/main" val="979822850"/>
                    </a:ext>
                  </a:extLst>
                </a:gridCol>
              </a:tblGrid>
              <a:tr h="448335">
                <a:tc>
                  <a:txBody>
                    <a:bodyPr/>
                    <a:lstStyle/>
                    <a:p>
                      <a:pPr marL="0" marR="0" algn="ctr">
                        <a:lnSpc>
                          <a:spcPct val="120000"/>
                        </a:lnSpc>
                        <a:spcBef>
                          <a:spcPts val="0"/>
                        </a:spcBef>
                        <a:spcAft>
                          <a:spcPts val="0"/>
                        </a:spcAft>
                      </a:pPr>
                      <a:r>
                        <a:rPr lang="en-US" sz="2800" dirty="0" err="1">
                          <a:solidFill>
                            <a:srgbClr val="002060"/>
                          </a:solidFill>
                          <a:effectLst/>
                        </a:rPr>
                        <a:t>Câu</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Chủ</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800" dirty="0" err="1">
                          <a:solidFill>
                            <a:srgbClr val="002060"/>
                          </a:solidFill>
                          <a:effectLst/>
                        </a:rPr>
                        <a:t>Vị</a:t>
                      </a:r>
                      <a:r>
                        <a:rPr lang="en-US" sz="2800" dirty="0">
                          <a:solidFill>
                            <a:srgbClr val="002060"/>
                          </a:solidFill>
                          <a:effectLst/>
                        </a:rPr>
                        <a:t> </a:t>
                      </a:r>
                      <a:r>
                        <a:rPr lang="en-US" sz="2800" dirty="0" err="1">
                          <a:solidFill>
                            <a:srgbClr val="002060"/>
                          </a:solidFill>
                          <a:effectLst/>
                        </a:rPr>
                        <a:t>ngữ</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6285528"/>
                  </a:ext>
                </a:extLst>
              </a:tr>
              <a:tr h="448335">
                <a:tc>
                  <a:txBody>
                    <a:bodyPr/>
                    <a:lstStyle/>
                    <a:p>
                      <a:pPr marL="0" marR="0" algn="ctr">
                        <a:lnSpc>
                          <a:spcPct val="120000"/>
                        </a:lnSpc>
                        <a:spcBef>
                          <a:spcPts val="0"/>
                        </a:spcBef>
                        <a:spcAft>
                          <a:spcPts val="0"/>
                        </a:spcAft>
                      </a:pPr>
                      <a:r>
                        <a:rPr lang="en-US" sz="2800">
                          <a:solidFill>
                            <a:srgbClr val="002060"/>
                          </a:solidFill>
                          <a:effectLst/>
                        </a:rPr>
                        <a:t>1</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Mùa</a:t>
                      </a:r>
                      <a:r>
                        <a:rPr lang="en-US" sz="2800" dirty="0">
                          <a:solidFill>
                            <a:srgbClr val="002060"/>
                          </a:solidFill>
                          <a:effectLst/>
                        </a:rPr>
                        <a:t> </a:t>
                      </a:r>
                      <a:r>
                        <a:rPr lang="en-US" sz="2800" dirty="0" err="1">
                          <a:solidFill>
                            <a:srgbClr val="002060"/>
                          </a:solidFill>
                          <a:effectLst/>
                        </a:rPr>
                        <a:t>xuân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trở về.</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712007"/>
                  </a:ext>
                </a:extLst>
              </a:tr>
              <a:tr h="448335">
                <a:tc>
                  <a:txBody>
                    <a:bodyPr/>
                    <a:lstStyle/>
                    <a:p>
                      <a:pPr marL="0" marR="0" algn="ctr">
                        <a:lnSpc>
                          <a:spcPct val="120000"/>
                        </a:lnSpc>
                        <a:spcBef>
                          <a:spcPts val="0"/>
                        </a:spcBef>
                        <a:spcAft>
                          <a:spcPts val="0"/>
                        </a:spcAft>
                      </a:pPr>
                      <a:r>
                        <a:rPr lang="en-US" sz="2800">
                          <a:solidFill>
                            <a:srgbClr val="002060"/>
                          </a:solidFill>
                          <a:effectLst/>
                        </a:rPr>
                        <a:t>2</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Nước</a:t>
                      </a:r>
                      <a:r>
                        <a:rPr lang="en-US" sz="2800" dirty="0">
                          <a:solidFill>
                            <a:srgbClr val="002060"/>
                          </a:solidFill>
                          <a:effectLst/>
                        </a:rPr>
                        <a:t> </a:t>
                      </a:r>
                      <a:r>
                        <a:rPr lang="en-US" sz="2800" dirty="0" err="1">
                          <a:solidFill>
                            <a:srgbClr val="002060"/>
                          </a:solidFill>
                          <a:effectLst/>
                        </a:rPr>
                        <a:t>biển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ấm hẳn lên.</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344665"/>
                  </a:ext>
                </a:extLst>
              </a:tr>
              <a:tr h="729837">
                <a:tc>
                  <a:txBody>
                    <a:bodyPr/>
                    <a:lstStyle/>
                    <a:p>
                      <a:pPr marL="0" marR="0" algn="ctr">
                        <a:lnSpc>
                          <a:spcPct val="120000"/>
                        </a:lnSpc>
                        <a:spcBef>
                          <a:spcPts val="0"/>
                        </a:spcBef>
                        <a:spcAft>
                          <a:spcPts val="0"/>
                        </a:spcAft>
                      </a:pPr>
                      <a:r>
                        <a:rPr lang="en-US" sz="2800">
                          <a:solidFill>
                            <a:srgbClr val="002060"/>
                          </a:solidFill>
                          <a:effectLst/>
                        </a:rPr>
                        <a:t>3</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err="1">
                          <a:solidFill>
                            <a:srgbClr val="002060"/>
                          </a:solidFill>
                          <a:effectLst/>
                        </a:rPr>
                        <a:t>Những</a:t>
                      </a:r>
                      <a:r>
                        <a:rPr lang="en-US" sz="2800" dirty="0">
                          <a:solidFill>
                            <a:srgbClr val="002060"/>
                          </a:solidFill>
                          <a:effectLst/>
                        </a:rPr>
                        <a:t> con </a:t>
                      </a:r>
                      <a:r>
                        <a:rPr lang="en-US" sz="2800" dirty="0" err="1">
                          <a:solidFill>
                            <a:srgbClr val="002060"/>
                          </a:solidFill>
                          <a:effectLst/>
                        </a:rPr>
                        <a:t>sóng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a:solidFill>
                            <a:srgbClr val="002060"/>
                          </a:solidFill>
                          <a:effectLst/>
                        </a:rPr>
                        <a:t>không còn ầm ào nữa.</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0130"/>
                  </a:ext>
                </a:extLst>
              </a:tr>
              <a:tr h="1108223">
                <a:tc>
                  <a:txBody>
                    <a:bodyPr/>
                    <a:lstStyle/>
                    <a:p>
                      <a:pPr marL="0" marR="0" algn="ctr">
                        <a:lnSpc>
                          <a:spcPct val="120000"/>
                        </a:lnSpc>
                        <a:spcBef>
                          <a:spcPts val="0"/>
                        </a:spcBef>
                        <a:spcAft>
                          <a:spcPts val="0"/>
                        </a:spcAft>
                      </a:pPr>
                      <a:r>
                        <a:rPr lang="en-US" sz="2800">
                          <a:solidFill>
                            <a:srgbClr val="002060"/>
                          </a:solidFill>
                          <a:effectLst/>
                        </a:rPr>
                        <a:t>4</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Đại dương</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Khe</a:t>
                      </a:r>
                      <a:r>
                        <a:rPr lang="en-US" sz="2800" dirty="0">
                          <a:solidFill>
                            <a:srgbClr val="002060"/>
                          </a:solidFill>
                          <a:effectLst/>
                        </a:rPr>
                        <a:t> </a:t>
                      </a:r>
                      <a:r>
                        <a:rPr lang="en-US" sz="2800" dirty="0" err="1">
                          <a:solidFill>
                            <a:srgbClr val="002060"/>
                          </a:solidFill>
                          <a:effectLst/>
                        </a:rPr>
                        <a:t>khẽ</a:t>
                      </a:r>
                      <a:r>
                        <a:rPr lang="en-US" sz="2800" dirty="0">
                          <a:solidFill>
                            <a:srgbClr val="002060"/>
                          </a:solidFill>
                          <a:effectLst/>
                        </a:rPr>
                        <a:t> </a:t>
                      </a:r>
                      <a:r>
                        <a:rPr lang="en-US" sz="2800" dirty="0" err="1">
                          <a:solidFill>
                            <a:srgbClr val="002060"/>
                          </a:solidFill>
                          <a:effectLst/>
                        </a:rPr>
                        <a:t>hát</a:t>
                      </a:r>
                      <a:r>
                        <a:rPr lang="en-US" sz="2800" dirty="0">
                          <a:solidFill>
                            <a:srgbClr val="002060"/>
                          </a:solidFill>
                          <a:effectLst/>
                        </a:rPr>
                        <a:t> </a:t>
                      </a:r>
                      <a:r>
                        <a:rPr lang="en-US" sz="2800" dirty="0" err="1">
                          <a:solidFill>
                            <a:srgbClr val="002060"/>
                          </a:solidFill>
                          <a:effectLst/>
                        </a:rPr>
                        <a:t>những</a:t>
                      </a:r>
                      <a:r>
                        <a:rPr lang="en-US" sz="2800" dirty="0">
                          <a:solidFill>
                            <a:srgbClr val="002060"/>
                          </a:solidFill>
                          <a:effectLst/>
                        </a:rPr>
                        <a:t> </a:t>
                      </a:r>
                      <a:r>
                        <a:rPr lang="en-US" sz="2800" dirty="0" err="1">
                          <a:solidFill>
                            <a:srgbClr val="002060"/>
                          </a:solidFill>
                          <a:effectLst/>
                        </a:rPr>
                        <a:t>lời</a:t>
                      </a:r>
                      <a:r>
                        <a:rPr lang="en-US" sz="2800" dirty="0">
                          <a:solidFill>
                            <a:srgbClr val="002060"/>
                          </a:solidFill>
                          <a:effectLst/>
                        </a:rPr>
                        <a:t> ca </a:t>
                      </a:r>
                      <a:r>
                        <a:rPr lang="en-US" sz="2800" dirty="0" err="1">
                          <a:solidFill>
                            <a:srgbClr val="002060"/>
                          </a:solidFill>
                          <a:effectLst/>
                        </a:rPr>
                        <a:t>êm</a:t>
                      </a:r>
                      <a:r>
                        <a:rPr lang="en-US" sz="2800" dirty="0">
                          <a:solidFill>
                            <a:srgbClr val="002060"/>
                          </a:solidFill>
                          <a:effectLst/>
                        </a:rPr>
                        <a:t> </a:t>
                      </a:r>
                      <a:r>
                        <a:rPr lang="en-US" sz="2800" dirty="0" err="1">
                          <a:solidFill>
                            <a:srgbClr val="002060"/>
                          </a:solidFill>
                          <a:effectLst/>
                        </a:rPr>
                        <a:t>đềm</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270225"/>
                  </a:ext>
                </a:extLst>
              </a:tr>
              <a:tr h="931028">
                <a:tc>
                  <a:txBody>
                    <a:bodyPr/>
                    <a:lstStyle/>
                    <a:p>
                      <a:pPr marL="0" marR="0" algn="ctr">
                        <a:lnSpc>
                          <a:spcPct val="120000"/>
                        </a:lnSpc>
                        <a:spcBef>
                          <a:spcPts val="0"/>
                        </a:spcBef>
                        <a:spcAft>
                          <a:spcPts val="0"/>
                        </a:spcAft>
                      </a:pPr>
                      <a:r>
                        <a:rPr lang="en-US" sz="2800">
                          <a:solidFill>
                            <a:srgbClr val="002060"/>
                          </a:solidFill>
                          <a:effectLst/>
                        </a:rPr>
                        <a:t>5</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a:solidFill>
                            <a:srgbClr val="002060"/>
                          </a:solidFill>
                          <a:effectLst/>
                        </a:rPr>
                        <a:t>Đàn cá hồi</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bỗng</a:t>
                      </a:r>
                      <a:r>
                        <a:rPr lang="en-US" sz="2800" dirty="0">
                          <a:solidFill>
                            <a:srgbClr val="002060"/>
                          </a:solidFill>
                          <a:effectLst/>
                        </a:rPr>
                        <a:t> </a:t>
                      </a:r>
                      <a:r>
                        <a:rPr lang="en-US" sz="2800" dirty="0" err="1">
                          <a:solidFill>
                            <a:srgbClr val="002060"/>
                          </a:solidFill>
                          <a:effectLst/>
                        </a:rPr>
                        <a:t>ngừng</a:t>
                      </a:r>
                      <a:r>
                        <a:rPr lang="en-US" sz="2800" dirty="0">
                          <a:solidFill>
                            <a:srgbClr val="002060"/>
                          </a:solidFill>
                          <a:effectLst/>
                        </a:rPr>
                        <a:t> </a:t>
                      </a:r>
                      <a:r>
                        <a:rPr lang="en-US" sz="2800" dirty="0" err="1">
                          <a:solidFill>
                            <a:srgbClr val="002060"/>
                          </a:solidFill>
                          <a:effectLst/>
                        </a:rPr>
                        <a:t>kiếm</a:t>
                      </a:r>
                      <a:r>
                        <a:rPr lang="en-US" sz="2800" dirty="0">
                          <a:solidFill>
                            <a:srgbClr val="002060"/>
                          </a:solidFill>
                          <a:effectLst/>
                        </a:rPr>
                        <a:t> </a:t>
                      </a:r>
                      <a:r>
                        <a:rPr lang="en-US" sz="2800" dirty="0" err="1">
                          <a:solidFill>
                            <a:srgbClr val="002060"/>
                          </a:solidFill>
                          <a:effectLst/>
                        </a:rPr>
                        <a:t>ăn</a:t>
                      </a:r>
                      <a:r>
                        <a:rPr lang="en-US" sz="2800" dirty="0">
                          <a:solidFill>
                            <a:srgbClr val="002060"/>
                          </a:solidFill>
                          <a:effectLst/>
                        </a:rPr>
                        <a:t>, </a:t>
                      </a:r>
                      <a:r>
                        <a:rPr lang="vi-VN" sz="2800" b="0" i="0" dirty="0">
                          <a:solidFill>
                            <a:srgbClr val="002060"/>
                          </a:solidFill>
                          <a:effectLst/>
                        </a:rPr>
                        <a:t>ngẩn ngơ nhớ tới quê hương...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53877"/>
                  </a:ext>
                </a:extLst>
              </a:tr>
              <a:tr h="1157615">
                <a:tc>
                  <a:txBody>
                    <a:bodyPr/>
                    <a:lstStyle/>
                    <a:p>
                      <a:pPr marL="0" marR="0" algn="ctr">
                        <a:lnSpc>
                          <a:spcPct val="120000"/>
                        </a:lnSpc>
                        <a:spcBef>
                          <a:spcPts val="0"/>
                        </a:spcBef>
                        <a:spcAft>
                          <a:spcPts val="0"/>
                        </a:spcAft>
                      </a:pPr>
                      <a:r>
                        <a:rPr lang="en-US" sz="2800">
                          <a:solidFill>
                            <a:srgbClr val="002060"/>
                          </a:solidFill>
                          <a:effectLst/>
                        </a:rPr>
                        <a:t>6</a:t>
                      </a:r>
                      <a:endParaRPr lang="en-US" sz="2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20000"/>
                        </a:lnSpc>
                        <a:spcBef>
                          <a:spcPts val="0"/>
                        </a:spcBef>
                        <a:spcAft>
                          <a:spcPts val="0"/>
                        </a:spcAft>
                      </a:pPr>
                      <a:r>
                        <a:rPr lang="en-US" sz="2800" dirty="0">
                          <a:solidFill>
                            <a:srgbClr val="002060"/>
                          </a:solidFill>
                          <a:effectLst/>
                        </a:rPr>
                        <a:t>“</a:t>
                      </a:r>
                      <a:r>
                        <a:rPr lang="en-US" sz="2800" dirty="0" err="1">
                          <a:solidFill>
                            <a:srgbClr val="002060"/>
                          </a:solidFill>
                          <a:effectLst/>
                        </a:rPr>
                        <a:t>Nơi</a:t>
                      </a:r>
                      <a:r>
                        <a:rPr lang="en-US" sz="2800" dirty="0">
                          <a:solidFill>
                            <a:srgbClr val="002060"/>
                          </a:solidFill>
                          <a:effectLst/>
                        </a:rPr>
                        <a:t> </a:t>
                      </a:r>
                      <a:r>
                        <a:rPr lang="en-US" sz="2800" dirty="0" err="1">
                          <a:solidFill>
                            <a:srgbClr val="002060"/>
                          </a:solidFill>
                          <a:effectLst/>
                        </a:rPr>
                        <a:t>chôn</a:t>
                      </a:r>
                      <a:r>
                        <a:rPr lang="en-US" sz="2800" dirty="0">
                          <a:solidFill>
                            <a:srgbClr val="002060"/>
                          </a:solidFill>
                          <a:effectLst/>
                        </a:rPr>
                        <a:t> </a:t>
                      </a:r>
                      <a:r>
                        <a:rPr lang="en-US" sz="2800" dirty="0" err="1">
                          <a:solidFill>
                            <a:srgbClr val="002060"/>
                          </a:solidFill>
                          <a:effectLst/>
                        </a:rPr>
                        <a:t>rau</a:t>
                      </a:r>
                      <a:r>
                        <a:rPr lang="en-US" sz="2800" dirty="0">
                          <a:solidFill>
                            <a:srgbClr val="002060"/>
                          </a:solidFill>
                          <a:effectLst/>
                        </a:rPr>
                        <a:t> </a:t>
                      </a:r>
                      <a:r>
                        <a:rPr lang="en-US" sz="2800" dirty="0" err="1">
                          <a:solidFill>
                            <a:srgbClr val="002060"/>
                          </a:solidFill>
                          <a:effectLst/>
                        </a:rPr>
                        <a:t>cắt</a:t>
                      </a:r>
                      <a:r>
                        <a:rPr lang="en-US" sz="2800" dirty="0">
                          <a:solidFill>
                            <a:srgbClr val="002060"/>
                          </a:solidFill>
                          <a:effectLst/>
                        </a:rPr>
                        <a:t> </a:t>
                      </a:r>
                      <a:r>
                        <a:rPr lang="en-US" sz="2800" dirty="0" err="1">
                          <a:solidFill>
                            <a:srgbClr val="002060"/>
                          </a:solidFill>
                          <a:effectLst/>
                        </a:rPr>
                        <a:t>rốn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chúng</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20000"/>
                        </a:lnSpc>
                        <a:spcBef>
                          <a:spcPts val="0"/>
                        </a:spcBef>
                        <a:spcAft>
                          <a:spcPts val="0"/>
                        </a:spcAft>
                      </a:pPr>
                      <a:r>
                        <a:rPr lang="en-US" sz="2800" dirty="0" err="1">
                          <a:solidFill>
                            <a:srgbClr val="002060"/>
                          </a:solidFill>
                          <a:effectLst/>
                        </a:rPr>
                        <a:t>là</a:t>
                      </a:r>
                      <a:r>
                        <a:rPr lang="en-US" sz="2800" dirty="0">
                          <a:solidFill>
                            <a:srgbClr val="002060"/>
                          </a:solidFill>
                          <a:effectLst/>
                        </a:rPr>
                        <a:t> </a:t>
                      </a:r>
                      <a:r>
                        <a:rPr lang="en-US" sz="2800" dirty="0" err="1">
                          <a:solidFill>
                            <a:srgbClr val="002060"/>
                          </a:solidFill>
                          <a:effectLst/>
                        </a:rPr>
                        <a:t>thượng</a:t>
                      </a:r>
                      <a:r>
                        <a:rPr lang="en-US" sz="2800" dirty="0">
                          <a:solidFill>
                            <a:srgbClr val="002060"/>
                          </a:solidFill>
                          <a:effectLst/>
                        </a:rPr>
                        <a:t> </a:t>
                      </a:r>
                      <a:r>
                        <a:rPr lang="en-US" sz="2800" dirty="0" err="1">
                          <a:solidFill>
                            <a:srgbClr val="002060"/>
                          </a:solidFill>
                          <a:effectLst/>
                        </a:rPr>
                        <a:t>nguồn</a:t>
                      </a:r>
                      <a:r>
                        <a:rPr lang="en-US" sz="2800" dirty="0">
                          <a:solidFill>
                            <a:srgbClr val="002060"/>
                          </a:solidFill>
                          <a:effectLst/>
                        </a:rPr>
                        <a:t> </a:t>
                      </a:r>
                      <a:r>
                        <a:rPr lang="en-US" sz="2800" dirty="0" err="1">
                          <a:solidFill>
                            <a:srgbClr val="002060"/>
                          </a:solidFill>
                          <a:effectLst/>
                        </a:rPr>
                        <a:t>của</a:t>
                      </a:r>
                      <a:r>
                        <a:rPr lang="en-US" sz="2800" dirty="0">
                          <a:solidFill>
                            <a:srgbClr val="002060"/>
                          </a:solidFill>
                          <a:effectLst/>
                        </a:rPr>
                        <a:t> </a:t>
                      </a:r>
                      <a:r>
                        <a:rPr lang="en-US" sz="2800" dirty="0" err="1">
                          <a:solidFill>
                            <a:srgbClr val="002060"/>
                          </a:solidFill>
                          <a:effectLst/>
                        </a:rPr>
                        <a:t>dòng</a:t>
                      </a:r>
                      <a:r>
                        <a:rPr lang="en-US" sz="2800" dirty="0">
                          <a:solidFill>
                            <a:srgbClr val="002060"/>
                          </a:solidFill>
                          <a:effectLst/>
                        </a:rPr>
                        <a:t> </a:t>
                      </a:r>
                      <a:r>
                        <a:rPr lang="en-US" sz="2800" dirty="0" err="1">
                          <a:solidFill>
                            <a:srgbClr val="002060"/>
                          </a:solidFill>
                          <a:effectLst/>
                        </a:rPr>
                        <a:t>sông</a:t>
                      </a:r>
                      <a:r>
                        <a:rPr lang="en-US" sz="2800" dirty="0">
                          <a:solidFill>
                            <a:srgbClr val="002060"/>
                          </a:solidFill>
                          <a:effectLst/>
                        </a:rPr>
                        <a:t>.</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900687"/>
                  </a:ext>
                </a:extLst>
              </a:tr>
            </a:tbl>
          </a:graphicData>
        </a:graphic>
      </p:graphicFrame>
    </p:spTree>
    <p:extLst>
      <p:ext uri="{BB962C8B-B14F-4D97-AF65-F5344CB8AC3E}">
        <p14:creationId xmlns:p14="http://schemas.microsoft.com/office/powerpoint/2010/main" val="2712244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533622" y="-187726"/>
              <a:ext cx="9564732" cy="9559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Arial" panose="020B0604020202020204" pitchFamily="34" charset="0"/>
                  <a:cs typeface="Arial" panose="020B0604020202020204" pitchFamily="34" charset="0"/>
                </a:rPr>
                <a:t>4.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Tìm trạng ngữ của mỗi câu trong các đoạn văn dưới đây:</a:t>
              </a:r>
            </a:p>
          </p:txBody>
        </p:sp>
      </p:grpSp>
      <p:sp>
        <p:nvSpPr>
          <p:cNvPr id="10" name="TextBox 9">
            <a:extLst>
              <a:ext uri="{FF2B5EF4-FFF2-40B4-BE49-F238E27FC236}">
                <a16:creationId xmlns:a16="http://schemas.microsoft.com/office/drawing/2014/main" id="{3FB34441-E81B-004F-8521-4E1BC3E634A5}"/>
              </a:ext>
            </a:extLst>
          </p:cNvPr>
          <p:cNvSpPr txBox="1"/>
          <p:nvPr/>
        </p:nvSpPr>
        <p:spPr>
          <a:xfrm>
            <a:off x="742950" y="1400175"/>
            <a:ext cx="11020425" cy="2246769"/>
          </a:xfrm>
          <a:prstGeom prst="rect">
            <a:avLst/>
          </a:prstGeom>
          <a:noFill/>
        </p:spPr>
        <p:txBody>
          <a:bodyPr wrap="square" rtlCol="0">
            <a:spAutoFit/>
          </a:bodyPr>
          <a:lstStyle/>
          <a:p>
            <a:pPr algn="just" rtl="0" latinLnBrk="0"/>
            <a:r>
              <a:rPr lang="vi-VN" sz="2800" b="0" i="0" dirty="0">
                <a:solidFill>
                  <a:srgbClr val="000000"/>
                </a:solidFill>
                <a:effectLst/>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algn="r" rtl="0" latinLnBrk="0"/>
            <a:r>
              <a:rPr lang="vi-VN" sz="2800" b="0" i="0" dirty="0">
                <a:solidFill>
                  <a:srgbClr val="000000"/>
                </a:solidFill>
                <a:effectLst/>
              </a:rPr>
              <a:t>(Lê Phương Liên)</a:t>
            </a:r>
          </a:p>
        </p:txBody>
      </p:sp>
      <p:sp>
        <p:nvSpPr>
          <p:cNvPr id="11" name="TextBox 10">
            <a:extLst>
              <a:ext uri="{FF2B5EF4-FFF2-40B4-BE49-F238E27FC236}">
                <a16:creationId xmlns:a16="http://schemas.microsoft.com/office/drawing/2014/main" id="{9D716D3E-4EE5-AD9D-BE95-DB42F3153CDE}"/>
              </a:ext>
            </a:extLst>
          </p:cNvPr>
          <p:cNvSpPr txBox="1"/>
          <p:nvPr/>
        </p:nvSpPr>
        <p:spPr>
          <a:xfrm>
            <a:off x="676275" y="3981450"/>
            <a:ext cx="11020425" cy="2246769"/>
          </a:xfrm>
          <a:prstGeom prst="rect">
            <a:avLst/>
          </a:prstGeom>
          <a:noFill/>
        </p:spPr>
        <p:txBody>
          <a:bodyPr wrap="square" rtlCol="0">
            <a:spAutoFit/>
          </a:bodyPr>
          <a:lstStyle/>
          <a:p>
            <a:pPr algn="just" rtl="0" latinLnBrk="0"/>
            <a:r>
              <a:rPr lang="vi-VN" sz="2800" b="0" i="0" dirty="0">
                <a:solidFill>
                  <a:srgbClr val="000000"/>
                </a:solidFill>
                <a:effectLst/>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algn="r" rtl="0" latinLnBrk="0"/>
            <a:r>
              <a:rPr lang="vi-VN" sz="2800" b="0" i="0" dirty="0">
                <a:solidFill>
                  <a:srgbClr val="000000"/>
                </a:solidFill>
                <a:effectLst/>
              </a:rPr>
              <a:t>(Theo Vích-to Huy-gô)</a:t>
            </a:r>
          </a:p>
        </p:txBody>
      </p:sp>
      <p:cxnSp>
        <p:nvCxnSpPr>
          <p:cNvPr id="13" name="Straight Connector 12">
            <a:extLst>
              <a:ext uri="{FF2B5EF4-FFF2-40B4-BE49-F238E27FC236}">
                <a16:creationId xmlns:a16="http://schemas.microsoft.com/office/drawing/2014/main" id="{70139F07-465E-4631-DAC1-640F64E15847}"/>
              </a:ext>
            </a:extLst>
          </p:cNvPr>
          <p:cNvCxnSpPr/>
          <p:nvPr/>
        </p:nvCxnSpPr>
        <p:spPr>
          <a:xfrm>
            <a:off x="1209675" y="185737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8268425-DA8B-57D9-8DB5-E137601A824B}"/>
              </a:ext>
            </a:extLst>
          </p:cNvPr>
          <p:cNvCxnSpPr/>
          <p:nvPr/>
        </p:nvCxnSpPr>
        <p:spPr>
          <a:xfrm>
            <a:off x="2981325" y="2295525"/>
            <a:ext cx="1562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D6833-6D0F-C5B9-9416-256021CEFFBB}"/>
              </a:ext>
            </a:extLst>
          </p:cNvPr>
          <p:cNvCxnSpPr>
            <a:cxnSpLocks/>
          </p:cNvCxnSpPr>
          <p:nvPr/>
        </p:nvCxnSpPr>
        <p:spPr>
          <a:xfrm>
            <a:off x="5514975" y="2686050"/>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85CFEB-6057-2CD2-880F-0E0D504D2065}"/>
              </a:ext>
            </a:extLst>
          </p:cNvPr>
          <p:cNvCxnSpPr>
            <a:cxnSpLocks/>
          </p:cNvCxnSpPr>
          <p:nvPr/>
        </p:nvCxnSpPr>
        <p:spPr>
          <a:xfrm>
            <a:off x="1228725" y="4429125"/>
            <a:ext cx="3028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3C4AB-B1FB-B82D-A4FD-E0AA00166607}"/>
              </a:ext>
            </a:extLst>
          </p:cNvPr>
          <p:cNvCxnSpPr>
            <a:cxnSpLocks/>
          </p:cNvCxnSpPr>
          <p:nvPr/>
        </p:nvCxnSpPr>
        <p:spPr>
          <a:xfrm>
            <a:off x="1466850" y="483870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F566E0-F980-BBE3-E8D6-5145F9010C4F}"/>
              </a:ext>
            </a:extLst>
          </p:cNvPr>
          <p:cNvCxnSpPr>
            <a:cxnSpLocks/>
          </p:cNvCxnSpPr>
          <p:nvPr/>
        </p:nvCxnSpPr>
        <p:spPr>
          <a:xfrm>
            <a:off x="9172575" y="4829175"/>
            <a:ext cx="2428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A6F293-6EC0-D066-64F3-C08455781E99}"/>
              </a:ext>
            </a:extLst>
          </p:cNvPr>
          <p:cNvCxnSpPr>
            <a:cxnSpLocks/>
          </p:cNvCxnSpPr>
          <p:nvPr/>
        </p:nvCxnSpPr>
        <p:spPr>
          <a:xfrm>
            <a:off x="790575" y="5286375"/>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71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097102"/>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6"/>
              <a:ext cx="9346797" cy="11757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văn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 3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nghe</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chủ</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ngữ</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96278B99-B6DF-88C1-B6B4-37F2F51F4B79}"/>
              </a:ext>
            </a:extLst>
          </p:cNvPr>
          <p:cNvSpPr txBox="1"/>
          <p:nvPr/>
        </p:nvSpPr>
        <p:spPr>
          <a:xfrm>
            <a:off x="1066800" y="2095500"/>
            <a:ext cx="10125075" cy="2800767"/>
          </a:xfrm>
          <a:prstGeom prst="rect">
            <a:avLst/>
          </a:prstGeom>
          <a:noFill/>
        </p:spPr>
        <p:txBody>
          <a:bodyPr wrap="square" rtlCol="0">
            <a:spAutoFit/>
          </a:bodyPr>
          <a:lstStyle/>
          <a:p>
            <a:pPr algn="ctr"/>
            <a:r>
              <a:rPr lang="en-US" sz="3600" u="sng" dirty="0" err="1"/>
              <a:t>Ví</a:t>
            </a:r>
            <a:r>
              <a:rPr lang="en-US" sz="3600" u="sng" dirty="0"/>
              <a:t> </a:t>
            </a:r>
            <a:r>
              <a:rPr lang="en-US" sz="3600" u="sng" dirty="0" err="1"/>
              <a:t>dụ</a:t>
            </a:r>
            <a:endParaRPr lang="en-US" sz="3600" u="sng" dirty="0"/>
          </a:p>
          <a:p>
            <a:pPr algn="just"/>
            <a:r>
              <a:rPr lang="vi-VN" sz="2000" u="sng" dirty="0"/>
              <a:t>Hải Thượng Lãn Ông</a:t>
            </a:r>
            <a:r>
              <a:rPr lang="vi-VN" sz="2000" dirty="0"/>
              <a:t>/ </a:t>
            </a:r>
            <a:r>
              <a:rPr lang="vi-VN" sz="2000" u="sng" dirty="0"/>
              <a:t>là một bậc danh y của Việt Nam</a:t>
            </a:r>
            <a:r>
              <a:rPr lang="vi-VN" sz="2000" dirty="0"/>
              <a:t>. </a:t>
            </a:r>
            <a:r>
              <a:rPr lang="vi-VN" sz="2000" u="sng" dirty="0"/>
              <a:t>Nhờ một lần bị ốm nặng và được</a:t>
            </a:r>
            <a:r>
              <a:rPr lang="vi-VN" sz="2000" dirty="0"/>
              <a:t> </a:t>
            </a:r>
          </a:p>
          <a:p>
            <a:pPr algn="just"/>
            <a:r>
              <a:rPr lang="vi-VN" sz="2000" dirty="0"/>
              <a:t>              CN                                       VN                                                        TN</a:t>
            </a:r>
          </a:p>
          <a:p>
            <a:pPr algn="just"/>
            <a:r>
              <a:rPr lang="vi-VN" sz="2000" u="sng" dirty="0"/>
              <a:t>một thầy thuốc giỏi chữa khỏi</a:t>
            </a:r>
            <a:r>
              <a:rPr lang="vi-VN" sz="2000" dirty="0"/>
              <a:t>/, </a:t>
            </a:r>
            <a:r>
              <a:rPr lang="vi-VN" sz="2000" u="sng" dirty="0"/>
              <a:t>ông</a:t>
            </a:r>
            <a:r>
              <a:rPr lang="vi-VN" sz="2000" dirty="0"/>
              <a:t>/ </a:t>
            </a:r>
            <a:r>
              <a:rPr lang="vi-VN" sz="2000" u="sng" dirty="0"/>
              <a:t>đã quyết học nghề y</a:t>
            </a:r>
            <a:r>
              <a:rPr lang="vi-VN" sz="2000" dirty="0"/>
              <a:t>. </a:t>
            </a:r>
            <a:r>
              <a:rPr lang="vi-VN" sz="2000" u="sng" dirty="0"/>
              <a:t>Ông</a:t>
            </a:r>
            <a:r>
              <a:rPr lang="vi-VN" sz="2000" dirty="0"/>
              <a:t>/ </a:t>
            </a:r>
            <a:r>
              <a:rPr lang="vi-VN" sz="2000" u="sng" dirty="0"/>
              <a:t>vừa làm thuốc, chữa bệnh,</a:t>
            </a:r>
            <a:r>
              <a:rPr lang="vi-VN" sz="2000" dirty="0"/>
              <a:t> </a:t>
            </a:r>
          </a:p>
          <a:p>
            <a:pPr algn="just"/>
            <a:r>
              <a:rPr lang="vi-VN" sz="2000" dirty="0"/>
              <a:t>                                                   </a:t>
            </a:r>
            <a:r>
              <a:rPr lang="en-US" sz="2000" dirty="0"/>
              <a:t>       </a:t>
            </a:r>
            <a:r>
              <a:rPr lang="vi-VN" sz="2000" dirty="0"/>
              <a:t>CN              VN                  </a:t>
            </a:r>
            <a:r>
              <a:rPr lang="en-US" sz="2000" dirty="0"/>
              <a:t>      </a:t>
            </a:r>
            <a:r>
              <a:rPr lang="vi-VN" sz="2000" dirty="0"/>
              <a:t>CN</a:t>
            </a:r>
          </a:p>
          <a:p>
            <a:pPr algn="just"/>
            <a:r>
              <a:rPr lang="vi-VN" sz="2000" u="sng" dirty="0"/>
              <a:t>vừa dành nhiều công sức nghiên cứu, viết sách, để lại cho đời nhiều tác phẩm lớn, có giá trị </a:t>
            </a:r>
            <a:endParaRPr lang="vi-VN" sz="2000" dirty="0"/>
          </a:p>
          <a:p>
            <a:pPr algn="just"/>
            <a:r>
              <a:rPr lang="vi-VN" sz="2000" dirty="0"/>
              <a:t>                                                                       VN                                     </a:t>
            </a:r>
          </a:p>
          <a:p>
            <a:pPr algn="just"/>
            <a:r>
              <a:rPr lang="vi-VN" sz="2000" u="sng" dirty="0"/>
              <a:t>về y học, văn hoá và lịch sử.</a:t>
            </a:r>
            <a:endParaRPr lang="vi-VN" sz="2000" dirty="0"/>
          </a:p>
        </p:txBody>
      </p:sp>
    </p:spTree>
    <p:extLst>
      <p:ext uri="{BB962C8B-B14F-4D97-AF65-F5344CB8AC3E}">
        <p14:creationId xmlns:p14="http://schemas.microsoft.com/office/powerpoint/2010/main" val="7919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536834"/>
                <a:ext cx="5063613" cy="2554280"/>
              </a:xfrm>
              <a:custGeom>
                <a:avLst/>
                <a:gdLst>
                  <a:gd name="csX0" fmla="*/ 0 w 5063613"/>
                  <a:gd name="csY0" fmla="*/ 0 h 2554280"/>
                  <a:gd name="csX1" fmla="*/ 5063613 w 5063613"/>
                  <a:gd name="csY1" fmla="*/ 0 h 2554280"/>
                  <a:gd name="csX2" fmla="*/ 5063613 w 5063613"/>
                  <a:gd name="csY2" fmla="*/ 2048390 h 2554280"/>
                  <a:gd name="csX3" fmla="*/ 0 w 5063613"/>
                  <a:gd name="csY3" fmla="*/ 2385413 h 2554280"/>
                  <a:gd name="csX4" fmla="*/ 0 w 5063613"/>
                  <a:gd name="csY4" fmla="*/ 0 h 2554280"/>
                </a:gdLst>
                <a:ahLst/>
                <a:cxnLst>
                  <a:cxn ang="0">
                    <a:pos x="csX0" y="csY0"/>
                  </a:cxn>
                  <a:cxn ang="0">
                    <a:pos x="csX1" y="csY1"/>
                  </a:cxn>
                  <a:cxn ang="0">
                    <a:pos x="csX2" y="csY2"/>
                  </a:cxn>
                  <a:cxn ang="0">
                    <a:pos x="csX3" y="csY3"/>
                  </a:cxn>
                  <a:cxn ang="0">
                    <a:pos x="csX4" y="cs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249125" y="2609071"/>
                <a:ext cx="3692045" cy="2983564"/>
              </a:xfrm>
              <a:custGeom>
                <a:avLst/>
                <a:gdLst>
                  <a:gd name="csX0" fmla="*/ 0 w 3692045"/>
                  <a:gd name="csY0" fmla="*/ 0 h 2983564"/>
                  <a:gd name="csX1" fmla="*/ 3692045 w 3692045"/>
                  <a:gd name="csY1" fmla="*/ 0 h 2983564"/>
                  <a:gd name="csX2" fmla="*/ 3692045 w 3692045"/>
                  <a:gd name="csY2" fmla="*/ 2392652 h 2983564"/>
                  <a:gd name="csX3" fmla="*/ 0 w 3692045"/>
                  <a:gd name="csY3" fmla="*/ 2786317 h 2983564"/>
                  <a:gd name="csX4" fmla="*/ 0 w 3692045"/>
                  <a:gd name="csY4" fmla="*/ 0 h 2983564"/>
                  <a:gd name="csX0" fmla="*/ 0 w 3692045"/>
                  <a:gd name="csY0" fmla="*/ 0 h 2983564"/>
                  <a:gd name="csX1" fmla="*/ 3692045 w 3692045"/>
                  <a:gd name="csY1" fmla="*/ 0 h 2983564"/>
                  <a:gd name="csX2" fmla="*/ 3692045 w 3692045"/>
                  <a:gd name="csY2" fmla="*/ 2392652 h 2983564"/>
                  <a:gd name="csX3" fmla="*/ 0 w 3692045"/>
                  <a:gd name="csY3" fmla="*/ 2786317 h 2983564"/>
                  <a:gd name="csX4" fmla="*/ 0 w 3692045"/>
                  <a:gd name="csY4" fmla="*/ 0 h 2983564"/>
                </a:gdLst>
                <a:ahLst/>
                <a:cxnLst>
                  <a:cxn ang="0">
                    <a:pos x="csX0" y="csY0"/>
                  </a:cxn>
                  <a:cxn ang="0">
                    <a:pos x="csX1" y="csY1"/>
                  </a:cxn>
                  <a:cxn ang="0">
                    <a:pos x="csX2" y="csY2"/>
                  </a:cxn>
                  <a:cxn ang="0">
                    <a:pos x="csX3" y="csY3"/>
                  </a:cxn>
                  <a:cxn ang="0">
                    <a:pos x="csX4" y="csY4"/>
                  </a:cxn>
                </a:cxnLst>
                <a:rect l="l" t="t" r="r" b="b"/>
                <a:pathLst>
                  <a:path w="3692045" h="2983564" fill="none" extrusionOk="0">
                    <a:moveTo>
                      <a:pt x="0" y="0"/>
                    </a:moveTo>
                    <a:cubicBezTo>
                      <a:pt x="1269959" y="124816"/>
                      <a:pt x="2527203" y="137758"/>
                      <a:pt x="3692045" y="0"/>
                    </a:cubicBezTo>
                    <a:cubicBezTo>
                      <a:pt x="3895821" y="976545"/>
                      <a:pt x="3770853" y="1541172"/>
                      <a:pt x="3692045" y="2392652"/>
                    </a:cubicBezTo>
                    <a:cubicBezTo>
                      <a:pt x="1982384" y="2262364"/>
                      <a:pt x="2010712" y="3337240"/>
                      <a:pt x="0" y="2786317"/>
                    </a:cubicBezTo>
                    <a:cubicBezTo>
                      <a:pt x="68930" y="2392735"/>
                      <a:pt x="69442" y="1301672"/>
                      <a:pt x="0" y="0"/>
                    </a:cubicBezTo>
                    <a:close/>
                  </a:path>
                  <a:path w="3692045" h="2983564" stroke="0" extrusionOk="0">
                    <a:moveTo>
                      <a:pt x="0" y="0"/>
                    </a:moveTo>
                    <a:cubicBezTo>
                      <a:pt x="786946" y="-68472"/>
                      <a:pt x="2314793" y="253311"/>
                      <a:pt x="3692045" y="0"/>
                    </a:cubicBezTo>
                    <a:cubicBezTo>
                      <a:pt x="3839942" y="329738"/>
                      <a:pt x="3715642" y="1129561"/>
                      <a:pt x="3692045" y="2392652"/>
                    </a:cubicBezTo>
                    <a:cubicBezTo>
                      <a:pt x="1818603" y="2356501"/>
                      <a:pt x="1871242" y="3303704"/>
                      <a:pt x="0" y="2786317"/>
                    </a:cubicBezTo>
                    <a:cubicBezTo>
                      <a:pt x="79714" y="2074021"/>
                      <a:pt x="47296" y="719612"/>
                      <a:pt x="0" y="0"/>
                    </a:cubicBezTo>
                    <a:close/>
                  </a:path>
                  <a:path w="3692045" h="2983564" fill="none" stroke="0" extrusionOk="0">
                    <a:moveTo>
                      <a:pt x="0" y="0"/>
                    </a:moveTo>
                    <a:cubicBezTo>
                      <a:pt x="1324430" y="29871"/>
                      <a:pt x="2364204" y="327326"/>
                      <a:pt x="3692045" y="0"/>
                    </a:cubicBezTo>
                    <a:cubicBezTo>
                      <a:pt x="3808694" y="1011120"/>
                      <a:pt x="3707189" y="1631582"/>
                      <a:pt x="3692045" y="2392652"/>
                    </a:cubicBezTo>
                    <a:cubicBezTo>
                      <a:pt x="1977207" y="2143542"/>
                      <a:pt x="1933152" y="3311976"/>
                      <a:pt x="0" y="2786317"/>
                    </a:cubicBezTo>
                    <a:cubicBezTo>
                      <a:pt x="-72348" y="2317878"/>
                      <a:pt x="-23452" y="125226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30163" y="2500954"/>
                <a:ext cx="5846342" cy="2698494"/>
              </a:xfrm>
              <a:custGeom>
                <a:avLst/>
                <a:gdLst>
                  <a:gd name="csX0" fmla="*/ 0 w 5846342"/>
                  <a:gd name="csY0" fmla="*/ 0 h 2698494"/>
                  <a:gd name="csX1" fmla="*/ 5846342 w 5846342"/>
                  <a:gd name="csY1" fmla="*/ 0 h 2698494"/>
                  <a:gd name="csX2" fmla="*/ 5846342 w 5846342"/>
                  <a:gd name="csY2" fmla="*/ 2164042 h 2698494"/>
                  <a:gd name="csX3" fmla="*/ 0 w 5846342"/>
                  <a:gd name="csY3" fmla="*/ 2520093 h 2698494"/>
                  <a:gd name="csX4" fmla="*/ 0 w 5846342"/>
                  <a:gd name="csY4" fmla="*/ 0 h 2698494"/>
                </a:gdLst>
                <a:ahLst/>
                <a:cxnLst>
                  <a:cxn ang="0">
                    <a:pos x="csX0" y="csY0"/>
                  </a:cxn>
                  <a:cxn ang="0">
                    <a:pos x="csX1" y="csY1"/>
                  </a:cxn>
                  <a:cxn ang="0">
                    <a:pos x="csX2" y="csY2"/>
                  </a:cxn>
                  <a:cxn ang="0">
                    <a:pos x="csX3" y="csY3"/>
                  </a:cxn>
                  <a:cxn ang="0">
                    <a:pos x="csX4" y="cs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id="{ECC047D7-F740-C756-1C75-E0A8B7A0E207}"/>
                  </a:ext>
                </a:extLst>
              </p:cNvPr>
              <p:cNvSpPr/>
              <p:nvPr/>
            </p:nvSpPr>
            <p:spPr>
              <a:xfrm>
                <a:off x="6115977" y="2842704"/>
                <a:ext cx="5022554" cy="2749929"/>
              </a:xfrm>
              <a:custGeom>
                <a:avLst/>
                <a:gdLst>
                  <a:gd name="csX0" fmla="*/ 0 w 5022554"/>
                  <a:gd name="csY0" fmla="*/ 0 h 2749929"/>
                  <a:gd name="csX1" fmla="*/ 5022554 w 5022554"/>
                  <a:gd name="csY1" fmla="*/ 0 h 2749929"/>
                  <a:gd name="csX2" fmla="*/ 5022554 w 5022554"/>
                  <a:gd name="csY2" fmla="*/ 2205290 h 2749929"/>
                  <a:gd name="csX3" fmla="*/ 0 w 5022554"/>
                  <a:gd name="csY3" fmla="*/ 2568128 h 2749929"/>
                  <a:gd name="csX4" fmla="*/ 0 w 5022554"/>
                  <a:gd name="csY4" fmla="*/ 0 h 2749929"/>
                </a:gdLst>
                <a:ahLst/>
                <a:cxnLst>
                  <a:cxn ang="0">
                    <a:pos x="csX0" y="csY0"/>
                  </a:cxn>
                  <a:cxn ang="0">
                    <a:pos x="csX1" y="csY1"/>
                  </a:cxn>
                  <a:cxn ang="0">
                    <a:pos x="csX2" y="csY2"/>
                  </a:cxn>
                  <a:cxn ang="0">
                    <a:pos x="csX3" y="csY3"/>
                  </a:cxn>
                  <a:cxn ang="0">
                    <a:pos x="csX4" y="cs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id="{EA4882BA-F1DD-9A58-3D5C-F1BB212AEA2A}"/>
                </a:ext>
              </a:extLst>
            </p:cNvPr>
            <p:cNvPicPr>
              <a:picLocks noChangeAspect="1"/>
            </p:cNvPicPr>
            <p:nvPr/>
          </p:nvPicPr>
          <p:blipFill rotWithShape="1">
            <a:blip r:embed="rId4">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id="{1B738EF4-7DD9-4884-8911-5BB3267AA772}"/>
              </a:ext>
            </a:extLst>
          </p:cNvPr>
          <p:cNvPicPr>
            <a:picLocks noChangeAspect="1"/>
          </p:cNvPicPr>
          <p:nvPr/>
        </p:nvPicPr>
        <p:blipFill rotWithShape="1">
          <a:blip r:embed="rId4">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id="{942C26EB-3E0E-420F-A820-FA78E2FD0F43}"/>
              </a:ext>
            </a:extLst>
          </p:cNvPr>
          <p:cNvPicPr>
            <a:picLocks noChangeAspect="1"/>
          </p:cNvPicPr>
          <p:nvPr/>
        </p:nvPicPr>
        <p:blipFill rotWithShape="1">
          <a:blip r:embed="rId5">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id="{6123E5F9-BC5B-4CA7-9E5C-CEC2A0B51141}"/>
              </a:ext>
            </a:extLst>
          </p:cNvPr>
          <p:cNvPicPr>
            <a:picLocks noChangeAspect="1"/>
          </p:cNvPicPr>
          <p:nvPr/>
        </p:nvPicPr>
        <p:blipFill rotWithShape="1">
          <a:blip r:embed="rId4">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id="{862DF930-9918-4DFC-935E-3BEF2F7754D2}"/>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id="{57A23233-BAB1-43F4-B9F5-7C5F7FAEE0A7}"/>
                </a:ext>
              </a:extLst>
            </p:cNvPr>
            <p:cNvPicPr>
              <a:picLocks noChangeAspect="1"/>
            </p:cNvPicPr>
            <p:nvPr/>
          </p:nvPicPr>
          <p:blipFill rotWithShape="1">
            <a:blip r:embed="rId6">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id="{956715A3-9833-4ECA-1CBD-445454181F1E}"/>
              </a:ext>
            </a:extLst>
          </p:cNvPr>
          <p:cNvSpPr txBox="1"/>
          <p:nvPr/>
        </p:nvSpPr>
        <p:spPr>
          <a:xfrm>
            <a:off x="4241119" y="117978"/>
            <a:ext cx="6294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err="1">
                <a:ln>
                  <a:noFill/>
                </a:ln>
                <a:solidFill>
                  <a:srgbClr val="4472C4"/>
                </a:solidFill>
                <a:effectLst/>
                <a:uLnTx/>
                <a:uFillTx/>
                <a:ea typeface="+mn-ea"/>
                <a:cs typeface="+mn-cs"/>
              </a:rPr>
              <a:t>Thứ</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ngày</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tháng</a:t>
            </a:r>
            <a:r>
              <a:rPr kumimoji="0" lang="vi-VN" sz="4000" b="0" i="0" u="none" strike="noStrike" kern="1200" cap="none" spc="0" normalizeH="0" baseline="0" noProof="0" dirty="0">
                <a:ln>
                  <a:noFill/>
                </a:ln>
                <a:solidFill>
                  <a:srgbClr val="4472C4"/>
                </a:solidFill>
                <a:effectLst/>
                <a:uLnTx/>
                <a:uFillTx/>
                <a:ea typeface="+mn-ea"/>
                <a:cs typeface="+mn-cs"/>
              </a:rPr>
              <a:t> … năm … </a:t>
            </a:r>
            <a:endParaRPr kumimoji="0" lang="en-US" sz="4000" b="0" i="0" u="none" strike="noStrike" kern="1200" cap="none" spc="0" normalizeH="0" baseline="0" noProof="0" dirty="0">
              <a:ln>
                <a:noFill/>
              </a:ln>
              <a:solidFill>
                <a:srgbClr val="4472C4"/>
              </a:solidFill>
              <a:effectLst/>
              <a:uLnTx/>
              <a:uFillTx/>
              <a:ea typeface="+mn-ea"/>
              <a:cs typeface="+mn-cs"/>
            </a:endParaRPr>
          </a:p>
        </p:txBody>
      </p:sp>
      <p:pic>
        <p:nvPicPr>
          <p:cNvPr id="9" name="图片 8" descr="图片包含 物体&#10;&#10;已生成高可信度的说明">
            <a:extLst>
              <a:ext uri="{FF2B5EF4-FFF2-40B4-BE49-F238E27FC236}">
                <a16:creationId xmlns:a16="http://schemas.microsoft.com/office/drawing/2014/main" id="{4A54B609-EDF8-459F-A38C-19F7B274E680}"/>
              </a:ext>
            </a:extLst>
          </p:cNvPr>
          <p:cNvPicPr>
            <a:picLocks noChangeAspect="1"/>
          </p:cNvPicPr>
          <p:nvPr/>
        </p:nvPicPr>
        <p:blipFill rotWithShape="1">
          <a:blip r:embed="rId7">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id="{38DE698A-4555-B7AC-79E0-E564E2C646B0}"/>
              </a:ext>
            </a:extLst>
          </p:cNvPr>
          <p:cNvPicPr>
            <a:picLocks noChangeAspect="1"/>
          </p:cNvPicPr>
          <p:nvPr/>
        </p:nvPicPr>
        <p:blipFill>
          <a:blip r:embed="rId8"/>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id="{074D627C-04A8-DFCE-4B4A-5A49DA32AE7A}"/>
              </a:ext>
            </a:extLst>
          </p:cNvPr>
          <p:cNvPicPr>
            <a:picLocks noChangeAspect="1"/>
          </p:cNvPicPr>
          <p:nvPr/>
        </p:nvPicPr>
        <p:blipFill>
          <a:blip r:embed="rId9"/>
          <a:stretch>
            <a:fillRect/>
          </a:stretch>
        </p:blipFill>
        <p:spPr>
          <a:xfrm>
            <a:off x="5191608" y="2821602"/>
            <a:ext cx="6437934" cy="1938696"/>
          </a:xfrm>
          <a:prstGeom prst="rect">
            <a:avLst/>
          </a:prstGeom>
        </p:spPr>
      </p:pic>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id="{AB35820F-8219-41D7-AE7E-3CC8B00E9128}"/>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1068</Words>
  <Application>Microsoft Office PowerPoint</Application>
  <PresentationFormat>Widescreen</PresentationFormat>
  <Paragraphs>116</Paragraphs>
  <Slides>25</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等线</vt:lpstr>
      <vt:lpstr>Arial</vt:lpstr>
      <vt:lpstr>Calibri</vt:lpstr>
      <vt:lpstr>Times New Roman</vt:lpstr>
      <vt:lpstr>思源黑体 Normal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38</cp:revision>
  <dcterms:created xsi:type="dcterms:W3CDTF">2023-12-14T02:24:10Z</dcterms:created>
  <dcterms:modified xsi:type="dcterms:W3CDTF">2026-03-20T15:52:38Z</dcterms:modified>
</cp:coreProperties>
</file>