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media4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6" r:id="rId3"/>
    <p:sldMasterId id="2147483688" r:id="rId4"/>
    <p:sldMasterId id="2147483712" r:id="rId5"/>
  </p:sldMasterIdLst>
  <p:notesMasterIdLst>
    <p:notesMasterId r:id="rId33"/>
  </p:notesMasterIdLst>
  <p:sldIdLst>
    <p:sldId id="259" r:id="rId6"/>
    <p:sldId id="288" r:id="rId7"/>
    <p:sldId id="284" r:id="rId8"/>
    <p:sldId id="285" r:id="rId9"/>
    <p:sldId id="302" r:id="rId10"/>
    <p:sldId id="286" r:id="rId11"/>
    <p:sldId id="257" r:id="rId12"/>
    <p:sldId id="264" r:id="rId13"/>
    <p:sldId id="262" r:id="rId14"/>
    <p:sldId id="4414" r:id="rId15"/>
    <p:sldId id="291" r:id="rId16"/>
    <p:sldId id="292" r:id="rId17"/>
    <p:sldId id="293" r:id="rId18"/>
    <p:sldId id="4413" r:id="rId19"/>
    <p:sldId id="303" r:id="rId20"/>
    <p:sldId id="294" r:id="rId21"/>
    <p:sldId id="304" r:id="rId22"/>
    <p:sldId id="4411" r:id="rId23"/>
    <p:sldId id="305" r:id="rId24"/>
    <p:sldId id="306" r:id="rId25"/>
    <p:sldId id="307" r:id="rId26"/>
    <p:sldId id="256" r:id="rId27"/>
    <p:sldId id="308" r:id="rId28"/>
    <p:sldId id="258" r:id="rId29"/>
    <p:sldId id="309" r:id="rId30"/>
    <p:sldId id="260" r:id="rId31"/>
    <p:sldId id="28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A3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6479" autoAdjust="0"/>
  </p:normalViewPr>
  <p:slideViewPr>
    <p:cSldViewPr snapToGrid="0">
      <p:cViewPr varScale="1">
        <p:scale>
          <a:sx n="69" d="100"/>
          <a:sy n="69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A7BF15-29D1-4530-880D-B76A735A7A55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2273E-BD00-451E-882B-DC5A7F0D4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705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273E-BD00-451E-882B-DC5A7F0D458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622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Chún</a:t>
            </a:r>
            <a:r>
              <a:rPr lang="en-US" baseline="0" dirty="0" err="1"/>
              <a:t>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 </a:t>
            </a:r>
            <a:r>
              <a:rPr lang="en-US" baseline="0" dirty="0" err="1"/>
              <a:t>khám</a:t>
            </a:r>
            <a:r>
              <a:rPr lang="en-US" baseline="0" dirty="0"/>
              <a:t> </a:t>
            </a:r>
            <a:r>
              <a:rPr lang="en-US" baseline="0" dirty="0" err="1"/>
              <a:t>phá</a:t>
            </a:r>
            <a:r>
              <a:rPr lang="en-US" baseline="0" dirty="0"/>
              <a:t> </a:t>
            </a:r>
            <a:r>
              <a:rPr lang="en-US" baseline="0" dirty="0" err="1"/>
              <a:t>đại</a:t>
            </a:r>
            <a:r>
              <a:rPr lang="en-US" baseline="0" dirty="0"/>
              <a:t> </a:t>
            </a:r>
            <a:r>
              <a:rPr lang="en-US" baseline="0" dirty="0" err="1"/>
              <a:t>dương</a:t>
            </a:r>
            <a:r>
              <a:rPr lang="en-US" baseline="0" dirty="0"/>
              <a:t> </a:t>
            </a:r>
            <a:r>
              <a:rPr lang="en-US" baseline="0" dirty="0" err="1"/>
              <a:t>mênh</a:t>
            </a:r>
            <a:r>
              <a:rPr lang="en-US" baseline="0" dirty="0"/>
              <a:t> </a:t>
            </a:r>
            <a:r>
              <a:rPr lang="en-US" baseline="0" dirty="0" err="1"/>
              <a:t>mông</a:t>
            </a:r>
            <a:r>
              <a:rPr lang="en-US" baseline="0" dirty="0"/>
              <a:t>, </a:t>
            </a:r>
            <a:r>
              <a:rPr lang="en-US" baseline="0" dirty="0" err="1"/>
              <a:t>nơi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điều</a:t>
            </a:r>
            <a:r>
              <a:rPr lang="en-US" baseline="0" dirty="0"/>
              <a:t> </a:t>
            </a:r>
            <a:r>
              <a:rPr lang="en-US" baseline="0" dirty="0" err="1"/>
              <a:t>kì</a:t>
            </a:r>
            <a:r>
              <a:rPr lang="en-US" baseline="0" dirty="0"/>
              <a:t> </a:t>
            </a:r>
            <a:r>
              <a:rPr lang="en-US" baseline="0" dirty="0" err="1"/>
              <a:t>thú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894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bơi</a:t>
            </a:r>
            <a:r>
              <a:rPr lang="en-US" baseline="0" dirty="0"/>
              <a:t> </a:t>
            </a:r>
            <a:r>
              <a:rPr lang="en-US" baseline="0" dirty="0" err="1"/>
              <a:t>xuống</a:t>
            </a:r>
            <a:r>
              <a:rPr lang="en-US" baseline="0" dirty="0"/>
              <a:t> </a:t>
            </a:r>
            <a:r>
              <a:rPr lang="en-US" baseline="0" dirty="0" err="1"/>
              <a:t>nước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bạch</a:t>
            </a:r>
            <a:r>
              <a:rPr lang="en-US" baseline="0" dirty="0"/>
              <a:t> </a:t>
            </a:r>
            <a:r>
              <a:rPr lang="en-US" baseline="0" dirty="0" err="1"/>
              <a:t>tuộc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win.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qua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. 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Lưu</a:t>
            </a:r>
            <a:r>
              <a:rPr lang="en-US" baseline="0" dirty="0"/>
              <a:t> ý </a:t>
            </a:r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khởi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: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cần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BVMT </a:t>
            </a:r>
            <a:r>
              <a:rPr lang="en-US" baseline="0" dirty="0" err="1"/>
              <a:t>biển</a:t>
            </a:r>
            <a:r>
              <a:rPr lang="en-US" baseline="0" dirty="0"/>
              <a:t>, </a:t>
            </a:r>
            <a:r>
              <a:rPr lang="en-US" baseline="0" dirty="0" err="1"/>
              <a:t>giữ</a:t>
            </a:r>
            <a:r>
              <a:rPr lang="en-US" baseline="0" dirty="0"/>
              <a:t> </a:t>
            </a:r>
            <a:r>
              <a:rPr lang="en-US" baseline="0" dirty="0" err="1"/>
              <a:t>gìn</a:t>
            </a:r>
            <a:r>
              <a:rPr lang="en-US" baseline="0" dirty="0"/>
              <a:t> </a:t>
            </a:r>
            <a:r>
              <a:rPr lang="en-US" baseline="0" dirty="0" err="1"/>
              <a:t>môi</a:t>
            </a:r>
            <a:r>
              <a:rPr lang="en-US" baseline="0" dirty="0"/>
              <a:t> </a:t>
            </a:r>
            <a:r>
              <a:rPr lang="en-US" baseline="0" dirty="0" err="1"/>
              <a:t>trường</a:t>
            </a:r>
            <a:r>
              <a:rPr lang="en-US" baseline="0" dirty="0"/>
              <a:t> </a:t>
            </a:r>
            <a:r>
              <a:rPr lang="en-US" baseline="0" dirty="0" err="1"/>
              <a:t>xanh-sạch-đẹp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7093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273E-BD00-451E-882B-DC5A7F0D458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600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hòm kho báu để đến câu hỏi.</a:t>
            </a:r>
          </a:p>
          <a:p>
            <a:r>
              <a:rPr lang="en-US"/>
              <a:t>Nhấn vào dòng chữ Treasure Hunt để đến trò chơi thứ 2.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E338D-16E0-4AE8-BFC6-4E8BF3310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019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mũi tên góc phải quay lại trò chơi Treasure Hunt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567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mũi tên góc phải quay lại trò chơi Treasure Hunt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374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Nhấn vào mũi tên góc phải quay lại trò chơi Treasure Hunt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223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273E-BD00-451E-882B-DC5A7F0D458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54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CB1B6-A87D-42DE-8A90-1E27D9F22F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6F068A-0B23-48E8-B380-358C3177BD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7DBB1-E811-40F0-A3BF-96C75BF1B7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1B0A1-863F-4D3B-87CA-D7EDD54BE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A071F-C783-42E4-8ED5-B3BA74AFA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182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8FD99-4EBA-4AE9-B70A-1299BAB22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E2ACC7-2F7A-4651-85E8-7BA0DE3CE8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E1372C-3999-4768-B645-88F8E690D3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65B6C-65A2-488D-9D85-070FDF971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245E1-CCB9-4A43-8F10-714336C10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98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E482F7-7E94-48DE-AE8F-7D405A7627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78219-4D58-40AF-98F2-C164EC497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4BB9C-0AD3-4948-8980-1731B62AB6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6AA310-BB5E-48DE-8AE0-1B7D24831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AC105-C52A-447B-9B94-A5460162A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582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75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E878D-7A0A-4DBC-B79A-0E7FD2D74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A5471-4517-458A-94DA-BACE2534D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E14A59-1257-4FB0-AF09-38037D982A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F1EF5E-1461-4168-9B47-27241763AB8B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B6438-9E9F-48BD-A0DF-BC027227E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4C298-0429-4915-A7F1-AA0058B6D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3DDC10-3B70-4871-B50D-36777F03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117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583C8-8980-4010-8ACD-8ECF8C9317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143FFC-E9FB-436E-B646-34C13580D0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AC577-448E-4C0A-BE90-7E350FF6E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F1EF5E-1461-4168-9B47-27241763AB8B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CF69F7-B1EC-4B1B-B716-4BCD5CD2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37B75-80A1-468B-952A-698805555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3DDC10-3B70-4871-B50D-36777F03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9056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FFBA4-380A-4607-A017-3E86F5F76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03AE79-3528-4ED8-84E2-C19DEDF2A4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79ADC-DBB4-4187-A2CA-E444D65C9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BFC43-944F-439B-8B77-98C1BBE22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FAA73-EA48-49B5-BF09-D92C7E11F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868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81E29-CA3E-4AE3-9B3F-5A53D0834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422BA-68F9-446A-A003-AF60A1A94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F2A88-EC77-4C11-9702-77AFD7192E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94A40-E7DA-4533-A02E-7760DA2AB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170AD-70E0-4DC2-833F-9523F0D19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871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4A54D-FD63-4F09-AAF6-AA3FB95D3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08A6D2-2F67-458A-9AB4-7D0E2BC9A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E37A9-EE64-4063-AF53-0DE8F014E6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F9679-AD9F-47C5-80A7-4BC64DBA5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434E5-DB09-4BB7-ACBB-FB1E4C695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1241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5D04D-FFB2-4B58-9031-71B682B04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1686F-D084-4556-9B0E-CD0C6C250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AF152A-5056-471A-AADC-42F86A8B53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5BCB89-6FB2-4B7B-BCC7-2ED11CB2D3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09C20F-5230-42DD-BDD8-640869C3B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AEA15A-D29B-4BAF-823B-6A248F72B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806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5A0A0-C8D2-447E-AC8C-97B1D4AA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349BEB-3F55-46A6-A5AB-1BC9FCEC4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D2BF7B-02A3-4592-8268-946108E749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FF6A7D-F417-4255-ADE7-BAD28B8961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A71748-A2AF-4A79-8628-435CCD5AB2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B7D6EC-4A9A-41F5-8C07-59FF5E03E6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8CCE00-DBDB-4F22-B210-70695CF26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127A3E-04F2-45E1-8AE6-F4F1883F3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934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14CAC-8984-421F-BC8B-DF7DB4A1C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57264-46C3-4995-BD31-13541EE36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A58CB-F9FD-4226-9D89-E434B3E6CD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6CDEE3-28FF-47B0-9DE0-DE60F7754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4A1FF-7EFA-4BB6-A5CA-16221A668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9038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181CE-139A-4932-9557-BA643E686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9F798F-52F2-4B18-BC44-03AD267E1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BD140E-5009-4377-85CB-D11E324B2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A96852-D83F-4484-8D49-26FAEA08C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050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AC289D-2AF0-4BFD-AE09-C7DC13CCFA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0174DA-D42F-4F41-AD31-6F38AF6C5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E41168-1F6F-47E3-A78F-64B0BE9F3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9522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C9628-3956-4E5C-91FA-508E7BA57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C47D0-D9BE-4065-9B6A-D5DEC1C0A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A0715C-4A57-4CDE-A262-A3363EDAC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5A697C-2814-47E1-897F-5310974C48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BB498B-BD5C-423F-8103-33307206E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98929D-FDF1-403A-9ABD-0A787E048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3833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C0FBF-CC49-4BC7-955B-C44B61281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0568E3-5DF6-4C26-B252-F741B7A6B2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37D26E-4F4C-47A9-AF3B-5FED09A07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AF1237-E0CD-41EC-9B4E-6675769C20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EF2037-E371-42E9-9FD6-549A3A061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9B4E5F-8217-4A70-8CF6-786C5010A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4068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EEE5C-212D-4EE3-B3E0-BCCDD19AE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24FC5E-2A28-4C18-927E-6F11D9A2D7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0D685-81F2-4451-9201-9EAE0CD80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AB344-40FC-4644-A58D-E67C90BA9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5511B-B910-4CAD-9D0D-B76AA8AB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3944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1E3083-E35C-4D79-BCC1-EEC9427583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D0E528-B624-4A73-BE18-BC179F6DC7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84965E-F465-484E-911D-E6EAA352AF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8ED23-4577-49A9-B1A2-E0CE05BBC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9AFD2-83CB-49C5-9777-5D5F71E5C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196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0977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1416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8951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90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4C512-6243-4F60-B6C6-20963C242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C8933-8360-4747-BB03-6356EB87A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F38F36-5394-4225-AEB6-A4D6CA5CBC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0F3D3-D1BE-4805-B3CF-3412D6B0D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3A2E8F-5190-4756-B7F5-1F5DD5D37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3068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1831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2746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86388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1703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135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1743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3921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9603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1989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561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0CED5-B591-4640-9C27-016166CBE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06ABF-F672-42D7-8514-253F53641B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6CA261-45D7-4442-A9D5-547AF76E02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5DEE6F-4CDA-4054-9863-9BEC0AFE65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D322D-F8D4-4AB5-A153-CF09B1932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718F92-C578-45A6-BF6E-48D7ECF88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9100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8011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467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8093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1166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410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1755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1422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987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C62CC-B3E8-4843-8C15-D99474400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268A9-8F0D-4B6B-84C5-9AAE54696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2192EC-7F16-4E1A-844B-EB098789EC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2C4384-4A70-4FF6-B8AF-B4A00B0895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B7618B-8C27-49A1-9956-B086EEC0F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5A4E5E-8941-4F5F-8825-D50DA75396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09AE7B-A322-40DF-855B-86B4B3824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0A6E65-4813-4571-B011-69437F886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128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EB610-6F52-427C-8EB2-D944C1C55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66375F-3617-4EC0-99A5-495190F8C0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2368F-0912-4264-8BCE-5807C7D67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98AD9E-6F20-4484-B185-684725FD4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351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55F191-CC22-4A23-914E-9E8954E42B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792CA8-CF5E-406F-9717-62C9BECAB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5DB91F-CFC6-41E3-9F1D-D454393C8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930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DFE56-15F5-4119-B4BC-78AE6220A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D8586-2289-47EB-9F81-B5E40DFF6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AFF9F7-9DF6-4295-BD32-15B9A515F9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E822CB-1592-4750-87B3-AB7531C334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A10AD5-C446-4E5C-8CE5-151AC702A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4E3FF2-F42F-4797-BD34-8FE3DB514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91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F636E-0885-4229-978B-37EA38B47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121F6C-708F-4641-932E-3DF2D41145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6E491-3EA4-496F-BB5B-939A390583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2C7E3-7906-45B7-A8EA-6422C14433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3C91D-0D48-41BC-AEDA-3CA352FDB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7BFF0A-ADDA-411B-9469-2A1938763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773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F3481C7-FC37-954C-E901-9D77BF5B5FF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3775" y="113982"/>
            <a:ext cx="1469011" cy="146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620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57116BC-7DD7-4847-9E34-F09DDB70E4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56E3214-F7BA-4DD0-B7C7-0555150DC51C}"/>
              </a:ext>
            </a:extLst>
          </p:cNvPr>
          <p:cNvSpPr/>
          <p:nvPr userDrawn="1"/>
        </p:nvSpPr>
        <p:spPr>
          <a:xfrm>
            <a:off x="581892" y="532014"/>
            <a:ext cx="11039302" cy="586878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114300" dist="38100" dir="2700000" algn="tl" rotWithShape="0">
              <a:srgbClr val="5080A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0A37BDA-3F3A-4806-902C-F465DDF94BE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94339" y="-81740"/>
            <a:ext cx="1363820" cy="15110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6B0BE43-0567-4356-B632-F72BBF4414C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10679423" y="5442759"/>
            <a:ext cx="1379823" cy="15287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6855DF6-61C4-48CF-8A6D-62873EBB95C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7805583" y="127692"/>
            <a:ext cx="4423102" cy="1519092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B56F0F9-847D-E136-496C-E6D525E51B8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3775" y="113982"/>
            <a:ext cx="1469011" cy="146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072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32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5735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516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1.png"/><Relationship Id="rId7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5.png"/><Relationship Id="rId7" Type="http://schemas.openxmlformats.org/officeDocument/2006/relationships/image" Target="../media/image5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6.png"/><Relationship Id="rId7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30.png"/><Relationship Id="rId10" Type="http://schemas.openxmlformats.org/officeDocument/2006/relationships/image" Target="../media/image57.png"/><Relationship Id="rId4" Type="http://schemas.microsoft.com/office/2007/relationships/hdphoto" Target="../media/hdphoto2.wdp"/><Relationship Id="rId9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0.png"/><Relationship Id="rId4" Type="http://schemas.openxmlformats.org/officeDocument/2006/relationships/image" Target="../media/image5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2.png"/><Relationship Id="rId18" Type="http://schemas.openxmlformats.org/officeDocument/2006/relationships/image" Target="../media/image76.png"/><Relationship Id="rId26" Type="http://schemas.openxmlformats.org/officeDocument/2006/relationships/image" Target="../media/image83.png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78.png"/><Relationship Id="rId34" Type="http://schemas.openxmlformats.org/officeDocument/2006/relationships/image" Target="../media/image88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75.png"/><Relationship Id="rId25" Type="http://schemas.openxmlformats.org/officeDocument/2006/relationships/image" Target="../media/image82.png"/><Relationship Id="rId33" Type="http://schemas.microsoft.com/office/2007/relationships/hdphoto" Target="../media/hdphoto7.wdp"/><Relationship Id="rId2" Type="http://schemas.openxmlformats.org/officeDocument/2006/relationships/audio" Target="../media/media4.wav"/><Relationship Id="rId16" Type="http://schemas.openxmlformats.org/officeDocument/2006/relationships/image" Target="../media/image74.png"/><Relationship Id="rId20" Type="http://schemas.microsoft.com/office/2007/relationships/hdphoto" Target="../media/hdphoto5.wdp"/><Relationship Id="rId29" Type="http://schemas.openxmlformats.org/officeDocument/2006/relationships/image" Target="../media/image85.gif"/><Relationship Id="rId1" Type="http://schemas.microsoft.com/office/2007/relationships/media" Target="../media/media4.wav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24" Type="http://schemas.openxmlformats.org/officeDocument/2006/relationships/image" Target="../media/image81.png"/><Relationship Id="rId32" Type="http://schemas.openxmlformats.org/officeDocument/2006/relationships/image" Target="../media/image87.png"/><Relationship Id="rId5" Type="http://schemas.openxmlformats.org/officeDocument/2006/relationships/image" Target="../media/image64.png"/><Relationship Id="rId15" Type="http://schemas.microsoft.com/office/2007/relationships/hdphoto" Target="../media/hdphoto4.wdp"/><Relationship Id="rId23" Type="http://schemas.openxmlformats.org/officeDocument/2006/relationships/image" Target="../media/image80.png"/><Relationship Id="rId28" Type="http://schemas.microsoft.com/office/2007/relationships/hdphoto" Target="../media/hdphoto6.wdp"/><Relationship Id="rId10" Type="http://schemas.openxmlformats.org/officeDocument/2006/relationships/image" Target="../media/image69.png"/><Relationship Id="rId19" Type="http://schemas.openxmlformats.org/officeDocument/2006/relationships/image" Target="../media/image77.png"/><Relationship Id="rId31" Type="http://schemas.openxmlformats.org/officeDocument/2006/relationships/image" Target="../media/image86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Relationship Id="rId22" Type="http://schemas.openxmlformats.org/officeDocument/2006/relationships/image" Target="../media/image79.png"/><Relationship Id="rId27" Type="http://schemas.openxmlformats.org/officeDocument/2006/relationships/image" Target="../media/image84.png"/><Relationship Id="rId30" Type="http://schemas.openxmlformats.org/officeDocument/2006/relationships/image" Target="../media/image18.png"/><Relationship Id="rId8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77.png"/><Relationship Id="rId18" Type="http://schemas.openxmlformats.org/officeDocument/2006/relationships/image" Target="../media/image85.gif"/><Relationship Id="rId26" Type="http://schemas.openxmlformats.org/officeDocument/2006/relationships/image" Target="../media/image93.png"/><Relationship Id="rId3" Type="http://schemas.openxmlformats.org/officeDocument/2006/relationships/image" Target="../media/image89.jpg"/><Relationship Id="rId21" Type="http://schemas.openxmlformats.org/officeDocument/2006/relationships/slide" Target="slide24.xml"/><Relationship Id="rId7" Type="http://schemas.openxmlformats.org/officeDocument/2006/relationships/image" Target="../media/image70.png"/><Relationship Id="rId12" Type="http://schemas.openxmlformats.org/officeDocument/2006/relationships/image" Target="../media/image76.png"/><Relationship Id="rId17" Type="http://schemas.openxmlformats.org/officeDocument/2006/relationships/image" Target="../media/image83.png"/><Relationship Id="rId25" Type="http://schemas.openxmlformats.org/officeDocument/2006/relationships/slide" Target="slide26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81.png"/><Relationship Id="rId20" Type="http://schemas.openxmlformats.org/officeDocument/2006/relationships/image" Target="../media/image9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7.png"/><Relationship Id="rId11" Type="http://schemas.openxmlformats.org/officeDocument/2006/relationships/image" Target="../media/image75.png"/><Relationship Id="rId24" Type="http://schemas.openxmlformats.org/officeDocument/2006/relationships/image" Target="../media/image92.png"/><Relationship Id="rId5" Type="http://schemas.openxmlformats.org/officeDocument/2006/relationships/image" Target="../media/image65.png"/><Relationship Id="rId15" Type="http://schemas.openxmlformats.org/officeDocument/2006/relationships/image" Target="../media/image79.png"/><Relationship Id="rId23" Type="http://schemas.openxmlformats.org/officeDocument/2006/relationships/slide" Target="slide25.xml"/><Relationship Id="rId10" Type="http://schemas.microsoft.com/office/2007/relationships/hdphoto" Target="../media/hdphoto4.wdp"/><Relationship Id="rId19" Type="http://schemas.openxmlformats.org/officeDocument/2006/relationships/image" Target="../media/image88.png"/><Relationship Id="rId4" Type="http://schemas.openxmlformats.org/officeDocument/2006/relationships/slide" Target="slide8.xml"/><Relationship Id="rId9" Type="http://schemas.openxmlformats.org/officeDocument/2006/relationships/image" Target="../media/image73.png"/><Relationship Id="rId14" Type="http://schemas.microsoft.com/office/2007/relationships/hdphoto" Target="../media/hdphoto5.wdp"/><Relationship Id="rId22" Type="http://schemas.openxmlformats.org/officeDocument/2006/relationships/image" Target="../media/image91.png"/><Relationship Id="rId27" Type="http://schemas.openxmlformats.org/officeDocument/2006/relationships/slide" Target="slide2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slide" Target="slide23.xml"/><Relationship Id="rId3" Type="http://schemas.openxmlformats.org/officeDocument/2006/relationships/audio" Target="../media/audio1.wav"/><Relationship Id="rId7" Type="http://schemas.openxmlformats.org/officeDocument/2006/relationships/image" Target="../media/image96.png"/><Relationship Id="rId12" Type="http://schemas.microsoft.com/office/2007/relationships/hdphoto" Target="../media/hdphoto10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8.wdp"/><Relationship Id="rId11" Type="http://schemas.openxmlformats.org/officeDocument/2006/relationships/image" Target="../media/image97.png"/><Relationship Id="rId5" Type="http://schemas.openxmlformats.org/officeDocument/2006/relationships/image" Target="../media/image94.png"/><Relationship Id="rId10" Type="http://schemas.openxmlformats.org/officeDocument/2006/relationships/image" Target="../media/image98.png"/><Relationship Id="rId4" Type="http://schemas.openxmlformats.org/officeDocument/2006/relationships/image" Target="../media/image89.jpg"/><Relationship Id="rId9" Type="http://schemas.microsoft.com/office/2007/relationships/hdphoto" Target="../media/hdphoto9.wdp"/><Relationship Id="rId14" Type="http://schemas.openxmlformats.org/officeDocument/2006/relationships/image" Target="../media/image85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85.gif"/><Relationship Id="rId3" Type="http://schemas.openxmlformats.org/officeDocument/2006/relationships/audio" Target="../media/audio1.wav"/><Relationship Id="rId7" Type="http://schemas.openxmlformats.org/officeDocument/2006/relationships/image" Target="../media/image100.png"/><Relationship Id="rId12" Type="http://schemas.openxmlformats.org/officeDocument/2006/relationships/slide" Target="slide2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8.wdp"/><Relationship Id="rId11" Type="http://schemas.microsoft.com/office/2007/relationships/hdphoto" Target="../media/hdphoto10.wdp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89.jpg"/><Relationship Id="rId9" Type="http://schemas.openxmlformats.org/officeDocument/2006/relationships/image" Target="../media/image10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85.gif"/><Relationship Id="rId3" Type="http://schemas.openxmlformats.org/officeDocument/2006/relationships/audio" Target="../media/audio1.wav"/><Relationship Id="rId7" Type="http://schemas.openxmlformats.org/officeDocument/2006/relationships/image" Target="../media/image103.png"/><Relationship Id="rId12" Type="http://schemas.openxmlformats.org/officeDocument/2006/relationships/slide" Target="slide2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8.wdp"/><Relationship Id="rId11" Type="http://schemas.microsoft.com/office/2007/relationships/hdphoto" Target="../media/hdphoto11.wdp"/><Relationship Id="rId5" Type="http://schemas.openxmlformats.org/officeDocument/2006/relationships/image" Target="../media/image94.png"/><Relationship Id="rId10" Type="http://schemas.openxmlformats.org/officeDocument/2006/relationships/image" Target="../media/image102.png"/><Relationship Id="rId4" Type="http://schemas.openxmlformats.org/officeDocument/2006/relationships/image" Target="../media/image89.jpg"/><Relationship Id="rId9" Type="http://schemas.openxmlformats.org/officeDocument/2006/relationships/image" Target="../media/image10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3.jp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3.png"/><Relationship Id="rId12" Type="http://schemas.openxmlformats.org/officeDocument/2006/relationships/slide" Target="slide5.xml"/><Relationship Id="rId17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5" Type="http://schemas.openxmlformats.org/officeDocument/2006/relationships/slide" Target="slide7.xml"/><Relationship Id="rId10" Type="http://schemas.openxmlformats.org/officeDocument/2006/relationships/slide" Target="slide4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0.png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8.png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0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.png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0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B4DFEF-F55D-90E1-0CF3-F20F623FB3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609" y="476250"/>
            <a:ext cx="10002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4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9D35C-7D35-E3E0-0A6A-AA83CF88C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snaptik_7602847037326888210_v3">
            <a:hlinkClick r:id="" action="ppaction://media"/>
            <a:extLst>
              <a:ext uri="{FF2B5EF4-FFF2-40B4-BE49-F238E27FC236}">
                <a16:creationId xmlns:a16="http://schemas.microsoft.com/office/drawing/2014/main" id="{A42D3604-5C5B-A86A-3191-FB747DD67B0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277" cy="6858000"/>
          </a:xfrm>
        </p:spPr>
      </p:pic>
    </p:spTree>
    <p:extLst>
      <p:ext uri="{BB962C8B-B14F-4D97-AF65-F5344CB8AC3E}">
        <p14:creationId xmlns:p14="http://schemas.microsoft.com/office/powerpoint/2010/main" val="373455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sX0" fmla="*/ 0 w 11526538"/>
              <a:gd name="csY0" fmla="*/ 1069096 h 6414446"/>
              <a:gd name="csX1" fmla="*/ 1069096 w 11526538"/>
              <a:gd name="csY1" fmla="*/ 0 h 6414446"/>
              <a:gd name="csX2" fmla="*/ 10457442 w 11526538"/>
              <a:gd name="csY2" fmla="*/ 0 h 6414446"/>
              <a:gd name="csX3" fmla="*/ 11526538 w 11526538"/>
              <a:gd name="csY3" fmla="*/ 1069096 h 6414446"/>
              <a:gd name="csX4" fmla="*/ 11526538 w 11526538"/>
              <a:gd name="csY4" fmla="*/ 5345350 h 6414446"/>
              <a:gd name="csX5" fmla="*/ 10457442 w 11526538"/>
              <a:gd name="csY5" fmla="*/ 6414446 h 6414446"/>
              <a:gd name="csX6" fmla="*/ 1069096 w 11526538"/>
              <a:gd name="csY6" fmla="*/ 6414446 h 6414446"/>
              <a:gd name="csX7" fmla="*/ 0 w 11526538"/>
              <a:gd name="csY7" fmla="*/ 5345350 h 6414446"/>
              <a:gd name="csX8" fmla="*/ 0 w 11526538"/>
              <a:gd name="csY8" fmla="*/ 1069096 h 64144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3FBB92-757D-211E-0C4E-E8A5DEFE1C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22" y="164900"/>
            <a:ext cx="2301030" cy="11505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99A47D-A7FD-9DB1-C284-366E6BC87C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5365" y="1348606"/>
            <a:ext cx="9157142" cy="42237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peech Bubble: Rectangle with Corners Rounded 14">
                <a:extLst>
                  <a:ext uri="{FF2B5EF4-FFF2-40B4-BE49-F238E27FC236}">
                    <a16:creationId xmlns:a16="http://schemas.microsoft.com/office/drawing/2014/main" id="{A37E356F-60CC-314C-8055-F7735BC7C04C}"/>
                  </a:ext>
                </a:extLst>
              </p:cNvPr>
              <p:cNvSpPr/>
              <p:nvPr/>
            </p:nvSpPr>
            <p:spPr>
              <a:xfrm>
                <a:off x="3256156" y="1360450"/>
                <a:ext cx="2653991" cy="1081668"/>
              </a:xfrm>
              <a:prstGeom prst="wedgeRoundRectCallout">
                <a:avLst>
                  <a:gd name="adj1" fmla="val 34209"/>
                  <a:gd name="adj2" fmla="val 63531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đỏ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băng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5" name="Speech Bubble: Rectangle with Corners Rounded 14">
                <a:extLst>
                  <a:ext uri="{FF2B5EF4-FFF2-40B4-BE49-F238E27FC236}">
                    <a16:creationId xmlns:a16="http://schemas.microsoft.com/office/drawing/2014/main" id="{A37E356F-60CC-314C-8055-F7735BC7C0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6156" y="1360450"/>
                <a:ext cx="2653991" cy="1081668"/>
              </a:xfrm>
              <a:prstGeom prst="wedgeRoundRectCallout">
                <a:avLst>
                  <a:gd name="adj1" fmla="val 34209"/>
                  <a:gd name="adj2" fmla="val 63531"/>
                  <a:gd name="adj3" fmla="val 16667"/>
                </a:avLst>
              </a:prstGeom>
              <a:blipFill>
                <a:blip r:embed="rId6"/>
                <a:stretch>
                  <a:fillRect l="-905" t="-5742" r="-3620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Speech Bubble: Rectangle with Corners Rounded 15">
                <a:extLst>
                  <a:ext uri="{FF2B5EF4-FFF2-40B4-BE49-F238E27FC236}">
                    <a16:creationId xmlns:a16="http://schemas.microsoft.com/office/drawing/2014/main" id="{09A31388-A0CD-3190-AE41-20ECE99253AA}"/>
                  </a:ext>
                </a:extLst>
              </p:cNvPr>
              <p:cNvSpPr/>
              <p:nvPr/>
            </p:nvSpPr>
            <p:spPr>
              <a:xfrm>
                <a:off x="6077414" y="1550020"/>
                <a:ext cx="2899317" cy="1081668"/>
              </a:xfrm>
              <a:prstGeom prst="wedgeRoundRectCallout">
                <a:avLst>
                  <a:gd name="adj1" fmla="val -19993"/>
                  <a:gd name="adj2" fmla="val 81057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tiếp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xanh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băng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6" name="Speech Bubble: Rectangle with Corners Rounded 15">
                <a:extLst>
                  <a:ext uri="{FF2B5EF4-FFF2-40B4-BE49-F238E27FC236}">
                    <a16:creationId xmlns:a16="http://schemas.microsoft.com/office/drawing/2014/main" id="{09A31388-A0CD-3190-AE41-20ECE99253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7414" y="1550020"/>
                <a:ext cx="2899317" cy="1081668"/>
              </a:xfrm>
              <a:prstGeom prst="wedgeRoundRectCallout">
                <a:avLst>
                  <a:gd name="adj1" fmla="val -19993"/>
                  <a:gd name="adj2" fmla="val 81057"/>
                  <a:gd name="adj3" fmla="val 16667"/>
                </a:avLst>
              </a:prstGeom>
              <a:blipFill>
                <a:blip r:embed="rId7"/>
                <a:stretch>
                  <a:fillRect l="-207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6F1A614E-D000-204C-D8FB-0BCF8BC96A2C}"/>
              </a:ext>
            </a:extLst>
          </p:cNvPr>
          <p:cNvSpPr/>
          <p:nvPr/>
        </p:nvSpPr>
        <p:spPr>
          <a:xfrm>
            <a:off x="9311268" y="992459"/>
            <a:ext cx="2341757" cy="1460810"/>
          </a:xfrm>
          <a:prstGeom prst="wedgeRoundRectCallout">
            <a:avLst>
              <a:gd name="adj1" fmla="val -43030"/>
              <a:gd name="adj2" fmla="val 7284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băng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DB319B5-4066-4AA2-4056-5B1F33FCEC99}"/>
                  </a:ext>
                </a:extLst>
              </p:cNvPr>
              <p:cNvSpPr/>
              <p:nvPr/>
            </p:nvSpPr>
            <p:spPr>
              <a:xfrm>
                <a:off x="5185317" y="5452946"/>
                <a:ext cx="2687444" cy="1115122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bg1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DB319B5-4066-4AA2-4056-5B1F33FCEC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5317" y="5452946"/>
                <a:ext cx="2687444" cy="1115122"/>
              </a:xfrm>
              <a:prstGeom prst="rect">
                <a:avLst/>
              </a:prstGeom>
              <a:blipFill>
                <a:blip r:embed="rId8"/>
                <a:stretch>
                  <a:fillRect b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600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sX0" fmla="*/ 0 w 11526538"/>
              <a:gd name="csY0" fmla="*/ 1069096 h 6414446"/>
              <a:gd name="csX1" fmla="*/ 1069096 w 11526538"/>
              <a:gd name="csY1" fmla="*/ 0 h 6414446"/>
              <a:gd name="csX2" fmla="*/ 10457442 w 11526538"/>
              <a:gd name="csY2" fmla="*/ 0 h 6414446"/>
              <a:gd name="csX3" fmla="*/ 11526538 w 11526538"/>
              <a:gd name="csY3" fmla="*/ 1069096 h 6414446"/>
              <a:gd name="csX4" fmla="*/ 11526538 w 11526538"/>
              <a:gd name="csY4" fmla="*/ 5345350 h 6414446"/>
              <a:gd name="csX5" fmla="*/ 10457442 w 11526538"/>
              <a:gd name="csY5" fmla="*/ 6414446 h 6414446"/>
              <a:gd name="csX6" fmla="*/ 1069096 w 11526538"/>
              <a:gd name="csY6" fmla="*/ 6414446 h 6414446"/>
              <a:gd name="csX7" fmla="*/ 0 w 11526538"/>
              <a:gd name="csY7" fmla="*/ 5345350 h 6414446"/>
              <a:gd name="csX8" fmla="*/ 0 w 11526538"/>
              <a:gd name="csY8" fmla="*/ 1069096 h 64144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A0847CA-48BF-13B2-D19B-A51159929F40}"/>
                  </a:ext>
                </a:extLst>
              </p:cNvPr>
              <p:cNvSpPr/>
              <p:nvPr/>
            </p:nvSpPr>
            <p:spPr>
              <a:xfrm>
                <a:off x="4839629" y="89210"/>
                <a:ext cx="2687444" cy="1115122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bg1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A0847CA-48BF-13B2-D19B-A51159929F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9629" y="89210"/>
                <a:ext cx="2687444" cy="1115122"/>
              </a:xfrm>
              <a:prstGeom prst="rect">
                <a:avLst/>
              </a:prstGeom>
              <a:blipFill>
                <a:blip r:embed="rId3"/>
                <a:stretch>
                  <a:fillRect b="-102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CEE03B9-2FF7-4A80-460C-E02906D9BB75}"/>
                  </a:ext>
                </a:extLst>
              </p:cNvPr>
              <p:cNvSpPr txBox="1"/>
              <p:nvPr/>
            </p:nvSpPr>
            <p:spPr>
              <a:xfrm>
                <a:off x="2999678" y="1683834"/>
                <a:ext cx="6300439" cy="1559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 </a:t>
                </a: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 Math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+ </a:t>
                </a: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=</a:t>
                </a:r>
                <a:endParaRPr lang="en-US" sz="6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CEE03B9-2FF7-4A80-460C-E02906D9BB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9678" y="1683834"/>
                <a:ext cx="6300439" cy="1559401"/>
              </a:xfrm>
              <a:prstGeom prst="rect">
                <a:avLst/>
              </a:prstGeom>
              <a:blipFill>
                <a:blip r:embed="rId4"/>
                <a:stretch>
                  <a:fillRect b="-13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098C4C9-D9F2-4A3A-C541-F38AE09017ED}"/>
                  </a:ext>
                </a:extLst>
              </p:cNvPr>
              <p:cNvSpPr txBox="1"/>
              <p:nvPr/>
            </p:nvSpPr>
            <p:spPr>
              <a:xfrm>
                <a:off x="5040352" y="1694986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 + </m:t>
                          </m:r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098C4C9-D9F2-4A3A-C541-F38AE09017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352" y="1694986"/>
                <a:ext cx="3523785" cy="14800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8F2BD8E-B8CF-56C6-CD4E-7706E1B6D228}"/>
                  </a:ext>
                </a:extLst>
              </p:cNvPr>
              <p:cNvSpPr txBox="1"/>
              <p:nvPr/>
            </p:nvSpPr>
            <p:spPr>
              <a:xfrm>
                <a:off x="6512314" y="1694986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8F2BD8E-B8CF-56C6-CD4E-7706E1B6D2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2314" y="1694986"/>
                <a:ext cx="3523785" cy="14800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3D19857-2B6F-A2FD-22E9-13465A95C487}"/>
              </a:ext>
            </a:extLst>
          </p:cNvPr>
          <p:cNvSpPr/>
          <p:nvPr/>
        </p:nvSpPr>
        <p:spPr>
          <a:xfrm>
            <a:off x="814039" y="3858321"/>
            <a:ext cx="10872439" cy="1527718"/>
          </a:xfrm>
          <a:prstGeom prst="roundRect">
            <a:avLst/>
          </a:prstGeom>
          <a:solidFill>
            <a:srgbClr val="F7A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18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sX0" fmla="*/ 0 w 11526538"/>
              <a:gd name="csY0" fmla="*/ 1069096 h 6414446"/>
              <a:gd name="csX1" fmla="*/ 1069096 w 11526538"/>
              <a:gd name="csY1" fmla="*/ 0 h 6414446"/>
              <a:gd name="csX2" fmla="*/ 10457442 w 11526538"/>
              <a:gd name="csY2" fmla="*/ 0 h 6414446"/>
              <a:gd name="csX3" fmla="*/ 11526538 w 11526538"/>
              <a:gd name="csY3" fmla="*/ 1069096 h 6414446"/>
              <a:gd name="csX4" fmla="*/ 11526538 w 11526538"/>
              <a:gd name="csY4" fmla="*/ 5345350 h 6414446"/>
              <a:gd name="csX5" fmla="*/ 10457442 w 11526538"/>
              <a:gd name="csY5" fmla="*/ 6414446 h 6414446"/>
              <a:gd name="csX6" fmla="*/ 1069096 w 11526538"/>
              <a:gd name="csY6" fmla="*/ 6414446 h 6414446"/>
              <a:gd name="csX7" fmla="*/ 0 w 11526538"/>
              <a:gd name="csY7" fmla="*/ 5345350 h 6414446"/>
              <a:gd name="csX8" fmla="*/ 0 w 11526538"/>
              <a:gd name="csY8" fmla="*/ 1069096 h 64144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6E19C5-87B3-42FB-ADCE-667BF8B39E89}"/>
              </a:ext>
            </a:extLst>
          </p:cNvPr>
          <p:cNvSpPr txBox="1"/>
          <p:nvPr/>
        </p:nvSpPr>
        <p:spPr>
          <a:xfrm>
            <a:off x="4410614" y="373631"/>
            <a:ext cx="333875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00733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E5A4AE7-B1E6-B43D-F5D4-FA23D1F665C3}"/>
                  </a:ext>
                </a:extLst>
              </p:cNvPr>
              <p:cNvSpPr txBox="1"/>
              <p:nvPr/>
            </p:nvSpPr>
            <p:spPr>
              <a:xfrm>
                <a:off x="2900527" y="1948240"/>
                <a:ext cx="6300439" cy="1555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 </a:t>
                </a: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 Math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+ </a:t>
                </a: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=</a:t>
                </a:r>
                <a:endParaRPr lang="en-US" sz="6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E5A4AE7-B1E6-B43D-F5D4-FA23D1F665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0527" y="1948240"/>
                <a:ext cx="6300439" cy="1555554"/>
              </a:xfrm>
              <a:prstGeom prst="rect">
                <a:avLst/>
              </a:prstGeom>
              <a:blipFill>
                <a:blip r:embed="rId4"/>
                <a:stretch>
                  <a:fillRect t="-392" b="-14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EB868D7-8FE6-1698-F8C6-290059CC5047}"/>
                  </a:ext>
                </a:extLst>
              </p:cNvPr>
              <p:cNvSpPr txBox="1"/>
              <p:nvPr/>
            </p:nvSpPr>
            <p:spPr>
              <a:xfrm>
                <a:off x="4941201" y="1959392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𝟒</m:t>
                          </m:r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 +</m:t>
                          </m:r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EB868D7-8FE6-1698-F8C6-290059CC50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1201" y="1959392"/>
                <a:ext cx="3523785" cy="14800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41A5AFC-3BBB-7B6B-27A3-92DD84154A42}"/>
                  </a:ext>
                </a:extLst>
              </p:cNvPr>
              <p:cNvSpPr txBox="1"/>
              <p:nvPr/>
            </p:nvSpPr>
            <p:spPr>
              <a:xfrm>
                <a:off x="6413163" y="1959392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41A5AFC-3BBB-7B6B-27A3-92DD84154A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163" y="1959392"/>
                <a:ext cx="3523785" cy="14800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468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">
            <a:hlinkClick r:id="" action="ppaction://media"/>
            <a:extLst>
              <a:ext uri="{FF2B5EF4-FFF2-40B4-BE49-F238E27FC236}">
                <a16:creationId xmlns:a16="http://schemas.microsoft.com/office/drawing/2014/main" id="{DA097BAF-040A-388E-A8F8-6F1F3E4596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4DE798-039C-F72E-0C0B-BECA2C811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058" y="396607"/>
            <a:ext cx="10896900" cy="735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70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sX0" fmla="*/ 0 w 11526538"/>
              <a:gd name="csY0" fmla="*/ 1069096 h 6414446"/>
              <a:gd name="csX1" fmla="*/ 1069096 w 11526538"/>
              <a:gd name="csY1" fmla="*/ 0 h 6414446"/>
              <a:gd name="csX2" fmla="*/ 10457442 w 11526538"/>
              <a:gd name="csY2" fmla="*/ 0 h 6414446"/>
              <a:gd name="csX3" fmla="*/ 11526538 w 11526538"/>
              <a:gd name="csY3" fmla="*/ 1069096 h 6414446"/>
              <a:gd name="csX4" fmla="*/ 11526538 w 11526538"/>
              <a:gd name="csY4" fmla="*/ 5345350 h 6414446"/>
              <a:gd name="csX5" fmla="*/ 10457442 w 11526538"/>
              <a:gd name="csY5" fmla="*/ 6414446 h 6414446"/>
              <a:gd name="csX6" fmla="*/ 1069096 w 11526538"/>
              <a:gd name="csY6" fmla="*/ 6414446 h 6414446"/>
              <a:gd name="csX7" fmla="*/ 0 w 11526538"/>
              <a:gd name="csY7" fmla="*/ 5345350 h 6414446"/>
              <a:gd name="csX8" fmla="*/ 0 w 11526538"/>
              <a:gd name="csY8" fmla="*/ 1069096 h 64144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56369" y="522347"/>
            <a:ext cx="704966" cy="707886"/>
            <a:chOff x="1240918" y="397651"/>
            <a:chExt cx="704966" cy="707886"/>
          </a:xfrm>
        </p:grpSpPr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12611" y="39765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D5429A9-98F4-43D2-9BD7-2CB8452C0D66}"/>
              </a:ext>
            </a:extLst>
          </p:cNvPr>
          <p:cNvSpPr txBox="1"/>
          <p:nvPr/>
        </p:nvSpPr>
        <p:spPr>
          <a:xfrm>
            <a:off x="1744893" y="489738"/>
            <a:ext cx="4094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089048-3874-5E92-B70F-3767B8E64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076" y="1396387"/>
            <a:ext cx="4504063" cy="12283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D917962-2AC2-48AD-A04C-69C0AAD5F3AB}"/>
                  </a:ext>
                </a:extLst>
              </p:cNvPr>
              <p:cNvSpPr txBox="1"/>
              <p:nvPr/>
            </p:nvSpPr>
            <p:spPr>
              <a:xfrm>
                <a:off x="752239" y="2939758"/>
                <a:ext cx="3202818" cy="115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𝐚</m:t>
                    </m:r>
                    <m:r>
                      <a:rPr lang="en-US" sz="4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)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D917962-2AC2-48AD-A04C-69C0AAD5F3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39" y="2939758"/>
                <a:ext cx="3202818" cy="1156407"/>
              </a:xfrm>
              <a:prstGeom prst="rect">
                <a:avLst/>
              </a:prstGeom>
              <a:blipFill>
                <a:blip r:embed="rId4"/>
                <a:stretch>
                  <a:fillRect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70A4A28-EABD-CB6E-F660-5A7825422F53}"/>
                  </a:ext>
                </a:extLst>
              </p:cNvPr>
              <p:cNvSpPr txBox="1"/>
              <p:nvPr/>
            </p:nvSpPr>
            <p:spPr>
              <a:xfrm>
                <a:off x="4288653" y="2917724"/>
                <a:ext cx="3522305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)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70A4A28-EABD-CB6E-F660-5A7825422F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8653" y="2917724"/>
                <a:ext cx="3522305" cy="1159228"/>
              </a:xfrm>
              <a:prstGeom prst="rect">
                <a:avLst/>
              </a:prstGeom>
              <a:blipFill>
                <a:blip r:embed="rId5"/>
                <a:stretch>
                  <a:fillRect l="-7972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27848CB-DB36-C856-6E1B-7209D322FA16}"/>
                  </a:ext>
                </a:extLst>
              </p:cNvPr>
              <p:cNvSpPr txBox="1"/>
              <p:nvPr/>
            </p:nvSpPr>
            <p:spPr>
              <a:xfrm>
                <a:off x="8056422" y="2917724"/>
                <a:ext cx="3522305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)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27848CB-DB36-C856-6E1B-7209D322FA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6422" y="2917724"/>
                <a:ext cx="3522305" cy="1159228"/>
              </a:xfrm>
              <a:prstGeom prst="rect">
                <a:avLst/>
              </a:prstGeom>
              <a:blipFill>
                <a:blip r:embed="rId6"/>
                <a:stretch>
                  <a:fillRect l="-7972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C57C0C0-0F0E-46C8-B740-DB53D5A8EB52}"/>
                  </a:ext>
                </a:extLst>
              </p:cNvPr>
              <p:cNvSpPr txBox="1"/>
              <p:nvPr/>
            </p:nvSpPr>
            <p:spPr>
              <a:xfrm>
                <a:off x="366650" y="4195680"/>
                <a:ext cx="3202818" cy="115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C57C0C0-0F0E-46C8-B740-DB53D5A8EB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650" y="4195680"/>
                <a:ext cx="3202818" cy="1156407"/>
              </a:xfrm>
              <a:prstGeom prst="rect">
                <a:avLst/>
              </a:prstGeom>
              <a:blipFill>
                <a:blip r:embed="rId7"/>
                <a:stretch>
                  <a:fillRect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B41BD9-8746-BC0F-BCE8-F68B217723C4}"/>
                  </a:ext>
                </a:extLst>
              </p:cNvPr>
              <p:cNvSpPr txBox="1"/>
              <p:nvPr/>
            </p:nvSpPr>
            <p:spPr>
              <a:xfrm>
                <a:off x="3936115" y="4173646"/>
                <a:ext cx="359942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𝟐𝟑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𝟑𝟏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B41BD9-8746-BC0F-BCE8-F68B217723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6115" y="4173646"/>
                <a:ext cx="3599422" cy="1159228"/>
              </a:xfrm>
              <a:prstGeom prst="rect">
                <a:avLst/>
              </a:prstGeom>
              <a:blipFill>
                <a:blip r:embed="rId8"/>
                <a:stretch>
                  <a:fillRect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3DEEA85-39B7-78A5-3F38-2B5F7FD0EF33}"/>
                  </a:ext>
                </a:extLst>
              </p:cNvPr>
              <p:cNvSpPr txBox="1"/>
              <p:nvPr/>
            </p:nvSpPr>
            <p:spPr>
              <a:xfrm>
                <a:off x="7946254" y="4129578"/>
                <a:ext cx="399603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𝟐𝟕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3DEEA85-39B7-78A5-3F38-2B5F7FD0EF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6254" y="4129578"/>
                <a:ext cx="3996030" cy="1159228"/>
              </a:xfrm>
              <a:prstGeom prst="rect">
                <a:avLst/>
              </a:prstGeom>
              <a:blipFill>
                <a:blip r:embed="rId9"/>
                <a:stretch>
                  <a:fillRect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3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6" y="245661"/>
            <a:ext cx="11625249" cy="6414446"/>
          </a:xfrm>
          <a:custGeom>
            <a:avLst/>
            <a:gdLst>
              <a:gd name="csX0" fmla="*/ 0 w 11625249"/>
              <a:gd name="csY0" fmla="*/ 1069096 h 6414446"/>
              <a:gd name="csX1" fmla="*/ 1069096 w 11625249"/>
              <a:gd name="csY1" fmla="*/ 0 h 6414446"/>
              <a:gd name="csX2" fmla="*/ 10556153 w 11625249"/>
              <a:gd name="csY2" fmla="*/ 0 h 6414446"/>
              <a:gd name="csX3" fmla="*/ 11625249 w 11625249"/>
              <a:gd name="csY3" fmla="*/ 1069096 h 6414446"/>
              <a:gd name="csX4" fmla="*/ 11625249 w 11625249"/>
              <a:gd name="csY4" fmla="*/ 5345350 h 6414446"/>
              <a:gd name="csX5" fmla="*/ 10556153 w 11625249"/>
              <a:gd name="csY5" fmla="*/ 6414446 h 6414446"/>
              <a:gd name="csX6" fmla="*/ 1069096 w 11625249"/>
              <a:gd name="csY6" fmla="*/ 6414446 h 6414446"/>
              <a:gd name="csX7" fmla="*/ 0 w 11625249"/>
              <a:gd name="csY7" fmla="*/ 5345350 h 6414446"/>
              <a:gd name="csX8" fmla="*/ 0 w 11625249"/>
              <a:gd name="csY8" fmla="*/ 1069096 h 6414446"/>
              <a:gd name="csX0" fmla="*/ 0 w 11625249"/>
              <a:gd name="csY0" fmla="*/ 1069096 h 6414446"/>
              <a:gd name="csX1" fmla="*/ 1069096 w 11625249"/>
              <a:gd name="csY1" fmla="*/ 0 h 6414446"/>
              <a:gd name="csX2" fmla="*/ 10556153 w 11625249"/>
              <a:gd name="csY2" fmla="*/ 0 h 6414446"/>
              <a:gd name="csX3" fmla="*/ 11625249 w 11625249"/>
              <a:gd name="csY3" fmla="*/ 1069096 h 6414446"/>
              <a:gd name="csX4" fmla="*/ 11625249 w 11625249"/>
              <a:gd name="csY4" fmla="*/ 5345350 h 6414446"/>
              <a:gd name="csX5" fmla="*/ 10556153 w 11625249"/>
              <a:gd name="csY5" fmla="*/ 6414446 h 6414446"/>
              <a:gd name="csX6" fmla="*/ 1069096 w 11625249"/>
              <a:gd name="csY6" fmla="*/ 6414446 h 6414446"/>
              <a:gd name="csX7" fmla="*/ 0 w 11625249"/>
              <a:gd name="csY7" fmla="*/ 5345350 h 6414446"/>
              <a:gd name="csX8" fmla="*/ 0 w 11625249"/>
              <a:gd name="csY8" fmla="*/ 1069096 h 64144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625249" h="6414446" fill="none" extrusionOk="0">
                <a:moveTo>
                  <a:pt x="0" y="1069096"/>
                </a:moveTo>
                <a:cubicBezTo>
                  <a:pt x="-136063" y="487111"/>
                  <a:pt x="442155" y="207238"/>
                  <a:pt x="1069096" y="0"/>
                </a:cubicBezTo>
                <a:cubicBezTo>
                  <a:pt x="3195959" y="298664"/>
                  <a:pt x="9013416" y="-162744"/>
                  <a:pt x="10556153" y="0"/>
                </a:cubicBezTo>
                <a:cubicBezTo>
                  <a:pt x="11246099" y="-131256"/>
                  <a:pt x="11760481" y="518461"/>
                  <a:pt x="11625249" y="1069096"/>
                </a:cubicBezTo>
                <a:cubicBezTo>
                  <a:pt x="11630782" y="2692075"/>
                  <a:pt x="11585213" y="4374812"/>
                  <a:pt x="11625249" y="5345350"/>
                </a:cubicBezTo>
                <a:cubicBezTo>
                  <a:pt x="11541753" y="5903133"/>
                  <a:pt x="10987329" y="6484687"/>
                  <a:pt x="10556153" y="6414446"/>
                </a:cubicBezTo>
                <a:cubicBezTo>
                  <a:pt x="6071480" y="6789452"/>
                  <a:pt x="2810341" y="6263273"/>
                  <a:pt x="1069096" y="6414446"/>
                </a:cubicBezTo>
                <a:cubicBezTo>
                  <a:pt x="464843" y="6520487"/>
                  <a:pt x="-126025" y="6044304"/>
                  <a:pt x="0" y="5345350"/>
                </a:cubicBezTo>
                <a:cubicBezTo>
                  <a:pt x="70480" y="4071091"/>
                  <a:pt x="59817" y="2247569"/>
                  <a:pt x="0" y="1069096"/>
                </a:cubicBezTo>
                <a:close/>
              </a:path>
              <a:path w="11625249" h="6414446" stroke="0" extrusionOk="0">
                <a:moveTo>
                  <a:pt x="0" y="1069096"/>
                </a:moveTo>
                <a:cubicBezTo>
                  <a:pt x="53126" y="542403"/>
                  <a:pt x="619265" y="36087"/>
                  <a:pt x="1069096" y="0"/>
                </a:cubicBezTo>
                <a:cubicBezTo>
                  <a:pt x="4451388" y="-244141"/>
                  <a:pt x="7660929" y="-30525"/>
                  <a:pt x="10556153" y="0"/>
                </a:cubicBezTo>
                <a:cubicBezTo>
                  <a:pt x="11155132" y="-670"/>
                  <a:pt x="11555183" y="573899"/>
                  <a:pt x="11625249" y="1069096"/>
                </a:cubicBezTo>
                <a:cubicBezTo>
                  <a:pt x="11634104" y="1286770"/>
                  <a:pt x="11674588" y="3956862"/>
                  <a:pt x="11625249" y="5345350"/>
                </a:cubicBezTo>
                <a:cubicBezTo>
                  <a:pt x="11688474" y="6074818"/>
                  <a:pt x="11134455" y="6356603"/>
                  <a:pt x="10556153" y="6414446"/>
                </a:cubicBezTo>
                <a:cubicBezTo>
                  <a:pt x="8626245" y="6640811"/>
                  <a:pt x="3332978" y="6235142"/>
                  <a:pt x="1069096" y="6414446"/>
                </a:cubicBezTo>
                <a:cubicBezTo>
                  <a:pt x="452209" y="6411062"/>
                  <a:pt x="-144850" y="5908921"/>
                  <a:pt x="0" y="5345350"/>
                </a:cubicBezTo>
                <a:cubicBezTo>
                  <a:pt x="-141216" y="3400662"/>
                  <a:pt x="-185268" y="2219438"/>
                  <a:pt x="0" y="1069096"/>
                </a:cubicBezTo>
                <a:close/>
              </a:path>
              <a:path w="11625249" h="6414446" fill="none" stroke="0" extrusionOk="0">
                <a:moveTo>
                  <a:pt x="0" y="1069096"/>
                </a:moveTo>
                <a:cubicBezTo>
                  <a:pt x="32072" y="473966"/>
                  <a:pt x="474432" y="94537"/>
                  <a:pt x="1069096" y="0"/>
                </a:cubicBezTo>
                <a:cubicBezTo>
                  <a:pt x="3357558" y="-65902"/>
                  <a:pt x="9022410" y="-21533"/>
                  <a:pt x="10556153" y="0"/>
                </a:cubicBezTo>
                <a:cubicBezTo>
                  <a:pt x="11206469" y="-127471"/>
                  <a:pt x="11721388" y="588438"/>
                  <a:pt x="11625249" y="1069096"/>
                </a:cubicBezTo>
                <a:cubicBezTo>
                  <a:pt x="11746215" y="2343235"/>
                  <a:pt x="11538916" y="4257929"/>
                  <a:pt x="11625249" y="5345350"/>
                </a:cubicBezTo>
                <a:cubicBezTo>
                  <a:pt x="11627269" y="5960436"/>
                  <a:pt x="11010121" y="6467798"/>
                  <a:pt x="10556153" y="6414446"/>
                </a:cubicBezTo>
                <a:cubicBezTo>
                  <a:pt x="6329055" y="6176671"/>
                  <a:pt x="2781226" y="6103088"/>
                  <a:pt x="1069096" y="6414446"/>
                </a:cubicBezTo>
                <a:cubicBezTo>
                  <a:pt x="457677" y="6419813"/>
                  <a:pt x="-93566" y="5989733"/>
                  <a:pt x="0" y="5345350"/>
                </a:cubicBezTo>
                <a:cubicBezTo>
                  <a:pt x="-22253" y="3855601"/>
                  <a:pt x="-135045" y="2296204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625249"/>
                      <a:gd name="connsiteY0" fmla="*/ 1069096 h 6414446"/>
                      <a:gd name="connsiteX1" fmla="*/ 1069096 w 11625249"/>
                      <a:gd name="connsiteY1" fmla="*/ 0 h 6414446"/>
                      <a:gd name="connsiteX2" fmla="*/ 10556153 w 11625249"/>
                      <a:gd name="connsiteY2" fmla="*/ 0 h 6414446"/>
                      <a:gd name="connsiteX3" fmla="*/ 11625249 w 11625249"/>
                      <a:gd name="connsiteY3" fmla="*/ 1069096 h 6414446"/>
                      <a:gd name="connsiteX4" fmla="*/ 11625249 w 11625249"/>
                      <a:gd name="connsiteY4" fmla="*/ 5345350 h 6414446"/>
                      <a:gd name="connsiteX5" fmla="*/ 10556153 w 11625249"/>
                      <a:gd name="connsiteY5" fmla="*/ 6414446 h 6414446"/>
                      <a:gd name="connsiteX6" fmla="*/ 1069096 w 11625249"/>
                      <a:gd name="connsiteY6" fmla="*/ 6414446 h 6414446"/>
                      <a:gd name="connsiteX7" fmla="*/ 0 w 11625249"/>
                      <a:gd name="connsiteY7" fmla="*/ 5345350 h 6414446"/>
                      <a:gd name="connsiteX8" fmla="*/ 0 w 11625249"/>
                      <a:gd name="connsiteY8" fmla="*/ 1069096 h 6414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625249" h="6414446" fill="none" extrusionOk="0">
                        <a:moveTo>
                          <a:pt x="0" y="1069096"/>
                        </a:moveTo>
                        <a:cubicBezTo>
                          <a:pt x="-19542" y="479866"/>
                          <a:pt x="461855" y="95376"/>
                          <a:pt x="1069096" y="0"/>
                        </a:cubicBezTo>
                        <a:cubicBezTo>
                          <a:pt x="3257614" y="77600"/>
                          <a:pt x="8972264" y="-27269"/>
                          <a:pt x="10556153" y="0"/>
                        </a:cubicBezTo>
                        <a:cubicBezTo>
                          <a:pt x="11217228" y="-93171"/>
                          <a:pt x="11734833" y="510911"/>
                          <a:pt x="11625249" y="1069096"/>
                        </a:cubicBezTo>
                        <a:cubicBezTo>
                          <a:pt x="11734249" y="2536417"/>
                          <a:pt x="11547040" y="4353943"/>
                          <a:pt x="11625249" y="5345350"/>
                        </a:cubicBezTo>
                        <a:cubicBezTo>
                          <a:pt x="11613384" y="5931154"/>
                          <a:pt x="11077713" y="6444826"/>
                          <a:pt x="10556153" y="6414446"/>
                        </a:cubicBezTo>
                        <a:cubicBezTo>
                          <a:pt x="6126805" y="6463623"/>
                          <a:pt x="2935343" y="6291744"/>
                          <a:pt x="1069096" y="6414446"/>
                        </a:cubicBezTo>
                        <a:cubicBezTo>
                          <a:pt x="471191" y="6471737"/>
                          <a:pt x="-69188" y="5995367"/>
                          <a:pt x="0" y="5345350"/>
                        </a:cubicBezTo>
                        <a:cubicBezTo>
                          <a:pt x="47022" y="3923570"/>
                          <a:pt x="104569" y="2292304"/>
                          <a:pt x="0" y="1069096"/>
                        </a:cubicBezTo>
                        <a:close/>
                      </a:path>
                      <a:path w="11625249" h="6414446" stroke="0" extrusionOk="0">
                        <a:moveTo>
                          <a:pt x="0" y="1069096"/>
                        </a:moveTo>
                        <a:cubicBezTo>
                          <a:pt x="32307" y="474958"/>
                          <a:pt x="522525" y="-2928"/>
                          <a:pt x="1069096" y="0"/>
                        </a:cubicBezTo>
                        <a:cubicBezTo>
                          <a:pt x="4569590" y="-129276"/>
                          <a:pt x="7765308" y="-77778"/>
                          <a:pt x="10556153" y="0"/>
                        </a:cubicBezTo>
                        <a:cubicBezTo>
                          <a:pt x="11128895" y="-56436"/>
                          <a:pt x="11609519" y="569352"/>
                          <a:pt x="11625249" y="1069096"/>
                        </a:cubicBezTo>
                        <a:cubicBezTo>
                          <a:pt x="11706848" y="1542640"/>
                          <a:pt x="11779549" y="3696807"/>
                          <a:pt x="11625249" y="5345350"/>
                        </a:cubicBezTo>
                        <a:cubicBezTo>
                          <a:pt x="11672012" y="6034414"/>
                          <a:pt x="11115099" y="6425151"/>
                          <a:pt x="10556153" y="6414446"/>
                        </a:cubicBezTo>
                        <a:cubicBezTo>
                          <a:pt x="8908609" y="6458666"/>
                          <a:pt x="3758576" y="6385064"/>
                          <a:pt x="1069096" y="6414446"/>
                        </a:cubicBezTo>
                        <a:cubicBezTo>
                          <a:pt x="475401" y="6401959"/>
                          <a:pt x="-69909" y="5919638"/>
                          <a:pt x="0" y="5345350"/>
                        </a:cubicBezTo>
                        <a:cubicBezTo>
                          <a:pt x="-159954" y="3610433"/>
                          <a:pt x="22140" y="2206617"/>
                          <a:pt x="0" y="106909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75419" y="369947"/>
            <a:ext cx="704966" cy="707886"/>
            <a:chOff x="1240918" y="397651"/>
            <a:chExt cx="704966" cy="707886"/>
          </a:xfrm>
        </p:grpSpPr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12611" y="39765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D5429A9-98F4-43D2-9BD7-2CB8452C0D66}"/>
              </a:ext>
            </a:extLst>
          </p:cNvPr>
          <p:cNvSpPr txBox="1"/>
          <p:nvPr/>
        </p:nvSpPr>
        <p:spPr>
          <a:xfrm>
            <a:off x="1763943" y="337338"/>
            <a:ext cx="93711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8F79723-4026-5BFE-64CB-1EAD9E5DDBDE}"/>
              </a:ext>
            </a:extLst>
          </p:cNvPr>
          <p:cNvSpPr/>
          <p:nvPr/>
        </p:nvSpPr>
        <p:spPr>
          <a:xfrm>
            <a:off x="3038475" y="1200150"/>
            <a:ext cx="6610350" cy="5276850"/>
          </a:xfrm>
          <a:prstGeom prst="rect">
            <a:avLst/>
          </a:prstGeom>
          <a:solidFill>
            <a:srgbClr val="FADE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measuring cup with water in the background&#10;&#10;Description automatically generated">
            <a:extLst>
              <a:ext uri="{FF2B5EF4-FFF2-40B4-BE49-F238E27FC236}">
                <a16:creationId xmlns:a16="http://schemas.microsoft.com/office/drawing/2014/main" id="{7A065750-B4D7-52BF-A5A6-31D81301E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75" y="2485407"/>
            <a:ext cx="2209800" cy="20376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EBF5AF-E0D2-FCF3-0EAE-F0D21034EC68}"/>
              </a:ext>
            </a:extLst>
          </p:cNvPr>
          <p:cNvSpPr txBox="1"/>
          <p:nvPr/>
        </p:nvSpPr>
        <p:spPr>
          <a:xfrm>
            <a:off x="3190875" y="1333500"/>
            <a:ext cx="3248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Mẫu</a:t>
            </a:r>
            <a:r>
              <a:rPr lang="en-US" sz="44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22A3165-3102-C292-4BCF-0C39AFF14F98}"/>
                  </a:ext>
                </a:extLst>
              </p:cNvPr>
              <p:cNvSpPr txBox="1"/>
              <p:nvPr/>
            </p:nvSpPr>
            <p:spPr>
              <a:xfrm>
                <a:off x="4200526" y="4591050"/>
                <a:ext cx="857250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𝒍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22A3165-3102-C292-4BCF-0C39AFF14F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0526" y="4591050"/>
                <a:ext cx="857250" cy="101752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A close-up of a beaker&#10;&#10;Description automatically generated">
            <a:extLst>
              <a:ext uri="{FF2B5EF4-FFF2-40B4-BE49-F238E27FC236}">
                <a16:creationId xmlns:a16="http://schemas.microsoft.com/office/drawing/2014/main" id="{72905CD5-9F21-6447-3CF3-EF133995DA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526" y="2457450"/>
            <a:ext cx="2259174" cy="21288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74C7ED5-9576-5063-E798-49A6221335BE}"/>
                  </a:ext>
                </a:extLst>
              </p:cNvPr>
              <p:cNvSpPr txBox="1"/>
              <p:nvPr/>
            </p:nvSpPr>
            <p:spPr>
              <a:xfrm>
                <a:off x="7629526" y="4581525"/>
                <a:ext cx="857250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𝒍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74C7ED5-9576-5063-E798-49A6221335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526" y="4581525"/>
                <a:ext cx="857250" cy="101752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83876DC-F1F0-B366-23E1-EDF3D178DAC6}"/>
                  </a:ext>
                </a:extLst>
              </p:cNvPr>
              <p:cNvSpPr txBox="1"/>
              <p:nvPr/>
            </p:nvSpPr>
            <p:spPr>
              <a:xfrm>
                <a:off x="4286250" y="5476875"/>
                <a:ext cx="3343275" cy="9596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𝒍</m:t>
                      </m:r>
                      <m:r>
                        <a:rPr lang="en-US" sz="3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𝒍</m:t>
                      </m:r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83876DC-F1F0-B366-23E1-EDF3D178DA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6250" y="5476875"/>
                <a:ext cx="3343275" cy="95968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52D7536-E7DF-6E8F-2DC8-958FFA335CC4}"/>
                  </a:ext>
                </a:extLst>
              </p:cNvPr>
              <p:cNvSpPr txBox="1"/>
              <p:nvPr/>
            </p:nvSpPr>
            <p:spPr>
              <a:xfrm>
                <a:off x="6543676" y="5495925"/>
                <a:ext cx="1466850" cy="9596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𝒍</m:t>
                      </m:r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52D7536-E7DF-6E8F-2DC8-958FFA335C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3676" y="5495925"/>
                <a:ext cx="1466850" cy="95968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630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6" y="245661"/>
            <a:ext cx="11625249" cy="6414446"/>
          </a:xfrm>
          <a:custGeom>
            <a:avLst/>
            <a:gdLst>
              <a:gd name="csX0" fmla="*/ 0 w 11625249"/>
              <a:gd name="csY0" fmla="*/ 1069096 h 6414446"/>
              <a:gd name="csX1" fmla="*/ 1069096 w 11625249"/>
              <a:gd name="csY1" fmla="*/ 0 h 6414446"/>
              <a:gd name="csX2" fmla="*/ 10556153 w 11625249"/>
              <a:gd name="csY2" fmla="*/ 0 h 6414446"/>
              <a:gd name="csX3" fmla="*/ 11625249 w 11625249"/>
              <a:gd name="csY3" fmla="*/ 1069096 h 6414446"/>
              <a:gd name="csX4" fmla="*/ 11625249 w 11625249"/>
              <a:gd name="csY4" fmla="*/ 5345350 h 6414446"/>
              <a:gd name="csX5" fmla="*/ 10556153 w 11625249"/>
              <a:gd name="csY5" fmla="*/ 6414446 h 6414446"/>
              <a:gd name="csX6" fmla="*/ 1069096 w 11625249"/>
              <a:gd name="csY6" fmla="*/ 6414446 h 6414446"/>
              <a:gd name="csX7" fmla="*/ 0 w 11625249"/>
              <a:gd name="csY7" fmla="*/ 5345350 h 6414446"/>
              <a:gd name="csX8" fmla="*/ 0 w 11625249"/>
              <a:gd name="csY8" fmla="*/ 1069096 h 6414446"/>
              <a:gd name="csX0" fmla="*/ 0 w 11625249"/>
              <a:gd name="csY0" fmla="*/ 1069096 h 6414446"/>
              <a:gd name="csX1" fmla="*/ 1069096 w 11625249"/>
              <a:gd name="csY1" fmla="*/ 0 h 6414446"/>
              <a:gd name="csX2" fmla="*/ 10556153 w 11625249"/>
              <a:gd name="csY2" fmla="*/ 0 h 6414446"/>
              <a:gd name="csX3" fmla="*/ 11625249 w 11625249"/>
              <a:gd name="csY3" fmla="*/ 1069096 h 6414446"/>
              <a:gd name="csX4" fmla="*/ 11625249 w 11625249"/>
              <a:gd name="csY4" fmla="*/ 5345350 h 6414446"/>
              <a:gd name="csX5" fmla="*/ 10556153 w 11625249"/>
              <a:gd name="csY5" fmla="*/ 6414446 h 6414446"/>
              <a:gd name="csX6" fmla="*/ 1069096 w 11625249"/>
              <a:gd name="csY6" fmla="*/ 6414446 h 6414446"/>
              <a:gd name="csX7" fmla="*/ 0 w 11625249"/>
              <a:gd name="csY7" fmla="*/ 5345350 h 6414446"/>
              <a:gd name="csX8" fmla="*/ 0 w 11625249"/>
              <a:gd name="csY8" fmla="*/ 1069096 h 64144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625249" h="6414446" fill="none" extrusionOk="0">
                <a:moveTo>
                  <a:pt x="0" y="1069096"/>
                </a:moveTo>
                <a:cubicBezTo>
                  <a:pt x="-136063" y="487111"/>
                  <a:pt x="442155" y="207238"/>
                  <a:pt x="1069096" y="0"/>
                </a:cubicBezTo>
                <a:cubicBezTo>
                  <a:pt x="3195959" y="298664"/>
                  <a:pt x="9013416" y="-162744"/>
                  <a:pt x="10556153" y="0"/>
                </a:cubicBezTo>
                <a:cubicBezTo>
                  <a:pt x="11246099" y="-131256"/>
                  <a:pt x="11760481" y="518461"/>
                  <a:pt x="11625249" y="1069096"/>
                </a:cubicBezTo>
                <a:cubicBezTo>
                  <a:pt x="11630782" y="2692075"/>
                  <a:pt x="11585213" y="4374812"/>
                  <a:pt x="11625249" y="5345350"/>
                </a:cubicBezTo>
                <a:cubicBezTo>
                  <a:pt x="11541753" y="5903133"/>
                  <a:pt x="10987329" y="6484687"/>
                  <a:pt x="10556153" y="6414446"/>
                </a:cubicBezTo>
                <a:cubicBezTo>
                  <a:pt x="6071480" y="6789452"/>
                  <a:pt x="2810341" y="6263273"/>
                  <a:pt x="1069096" y="6414446"/>
                </a:cubicBezTo>
                <a:cubicBezTo>
                  <a:pt x="464843" y="6520487"/>
                  <a:pt x="-126025" y="6044304"/>
                  <a:pt x="0" y="5345350"/>
                </a:cubicBezTo>
                <a:cubicBezTo>
                  <a:pt x="70480" y="4071091"/>
                  <a:pt x="59817" y="2247569"/>
                  <a:pt x="0" y="1069096"/>
                </a:cubicBezTo>
                <a:close/>
              </a:path>
              <a:path w="11625249" h="6414446" stroke="0" extrusionOk="0">
                <a:moveTo>
                  <a:pt x="0" y="1069096"/>
                </a:moveTo>
                <a:cubicBezTo>
                  <a:pt x="53126" y="542403"/>
                  <a:pt x="619265" y="36087"/>
                  <a:pt x="1069096" y="0"/>
                </a:cubicBezTo>
                <a:cubicBezTo>
                  <a:pt x="4451388" y="-244141"/>
                  <a:pt x="7660929" y="-30525"/>
                  <a:pt x="10556153" y="0"/>
                </a:cubicBezTo>
                <a:cubicBezTo>
                  <a:pt x="11155132" y="-670"/>
                  <a:pt x="11555183" y="573899"/>
                  <a:pt x="11625249" y="1069096"/>
                </a:cubicBezTo>
                <a:cubicBezTo>
                  <a:pt x="11634104" y="1286770"/>
                  <a:pt x="11674588" y="3956862"/>
                  <a:pt x="11625249" y="5345350"/>
                </a:cubicBezTo>
                <a:cubicBezTo>
                  <a:pt x="11688474" y="6074818"/>
                  <a:pt x="11134455" y="6356603"/>
                  <a:pt x="10556153" y="6414446"/>
                </a:cubicBezTo>
                <a:cubicBezTo>
                  <a:pt x="8626245" y="6640811"/>
                  <a:pt x="3332978" y="6235142"/>
                  <a:pt x="1069096" y="6414446"/>
                </a:cubicBezTo>
                <a:cubicBezTo>
                  <a:pt x="452209" y="6411062"/>
                  <a:pt x="-144850" y="5908921"/>
                  <a:pt x="0" y="5345350"/>
                </a:cubicBezTo>
                <a:cubicBezTo>
                  <a:pt x="-141216" y="3400662"/>
                  <a:pt x="-185268" y="2219438"/>
                  <a:pt x="0" y="1069096"/>
                </a:cubicBezTo>
                <a:close/>
              </a:path>
              <a:path w="11625249" h="6414446" fill="none" stroke="0" extrusionOk="0">
                <a:moveTo>
                  <a:pt x="0" y="1069096"/>
                </a:moveTo>
                <a:cubicBezTo>
                  <a:pt x="32072" y="473966"/>
                  <a:pt x="474432" y="94537"/>
                  <a:pt x="1069096" y="0"/>
                </a:cubicBezTo>
                <a:cubicBezTo>
                  <a:pt x="3357558" y="-65902"/>
                  <a:pt x="9022410" y="-21533"/>
                  <a:pt x="10556153" y="0"/>
                </a:cubicBezTo>
                <a:cubicBezTo>
                  <a:pt x="11206469" y="-127471"/>
                  <a:pt x="11721388" y="588438"/>
                  <a:pt x="11625249" y="1069096"/>
                </a:cubicBezTo>
                <a:cubicBezTo>
                  <a:pt x="11746215" y="2343235"/>
                  <a:pt x="11538916" y="4257929"/>
                  <a:pt x="11625249" y="5345350"/>
                </a:cubicBezTo>
                <a:cubicBezTo>
                  <a:pt x="11627269" y="5960436"/>
                  <a:pt x="11010121" y="6467798"/>
                  <a:pt x="10556153" y="6414446"/>
                </a:cubicBezTo>
                <a:cubicBezTo>
                  <a:pt x="6329055" y="6176671"/>
                  <a:pt x="2781226" y="6103088"/>
                  <a:pt x="1069096" y="6414446"/>
                </a:cubicBezTo>
                <a:cubicBezTo>
                  <a:pt x="457677" y="6419813"/>
                  <a:pt x="-93566" y="5989733"/>
                  <a:pt x="0" y="5345350"/>
                </a:cubicBezTo>
                <a:cubicBezTo>
                  <a:pt x="-22253" y="3855601"/>
                  <a:pt x="-135045" y="2296204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625249"/>
                      <a:gd name="connsiteY0" fmla="*/ 1069096 h 6414446"/>
                      <a:gd name="connsiteX1" fmla="*/ 1069096 w 11625249"/>
                      <a:gd name="connsiteY1" fmla="*/ 0 h 6414446"/>
                      <a:gd name="connsiteX2" fmla="*/ 10556153 w 11625249"/>
                      <a:gd name="connsiteY2" fmla="*/ 0 h 6414446"/>
                      <a:gd name="connsiteX3" fmla="*/ 11625249 w 11625249"/>
                      <a:gd name="connsiteY3" fmla="*/ 1069096 h 6414446"/>
                      <a:gd name="connsiteX4" fmla="*/ 11625249 w 11625249"/>
                      <a:gd name="connsiteY4" fmla="*/ 5345350 h 6414446"/>
                      <a:gd name="connsiteX5" fmla="*/ 10556153 w 11625249"/>
                      <a:gd name="connsiteY5" fmla="*/ 6414446 h 6414446"/>
                      <a:gd name="connsiteX6" fmla="*/ 1069096 w 11625249"/>
                      <a:gd name="connsiteY6" fmla="*/ 6414446 h 6414446"/>
                      <a:gd name="connsiteX7" fmla="*/ 0 w 11625249"/>
                      <a:gd name="connsiteY7" fmla="*/ 5345350 h 6414446"/>
                      <a:gd name="connsiteX8" fmla="*/ 0 w 11625249"/>
                      <a:gd name="connsiteY8" fmla="*/ 1069096 h 6414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625249" h="6414446" fill="none" extrusionOk="0">
                        <a:moveTo>
                          <a:pt x="0" y="1069096"/>
                        </a:moveTo>
                        <a:cubicBezTo>
                          <a:pt x="-19542" y="479866"/>
                          <a:pt x="461855" y="95376"/>
                          <a:pt x="1069096" y="0"/>
                        </a:cubicBezTo>
                        <a:cubicBezTo>
                          <a:pt x="3257614" y="77600"/>
                          <a:pt x="8972264" y="-27269"/>
                          <a:pt x="10556153" y="0"/>
                        </a:cubicBezTo>
                        <a:cubicBezTo>
                          <a:pt x="11217228" y="-93171"/>
                          <a:pt x="11734833" y="510911"/>
                          <a:pt x="11625249" y="1069096"/>
                        </a:cubicBezTo>
                        <a:cubicBezTo>
                          <a:pt x="11734249" y="2536417"/>
                          <a:pt x="11547040" y="4353943"/>
                          <a:pt x="11625249" y="5345350"/>
                        </a:cubicBezTo>
                        <a:cubicBezTo>
                          <a:pt x="11613384" y="5931154"/>
                          <a:pt x="11077713" y="6444826"/>
                          <a:pt x="10556153" y="6414446"/>
                        </a:cubicBezTo>
                        <a:cubicBezTo>
                          <a:pt x="6126805" y="6463623"/>
                          <a:pt x="2935343" y="6291744"/>
                          <a:pt x="1069096" y="6414446"/>
                        </a:cubicBezTo>
                        <a:cubicBezTo>
                          <a:pt x="471191" y="6471737"/>
                          <a:pt x="-69188" y="5995367"/>
                          <a:pt x="0" y="5345350"/>
                        </a:cubicBezTo>
                        <a:cubicBezTo>
                          <a:pt x="47022" y="3923570"/>
                          <a:pt x="104569" y="2292304"/>
                          <a:pt x="0" y="1069096"/>
                        </a:cubicBezTo>
                        <a:close/>
                      </a:path>
                      <a:path w="11625249" h="6414446" stroke="0" extrusionOk="0">
                        <a:moveTo>
                          <a:pt x="0" y="1069096"/>
                        </a:moveTo>
                        <a:cubicBezTo>
                          <a:pt x="32307" y="474958"/>
                          <a:pt x="522525" y="-2928"/>
                          <a:pt x="1069096" y="0"/>
                        </a:cubicBezTo>
                        <a:cubicBezTo>
                          <a:pt x="4569590" y="-129276"/>
                          <a:pt x="7765308" y="-77778"/>
                          <a:pt x="10556153" y="0"/>
                        </a:cubicBezTo>
                        <a:cubicBezTo>
                          <a:pt x="11128895" y="-56436"/>
                          <a:pt x="11609519" y="569352"/>
                          <a:pt x="11625249" y="1069096"/>
                        </a:cubicBezTo>
                        <a:cubicBezTo>
                          <a:pt x="11706848" y="1542640"/>
                          <a:pt x="11779549" y="3696807"/>
                          <a:pt x="11625249" y="5345350"/>
                        </a:cubicBezTo>
                        <a:cubicBezTo>
                          <a:pt x="11672012" y="6034414"/>
                          <a:pt x="11115099" y="6425151"/>
                          <a:pt x="10556153" y="6414446"/>
                        </a:cubicBezTo>
                        <a:cubicBezTo>
                          <a:pt x="8908609" y="6458666"/>
                          <a:pt x="3758576" y="6385064"/>
                          <a:pt x="1069096" y="6414446"/>
                        </a:cubicBezTo>
                        <a:cubicBezTo>
                          <a:pt x="475401" y="6401959"/>
                          <a:pt x="-69909" y="5919638"/>
                          <a:pt x="0" y="5345350"/>
                        </a:cubicBezTo>
                        <a:cubicBezTo>
                          <a:pt x="-159954" y="3610433"/>
                          <a:pt x="22140" y="2206617"/>
                          <a:pt x="0" y="106909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56369" y="522347"/>
            <a:ext cx="704966" cy="707886"/>
            <a:chOff x="1240918" y="397651"/>
            <a:chExt cx="704966" cy="707886"/>
          </a:xfrm>
        </p:grpSpPr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12611" y="39765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D5429A9-98F4-43D2-9BD7-2CB8452C0D66}"/>
              </a:ext>
            </a:extLst>
          </p:cNvPr>
          <p:cNvSpPr txBox="1"/>
          <p:nvPr/>
        </p:nvSpPr>
        <p:spPr>
          <a:xfrm>
            <a:off x="1744893" y="489738"/>
            <a:ext cx="93711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8FB19D0-6F59-DDED-4DC9-932AB43C4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9642" y="1421291"/>
            <a:ext cx="6636114" cy="32378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625DACF-D450-A6C4-2353-00D0E4F70DF0}"/>
                  </a:ext>
                </a:extLst>
              </p:cNvPr>
              <p:cNvSpPr txBox="1"/>
              <p:nvPr/>
            </p:nvSpPr>
            <p:spPr>
              <a:xfrm>
                <a:off x="2423476" y="4512185"/>
                <a:ext cx="3202818" cy="1080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+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0" lang="en-US" sz="4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l 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kumimoji="0" lang="en-US" sz="4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num>
                      <m:den>
                        <m: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0" lang="en-US" sz="4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l </a:t>
                </a:r>
                <a:endPara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625DACF-D450-A6C4-2353-00D0E4F70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3476" y="4512185"/>
                <a:ext cx="3202818" cy="1080617"/>
              </a:xfrm>
              <a:prstGeom prst="rect">
                <a:avLst/>
              </a:prstGeom>
              <a:blipFill>
                <a:blip r:embed="rId4"/>
                <a:stretch>
                  <a:fillRect r="-11048" b="-1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6F1AB0F-8462-4DF0-00F2-2E74FD6E8C27}"/>
                  </a:ext>
                </a:extLst>
              </p:cNvPr>
              <p:cNvSpPr txBox="1"/>
              <p:nvPr/>
            </p:nvSpPr>
            <p:spPr>
              <a:xfrm>
                <a:off x="6074312" y="4468117"/>
                <a:ext cx="4450813" cy="10677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+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4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l 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kumimoji="0" lang="en-US" sz="4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  <m:r>
                      <m:rPr>
                        <m:nor/>
                      </m:rPr>
                      <a:rPr kumimoji="0" lang="en-US" sz="4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l</m:t>
                    </m:r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𝟏</m:t>
                    </m:r>
                    <m:r>
                      <m:rPr>
                        <m:nor/>
                      </m:rP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4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l</m:t>
                    </m:r>
                  </m:oMath>
                </a14:m>
                <a:endPara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6F1AB0F-8462-4DF0-00F2-2E74FD6E8C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4312" y="4468117"/>
                <a:ext cx="4450813" cy="1067728"/>
              </a:xfrm>
              <a:prstGeom prst="rect">
                <a:avLst/>
              </a:prstGeom>
              <a:blipFill>
                <a:blip r:embed="rId5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263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6" y="245661"/>
            <a:ext cx="11625249" cy="6414446"/>
          </a:xfrm>
          <a:custGeom>
            <a:avLst/>
            <a:gdLst>
              <a:gd name="csX0" fmla="*/ 0 w 11625249"/>
              <a:gd name="csY0" fmla="*/ 1069096 h 6414446"/>
              <a:gd name="csX1" fmla="*/ 1069096 w 11625249"/>
              <a:gd name="csY1" fmla="*/ 0 h 6414446"/>
              <a:gd name="csX2" fmla="*/ 10556153 w 11625249"/>
              <a:gd name="csY2" fmla="*/ 0 h 6414446"/>
              <a:gd name="csX3" fmla="*/ 11625249 w 11625249"/>
              <a:gd name="csY3" fmla="*/ 1069096 h 6414446"/>
              <a:gd name="csX4" fmla="*/ 11625249 w 11625249"/>
              <a:gd name="csY4" fmla="*/ 5345350 h 6414446"/>
              <a:gd name="csX5" fmla="*/ 10556153 w 11625249"/>
              <a:gd name="csY5" fmla="*/ 6414446 h 6414446"/>
              <a:gd name="csX6" fmla="*/ 1069096 w 11625249"/>
              <a:gd name="csY6" fmla="*/ 6414446 h 6414446"/>
              <a:gd name="csX7" fmla="*/ 0 w 11625249"/>
              <a:gd name="csY7" fmla="*/ 5345350 h 6414446"/>
              <a:gd name="csX8" fmla="*/ 0 w 11625249"/>
              <a:gd name="csY8" fmla="*/ 1069096 h 6414446"/>
              <a:gd name="csX0" fmla="*/ 0 w 11625249"/>
              <a:gd name="csY0" fmla="*/ 1069096 h 6414446"/>
              <a:gd name="csX1" fmla="*/ 1069096 w 11625249"/>
              <a:gd name="csY1" fmla="*/ 0 h 6414446"/>
              <a:gd name="csX2" fmla="*/ 10556153 w 11625249"/>
              <a:gd name="csY2" fmla="*/ 0 h 6414446"/>
              <a:gd name="csX3" fmla="*/ 11625249 w 11625249"/>
              <a:gd name="csY3" fmla="*/ 1069096 h 6414446"/>
              <a:gd name="csX4" fmla="*/ 11625249 w 11625249"/>
              <a:gd name="csY4" fmla="*/ 5345350 h 6414446"/>
              <a:gd name="csX5" fmla="*/ 10556153 w 11625249"/>
              <a:gd name="csY5" fmla="*/ 6414446 h 6414446"/>
              <a:gd name="csX6" fmla="*/ 1069096 w 11625249"/>
              <a:gd name="csY6" fmla="*/ 6414446 h 6414446"/>
              <a:gd name="csX7" fmla="*/ 0 w 11625249"/>
              <a:gd name="csY7" fmla="*/ 5345350 h 6414446"/>
              <a:gd name="csX8" fmla="*/ 0 w 11625249"/>
              <a:gd name="csY8" fmla="*/ 1069096 h 64144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625249" h="6414446" fill="none" extrusionOk="0">
                <a:moveTo>
                  <a:pt x="0" y="1069096"/>
                </a:moveTo>
                <a:cubicBezTo>
                  <a:pt x="-136063" y="487111"/>
                  <a:pt x="442155" y="207238"/>
                  <a:pt x="1069096" y="0"/>
                </a:cubicBezTo>
                <a:cubicBezTo>
                  <a:pt x="3195959" y="298664"/>
                  <a:pt x="9013416" y="-162744"/>
                  <a:pt x="10556153" y="0"/>
                </a:cubicBezTo>
                <a:cubicBezTo>
                  <a:pt x="11246099" y="-131256"/>
                  <a:pt x="11760481" y="518461"/>
                  <a:pt x="11625249" y="1069096"/>
                </a:cubicBezTo>
                <a:cubicBezTo>
                  <a:pt x="11630782" y="2692075"/>
                  <a:pt x="11585213" y="4374812"/>
                  <a:pt x="11625249" y="5345350"/>
                </a:cubicBezTo>
                <a:cubicBezTo>
                  <a:pt x="11541753" y="5903133"/>
                  <a:pt x="10987329" y="6484687"/>
                  <a:pt x="10556153" y="6414446"/>
                </a:cubicBezTo>
                <a:cubicBezTo>
                  <a:pt x="6071480" y="6789452"/>
                  <a:pt x="2810341" y="6263273"/>
                  <a:pt x="1069096" y="6414446"/>
                </a:cubicBezTo>
                <a:cubicBezTo>
                  <a:pt x="464843" y="6520487"/>
                  <a:pt x="-126025" y="6044304"/>
                  <a:pt x="0" y="5345350"/>
                </a:cubicBezTo>
                <a:cubicBezTo>
                  <a:pt x="70480" y="4071091"/>
                  <a:pt x="59817" y="2247569"/>
                  <a:pt x="0" y="1069096"/>
                </a:cubicBezTo>
                <a:close/>
              </a:path>
              <a:path w="11625249" h="6414446" stroke="0" extrusionOk="0">
                <a:moveTo>
                  <a:pt x="0" y="1069096"/>
                </a:moveTo>
                <a:cubicBezTo>
                  <a:pt x="53126" y="542403"/>
                  <a:pt x="619265" y="36087"/>
                  <a:pt x="1069096" y="0"/>
                </a:cubicBezTo>
                <a:cubicBezTo>
                  <a:pt x="4451388" y="-244141"/>
                  <a:pt x="7660929" y="-30525"/>
                  <a:pt x="10556153" y="0"/>
                </a:cubicBezTo>
                <a:cubicBezTo>
                  <a:pt x="11155132" y="-670"/>
                  <a:pt x="11555183" y="573899"/>
                  <a:pt x="11625249" y="1069096"/>
                </a:cubicBezTo>
                <a:cubicBezTo>
                  <a:pt x="11634104" y="1286770"/>
                  <a:pt x="11674588" y="3956862"/>
                  <a:pt x="11625249" y="5345350"/>
                </a:cubicBezTo>
                <a:cubicBezTo>
                  <a:pt x="11688474" y="6074818"/>
                  <a:pt x="11134455" y="6356603"/>
                  <a:pt x="10556153" y="6414446"/>
                </a:cubicBezTo>
                <a:cubicBezTo>
                  <a:pt x="8626245" y="6640811"/>
                  <a:pt x="3332978" y="6235142"/>
                  <a:pt x="1069096" y="6414446"/>
                </a:cubicBezTo>
                <a:cubicBezTo>
                  <a:pt x="452209" y="6411062"/>
                  <a:pt x="-144850" y="5908921"/>
                  <a:pt x="0" y="5345350"/>
                </a:cubicBezTo>
                <a:cubicBezTo>
                  <a:pt x="-141216" y="3400662"/>
                  <a:pt x="-185268" y="2219438"/>
                  <a:pt x="0" y="1069096"/>
                </a:cubicBezTo>
                <a:close/>
              </a:path>
              <a:path w="11625249" h="6414446" fill="none" stroke="0" extrusionOk="0">
                <a:moveTo>
                  <a:pt x="0" y="1069096"/>
                </a:moveTo>
                <a:cubicBezTo>
                  <a:pt x="32072" y="473966"/>
                  <a:pt x="474432" y="94537"/>
                  <a:pt x="1069096" y="0"/>
                </a:cubicBezTo>
                <a:cubicBezTo>
                  <a:pt x="3357558" y="-65902"/>
                  <a:pt x="9022410" y="-21533"/>
                  <a:pt x="10556153" y="0"/>
                </a:cubicBezTo>
                <a:cubicBezTo>
                  <a:pt x="11206469" y="-127471"/>
                  <a:pt x="11721388" y="588438"/>
                  <a:pt x="11625249" y="1069096"/>
                </a:cubicBezTo>
                <a:cubicBezTo>
                  <a:pt x="11746215" y="2343235"/>
                  <a:pt x="11538916" y="4257929"/>
                  <a:pt x="11625249" y="5345350"/>
                </a:cubicBezTo>
                <a:cubicBezTo>
                  <a:pt x="11627269" y="5960436"/>
                  <a:pt x="11010121" y="6467798"/>
                  <a:pt x="10556153" y="6414446"/>
                </a:cubicBezTo>
                <a:cubicBezTo>
                  <a:pt x="6329055" y="6176671"/>
                  <a:pt x="2781226" y="6103088"/>
                  <a:pt x="1069096" y="6414446"/>
                </a:cubicBezTo>
                <a:cubicBezTo>
                  <a:pt x="457677" y="6419813"/>
                  <a:pt x="-93566" y="5989733"/>
                  <a:pt x="0" y="5345350"/>
                </a:cubicBezTo>
                <a:cubicBezTo>
                  <a:pt x="-22253" y="3855601"/>
                  <a:pt x="-135045" y="2296204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625249"/>
                      <a:gd name="connsiteY0" fmla="*/ 1069096 h 6414446"/>
                      <a:gd name="connsiteX1" fmla="*/ 1069096 w 11625249"/>
                      <a:gd name="connsiteY1" fmla="*/ 0 h 6414446"/>
                      <a:gd name="connsiteX2" fmla="*/ 10556153 w 11625249"/>
                      <a:gd name="connsiteY2" fmla="*/ 0 h 6414446"/>
                      <a:gd name="connsiteX3" fmla="*/ 11625249 w 11625249"/>
                      <a:gd name="connsiteY3" fmla="*/ 1069096 h 6414446"/>
                      <a:gd name="connsiteX4" fmla="*/ 11625249 w 11625249"/>
                      <a:gd name="connsiteY4" fmla="*/ 5345350 h 6414446"/>
                      <a:gd name="connsiteX5" fmla="*/ 10556153 w 11625249"/>
                      <a:gd name="connsiteY5" fmla="*/ 6414446 h 6414446"/>
                      <a:gd name="connsiteX6" fmla="*/ 1069096 w 11625249"/>
                      <a:gd name="connsiteY6" fmla="*/ 6414446 h 6414446"/>
                      <a:gd name="connsiteX7" fmla="*/ 0 w 11625249"/>
                      <a:gd name="connsiteY7" fmla="*/ 5345350 h 6414446"/>
                      <a:gd name="connsiteX8" fmla="*/ 0 w 11625249"/>
                      <a:gd name="connsiteY8" fmla="*/ 1069096 h 6414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625249" h="6414446" fill="none" extrusionOk="0">
                        <a:moveTo>
                          <a:pt x="0" y="1069096"/>
                        </a:moveTo>
                        <a:cubicBezTo>
                          <a:pt x="-19542" y="479866"/>
                          <a:pt x="461855" y="95376"/>
                          <a:pt x="1069096" y="0"/>
                        </a:cubicBezTo>
                        <a:cubicBezTo>
                          <a:pt x="3257614" y="77600"/>
                          <a:pt x="8972264" y="-27269"/>
                          <a:pt x="10556153" y="0"/>
                        </a:cubicBezTo>
                        <a:cubicBezTo>
                          <a:pt x="11217228" y="-93171"/>
                          <a:pt x="11734833" y="510911"/>
                          <a:pt x="11625249" y="1069096"/>
                        </a:cubicBezTo>
                        <a:cubicBezTo>
                          <a:pt x="11734249" y="2536417"/>
                          <a:pt x="11547040" y="4353943"/>
                          <a:pt x="11625249" y="5345350"/>
                        </a:cubicBezTo>
                        <a:cubicBezTo>
                          <a:pt x="11613384" y="5931154"/>
                          <a:pt x="11077713" y="6444826"/>
                          <a:pt x="10556153" y="6414446"/>
                        </a:cubicBezTo>
                        <a:cubicBezTo>
                          <a:pt x="6126805" y="6463623"/>
                          <a:pt x="2935343" y="6291744"/>
                          <a:pt x="1069096" y="6414446"/>
                        </a:cubicBezTo>
                        <a:cubicBezTo>
                          <a:pt x="471191" y="6471737"/>
                          <a:pt x="-69188" y="5995367"/>
                          <a:pt x="0" y="5345350"/>
                        </a:cubicBezTo>
                        <a:cubicBezTo>
                          <a:pt x="47022" y="3923570"/>
                          <a:pt x="104569" y="2292304"/>
                          <a:pt x="0" y="1069096"/>
                        </a:cubicBezTo>
                        <a:close/>
                      </a:path>
                      <a:path w="11625249" h="6414446" stroke="0" extrusionOk="0">
                        <a:moveTo>
                          <a:pt x="0" y="1069096"/>
                        </a:moveTo>
                        <a:cubicBezTo>
                          <a:pt x="32307" y="474958"/>
                          <a:pt x="522525" y="-2928"/>
                          <a:pt x="1069096" y="0"/>
                        </a:cubicBezTo>
                        <a:cubicBezTo>
                          <a:pt x="4569590" y="-129276"/>
                          <a:pt x="7765308" y="-77778"/>
                          <a:pt x="10556153" y="0"/>
                        </a:cubicBezTo>
                        <a:cubicBezTo>
                          <a:pt x="11128895" y="-56436"/>
                          <a:pt x="11609519" y="569352"/>
                          <a:pt x="11625249" y="1069096"/>
                        </a:cubicBezTo>
                        <a:cubicBezTo>
                          <a:pt x="11706848" y="1542640"/>
                          <a:pt x="11779549" y="3696807"/>
                          <a:pt x="11625249" y="5345350"/>
                        </a:cubicBezTo>
                        <a:cubicBezTo>
                          <a:pt x="11672012" y="6034414"/>
                          <a:pt x="11115099" y="6425151"/>
                          <a:pt x="10556153" y="6414446"/>
                        </a:cubicBezTo>
                        <a:cubicBezTo>
                          <a:pt x="8908609" y="6458666"/>
                          <a:pt x="3758576" y="6385064"/>
                          <a:pt x="1069096" y="6414446"/>
                        </a:cubicBezTo>
                        <a:cubicBezTo>
                          <a:pt x="475401" y="6401959"/>
                          <a:pt x="-69909" y="5919638"/>
                          <a:pt x="0" y="5345350"/>
                        </a:cubicBezTo>
                        <a:cubicBezTo>
                          <a:pt x="-159954" y="3610433"/>
                          <a:pt x="22140" y="2206617"/>
                          <a:pt x="0" y="106909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56369" y="500313"/>
            <a:ext cx="704966" cy="729920"/>
            <a:chOff x="1240918" y="375617"/>
            <a:chExt cx="704966" cy="729920"/>
          </a:xfrm>
        </p:grpSpPr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78712" y="375617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D5429A9-98F4-43D2-9BD7-2CB8452C0D66}"/>
              </a:ext>
            </a:extLst>
          </p:cNvPr>
          <p:cNvSpPr txBox="1"/>
          <p:nvPr/>
        </p:nvSpPr>
        <p:spPr>
          <a:xfrm>
            <a:off x="1744893" y="489738"/>
            <a:ext cx="93711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075465-FA15-69DD-C1EB-7F53260AF388}"/>
              </a:ext>
            </a:extLst>
          </p:cNvPr>
          <p:cNvGrpSpPr/>
          <p:nvPr/>
        </p:nvGrpSpPr>
        <p:grpSpPr>
          <a:xfrm>
            <a:off x="741222" y="1606717"/>
            <a:ext cx="4701110" cy="1205715"/>
            <a:chOff x="741222" y="1606717"/>
            <a:chExt cx="4701110" cy="12057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C2524B7E-DC03-1ECB-8AAE-AB971C2D4306}"/>
                    </a:ext>
                  </a:extLst>
                </p:cNvPr>
                <p:cNvSpPr txBox="1"/>
                <p:nvPr/>
              </p:nvSpPr>
              <p:spPr>
                <a:xfrm>
                  <a:off x="741222" y="1606717"/>
                  <a:ext cx="4701110" cy="12057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𝐚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 +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/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</m:oMath>
                  </a14:m>
                  <a:endPara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C2524B7E-DC03-1ECB-8AAE-AB971C2D43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22" y="1606717"/>
                  <a:ext cx="4701110" cy="1205715"/>
                </a:xfrm>
                <a:prstGeom prst="rect">
                  <a:avLst/>
                </a:prstGeom>
                <a:blipFill>
                  <a:blip r:embed="rId3"/>
                  <a:stretch>
                    <a:fillRect b="-121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B1F8CBF-437A-A7EC-4AD5-16584A4D483E}"/>
                </a:ext>
              </a:extLst>
            </p:cNvPr>
            <p:cNvSpPr/>
            <p:nvPr/>
          </p:nvSpPr>
          <p:spPr>
            <a:xfrm>
              <a:off x="2930487" y="1608464"/>
              <a:ext cx="583894" cy="539826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A74DE1B-35D6-CDA9-DF2A-A556B1778331}"/>
              </a:ext>
            </a:extLst>
          </p:cNvPr>
          <p:cNvGrpSpPr/>
          <p:nvPr/>
        </p:nvGrpSpPr>
        <p:grpSpPr>
          <a:xfrm>
            <a:off x="6756431" y="1584683"/>
            <a:ext cx="4701110" cy="1235635"/>
            <a:chOff x="6756431" y="1584683"/>
            <a:chExt cx="4701110" cy="123563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6F4394E-670C-047D-C69D-998EA001F21B}"/>
                    </a:ext>
                  </a:extLst>
                </p:cNvPr>
                <p:cNvSpPr txBox="1"/>
                <p:nvPr/>
              </p:nvSpPr>
              <p:spPr>
                <a:xfrm>
                  <a:off x="6756431" y="1584683"/>
                  <a:ext cx="4701110" cy="11594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𝐛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 +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/>
                      </m:f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endPara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6F4394E-670C-047D-C69D-998EA001F2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56431" y="1584683"/>
                  <a:ext cx="4701110" cy="1159485"/>
                </a:xfrm>
                <a:prstGeom prst="rect">
                  <a:avLst/>
                </a:prstGeom>
                <a:blipFill>
                  <a:blip r:embed="rId4"/>
                  <a:stretch>
                    <a:fillRect b="-121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68F2C58-BBE7-2CBC-A497-9592C2DB2652}"/>
                </a:ext>
              </a:extLst>
            </p:cNvPr>
            <p:cNvSpPr/>
            <p:nvPr/>
          </p:nvSpPr>
          <p:spPr>
            <a:xfrm>
              <a:off x="8648241" y="2280492"/>
              <a:ext cx="583894" cy="539826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AF009B6-4DDD-7398-7CB8-CBA0239A317F}"/>
              </a:ext>
            </a:extLst>
          </p:cNvPr>
          <p:cNvGrpSpPr/>
          <p:nvPr/>
        </p:nvGrpSpPr>
        <p:grpSpPr>
          <a:xfrm>
            <a:off x="4200518" y="3457551"/>
            <a:ext cx="4701110" cy="1268686"/>
            <a:chOff x="741222" y="1606717"/>
            <a:chExt cx="4701110" cy="12686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74E3E69-B696-48AF-1AFB-444B15D3363A}"/>
                    </a:ext>
                  </a:extLst>
                </p:cNvPr>
                <p:cNvSpPr txBox="1"/>
                <p:nvPr/>
              </p:nvSpPr>
              <p:spPr>
                <a:xfrm>
                  <a:off x="741222" y="1606717"/>
                  <a:ext cx="4701110" cy="11592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𝐜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𝟐𝟏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 +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𝟐𝟏</m:t>
                          </m:r>
                        </m:den>
                      </m:f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num>
                        <m:den/>
                      </m:f>
                    </m:oMath>
                  </a14:m>
                  <a:endPara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74E3E69-B696-48AF-1AFB-444B15D336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22" y="1606717"/>
                  <a:ext cx="4701110" cy="1159228"/>
                </a:xfrm>
                <a:prstGeom prst="rect">
                  <a:avLst/>
                </a:prstGeom>
                <a:blipFill>
                  <a:blip r:embed="rId5"/>
                  <a:stretch>
                    <a:fillRect b="-131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F98D58D1-BAA1-CD28-D932-408C36D477FC}"/>
                </a:ext>
              </a:extLst>
            </p:cNvPr>
            <p:cNvSpPr/>
            <p:nvPr/>
          </p:nvSpPr>
          <p:spPr>
            <a:xfrm>
              <a:off x="4241494" y="2335577"/>
              <a:ext cx="583894" cy="539826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8D01D10-81E2-2911-966F-1EA470C33EC0}"/>
              </a:ext>
            </a:extLst>
          </p:cNvPr>
          <p:cNvSpPr/>
          <p:nvPr/>
        </p:nvSpPr>
        <p:spPr>
          <a:xfrm>
            <a:off x="2928651" y="1606628"/>
            <a:ext cx="583894" cy="539826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09C10B7-77F3-9649-DEBA-816037D7CBD8}"/>
              </a:ext>
            </a:extLst>
          </p:cNvPr>
          <p:cNvSpPr/>
          <p:nvPr/>
        </p:nvSpPr>
        <p:spPr>
          <a:xfrm>
            <a:off x="8646405" y="2256623"/>
            <a:ext cx="583894" cy="574712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539575C-CC16-9AD3-3283-9033144E5FB2}"/>
              </a:ext>
            </a:extLst>
          </p:cNvPr>
          <p:cNvSpPr/>
          <p:nvPr/>
        </p:nvSpPr>
        <p:spPr>
          <a:xfrm>
            <a:off x="7632852" y="4173558"/>
            <a:ext cx="795052" cy="574712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79432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 animBg="1"/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7ADBB2-D1DB-41FC-A972-4C1B1B5073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785888" y="3824425"/>
            <a:ext cx="1851634" cy="10038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84FB08-60E4-438A-9DFF-94C9EFA758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5956853" y="1835030"/>
            <a:ext cx="1851634" cy="14705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CFF9A6-A821-488F-9BCD-2218C1BE46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rot="21293575" flipH="1">
            <a:off x="2073643" y="2835286"/>
            <a:ext cx="1927323" cy="13103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B5779B-469C-479E-9A32-6B6F739888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230291" y="3415317"/>
            <a:ext cx="2044046" cy="12507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2D0C0EC-F447-4B3C-B692-C635C0AD42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8208269" y="920333"/>
            <a:ext cx="2044045" cy="21226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1249207" y="885620"/>
            <a:ext cx="1851634" cy="14705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C2A682-8B70-8F86-D6FD-CE871B8D6E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281" y="205295"/>
            <a:ext cx="10120237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206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6" y="201594"/>
            <a:ext cx="11625249" cy="6414446"/>
          </a:xfrm>
          <a:custGeom>
            <a:avLst/>
            <a:gdLst>
              <a:gd name="csX0" fmla="*/ 0 w 11625249"/>
              <a:gd name="csY0" fmla="*/ 1069096 h 6414446"/>
              <a:gd name="csX1" fmla="*/ 1069096 w 11625249"/>
              <a:gd name="csY1" fmla="*/ 0 h 6414446"/>
              <a:gd name="csX2" fmla="*/ 10556153 w 11625249"/>
              <a:gd name="csY2" fmla="*/ 0 h 6414446"/>
              <a:gd name="csX3" fmla="*/ 11625249 w 11625249"/>
              <a:gd name="csY3" fmla="*/ 1069096 h 6414446"/>
              <a:gd name="csX4" fmla="*/ 11625249 w 11625249"/>
              <a:gd name="csY4" fmla="*/ 5345350 h 6414446"/>
              <a:gd name="csX5" fmla="*/ 10556153 w 11625249"/>
              <a:gd name="csY5" fmla="*/ 6414446 h 6414446"/>
              <a:gd name="csX6" fmla="*/ 1069096 w 11625249"/>
              <a:gd name="csY6" fmla="*/ 6414446 h 6414446"/>
              <a:gd name="csX7" fmla="*/ 0 w 11625249"/>
              <a:gd name="csY7" fmla="*/ 5345350 h 6414446"/>
              <a:gd name="csX8" fmla="*/ 0 w 11625249"/>
              <a:gd name="csY8" fmla="*/ 1069096 h 6414446"/>
              <a:gd name="csX0" fmla="*/ 0 w 11625249"/>
              <a:gd name="csY0" fmla="*/ 1069096 h 6414446"/>
              <a:gd name="csX1" fmla="*/ 1069096 w 11625249"/>
              <a:gd name="csY1" fmla="*/ 0 h 6414446"/>
              <a:gd name="csX2" fmla="*/ 10556153 w 11625249"/>
              <a:gd name="csY2" fmla="*/ 0 h 6414446"/>
              <a:gd name="csX3" fmla="*/ 11625249 w 11625249"/>
              <a:gd name="csY3" fmla="*/ 1069096 h 6414446"/>
              <a:gd name="csX4" fmla="*/ 11625249 w 11625249"/>
              <a:gd name="csY4" fmla="*/ 5345350 h 6414446"/>
              <a:gd name="csX5" fmla="*/ 10556153 w 11625249"/>
              <a:gd name="csY5" fmla="*/ 6414446 h 6414446"/>
              <a:gd name="csX6" fmla="*/ 1069096 w 11625249"/>
              <a:gd name="csY6" fmla="*/ 6414446 h 6414446"/>
              <a:gd name="csX7" fmla="*/ 0 w 11625249"/>
              <a:gd name="csY7" fmla="*/ 5345350 h 6414446"/>
              <a:gd name="csX8" fmla="*/ 0 w 11625249"/>
              <a:gd name="csY8" fmla="*/ 1069096 h 64144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625249" h="6414446" fill="none" extrusionOk="0">
                <a:moveTo>
                  <a:pt x="0" y="1069096"/>
                </a:moveTo>
                <a:cubicBezTo>
                  <a:pt x="-136063" y="487111"/>
                  <a:pt x="442155" y="207238"/>
                  <a:pt x="1069096" y="0"/>
                </a:cubicBezTo>
                <a:cubicBezTo>
                  <a:pt x="3195959" y="298664"/>
                  <a:pt x="9013416" y="-162744"/>
                  <a:pt x="10556153" y="0"/>
                </a:cubicBezTo>
                <a:cubicBezTo>
                  <a:pt x="11246099" y="-131256"/>
                  <a:pt x="11760481" y="518461"/>
                  <a:pt x="11625249" y="1069096"/>
                </a:cubicBezTo>
                <a:cubicBezTo>
                  <a:pt x="11630782" y="2692075"/>
                  <a:pt x="11585213" y="4374812"/>
                  <a:pt x="11625249" y="5345350"/>
                </a:cubicBezTo>
                <a:cubicBezTo>
                  <a:pt x="11541753" y="5903133"/>
                  <a:pt x="10987329" y="6484687"/>
                  <a:pt x="10556153" y="6414446"/>
                </a:cubicBezTo>
                <a:cubicBezTo>
                  <a:pt x="6071480" y="6789452"/>
                  <a:pt x="2810341" y="6263273"/>
                  <a:pt x="1069096" y="6414446"/>
                </a:cubicBezTo>
                <a:cubicBezTo>
                  <a:pt x="464843" y="6520487"/>
                  <a:pt x="-126025" y="6044304"/>
                  <a:pt x="0" y="5345350"/>
                </a:cubicBezTo>
                <a:cubicBezTo>
                  <a:pt x="70480" y="4071091"/>
                  <a:pt x="59817" y="2247569"/>
                  <a:pt x="0" y="1069096"/>
                </a:cubicBezTo>
                <a:close/>
              </a:path>
              <a:path w="11625249" h="6414446" stroke="0" extrusionOk="0">
                <a:moveTo>
                  <a:pt x="0" y="1069096"/>
                </a:moveTo>
                <a:cubicBezTo>
                  <a:pt x="53126" y="542403"/>
                  <a:pt x="619265" y="36087"/>
                  <a:pt x="1069096" y="0"/>
                </a:cubicBezTo>
                <a:cubicBezTo>
                  <a:pt x="4451388" y="-244141"/>
                  <a:pt x="7660929" y="-30525"/>
                  <a:pt x="10556153" y="0"/>
                </a:cubicBezTo>
                <a:cubicBezTo>
                  <a:pt x="11155132" y="-670"/>
                  <a:pt x="11555183" y="573899"/>
                  <a:pt x="11625249" y="1069096"/>
                </a:cubicBezTo>
                <a:cubicBezTo>
                  <a:pt x="11634104" y="1286770"/>
                  <a:pt x="11674588" y="3956862"/>
                  <a:pt x="11625249" y="5345350"/>
                </a:cubicBezTo>
                <a:cubicBezTo>
                  <a:pt x="11688474" y="6074818"/>
                  <a:pt x="11134455" y="6356603"/>
                  <a:pt x="10556153" y="6414446"/>
                </a:cubicBezTo>
                <a:cubicBezTo>
                  <a:pt x="8626245" y="6640811"/>
                  <a:pt x="3332978" y="6235142"/>
                  <a:pt x="1069096" y="6414446"/>
                </a:cubicBezTo>
                <a:cubicBezTo>
                  <a:pt x="452209" y="6411062"/>
                  <a:pt x="-144850" y="5908921"/>
                  <a:pt x="0" y="5345350"/>
                </a:cubicBezTo>
                <a:cubicBezTo>
                  <a:pt x="-141216" y="3400662"/>
                  <a:pt x="-185268" y="2219438"/>
                  <a:pt x="0" y="1069096"/>
                </a:cubicBezTo>
                <a:close/>
              </a:path>
              <a:path w="11625249" h="6414446" fill="none" stroke="0" extrusionOk="0">
                <a:moveTo>
                  <a:pt x="0" y="1069096"/>
                </a:moveTo>
                <a:cubicBezTo>
                  <a:pt x="32072" y="473966"/>
                  <a:pt x="474432" y="94537"/>
                  <a:pt x="1069096" y="0"/>
                </a:cubicBezTo>
                <a:cubicBezTo>
                  <a:pt x="3357558" y="-65902"/>
                  <a:pt x="9022410" y="-21533"/>
                  <a:pt x="10556153" y="0"/>
                </a:cubicBezTo>
                <a:cubicBezTo>
                  <a:pt x="11206469" y="-127471"/>
                  <a:pt x="11721388" y="588438"/>
                  <a:pt x="11625249" y="1069096"/>
                </a:cubicBezTo>
                <a:cubicBezTo>
                  <a:pt x="11746215" y="2343235"/>
                  <a:pt x="11538916" y="4257929"/>
                  <a:pt x="11625249" y="5345350"/>
                </a:cubicBezTo>
                <a:cubicBezTo>
                  <a:pt x="11627269" y="5960436"/>
                  <a:pt x="11010121" y="6467798"/>
                  <a:pt x="10556153" y="6414446"/>
                </a:cubicBezTo>
                <a:cubicBezTo>
                  <a:pt x="6329055" y="6176671"/>
                  <a:pt x="2781226" y="6103088"/>
                  <a:pt x="1069096" y="6414446"/>
                </a:cubicBezTo>
                <a:cubicBezTo>
                  <a:pt x="457677" y="6419813"/>
                  <a:pt x="-93566" y="5989733"/>
                  <a:pt x="0" y="5345350"/>
                </a:cubicBezTo>
                <a:cubicBezTo>
                  <a:pt x="-22253" y="3855601"/>
                  <a:pt x="-135045" y="2296204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625249"/>
                      <a:gd name="connsiteY0" fmla="*/ 1069096 h 6414446"/>
                      <a:gd name="connsiteX1" fmla="*/ 1069096 w 11625249"/>
                      <a:gd name="connsiteY1" fmla="*/ 0 h 6414446"/>
                      <a:gd name="connsiteX2" fmla="*/ 10556153 w 11625249"/>
                      <a:gd name="connsiteY2" fmla="*/ 0 h 6414446"/>
                      <a:gd name="connsiteX3" fmla="*/ 11625249 w 11625249"/>
                      <a:gd name="connsiteY3" fmla="*/ 1069096 h 6414446"/>
                      <a:gd name="connsiteX4" fmla="*/ 11625249 w 11625249"/>
                      <a:gd name="connsiteY4" fmla="*/ 5345350 h 6414446"/>
                      <a:gd name="connsiteX5" fmla="*/ 10556153 w 11625249"/>
                      <a:gd name="connsiteY5" fmla="*/ 6414446 h 6414446"/>
                      <a:gd name="connsiteX6" fmla="*/ 1069096 w 11625249"/>
                      <a:gd name="connsiteY6" fmla="*/ 6414446 h 6414446"/>
                      <a:gd name="connsiteX7" fmla="*/ 0 w 11625249"/>
                      <a:gd name="connsiteY7" fmla="*/ 5345350 h 6414446"/>
                      <a:gd name="connsiteX8" fmla="*/ 0 w 11625249"/>
                      <a:gd name="connsiteY8" fmla="*/ 1069096 h 6414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625249" h="6414446" fill="none" extrusionOk="0">
                        <a:moveTo>
                          <a:pt x="0" y="1069096"/>
                        </a:moveTo>
                        <a:cubicBezTo>
                          <a:pt x="-19542" y="479866"/>
                          <a:pt x="461855" y="95376"/>
                          <a:pt x="1069096" y="0"/>
                        </a:cubicBezTo>
                        <a:cubicBezTo>
                          <a:pt x="3257614" y="77600"/>
                          <a:pt x="8972264" y="-27269"/>
                          <a:pt x="10556153" y="0"/>
                        </a:cubicBezTo>
                        <a:cubicBezTo>
                          <a:pt x="11217228" y="-93171"/>
                          <a:pt x="11734833" y="510911"/>
                          <a:pt x="11625249" y="1069096"/>
                        </a:cubicBezTo>
                        <a:cubicBezTo>
                          <a:pt x="11734249" y="2536417"/>
                          <a:pt x="11547040" y="4353943"/>
                          <a:pt x="11625249" y="5345350"/>
                        </a:cubicBezTo>
                        <a:cubicBezTo>
                          <a:pt x="11613384" y="5931154"/>
                          <a:pt x="11077713" y="6444826"/>
                          <a:pt x="10556153" y="6414446"/>
                        </a:cubicBezTo>
                        <a:cubicBezTo>
                          <a:pt x="6126805" y="6463623"/>
                          <a:pt x="2935343" y="6291744"/>
                          <a:pt x="1069096" y="6414446"/>
                        </a:cubicBezTo>
                        <a:cubicBezTo>
                          <a:pt x="471191" y="6471737"/>
                          <a:pt x="-69188" y="5995367"/>
                          <a:pt x="0" y="5345350"/>
                        </a:cubicBezTo>
                        <a:cubicBezTo>
                          <a:pt x="47022" y="3923570"/>
                          <a:pt x="104569" y="2292304"/>
                          <a:pt x="0" y="1069096"/>
                        </a:cubicBezTo>
                        <a:close/>
                      </a:path>
                      <a:path w="11625249" h="6414446" stroke="0" extrusionOk="0">
                        <a:moveTo>
                          <a:pt x="0" y="1069096"/>
                        </a:moveTo>
                        <a:cubicBezTo>
                          <a:pt x="32307" y="474958"/>
                          <a:pt x="522525" y="-2928"/>
                          <a:pt x="1069096" y="0"/>
                        </a:cubicBezTo>
                        <a:cubicBezTo>
                          <a:pt x="4569590" y="-129276"/>
                          <a:pt x="7765308" y="-77778"/>
                          <a:pt x="10556153" y="0"/>
                        </a:cubicBezTo>
                        <a:cubicBezTo>
                          <a:pt x="11128895" y="-56436"/>
                          <a:pt x="11609519" y="569352"/>
                          <a:pt x="11625249" y="1069096"/>
                        </a:cubicBezTo>
                        <a:cubicBezTo>
                          <a:pt x="11706848" y="1542640"/>
                          <a:pt x="11779549" y="3696807"/>
                          <a:pt x="11625249" y="5345350"/>
                        </a:cubicBezTo>
                        <a:cubicBezTo>
                          <a:pt x="11672012" y="6034414"/>
                          <a:pt x="11115099" y="6425151"/>
                          <a:pt x="10556153" y="6414446"/>
                        </a:cubicBezTo>
                        <a:cubicBezTo>
                          <a:pt x="8908609" y="6458666"/>
                          <a:pt x="3758576" y="6385064"/>
                          <a:pt x="1069096" y="6414446"/>
                        </a:cubicBezTo>
                        <a:cubicBezTo>
                          <a:pt x="475401" y="6401959"/>
                          <a:pt x="-69909" y="5919638"/>
                          <a:pt x="0" y="5345350"/>
                        </a:cubicBezTo>
                        <a:cubicBezTo>
                          <a:pt x="-159954" y="3610433"/>
                          <a:pt x="22140" y="2206617"/>
                          <a:pt x="0" y="106909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351290" y="555398"/>
            <a:ext cx="704966" cy="707886"/>
            <a:chOff x="1240918" y="397651"/>
            <a:chExt cx="704966" cy="707886"/>
          </a:xfrm>
        </p:grpSpPr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12611" y="39765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D5429A9-98F4-43D2-9BD7-2CB8452C0D66}"/>
                  </a:ext>
                </a:extLst>
              </p:cNvPr>
              <p:cNvSpPr txBox="1"/>
              <p:nvPr/>
            </p:nvSpPr>
            <p:spPr>
              <a:xfrm>
                <a:off x="1123720" y="489738"/>
                <a:ext cx="10675345" cy="15747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defRPr/>
                </a:pP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Mai dành hai ngày cuối tuần để đọc sách. Ngày thứ nhất, Mai đọc được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cuốn sách. Ngày thứ hai, Mai đọc thêm được </a:t>
                </a:r>
                <a:r>
                  <a:rPr lang="en-US" sz="2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cuốn sách. Hỏi cả hai ngày, Mai đọc được bao nhiêu phần của cuốn sách?</a:t>
                </a:r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D5429A9-98F4-43D2-9BD7-2CB8452C0D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720" y="489738"/>
                <a:ext cx="10675345" cy="1574790"/>
              </a:xfrm>
              <a:prstGeom prst="rect">
                <a:avLst/>
              </a:prstGeom>
              <a:blipFill>
                <a:blip r:embed="rId3"/>
                <a:stretch>
                  <a:fillRect l="-1142" t="-3861" r="-1941" b="-9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B879821-2232-0A19-0277-2C5B2AC1B156}"/>
                  </a:ext>
                </a:extLst>
              </p:cNvPr>
              <p:cNvSpPr txBox="1"/>
              <p:nvPr/>
            </p:nvSpPr>
            <p:spPr>
              <a:xfrm>
                <a:off x="672028" y="2412694"/>
                <a:ext cx="4869455" cy="21954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/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Tóm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tắt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just" latinLnBrk="0"/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:r>
                  <a:rPr lang="en-US" sz="2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cuốn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sách</a:t>
                </a:r>
                <a:endPara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latinLnBrk="0"/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cuốn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sách</a:t>
                </a:r>
                <a:endPara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latinLnBrk="0"/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Cả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2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…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cuốn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sách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B879821-2232-0A19-0277-2C5B2AC1B1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028" y="2412694"/>
                <a:ext cx="4869455" cy="2195473"/>
              </a:xfrm>
              <a:prstGeom prst="rect">
                <a:avLst/>
              </a:prstGeom>
              <a:blipFill>
                <a:blip r:embed="rId4"/>
                <a:stretch>
                  <a:fillRect l="-2503" t="-3056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21005B0-51DB-ABAE-2C8E-4CAAD497A2CC}"/>
                  </a:ext>
                </a:extLst>
              </p:cNvPr>
              <p:cNvSpPr txBox="1"/>
              <p:nvPr/>
            </p:nvSpPr>
            <p:spPr>
              <a:xfrm>
                <a:off x="5761822" y="2423711"/>
                <a:ext cx="6169445" cy="3003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Cả hai ngày, Mai đọc được số phần của cuốn sách là: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(cuốn sách)</a:t>
                </a:r>
              </a:p>
              <a:p>
                <a:pPr algn="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cuốn sách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21005B0-51DB-ABAE-2C8E-4CAAD497A2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1822" y="2423711"/>
                <a:ext cx="6169445" cy="3003130"/>
              </a:xfrm>
              <a:prstGeom prst="rect">
                <a:avLst/>
              </a:prstGeom>
              <a:blipFill>
                <a:blip r:embed="rId5"/>
                <a:stretch>
                  <a:fillRect l="-1680" t="-2642" r="-3063" b="-2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679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2E0560-0E1D-DA1C-E948-91CEB8F85F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647" y="-253389"/>
            <a:ext cx="11671353" cy="834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6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477856-AF95-4977-9E0E-03EE76587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125" y="-46782"/>
            <a:ext cx="12416646" cy="69619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3F69FCF-02F2-434E-B5C6-3DF9CBB70D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8691">
            <a:off x="9621055" y="4944773"/>
            <a:ext cx="1279848" cy="147776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88239B65-322F-454F-B229-8157648048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6031">
            <a:off x="1879310" y="5552227"/>
            <a:ext cx="594607" cy="9049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D0D53F-81C6-4D58-A642-F5A73154EF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898" y="5142450"/>
            <a:ext cx="1059945" cy="1613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442B68-D676-4262-BD97-AD58B22812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747" y="5146072"/>
            <a:ext cx="1059945" cy="16132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9CC08C0-4770-40D8-8627-9619611AFE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80" y="5827878"/>
            <a:ext cx="613640" cy="9339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9F26EF0-AB2B-4367-BC35-0C018420BD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590" y="6514605"/>
            <a:ext cx="878033" cy="5068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A3A82A-713C-4E66-91DE-4859BAF48E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0" y="6550403"/>
            <a:ext cx="691697" cy="3982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0DF6C87-9969-4992-83B3-A10530B85E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172" y="6541226"/>
            <a:ext cx="612349" cy="45359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8F00CE1-2A14-4DA2-AB62-D669A2A75B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5297" y="6441471"/>
            <a:ext cx="612349" cy="4535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FDDD751-2D42-4886-8CFD-EC0181C989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63" y="6403995"/>
            <a:ext cx="476697" cy="27446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B3787DC-88BE-4586-ACBD-5836F7A5A5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017" y="6468442"/>
            <a:ext cx="878033" cy="5068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DEC0ECD-BF8D-4C0B-A5EE-D931C96544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65" y="6495063"/>
            <a:ext cx="612349" cy="45359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B3F5E26-5E21-4E78-9117-2E8499A0D6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95613" y="6495062"/>
            <a:ext cx="612349" cy="4535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2E8D12B-59CB-4112-ADC2-998261D62C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35898" y="6678457"/>
            <a:ext cx="364765" cy="27019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26C022E-25D6-4FB9-B1FB-9AFD29B3AA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790" y="6541226"/>
            <a:ext cx="675797" cy="39009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3227E84-3E4A-4299-9F6C-6991A05A37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69" y="6603526"/>
            <a:ext cx="517035" cy="2984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536702C-92F2-4674-89CD-E74E8EE796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932" y="6616732"/>
            <a:ext cx="517035" cy="29845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84CE0D3-F177-4C6F-9F19-2F5578AD20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2"/>
            <a:ext cx="613640" cy="5320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35208DE-53D2-4C89-AFC0-3010B4CD5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8387116" y="5047982"/>
            <a:ext cx="1298096" cy="149883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71973FF-FC10-45B9-82EC-5BD32FFC93A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284497" y="154739"/>
            <a:ext cx="613640" cy="53207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56825C9-19AC-49C9-8DBB-7F0F9DE9FD4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4958" y="6385222"/>
            <a:ext cx="818275" cy="50624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08C795F-DAB4-44D6-A02F-4C42E35A2A0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969" y="1040397"/>
            <a:ext cx="860496" cy="37034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D8385E4-73E1-4B92-A121-93B213FA5F8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4424896" y="5039814"/>
            <a:ext cx="1059945" cy="141573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6FC8E0F-864E-4F1B-9502-28083F9DFF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49" y="2159017"/>
            <a:ext cx="1195492" cy="547753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9DAA9C02-E532-4104-B926-83CDDBEA02AC}"/>
              </a:ext>
            </a:extLst>
          </p:cNvPr>
          <p:cNvSpPr/>
          <p:nvPr/>
        </p:nvSpPr>
        <p:spPr>
          <a:xfrm>
            <a:off x="6247653" y="5619859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95F808D-F13A-4FA4-893A-A4287BD3A903}"/>
              </a:ext>
            </a:extLst>
          </p:cNvPr>
          <p:cNvSpPr/>
          <p:nvPr/>
        </p:nvSpPr>
        <p:spPr>
          <a:xfrm>
            <a:off x="5944348" y="5372524"/>
            <a:ext cx="247335" cy="247335"/>
          </a:xfrm>
          <a:prstGeom prst="ellipse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C2BFE55-1827-4479-8832-0B8E31C3FC93}"/>
              </a:ext>
            </a:extLst>
          </p:cNvPr>
          <p:cNvSpPr/>
          <p:nvPr/>
        </p:nvSpPr>
        <p:spPr>
          <a:xfrm>
            <a:off x="6231550" y="5305283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9839A7D-75B3-419B-9303-EAE109E3545B}"/>
              </a:ext>
            </a:extLst>
          </p:cNvPr>
          <p:cNvSpPr/>
          <p:nvPr/>
        </p:nvSpPr>
        <p:spPr>
          <a:xfrm>
            <a:off x="5955583" y="4860090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14B8FA1B-33DF-4575-8029-4C7D9C76053E}"/>
              </a:ext>
            </a:extLst>
          </p:cNvPr>
          <p:cNvSpPr/>
          <p:nvPr/>
        </p:nvSpPr>
        <p:spPr>
          <a:xfrm>
            <a:off x="498644" y="4983420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3DF3766E-8313-42BC-A2E3-94DD99189FB5}"/>
              </a:ext>
            </a:extLst>
          </p:cNvPr>
          <p:cNvSpPr/>
          <p:nvPr/>
        </p:nvSpPr>
        <p:spPr>
          <a:xfrm>
            <a:off x="195339" y="4736085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943DB72-3111-400D-850E-5B8BCD657A84}"/>
              </a:ext>
            </a:extLst>
          </p:cNvPr>
          <p:cNvSpPr/>
          <p:nvPr/>
        </p:nvSpPr>
        <p:spPr>
          <a:xfrm>
            <a:off x="482541" y="4668844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309A840-A206-4789-825A-8777EFC229AB}"/>
              </a:ext>
            </a:extLst>
          </p:cNvPr>
          <p:cNvSpPr/>
          <p:nvPr/>
        </p:nvSpPr>
        <p:spPr>
          <a:xfrm>
            <a:off x="206574" y="4223651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FB844DD-7871-47F6-BCD7-913D7316657F}"/>
              </a:ext>
            </a:extLst>
          </p:cNvPr>
          <p:cNvSpPr/>
          <p:nvPr/>
        </p:nvSpPr>
        <p:spPr>
          <a:xfrm>
            <a:off x="101580" y="3962354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BE87D2F-003E-409B-BF23-26663F35807D}"/>
              </a:ext>
            </a:extLst>
          </p:cNvPr>
          <p:cNvSpPr/>
          <p:nvPr/>
        </p:nvSpPr>
        <p:spPr>
          <a:xfrm>
            <a:off x="11980623" y="5102682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51F4B795-86E2-4018-BD0F-4DB054CA6B47}"/>
              </a:ext>
            </a:extLst>
          </p:cNvPr>
          <p:cNvSpPr/>
          <p:nvPr/>
        </p:nvSpPr>
        <p:spPr>
          <a:xfrm>
            <a:off x="11677318" y="4855347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F0712AA0-F059-44D9-B301-520B00DD6A9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10531484" y="3174446"/>
            <a:ext cx="768755" cy="102679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3A79962B-E5C1-4B4C-B7EA-3ABB9A3D21F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2"/>
            <a:ext cx="385978" cy="97871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69D890C3-5630-4A22-8F14-2782182115C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40888" y="3826561"/>
            <a:ext cx="1172023" cy="210473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56D511A8-B6B4-4E3F-B069-0996D05C28B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94865" y="3049089"/>
            <a:ext cx="1099570" cy="65974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07F4A7F5-A286-4E4B-A4B0-77AB4EE1D14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6756232" y="4644067"/>
            <a:ext cx="1654829" cy="2344899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CC9DD1EB-CA31-4AC4-BCC2-C30F338BD1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054">
            <a:off x="9451670" y="6005985"/>
            <a:ext cx="2103252" cy="121407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8AFF6CF3-A0CC-4119-B22F-9B47D24AB4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8851">
            <a:off x="1886098" y="5171195"/>
            <a:ext cx="1200380" cy="1826993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2D345DF9-F268-412A-9DB2-2796F8AB29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501" y="5722493"/>
            <a:ext cx="1725759" cy="127834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F0217202-84A9-4AF6-A850-117227670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89" y="4862993"/>
            <a:ext cx="1829081" cy="2111929"/>
          </a:xfrm>
          <a:prstGeom prst="rect">
            <a:avLst/>
          </a:prstGeom>
        </p:spPr>
      </p:pic>
      <p:sp>
        <p:nvSpPr>
          <p:cNvPr id="97" name="Oval 96">
            <a:extLst>
              <a:ext uri="{FF2B5EF4-FFF2-40B4-BE49-F238E27FC236}">
                <a16:creationId xmlns:a16="http://schemas.microsoft.com/office/drawing/2014/main" id="{81C645E3-952D-40D8-8A05-DC22B8F2F509}"/>
              </a:ext>
            </a:extLst>
          </p:cNvPr>
          <p:cNvSpPr/>
          <p:nvPr/>
        </p:nvSpPr>
        <p:spPr>
          <a:xfrm rot="20904273">
            <a:off x="2004017" y="3804147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2C1357CC-177B-452F-9F01-8986EFD244AE}"/>
              </a:ext>
            </a:extLst>
          </p:cNvPr>
          <p:cNvSpPr/>
          <p:nvPr/>
        </p:nvSpPr>
        <p:spPr>
          <a:xfrm rot="3390765">
            <a:off x="1886956" y="3196280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FFA0F022-991F-4DFE-B890-F56E28595033}"/>
              </a:ext>
            </a:extLst>
          </p:cNvPr>
          <p:cNvSpPr/>
          <p:nvPr/>
        </p:nvSpPr>
        <p:spPr>
          <a:xfrm rot="3390765">
            <a:off x="10723076" y="5364895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A9256B8A-9C43-434A-B198-4EDE9190BB1A}"/>
              </a:ext>
            </a:extLst>
          </p:cNvPr>
          <p:cNvSpPr/>
          <p:nvPr/>
        </p:nvSpPr>
        <p:spPr>
          <a:xfrm rot="3390765">
            <a:off x="10680967" y="5728889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EF1135C3-1B8A-42FA-ABB2-5705AFC2B12B}"/>
              </a:ext>
            </a:extLst>
          </p:cNvPr>
          <p:cNvSpPr/>
          <p:nvPr/>
        </p:nvSpPr>
        <p:spPr>
          <a:xfrm rot="856175">
            <a:off x="10390458" y="6019477"/>
            <a:ext cx="336470" cy="336470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B9F788F8-14CB-4C92-B972-ED176D44DFBE}"/>
              </a:ext>
            </a:extLst>
          </p:cNvPr>
          <p:cNvSpPr/>
          <p:nvPr/>
        </p:nvSpPr>
        <p:spPr>
          <a:xfrm rot="20904273">
            <a:off x="10694727" y="6508310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7615E523-9379-407A-ABAC-3865F46D9E92}"/>
              </a:ext>
            </a:extLst>
          </p:cNvPr>
          <p:cNvSpPr/>
          <p:nvPr/>
        </p:nvSpPr>
        <p:spPr>
          <a:xfrm rot="3390765">
            <a:off x="7316068" y="5543405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222BD86B-EB1E-4F03-99A9-9136CF538290}"/>
              </a:ext>
            </a:extLst>
          </p:cNvPr>
          <p:cNvSpPr/>
          <p:nvPr/>
        </p:nvSpPr>
        <p:spPr>
          <a:xfrm rot="3390765">
            <a:off x="6920357" y="5269577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CD0E5FA0-6260-4EE9-B110-EBAEC97CADD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192">
            <a:off x="3848414" y="6048949"/>
            <a:ext cx="1279687" cy="748854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19250DEB-E2F2-4776-B22E-79044D8E63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761">
            <a:off x="3616635" y="4336177"/>
            <a:ext cx="1279687" cy="791713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23CD6FC4-FCFB-43E6-82E2-9525C935A04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20" y="3907122"/>
            <a:ext cx="1073520" cy="489498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7DDA4ED5-AA6D-4C6F-BBBD-1ECFC0BC893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31481" y="4989089"/>
            <a:ext cx="1073520" cy="489498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1617E372-A09E-47E8-93BC-A61BA9D3F3C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200" y="6235991"/>
            <a:ext cx="587146" cy="557228"/>
          </a:xfrm>
          <a:prstGeom prst="rect">
            <a:avLst/>
          </a:prstGeom>
        </p:spPr>
      </p:pic>
      <p:pic>
        <p:nvPicPr>
          <p:cNvPr id="113" name="图片 22">
            <a:extLst>
              <a:ext uri="{FF2B5EF4-FFF2-40B4-BE49-F238E27FC236}">
                <a16:creationId xmlns:a16="http://schemas.microsoft.com/office/drawing/2014/main" id="{B1C6C8AD-3B8F-43A4-B714-D75AF0CAD60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4" y="-46782"/>
            <a:ext cx="1342288" cy="1475449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4075C52C-8680-4793-9442-BBD15BA4F9D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726" y="4233238"/>
            <a:ext cx="3242521" cy="1027488"/>
          </a:xfrm>
          <a:prstGeom prst="rect">
            <a:avLst/>
          </a:prstGeom>
        </p:spPr>
      </p:pic>
      <p:pic>
        <p:nvPicPr>
          <p:cNvPr id="115" name="图片 22">
            <a:extLst>
              <a:ext uri="{FF2B5EF4-FFF2-40B4-BE49-F238E27FC236}">
                <a16:creationId xmlns:a16="http://schemas.microsoft.com/office/drawing/2014/main" id="{1C551E9F-B1B9-4E1C-BB6F-76F9680B633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4790" y="910785"/>
            <a:ext cx="1342288" cy="1475449"/>
          </a:xfrm>
          <a:prstGeom prst="rect">
            <a:avLst/>
          </a:prstGeom>
        </p:spPr>
      </p:pic>
      <p:pic>
        <p:nvPicPr>
          <p:cNvPr id="71" name="图片 22">
            <a:extLst>
              <a:ext uri="{FF2B5EF4-FFF2-40B4-BE49-F238E27FC236}">
                <a16:creationId xmlns:a16="http://schemas.microsoft.com/office/drawing/2014/main" id="{56D4DC73-E08B-4920-9F8E-15EA481896D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8" y="3271533"/>
            <a:ext cx="1342288" cy="1475449"/>
          </a:xfrm>
          <a:prstGeom prst="rect">
            <a:avLst/>
          </a:prstGeom>
        </p:spPr>
      </p:pic>
      <p:pic>
        <p:nvPicPr>
          <p:cNvPr id="72" name="图片 22">
            <a:extLst>
              <a:ext uri="{FF2B5EF4-FFF2-40B4-BE49-F238E27FC236}">
                <a16:creationId xmlns:a16="http://schemas.microsoft.com/office/drawing/2014/main" id="{C086AA4E-5C44-4C67-95B3-310873F554A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7549" y="195187"/>
            <a:ext cx="1342288" cy="1475449"/>
          </a:xfrm>
          <a:prstGeom prst="rect">
            <a:avLst/>
          </a:prstGeom>
        </p:spPr>
      </p:pic>
      <p:pic>
        <p:nvPicPr>
          <p:cNvPr id="73" name="图片 22">
            <a:extLst>
              <a:ext uri="{FF2B5EF4-FFF2-40B4-BE49-F238E27FC236}">
                <a16:creationId xmlns:a16="http://schemas.microsoft.com/office/drawing/2014/main" id="{0E2A7994-E2BB-4455-B2E0-7E1A75738C2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0427" y="3891375"/>
            <a:ext cx="1342288" cy="147544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96C0C32-7803-42F4-8958-B6EB4580EB6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A4693C88-CE50-4089-95A1-5790E1CCA13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B9287EED-DFDD-4359-B437-5CE9E566D65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AA006F9A-4375-44C0-AC59-C0B24FE27F8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3" name="nhạc vui">
            <a:hlinkClick r:id="" action="ppaction://media"/>
            <a:extLst>
              <a:ext uri="{FF2B5EF4-FFF2-40B4-BE49-F238E27FC236}">
                <a16:creationId xmlns:a16="http://schemas.microsoft.com/office/drawing/2014/main" id="{7B81DB35-EED3-4DAF-BF96-5610C82580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2725635" y="-982133"/>
            <a:ext cx="2390217" cy="2390217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41448F53-1EDE-4701-B042-E7B541A8ACCE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0" y="4464194"/>
            <a:ext cx="1098354" cy="685081"/>
          </a:xfrm>
          <a:prstGeom prst="rect">
            <a:avLst/>
          </a:prstGeom>
        </p:spPr>
      </p:pic>
      <p:pic>
        <p:nvPicPr>
          <p:cNvPr id="109" name="Picture 108" descr="A picture containing diagram&#10;&#10;Description automatically generated">
            <a:extLst>
              <a:ext uri="{FF2B5EF4-FFF2-40B4-BE49-F238E27FC236}">
                <a16:creationId xmlns:a16="http://schemas.microsoft.com/office/drawing/2014/main" id="{85E246ED-CF6C-4EA8-89CB-3A6ECA97D482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4371546" y="2820492"/>
            <a:ext cx="3427893" cy="1789609"/>
          </a:xfrm>
          <a:prstGeom prst="rect">
            <a:avLst/>
          </a:prstGeom>
        </p:spPr>
      </p:pic>
      <p:grpSp>
        <p:nvGrpSpPr>
          <p:cNvPr id="117" name="Group 116">
            <a:extLst>
              <a:ext uri="{FF2B5EF4-FFF2-40B4-BE49-F238E27FC236}">
                <a16:creationId xmlns:a16="http://schemas.microsoft.com/office/drawing/2014/main" id="{EA8DECE9-D545-4E6D-90AC-9DE36228EA5E}"/>
              </a:ext>
            </a:extLst>
          </p:cNvPr>
          <p:cNvGrpSpPr/>
          <p:nvPr/>
        </p:nvGrpSpPr>
        <p:grpSpPr>
          <a:xfrm>
            <a:off x="600660" y="791107"/>
            <a:ext cx="12675737" cy="1325907"/>
            <a:chOff x="1766870" y="987951"/>
            <a:chExt cx="9485618" cy="1325907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B6908062-2344-4613-B413-B8BAE63B624F}"/>
                </a:ext>
              </a:extLst>
            </p:cNvPr>
            <p:cNvSpPr txBox="1"/>
            <p:nvPr/>
          </p:nvSpPr>
          <p:spPr>
            <a:xfrm>
              <a:off x="1780986" y="987951"/>
              <a:ext cx="947150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 w="2349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+mn-cs"/>
                </a:rPr>
                <a:t>KHO BÁU ĐẠI DƯƠNG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3E713740-9904-4C3A-BF38-0889EEFE396A}"/>
                </a:ext>
              </a:extLst>
            </p:cNvPr>
            <p:cNvSpPr txBox="1"/>
            <p:nvPr/>
          </p:nvSpPr>
          <p:spPr>
            <a:xfrm>
              <a:off x="1766870" y="990419"/>
              <a:ext cx="85426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>
                    <a:solidFill>
                      <a:srgbClr val="5B9BD5">
                        <a:lumMod val="50000"/>
                      </a:srgbClr>
                    </a:solidFill>
                  </a:ln>
                  <a:gradFill>
                    <a:gsLst>
                      <a:gs pos="0">
                        <a:srgbClr val="4472C4">
                          <a:lumMod val="5000"/>
                          <a:lumOff val="95000"/>
                        </a:srgbClr>
                      </a:gs>
                      <a:gs pos="25000">
                        <a:srgbClr val="5B9BD5">
                          <a:lumMod val="50000"/>
                        </a:srgbClr>
                      </a:gs>
                      <a:gs pos="46000">
                        <a:srgbClr val="5B9BD5">
                          <a:lumMod val="60000"/>
                          <a:lumOff val="40000"/>
                        </a:srgbClr>
                      </a:gs>
                      <a:gs pos="70000">
                        <a:srgbClr val="D63A75"/>
                      </a:gs>
                      <a:gs pos="90000">
                        <a:srgbClr val="ED7D31">
                          <a:lumMod val="75000"/>
                        </a:srgbClr>
                      </a:gs>
                    </a:gsLst>
                    <a:lin ang="5400000" scaled="1"/>
                  </a:gra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+mn-cs"/>
                </a:rPr>
                <a:t>KHO BÁU ĐẠI DƯƠNG</a:t>
              </a:r>
            </a:p>
          </p:txBody>
        </p:sp>
      </p:grpSp>
      <p:sp>
        <p:nvSpPr>
          <p:cNvPr id="124" name="Title 1">
            <a:extLst>
              <a:ext uri="{FF2B5EF4-FFF2-40B4-BE49-F238E27FC236}">
                <a16:creationId xmlns:a16="http://schemas.microsoft.com/office/drawing/2014/main" id="{E260A336-E3B2-4103-83EC-F6F4E8BAB9B5}"/>
              </a:ext>
            </a:extLst>
          </p:cNvPr>
          <p:cNvSpPr txBox="1">
            <a:spLocks/>
          </p:cNvSpPr>
          <p:nvPr/>
        </p:nvSpPr>
        <p:spPr>
          <a:xfrm>
            <a:off x="10164373" y="-7874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By:Linh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D63A75"/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&amp;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Hiền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6" name="Title 1">
            <a:extLst>
              <a:ext uri="{FF2B5EF4-FFF2-40B4-BE49-F238E27FC236}">
                <a16:creationId xmlns:a16="http://schemas.microsoft.com/office/drawing/2014/main" id="{174CDF72-06FE-4226-87C5-FC4241E58D3A}"/>
              </a:ext>
            </a:extLst>
          </p:cNvPr>
          <p:cNvSpPr txBox="1">
            <a:spLocks/>
          </p:cNvSpPr>
          <p:nvPr/>
        </p:nvSpPr>
        <p:spPr>
          <a:xfrm>
            <a:off x="10171083" y="-154027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0" name="Title 1">
            <a:extLst>
              <a:ext uri="{FF2B5EF4-FFF2-40B4-BE49-F238E27FC236}">
                <a16:creationId xmlns:a16="http://schemas.microsoft.com/office/drawing/2014/main" id="{23548724-2F97-47C6-BCB7-55899F8C916F}"/>
              </a:ext>
            </a:extLst>
          </p:cNvPr>
          <p:cNvSpPr txBox="1">
            <a:spLocks/>
          </p:cNvSpPr>
          <p:nvPr/>
        </p:nvSpPr>
        <p:spPr>
          <a:xfrm>
            <a:off x="1927386" y="5926450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2" name="Title 1">
            <a:extLst>
              <a:ext uri="{FF2B5EF4-FFF2-40B4-BE49-F238E27FC236}">
                <a16:creationId xmlns:a16="http://schemas.microsoft.com/office/drawing/2014/main" id="{5C3117E3-1B62-48E0-9FF3-E86DC0BEF89D}"/>
              </a:ext>
            </a:extLst>
          </p:cNvPr>
          <p:cNvSpPr txBox="1">
            <a:spLocks/>
          </p:cNvSpPr>
          <p:nvPr/>
        </p:nvSpPr>
        <p:spPr>
          <a:xfrm>
            <a:off x="908324" y="2991109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2F47AE15-59B5-49E3-B387-F2F78052A1E0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8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6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7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1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7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6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8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32" dur="26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5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1146 -0.03773 -0.07083 -0.17106 -0.12461 -0.20578 C -0.17838 -0.24074 -0.27409 -0.17662 -0.32265 -0.20879 C -0.37135 -0.2412 -0.36745 -0.35555 -0.41653 -0.39976 C -0.61745 -0.5368 -0.9082 -0.31018 -0.9082 -0.34537 " pathEditMode="relative" rAng="0" ptsTypes="AAAAA">
                                      <p:cBhvr>
                                        <p:cTn id="38" dur="2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52" y="-2222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1.11706 3.7037E-7 " pathEditMode="relative" rAng="0" ptsTypes="AA">
                                      <p:cBhvr>
                                        <p:cTn id="40" dur="2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46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0" fill="hold"/>
                                        <p:tgtEl>
                                          <p:spTgt spid="4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0023 C -2.08333E-7 0.03473 0.02786 0.06204 0.06172 0.06204 C 0.09675 0.06204 0.09271 0.03935 0.12487 -0.00023 C 0.1569 -0.03958 0.2207 -0.15277 0.25456 -0.175 C 0.28958 -0.21203 0.50313 -0.14815 0.50313 -0.11296 " pathEditMode="relative" rAng="0" ptsTypes="AAAAA">
                                      <p:cBhvr>
                                        <p:cTn id="44" dur="2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0" fill="hold"/>
                                        <p:tgtEl>
                                          <p:spTgt spid="5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4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5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8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10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10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1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66" dur="2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-0.95652 0.022 " pathEditMode="relative" rAng="0" ptsTypes="AA">
                                      <p:cBhvr>
                                        <p:cTn id="68" dur="28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0.83256 -0.0088 " pathEditMode="relative" rAng="0" ptsTypes="AA">
                                      <p:cBhvr>
                                        <p:cTn id="70" dur="24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0.83255 -0.00879 " pathEditMode="relative" rAng="0" ptsTypes="AA">
                                      <p:cBhvr>
                                        <p:cTn id="72" dur="2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0.34349 -1.19421 " pathEditMode="relative" rAng="0" ptsTypes="AA">
                                      <p:cBhvr>
                                        <p:cTn id="74" dur="3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72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-0.53464 -1.23287 " pathEditMode="relative" rAng="0" ptsTypes="AA">
                                      <p:cBhvr>
                                        <p:cTn id="76" dur="2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8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8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7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4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indefinite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39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emph" presetSubtype="0" repeatCount="indefinite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4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41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3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indefinite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3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9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4 -0.00023 C 0.12851 -0.00069 0.17383 -0.11458 0.17383 -0.2537 C 0.17383 -0.39699 0.12812 -0.51157 0.0694 -0.51157 C 0.01055 -0.51203 -0.03503 -0.62662 -0.03503 -0.76944 C -0.03477 -0.90833 0.01055 -1.02291 0.06966 -1.02361 " pathEditMode="relative" rAng="16200000" ptsTypes="AAAAA">
                                      <p:cBhvr>
                                        <p:cTn id="98" dur="2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157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1.27956 3.7037E-7 " pathEditMode="relative" rAng="0" ptsTypes="AA">
                                      <p:cBhvr>
                                        <p:cTn id="100" dur="4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90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97" grpId="0" animBg="1"/>
      <p:bldP spid="99" grpId="0" animBg="1"/>
      <p:bldP spid="101" grpId="0" animBg="1"/>
      <p:bldP spid="102" grpId="0" animBg="1"/>
      <p:bldP spid="103" grpId="0" animBg="1"/>
      <p:bldP spid="105" grpId="0" animBg="1"/>
      <p:bldP spid="105" grpId="1" animBg="1"/>
      <p:bldP spid="10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68915" y="896106"/>
            <a:ext cx="9388451" cy="1130181"/>
            <a:chOff x="1000125" y="741363"/>
            <a:chExt cx="8341696" cy="1130181"/>
          </a:xfrm>
        </p:grpSpPr>
        <p:sp>
          <p:nvSpPr>
            <p:cNvPr id="3" name="TextBox 2"/>
            <p:cNvSpPr txBox="1"/>
            <p:nvPr/>
          </p:nvSpPr>
          <p:spPr>
            <a:xfrm>
              <a:off x="1000125" y="7635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75223" y="7543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  <p:sp>
          <p:nvSpPr>
            <p:cNvPr id="2" name="TextBox 1">
              <a:hlinkClick r:id="rId4" action="ppaction://hlinksldjump"/>
            </p:cNvPr>
            <p:cNvSpPr txBox="1"/>
            <p:nvPr/>
          </p:nvSpPr>
          <p:spPr>
            <a:xfrm>
              <a:off x="1150321" y="741363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FDE8BE6-B504-415F-8841-D03827B0F3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689" y="5335403"/>
            <a:ext cx="1059945" cy="16132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8BBE88-BC36-4D38-9F12-3C0C48CC36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3" y="5189914"/>
            <a:ext cx="925229" cy="14082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8BDB1D-40BE-47F8-97CE-0C44BF0032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0" y="6550403"/>
            <a:ext cx="691697" cy="3982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F25EC2-A699-477F-965A-F1D71DC8B2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2"/>
            <a:ext cx="613640" cy="5320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4507555-8DBA-4A5F-8181-085476771C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10711260" y="5655653"/>
            <a:ext cx="1042938" cy="12042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67ECFF-4793-463B-8F22-A790EF5669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5189687" y="2285328"/>
            <a:ext cx="1059945" cy="141573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4EDAB7A-3DEB-418E-A5CC-CE597E733D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4290452" y="5570766"/>
            <a:ext cx="768755" cy="10267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98CC335-1D8C-4B68-861F-7A40E65EF0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2"/>
            <a:ext cx="385978" cy="97871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6247E47-D369-487C-BC54-D42CD277144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848862" y="1562390"/>
            <a:ext cx="751493" cy="134954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61DD841-EF6E-4F83-92C4-0A581D37166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787825" y="1696796"/>
            <a:ext cx="1328735" cy="188282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6024ED1-707C-43B6-9F91-24680B616B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371" y="5668375"/>
            <a:ext cx="1058134" cy="122176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06C2500-7D66-452A-B2B3-F7CFE4C06B2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9380" y="2210401"/>
            <a:ext cx="1073520" cy="489498"/>
          </a:xfrm>
          <a:prstGeom prst="rect">
            <a:avLst/>
          </a:prstGeom>
        </p:spPr>
      </p:pic>
      <p:pic>
        <p:nvPicPr>
          <p:cNvPr id="35" name="图片 22">
            <a:extLst>
              <a:ext uri="{FF2B5EF4-FFF2-40B4-BE49-F238E27FC236}">
                <a16:creationId xmlns:a16="http://schemas.microsoft.com/office/drawing/2014/main" id="{C62F2DB9-E639-43BB-B38E-6047E521B3A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4" y="-46782"/>
            <a:ext cx="1342288" cy="1475449"/>
          </a:xfrm>
          <a:prstGeom prst="rect">
            <a:avLst/>
          </a:prstGeom>
        </p:spPr>
      </p:pic>
      <p:pic>
        <p:nvPicPr>
          <p:cNvPr id="36" name="图片 22">
            <a:extLst>
              <a:ext uri="{FF2B5EF4-FFF2-40B4-BE49-F238E27FC236}">
                <a16:creationId xmlns:a16="http://schemas.microsoft.com/office/drawing/2014/main" id="{83771B9D-B316-4274-8F9B-0F3CF060B1A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0962" y="249824"/>
            <a:ext cx="1342288" cy="1475449"/>
          </a:xfrm>
          <a:prstGeom prst="rect">
            <a:avLst/>
          </a:prstGeom>
        </p:spPr>
      </p:pic>
      <p:pic>
        <p:nvPicPr>
          <p:cNvPr id="38" name="图片 22">
            <a:extLst>
              <a:ext uri="{FF2B5EF4-FFF2-40B4-BE49-F238E27FC236}">
                <a16:creationId xmlns:a16="http://schemas.microsoft.com/office/drawing/2014/main" id="{CE173C20-FCD0-410E-8003-03F2FA7FCDB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8" y="3271533"/>
            <a:ext cx="1342288" cy="1475449"/>
          </a:xfrm>
          <a:prstGeom prst="rect">
            <a:avLst/>
          </a:prstGeom>
        </p:spPr>
      </p:pic>
      <p:pic>
        <p:nvPicPr>
          <p:cNvPr id="39" name="图片 22">
            <a:extLst>
              <a:ext uri="{FF2B5EF4-FFF2-40B4-BE49-F238E27FC236}">
                <a16:creationId xmlns:a16="http://schemas.microsoft.com/office/drawing/2014/main" id="{BC028A83-2254-4951-8A43-8BF9764B67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28372" y="1638692"/>
            <a:ext cx="1342288" cy="147544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8A36776-0AB6-4821-9462-05AE36AEAD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883B65D-08D4-450D-B147-DA925CA8255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8F5DED4-A36C-4DA3-BCF2-26E99A64F1B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723C263-7981-49AF-B0BC-AED3FDF27B8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A213518-0D6C-4D37-BBC1-EEFCAA6FCB3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596" y="-519364"/>
            <a:ext cx="354649" cy="332636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895D4DE-7AF9-49CC-9920-B94C953B136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047" y="3724611"/>
            <a:ext cx="354649" cy="332636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AE3A4C0-1C4F-414E-8E4D-DD622F0E095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0001" y="5778400"/>
            <a:ext cx="1194516" cy="74506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E374B17-02F7-41EF-AE06-38EFF52FB3B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561" y="2785234"/>
            <a:ext cx="842000" cy="525184"/>
          </a:xfrm>
          <a:prstGeom prst="rect">
            <a:avLst/>
          </a:prstGeom>
        </p:spPr>
      </p:pic>
      <p:pic>
        <p:nvPicPr>
          <p:cNvPr id="47" name="Picture 46">
            <a:hlinkClick r:id="rId21" action="ppaction://hlinksldjump"/>
            <a:extLst>
              <a:ext uri="{FF2B5EF4-FFF2-40B4-BE49-F238E27FC236}">
                <a16:creationId xmlns:a16="http://schemas.microsoft.com/office/drawing/2014/main" id="{C6D5F890-7169-4E14-B1CC-A742816B125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52215" y="4180140"/>
            <a:ext cx="2322777" cy="2365453"/>
          </a:xfrm>
          <a:prstGeom prst="rect">
            <a:avLst/>
          </a:prstGeom>
        </p:spPr>
      </p:pic>
      <p:pic>
        <p:nvPicPr>
          <p:cNvPr id="52" name="Picture 51">
            <a:hlinkClick r:id="rId23" action="ppaction://hlinksldjump"/>
            <a:extLst>
              <a:ext uri="{FF2B5EF4-FFF2-40B4-BE49-F238E27FC236}">
                <a16:creationId xmlns:a16="http://schemas.microsoft.com/office/drawing/2014/main" id="{B924FED3-D051-472E-A285-EE633696B9B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673170" y="3681803"/>
            <a:ext cx="2139881" cy="1950889"/>
          </a:xfrm>
          <a:prstGeom prst="rect">
            <a:avLst/>
          </a:prstGeom>
        </p:spPr>
      </p:pic>
      <p:pic>
        <p:nvPicPr>
          <p:cNvPr id="53" name="Picture 52">
            <a:hlinkClick r:id="rId25" action="ppaction://hlinksldjump"/>
            <a:extLst>
              <a:ext uri="{FF2B5EF4-FFF2-40B4-BE49-F238E27FC236}">
                <a16:creationId xmlns:a16="http://schemas.microsoft.com/office/drawing/2014/main" id="{5A2F2462-FDAA-4EBC-95FB-38CE494A103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247242" y="4685121"/>
            <a:ext cx="2170364" cy="1999661"/>
          </a:xfrm>
          <a:prstGeom prst="rect">
            <a:avLst/>
          </a:prstGeom>
        </p:spPr>
      </p:pic>
      <p:sp>
        <p:nvSpPr>
          <p:cNvPr id="6" name="Rectangle: Rounded Corners 5">
            <a:hlinkClick r:id="rId27" action="ppaction://hlinksldjump"/>
            <a:extLst>
              <a:ext uri="{FF2B5EF4-FFF2-40B4-BE49-F238E27FC236}">
                <a16:creationId xmlns:a16="http://schemas.microsoft.com/office/drawing/2014/main" id="{3409835E-C687-1B39-5D1F-04EAA96985D2}"/>
              </a:ext>
            </a:extLst>
          </p:cNvPr>
          <p:cNvSpPr/>
          <p:nvPr/>
        </p:nvSpPr>
        <p:spPr>
          <a:xfrm>
            <a:off x="10587210" y="6224530"/>
            <a:ext cx="1277956" cy="4627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19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0" fill="hold"/>
                                        <p:tgtEl>
                                          <p:spTgt spid="2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0023 C -6.25E-7 0.03472 0.02787 0.06204 0.06172 0.06204 C 0.09675 0.06204 0.09271 0.03935 0.12487 -0.00023 C 0.1569 -0.03958 0.2207 -0.15278 0.25456 -0.175 C 0.28958 -0.21203 0.50313 -0.14815 0.50313 -0.11296 " pathEditMode="relative" rAng="0" ptsTypes="AAAAA">
                                      <p:cBhvr>
                                        <p:cTn id="16" dur="2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24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-0.95651 0.02199 " pathEditMode="relative" rAng="0" ptsTypes="AA">
                                      <p:cBhvr>
                                        <p:cTn id="26" dur="28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0.34349 -1.19422 " pathEditMode="relative" rAng="0" ptsTypes="AA">
                                      <p:cBhvr>
                                        <p:cTn id="28" dur="3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69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-0.53463 -1.23287 " pathEditMode="relative" rAng="0" ptsTypes="AA">
                                      <p:cBhvr>
                                        <p:cTn id="30" dur="2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257908"/>
            <a:ext cx="9366739" cy="2801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657599" y="909208"/>
                <a:ext cx="5967047" cy="1426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6000" b="1" dirty="0"/>
                  <a:t>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60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kumimoji="0" lang="en-US" sz="344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599" y="909208"/>
                <a:ext cx="5967047" cy="1426288"/>
              </a:xfrm>
              <a:prstGeom prst="rect">
                <a:avLst/>
              </a:prstGeom>
              <a:blipFill>
                <a:blip r:embed="rId7"/>
                <a:stretch>
                  <a:fillRect b="-14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724885" y="3810001"/>
                  <a:ext cx="1735016" cy="20008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𝟏𝟑</m:t>
                            </m:r>
                          </m:num>
                          <m:den>
                            <m:r>
                              <a:rPr lang="en-US" sz="6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24885" y="3810001"/>
                  <a:ext cx="1735016" cy="200086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7115907" y="3454172"/>
            <a:ext cx="4585042" cy="3850978"/>
          </a:xfrm>
          <a:prstGeom prst="rect">
            <a:avLst/>
          </a:prstGeom>
        </p:spPr>
      </p:pic>
      <p:sp>
        <p:nvSpPr>
          <p:cNvPr id="2" name="Arrow: Striped Right 1">
            <a:hlinkClick r:id="rId13" action="ppaction://hlinksldjump"/>
            <a:extLst>
              <a:ext uri="{FF2B5EF4-FFF2-40B4-BE49-F238E27FC236}">
                <a16:creationId xmlns:a16="http://schemas.microsoft.com/office/drawing/2014/main" id="{76FDE3AD-8366-42A4-AAAE-E406F4828B46}"/>
              </a:ext>
            </a:extLst>
          </p:cNvPr>
          <p:cNvSpPr/>
          <p:nvPr/>
        </p:nvSpPr>
        <p:spPr>
          <a:xfrm>
            <a:off x="10807547" y="6026227"/>
            <a:ext cx="1230721" cy="667538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950D90-EB88-4AEE-ABA9-CBF69E8D0CE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53F45D-8841-4C7A-B5E7-23ECC5893A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C37107-4A2B-4695-B4BB-BE382E4CFCA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F40EBA-884A-40F5-96D5-080820C5DD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DAA7BE-D8CE-4F30-92C2-09544D48932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91FA11-601B-444B-8509-BE6D0360975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16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257908"/>
            <a:ext cx="10105294" cy="2801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305059" y="743955"/>
                <a:ext cx="6682155" cy="1559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6600" b="1" dirty="0"/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  <m:r>
                      <a:rPr lang="en-US" sz="66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kumimoji="0" lang="en-US" sz="413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5059" y="743955"/>
                <a:ext cx="6682155" cy="1559401"/>
              </a:xfrm>
              <a:prstGeom prst="rect">
                <a:avLst/>
              </a:prstGeom>
              <a:blipFill>
                <a:blip r:embed="rId7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669800" y="3666781"/>
                  <a:ext cx="1735016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num>
                          <m:den>
                            <m:r>
                              <a:rPr lang="en-US" sz="6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𝟐𝟓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9800" y="3666781"/>
                  <a:ext cx="1735016" cy="200041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953" b="91296" l="1262" r="32801">
                        <a14:backgroundMark x1="10135" y1="61191" x2="10135" y2="61191"/>
                        <a14:backgroundMark x1="13162" y1="59817" x2="13162" y2="59817"/>
                        <a14:backgroundMark x1="10513" y1="64660" x2="8116" y2="52880"/>
                        <a14:backgroundMark x1="9714" y1="66230" x2="9714" y2="66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5" t="23212" r="67481" b="-1"/>
          <a:stretch/>
        </p:blipFill>
        <p:spPr>
          <a:xfrm>
            <a:off x="7795846" y="1622415"/>
            <a:ext cx="3505200" cy="5734258"/>
          </a:xfrm>
          <a:prstGeom prst="rect">
            <a:avLst/>
          </a:prstGeom>
        </p:spPr>
      </p:pic>
      <p:sp>
        <p:nvSpPr>
          <p:cNvPr id="9" name="Arrow: Striped Right 8">
            <a:hlinkClick r:id="rId12" action="ppaction://hlinksldjump"/>
            <a:extLst>
              <a:ext uri="{FF2B5EF4-FFF2-40B4-BE49-F238E27FC236}">
                <a16:creationId xmlns:a16="http://schemas.microsoft.com/office/drawing/2014/main" id="{3C2909CB-0982-4D3A-8C25-33CB2023458E}"/>
              </a:ext>
            </a:extLst>
          </p:cNvPr>
          <p:cNvSpPr/>
          <p:nvPr/>
        </p:nvSpPr>
        <p:spPr>
          <a:xfrm>
            <a:off x="11071952" y="6114361"/>
            <a:ext cx="1012127" cy="605094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5575B8-9370-4F0C-BE8A-716632A3905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841" y="601950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B56CBB-ECF0-4DB8-ABE0-D916489B6A9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156AAB-CF7C-4333-8011-8539BCDB73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BCC129-C917-4946-867C-864F3D16DFD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FB3CA3-976E-4EA9-9ABC-4715C61871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33F5CC-C197-47BB-BF3E-A1594E6B447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1" y="257908"/>
            <a:ext cx="10527325" cy="2801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754215" y="765989"/>
                <a:ext cx="7373816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𝟖𝟏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𝟔𝟕</m:t>
                        </m:r>
                      </m:den>
                    </m:f>
                  </m:oMath>
                </a14:m>
                <a:r>
                  <a:rPr lang="en-US" sz="6000" b="1" dirty="0"/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𝟔𝟕</m:t>
                        </m:r>
                      </m:den>
                    </m:f>
                    <m:r>
                      <a:rPr lang="en-US" sz="60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kumimoji="0" lang="en-US" sz="344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4215" y="765989"/>
                <a:ext cx="7373816" cy="1425968"/>
              </a:xfrm>
              <a:prstGeom prst="rect">
                <a:avLst/>
              </a:prstGeom>
              <a:blipFill>
                <a:blip r:embed="rId7"/>
                <a:stretch>
                  <a:fillRect b="-14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526581" y="3754917"/>
                  <a:ext cx="1735016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𝟏𝟎𝟎</m:t>
                            </m:r>
                          </m:num>
                          <m:den>
                            <m:r>
                              <a:rPr lang="en-US" sz="6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𝟔𝟕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6581" y="3754917"/>
                  <a:ext cx="1735016" cy="200041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388" b="63162" l="36743" r="627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92" t="34375" r="34156" b="36186"/>
          <a:stretch/>
        </p:blipFill>
        <p:spPr>
          <a:xfrm>
            <a:off x="7897242" y="3711024"/>
            <a:ext cx="2857154" cy="2798845"/>
          </a:xfrm>
          <a:prstGeom prst="rect">
            <a:avLst/>
          </a:prstGeom>
        </p:spPr>
      </p:pic>
      <p:sp>
        <p:nvSpPr>
          <p:cNvPr id="9" name="Arrow: Striped Right 8">
            <a:hlinkClick r:id="rId12" action="ppaction://hlinksldjump"/>
            <a:extLst>
              <a:ext uri="{FF2B5EF4-FFF2-40B4-BE49-F238E27FC236}">
                <a16:creationId xmlns:a16="http://schemas.microsoft.com/office/drawing/2014/main" id="{7D92C532-7BC2-4D78-88E3-58D9A1E0247C}"/>
              </a:ext>
            </a:extLst>
          </p:cNvPr>
          <p:cNvSpPr/>
          <p:nvPr/>
        </p:nvSpPr>
        <p:spPr>
          <a:xfrm>
            <a:off x="10851614" y="6114361"/>
            <a:ext cx="1232465" cy="605094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FB8671-13CD-4945-8C24-ECF8515B4C1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AF6E0E-E26E-4733-B4FA-AA0F4849732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42D807-44CF-4DB8-8CD6-2888ACE0A1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62201D-1E88-4F3F-823C-9DF2727C68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2474E5-64E4-4A0C-9B2D-68A67A46071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AFCEC7-B8CA-41B0-BCEC-2BC9DF3226A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0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5" b="4215"/>
          <a:stretch/>
        </p:blipFill>
        <p:spPr>
          <a:xfrm>
            <a:off x="0" y="-40341"/>
            <a:ext cx="12192000" cy="689834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462914" y="322706"/>
            <a:ext cx="4937092" cy="4186545"/>
            <a:chOff x="6462914" y="322706"/>
            <a:chExt cx="4937092" cy="4186545"/>
          </a:xfrm>
        </p:grpSpPr>
        <p:pic>
          <p:nvPicPr>
            <p:cNvPr id="18" name="Hình ảnh 43">
              <a:extLst>
                <a:ext uri="{FF2B5EF4-FFF2-40B4-BE49-F238E27FC236}">
                  <a16:creationId xmlns:a16="http://schemas.microsoft.com/office/drawing/2014/main" id="{D77B9E04-3FC0-619C-5F02-617FAA27B5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2" t="10560" r="74202" b="53586"/>
            <a:stretch/>
          </p:blipFill>
          <p:spPr>
            <a:xfrm>
              <a:off x="7474329" y="322706"/>
              <a:ext cx="2745177" cy="2614454"/>
            </a:xfrm>
            <a:prstGeom prst="rect">
              <a:avLst/>
            </a:prstGeom>
          </p:spPr>
        </p:pic>
        <p:pic>
          <p:nvPicPr>
            <p:cNvPr id="19" name="Hình ảnh 305">
              <a:extLst>
                <a:ext uri="{FF2B5EF4-FFF2-40B4-BE49-F238E27FC236}">
                  <a16:creationId xmlns:a16="http://schemas.microsoft.com/office/drawing/2014/main" id="{92B417E6-1C18-E8FB-2E79-3E3B8A6DE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30" t="16230" r="60030" b="55476"/>
            <a:stretch/>
          </p:blipFill>
          <p:spPr>
            <a:xfrm>
              <a:off x="9039007" y="1662542"/>
              <a:ext cx="2360999" cy="2549237"/>
            </a:xfrm>
            <a:prstGeom prst="rect">
              <a:avLst/>
            </a:prstGeom>
          </p:spPr>
        </p:pic>
        <p:pic>
          <p:nvPicPr>
            <p:cNvPr id="20" name="Hình ảnh 135">
              <a:extLst>
                <a:ext uri="{FF2B5EF4-FFF2-40B4-BE49-F238E27FC236}">
                  <a16:creationId xmlns:a16="http://schemas.microsoft.com/office/drawing/2014/main" id="{522B1268-1E7C-55A0-4CC6-4344520244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56" t="10390" r="22098" b="52530"/>
            <a:stretch/>
          </p:blipFill>
          <p:spPr>
            <a:xfrm>
              <a:off x="6462914" y="1116320"/>
              <a:ext cx="1634324" cy="3392931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48354" y="530654"/>
            <a:ext cx="5372791" cy="6502156"/>
            <a:chOff x="1606913" y="-630065"/>
            <a:chExt cx="6053923" cy="748806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23" t="12883" r="5573" b="12251"/>
            <a:stretch/>
          </p:blipFill>
          <p:spPr>
            <a:xfrm>
              <a:off x="2840869" y="-630065"/>
              <a:ext cx="3375212" cy="5342671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0" t="13339" r="30127" b="8166"/>
            <a:stretch/>
          </p:blipFill>
          <p:spPr>
            <a:xfrm>
              <a:off x="3677541" y="1664980"/>
              <a:ext cx="3983295" cy="5043368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79" t="11408" r="31417" b="13726"/>
            <a:stretch/>
          </p:blipFill>
          <p:spPr>
            <a:xfrm>
              <a:off x="1606913" y="1515329"/>
              <a:ext cx="3375212" cy="534267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C67745A-811A-40D0-82B1-DBA1C98A5C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6355" y="59648"/>
            <a:ext cx="8492464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007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á dữ">
            <a:extLst>
              <a:ext uri="{FF2B5EF4-FFF2-40B4-BE49-F238E27FC236}">
                <a16:creationId xmlns:a16="http://schemas.microsoft.com/office/drawing/2014/main" id="{3D02B816-56C1-41DE-88E1-219B45CCFC16}"/>
              </a:ext>
            </a:extLst>
          </p:cNvPr>
          <p:cNvSpPr/>
          <p:nvPr/>
        </p:nvSpPr>
        <p:spPr>
          <a:xfrm>
            <a:off x="-77211" y="218813"/>
            <a:ext cx="850044" cy="657084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17" name="cá hiền">
            <a:extLst>
              <a:ext uri="{FF2B5EF4-FFF2-40B4-BE49-F238E27FC236}">
                <a16:creationId xmlns:a16="http://schemas.microsoft.com/office/drawing/2014/main" id="{53382799-587E-4218-83AE-3576DE51BBFC}"/>
              </a:ext>
            </a:extLst>
          </p:cNvPr>
          <p:cNvSpPr/>
          <p:nvPr/>
        </p:nvSpPr>
        <p:spPr>
          <a:xfrm>
            <a:off x="789247" y="231043"/>
            <a:ext cx="850044" cy="657084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18" name="ca dẹt">
            <a:extLst>
              <a:ext uri="{FF2B5EF4-FFF2-40B4-BE49-F238E27FC236}">
                <a16:creationId xmlns:a16="http://schemas.microsoft.com/office/drawing/2014/main" id="{19DEB786-2651-4D6B-96E9-98CBE3DE4410}"/>
              </a:ext>
            </a:extLst>
          </p:cNvPr>
          <p:cNvSpPr/>
          <p:nvPr/>
        </p:nvSpPr>
        <p:spPr>
          <a:xfrm>
            <a:off x="1666908" y="190890"/>
            <a:ext cx="850044" cy="657084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effectLst>
            <a:outerShdw blurRad="50800" dist="381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7ADBB2-D1DB-41FC-A972-4C1B1B5073C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785888" y="3824425"/>
            <a:ext cx="1851634" cy="10038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84FB08-60E4-438A-9DFF-94C9EFA7583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6786412" y="1526843"/>
            <a:ext cx="1851634" cy="14705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CFF9A6-A821-488F-9BCD-2218C1BE46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rot="21293575" flipH="1">
            <a:off x="-1230961" y="931156"/>
            <a:ext cx="1927323" cy="13103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B5779B-469C-479E-9A32-6B6F7398887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10252314" y="4828323"/>
            <a:ext cx="2044046" cy="12507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D0C0EC-F447-4B3C-B692-C635C0AD421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8208269" y="920333"/>
            <a:ext cx="2044045" cy="2122602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E6660A32-7E10-4369-B0C0-25A52D28F3D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8" t="7239" r="67460" b="63552"/>
          <a:stretch/>
        </p:blipFill>
        <p:spPr>
          <a:xfrm>
            <a:off x="-76401" y="-300"/>
            <a:ext cx="972429" cy="1131150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:a16="http://schemas.microsoft.com/office/drawing/2014/main" id="{45CDFC2A-4CB8-450C-A360-9B9377EEAC0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2" t="9015" r="38317" b="66758"/>
          <a:stretch/>
        </p:blipFill>
        <p:spPr>
          <a:xfrm>
            <a:off x="832791" y="101397"/>
            <a:ext cx="889394" cy="897768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  <a:extLst>
              <a:ext uri="{FF2B5EF4-FFF2-40B4-BE49-F238E27FC236}">
                <a16:creationId xmlns:a16="http://schemas.microsoft.com/office/drawing/2014/main" id="{486C0D8A-7F58-4068-9A22-524F71B0085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0" t="9331" r="11369" b="66442"/>
          <a:stretch/>
        </p:blipFill>
        <p:spPr>
          <a:xfrm>
            <a:off x="1666908" y="77016"/>
            <a:ext cx="889394" cy="8977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1277488" y="2450173"/>
            <a:ext cx="1851634" cy="1470582"/>
          </a:xfrm>
          <a:prstGeom prst="rect">
            <a:avLst/>
          </a:prstGeom>
        </p:spPr>
      </p:pic>
      <p:sp>
        <p:nvSpPr>
          <p:cNvPr id="3" name="Right Arrow 2">
            <a:hlinkClick r:id="rId15" action="ppaction://hlinksldjump"/>
          </p:cNvPr>
          <p:cNvSpPr/>
          <p:nvPr/>
        </p:nvSpPr>
        <p:spPr>
          <a:xfrm>
            <a:off x="10672175" y="6062598"/>
            <a:ext cx="1337299" cy="61465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843" y="999165"/>
            <a:ext cx="4827633" cy="4114460"/>
          </a:xfrm>
          <a:prstGeom prst="rect">
            <a:avLst/>
          </a:prstGeom>
        </p:spPr>
      </p:pic>
      <p:pic>
        <p:nvPicPr>
          <p:cNvPr id="22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618532" y="-832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42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0.00091 0.1451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724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-0.40885 -0.00162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43" y="-9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964E-6 3.7037E-7 L 0.22519 0.1213 " pathEditMode="relative" rAng="0" ptsTypes="AA">
                                      <p:cBhvr>
                                        <p:cTn id="26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3" y="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00"/>
                            </p:stCondLst>
                            <p:childTnLst>
                              <p:par>
                                <p:cTn id="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97 0.12014 L 1.20865E-6 0 " pathEditMode="relative" rAng="0" ptsTypes="AA">
                                      <p:cBhvr>
                                        <p:cTn id="29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05" y="-601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93 -0.02222 L 0.52943 -0.0412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75" y="-94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64 0.03657 L -0.48268 -0.06806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59" y="-523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63 0.00787 C 0.05625 0.05834 0.09062 0.10556 0.1362 0.11505 C 0.18242 0.12454 0.22148 0.09329 0.22539 0.04306 C 0.22878 -0.00741 0.2681 -0.03889 0.31471 -0.02916 C 0.3599 -0.01944 0.39453 0.02778 0.39062 0.07801 " pathEditMode="relative" rAng="409786" ptsTypes="fffff">
                                      <p:cBhvr>
                                        <p:cTn id="74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76" y="351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1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E1989-CA52-42E6-AABF-0925819EE5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653855" y="3818484"/>
            <a:ext cx="1851634" cy="1003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2179018" y="5198725"/>
            <a:ext cx="1851634" cy="1470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D6FB8E-E95F-4784-9F8C-9A5E581A6F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612552" y="3679382"/>
            <a:ext cx="2044046" cy="1003898"/>
          </a:xfrm>
          <a:prstGeom prst="rect">
            <a:avLst/>
          </a:prstGeom>
        </p:spPr>
      </p:pic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579672" y="524774"/>
                <a:ext cx="8592335" cy="2552714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So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9672" y="524774"/>
                <a:ext cx="8592335" cy="255271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69B62D91-6E07-4336-8307-B214ED6188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9149985" y="1767089"/>
            <a:ext cx="2044045" cy="21226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loud 2"/>
              <p:cNvSpPr/>
              <p:nvPr/>
            </p:nvSpPr>
            <p:spPr>
              <a:xfrm>
                <a:off x="3104835" y="3607496"/>
                <a:ext cx="5035185" cy="2116899"/>
              </a:xfrm>
              <a:prstGeom prst="cloud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rgbClr val="FF000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457200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kumimoji="0" lang="vi-VN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loud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4835" y="3607496"/>
                <a:ext cx="5035185" cy="2116899"/>
              </a:xfrm>
              <a:prstGeom prst="cloud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5D24944A-366F-4C92-8E1C-871E668337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flipH="1">
            <a:off x="-160126" y="2090475"/>
            <a:ext cx="2109141" cy="1310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E5F3AF-77A0-41A1-AFB2-C939BFF4A6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9612552" y="11818"/>
            <a:ext cx="1851634" cy="1470582"/>
          </a:xfrm>
          <a:prstGeom prst="rect">
            <a:avLst/>
          </a:prstGeom>
        </p:spPr>
      </p:pic>
      <p:sp>
        <p:nvSpPr>
          <p:cNvPr id="4" name="Rectangle: Rounded Corners 3">
            <a:hlinkClick r:id="rId7" action="ppaction://hlinksldjump"/>
            <a:extLst>
              <a:ext uri="{FF2B5EF4-FFF2-40B4-BE49-F238E27FC236}">
                <a16:creationId xmlns:a16="http://schemas.microsoft.com/office/drawing/2014/main" id="{0A5386EE-E1AD-7857-A0E8-2783CE75A8F8}"/>
              </a:ext>
            </a:extLst>
          </p:cNvPr>
          <p:cNvSpPr/>
          <p:nvPr/>
        </p:nvSpPr>
        <p:spPr>
          <a:xfrm>
            <a:off x="276225" y="5943600"/>
            <a:ext cx="1695450" cy="571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4050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E1989-CA52-42E6-AABF-0925819EE5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653855" y="3818484"/>
            <a:ext cx="1851634" cy="1003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2179018" y="5198725"/>
            <a:ext cx="1851634" cy="1470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D6FB8E-E95F-4784-9F8C-9A5E581A6F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612552" y="3679382"/>
            <a:ext cx="2044046" cy="1003898"/>
          </a:xfrm>
          <a:prstGeom prst="rect">
            <a:avLst/>
          </a:prstGeom>
        </p:spPr>
      </p:pic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579672" y="524774"/>
                <a:ext cx="8592335" cy="251905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 defTabSz="457200"/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6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9672" y="524774"/>
                <a:ext cx="8592335" cy="251905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69B62D91-6E07-4336-8307-B214ED6188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9149985" y="1767089"/>
            <a:ext cx="2044045" cy="21226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loud 2"/>
              <p:cNvSpPr/>
              <p:nvPr/>
            </p:nvSpPr>
            <p:spPr>
              <a:xfrm>
                <a:off x="3104835" y="3782860"/>
                <a:ext cx="5035185" cy="2016691"/>
              </a:xfrm>
              <a:prstGeom prst="cloud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rgbClr val="FF000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loud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4835" y="3782860"/>
                <a:ext cx="5035185" cy="2016691"/>
              </a:xfrm>
              <a:prstGeom prst="cloud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5D24944A-366F-4C92-8E1C-871E668337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flipH="1">
            <a:off x="-160126" y="2090475"/>
            <a:ext cx="2109141" cy="1310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E5F3AF-77A0-41A1-AFB2-C939BFF4A6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9612552" y="11818"/>
            <a:ext cx="1851634" cy="1470582"/>
          </a:xfrm>
          <a:prstGeom prst="rect">
            <a:avLst/>
          </a:prstGeom>
        </p:spPr>
      </p:pic>
      <p:sp>
        <p:nvSpPr>
          <p:cNvPr id="4" name="Rectangle: Rounded Corners 3">
            <a:hlinkClick r:id="rId7" action="ppaction://hlinksldjump"/>
            <a:extLst>
              <a:ext uri="{FF2B5EF4-FFF2-40B4-BE49-F238E27FC236}">
                <a16:creationId xmlns:a16="http://schemas.microsoft.com/office/drawing/2014/main" id="{10575C02-14B0-6508-85C9-5D77066BC6FD}"/>
              </a:ext>
            </a:extLst>
          </p:cNvPr>
          <p:cNvSpPr/>
          <p:nvPr/>
        </p:nvSpPr>
        <p:spPr>
          <a:xfrm>
            <a:off x="276225" y="5943600"/>
            <a:ext cx="1695450" cy="571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8487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E1989-CA52-42E6-AABF-0925819EE5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653855" y="3662370"/>
            <a:ext cx="1851634" cy="1003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2179018" y="5042611"/>
            <a:ext cx="1851634" cy="14705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E5F3AF-77A0-41A1-AFB2-C939BFF4A6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8686735" y="325988"/>
            <a:ext cx="1851634" cy="1470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D6FB8E-E95F-4784-9F8C-9A5E581A6F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612552" y="3523268"/>
            <a:ext cx="2044046" cy="1003898"/>
          </a:xfrm>
          <a:prstGeom prst="rect">
            <a:avLst/>
          </a:prstGeom>
        </p:spPr>
      </p:pic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345846" y="591127"/>
                <a:ext cx="6923414" cy="1681019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So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5846" y="591127"/>
                <a:ext cx="6923414" cy="168101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5D24944A-366F-4C92-8E1C-871E668337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flipH="1">
            <a:off x="622891" y="1508600"/>
            <a:ext cx="2109141" cy="13103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/>
              <p:cNvSpPr/>
              <p:nvPr/>
            </p:nvSpPr>
            <p:spPr>
              <a:xfrm>
                <a:off x="2409644" y="3555167"/>
                <a:ext cx="6347638" cy="1519343"/>
              </a:xfrm>
              <a:prstGeom prst="roundRect">
                <a:avLst/>
              </a:prstGeom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457200"/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4 hàng" pitchFamily="34" charset="0"/>
                  <a:ea typeface="字魂59号-创粗黑"/>
                </a:endParaRPr>
              </a:p>
            </p:txBody>
          </p:sp>
        </mc:Choice>
        <mc:Fallback xmlns="">
          <p:sp>
            <p:nvSpPr>
              <p:cNvPr id="11" name="Rounded 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9644" y="3555167"/>
                <a:ext cx="6347638" cy="1519343"/>
              </a:xfrm>
              <a:prstGeom prst="roundRect">
                <a:avLst/>
              </a:prstGeom>
              <a:blipFill>
                <a:blip r:embed="rId7"/>
                <a:stretch>
                  <a:fillRect b="-4000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69B62D91-6E07-4336-8307-B214ED6188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7821079" y="1400666"/>
            <a:ext cx="2044045" cy="2122602"/>
          </a:xfrm>
          <a:prstGeom prst="rect">
            <a:avLst/>
          </a:prstGeom>
        </p:spPr>
      </p:pic>
      <p:sp>
        <p:nvSpPr>
          <p:cNvPr id="3" name="Rectangle: Rounded Corners 2">
            <a:hlinkClick r:id="rId8" action="ppaction://hlinksldjump"/>
            <a:extLst>
              <a:ext uri="{FF2B5EF4-FFF2-40B4-BE49-F238E27FC236}">
                <a16:creationId xmlns:a16="http://schemas.microsoft.com/office/drawing/2014/main" id="{EABB6D5E-60D2-4239-70BC-D502979CA8C6}"/>
              </a:ext>
            </a:extLst>
          </p:cNvPr>
          <p:cNvSpPr/>
          <p:nvPr/>
        </p:nvSpPr>
        <p:spPr>
          <a:xfrm>
            <a:off x="276225" y="5943600"/>
            <a:ext cx="1695450" cy="571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896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" t="4679" r="3028" b="4638"/>
          <a:stretch/>
        </p:blipFill>
        <p:spPr>
          <a:xfrm>
            <a:off x="0" y="0"/>
            <a:ext cx="1223319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8" t="3504" r="5187" b="4103"/>
          <a:stretch/>
        </p:blipFill>
        <p:spPr>
          <a:xfrm>
            <a:off x="666750" y="248194"/>
            <a:ext cx="11272701" cy="65444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BD945F-7253-5E36-C5E0-1116FD310D33}"/>
              </a:ext>
            </a:extLst>
          </p:cNvPr>
          <p:cNvSpPr txBox="1"/>
          <p:nvPr/>
        </p:nvSpPr>
        <p:spPr>
          <a:xfrm>
            <a:off x="3086100" y="1009650"/>
            <a:ext cx="742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</a:rPr>
              <a:t>Thứ</a:t>
            </a:r>
            <a:r>
              <a:rPr lang="en-US" sz="2800" dirty="0">
                <a:solidFill>
                  <a:schemeClr val="bg1"/>
                </a:solidFill>
              </a:rPr>
              <a:t>….</a:t>
            </a:r>
            <a:r>
              <a:rPr lang="en-US" sz="2800" dirty="0" err="1">
                <a:solidFill>
                  <a:schemeClr val="bg1"/>
                </a:solidFill>
              </a:rPr>
              <a:t>ngày</a:t>
            </a:r>
            <a:r>
              <a:rPr lang="en-US" sz="2800" dirty="0">
                <a:solidFill>
                  <a:schemeClr val="bg1"/>
                </a:solidFill>
              </a:rPr>
              <a:t>….</a:t>
            </a:r>
            <a:r>
              <a:rPr lang="en-US" sz="2800" dirty="0" err="1">
                <a:solidFill>
                  <a:schemeClr val="bg1"/>
                </a:solidFill>
              </a:rPr>
              <a:t>tháng</a:t>
            </a:r>
            <a:r>
              <a:rPr lang="en-US" sz="2800" dirty="0">
                <a:solidFill>
                  <a:schemeClr val="bg1"/>
                </a:solidFill>
              </a:rPr>
              <a:t>….</a:t>
            </a:r>
            <a:r>
              <a:rPr lang="en-US" sz="2800" dirty="0" err="1">
                <a:solidFill>
                  <a:schemeClr val="bg1"/>
                </a:solidFill>
              </a:rPr>
              <a:t>năm</a:t>
            </a:r>
            <a:r>
              <a:rPr lang="en-US" sz="2800" dirty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8F2266-DB40-52B9-F288-D7C7BA028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1630997"/>
            <a:ext cx="2896152" cy="10877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A095ED-CF5B-E29F-597F-A2D9FC4025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4233" y="2830313"/>
            <a:ext cx="8108383" cy="31214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59B1A1-56C0-8534-3692-F92690B160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9601" y="2018093"/>
            <a:ext cx="2200847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756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sX0" fmla="*/ 0 w 11526538"/>
              <a:gd name="csY0" fmla="*/ 1069096 h 6414446"/>
              <a:gd name="csX1" fmla="*/ 1069096 w 11526538"/>
              <a:gd name="csY1" fmla="*/ 0 h 6414446"/>
              <a:gd name="csX2" fmla="*/ 10457442 w 11526538"/>
              <a:gd name="csY2" fmla="*/ 0 h 6414446"/>
              <a:gd name="csX3" fmla="*/ 11526538 w 11526538"/>
              <a:gd name="csY3" fmla="*/ 1069096 h 6414446"/>
              <a:gd name="csX4" fmla="*/ 11526538 w 11526538"/>
              <a:gd name="csY4" fmla="*/ 5345350 h 6414446"/>
              <a:gd name="csX5" fmla="*/ 10457442 w 11526538"/>
              <a:gd name="csY5" fmla="*/ 6414446 h 6414446"/>
              <a:gd name="csX6" fmla="*/ 1069096 w 11526538"/>
              <a:gd name="csY6" fmla="*/ 6414446 h 6414446"/>
              <a:gd name="csX7" fmla="*/ 0 w 11526538"/>
              <a:gd name="csY7" fmla="*/ 5345350 h 6414446"/>
              <a:gd name="csX8" fmla="*/ 0 w 11526538"/>
              <a:gd name="csY8" fmla="*/ 1069096 h 64144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BD7FD7-5E54-89FD-5FD4-49C835FB95D3}"/>
              </a:ext>
            </a:extLst>
          </p:cNvPr>
          <p:cNvSpPr txBox="1"/>
          <p:nvPr/>
        </p:nvSpPr>
        <p:spPr>
          <a:xfrm>
            <a:off x="822502" y="2262107"/>
            <a:ext cx="1068369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251C00"/>
                </a:solidFill>
                <a:latin typeface="Calibri" panose="020F0502020204030204"/>
              </a:rPr>
              <a:t>Thực hiện  phép cộng hai, ba phân số có cùng mẫu số. </a:t>
            </a:r>
          </a:p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251C00"/>
                </a:solidFill>
                <a:latin typeface="Calibri" panose="020F0502020204030204"/>
              </a:rPr>
              <a:t>Thực hiện  phép cộng hai, ba phân số khác mẫu số, trong đó có một mẫu số chia hết cho các mẫu số còn lại.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037699-AE3B-248C-BE0E-2AAD1BB31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695" y="652603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3AB4FD-5A54-5E40-3133-F0C39BB1BC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21" y="613775"/>
            <a:ext cx="109561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01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syb4e1z3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609</Words>
  <Application>Microsoft Office PowerPoint</Application>
  <PresentationFormat>Widescreen</PresentationFormat>
  <Paragraphs>104</Paragraphs>
  <Slides>27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46" baseType="lpstr">
      <vt:lpstr>MS Gothic</vt:lpstr>
      <vt:lpstr>#9Slide07 Altus</vt:lpstr>
      <vt:lpstr>#9Slide07 HoneyCream</vt:lpstr>
      <vt:lpstr>#9Slide07 IcielStormtrooper</vt:lpstr>
      <vt:lpstr>Arial</vt:lpstr>
      <vt:lpstr>Arial Black</vt:lpstr>
      <vt:lpstr>Calibri</vt:lpstr>
      <vt:lpstr>Cambria</vt:lpstr>
      <vt:lpstr>Cambria Math</vt:lpstr>
      <vt:lpstr>HP001 4 hàng</vt:lpstr>
      <vt:lpstr>SVN-SAF</vt:lpstr>
      <vt:lpstr>Times New Roman</vt:lpstr>
      <vt:lpstr>Wingdings</vt:lpstr>
      <vt:lpstr>字魂59号-创粗黑</vt:lpstr>
      <vt:lpstr>Custom Design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FPT SHOP</cp:lastModifiedBy>
  <cp:revision>50</cp:revision>
  <dcterms:created xsi:type="dcterms:W3CDTF">2023-12-25T04:22:36Z</dcterms:created>
  <dcterms:modified xsi:type="dcterms:W3CDTF">2026-03-23T08:48:49Z</dcterms:modified>
</cp:coreProperties>
</file>