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0"/>
  </p:notesMasterIdLst>
  <p:sldIdLst>
    <p:sldId id="4411" r:id="rId3"/>
    <p:sldId id="373" r:id="rId4"/>
    <p:sldId id="267" r:id="rId5"/>
    <p:sldId id="1180" r:id="rId6"/>
    <p:sldId id="375" r:id="rId7"/>
    <p:sldId id="268" r:id="rId8"/>
    <p:sldId id="1181" r:id="rId9"/>
    <p:sldId id="365" r:id="rId10"/>
    <p:sldId id="1190" r:id="rId11"/>
    <p:sldId id="1184" r:id="rId12"/>
    <p:sldId id="1191" r:id="rId13"/>
    <p:sldId id="1188" r:id="rId14"/>
    <p:sldId id="1187" r:id="rId15"/>
    <p:sldId id="1192" r:id="rId16"/>
    <p:sldId id="1193" r:id="rId17"/>
    <p:sldId id="1189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E26A9-D399-404C-93D4-A822170C411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9C4EE-B677-4F18-85D3-67033CA1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6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6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2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84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29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47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717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16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5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94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57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3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9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6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64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8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0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6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7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1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0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9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4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3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A592E67-A09E-41BC-8BC1-B67622C43A8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741" y="145077"/>
            <a:ext cx="1660863" cy="16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7.png"/><Relationship Id="rId7" Type="http://schemas.openxmlformats.org/officeDocument/2006/relationships/image" Target="../media/image3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11" Type="http://schemas.openxmlformats.org/officeDocument/2006/relationships/image" Target="../media/image350.png"/><Relationship Id="rId5" Type="http://schemas.openxmlformats.org/officeDocument/2006/relationships/image" Target="../media/image29.png"/><Relationship Id="rId10" Type="http://schemas.openxmlformats.org/officeDocument/2006/relationships/image" Target="../media/image340.png"/><Relationship Id="rId4" Type="http://schemas.openxmlformats.org/officeDocument/2006/relationships/image" Target="../media/image28.png"/><Relationship Id="rId9" Type="http://schemas.openxmlformats.org/officeDocument/2006/relationships/image" Target="../media/image3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80.png"/><Relationship Id="rId12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11" Type="http://schemas.openxmlformats.org/officeDocument/2006/relationships/image" Target="../media/image42.png"/><Relationship Id="rId5" Type="http://schemas.openxmlformats.org/officeDocument/2006/relationships/image" Target="../media/image29.png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21A5DAB-108A-D0E1-4D92-2E1EB1F6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EF7BD0-6557-3886-DA71-33999AF9B4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AC62ED09-014C-A8D4-9184-2AEF4D29E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6" name="Picture 5" descr="A green and orange letters&#10;&#10;AI-generated content may be incorrect.">
            <a:extLst>
              <a:ext uri="{FF2B5EF4-FFF2-40B4-BE49-F238E27FC236}">
                <a16:creationId xmlns:a16="http://schemas.microsoft.com/office/drawing/2014/main" id="{DBF34003-6D88-2A48-E079-3BE9BA8E7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30" y="2709951"/>
            <a:ext cx="6557356" cy="172193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0B10E2-27FB-53DA-1078-BD53AE87A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721" y="0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88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_mt_video_202602231524_eo14h">
            <a:hlinkClick r:id="" action="ppaction://media"/>
            <a:extLst>
              <a:ext uri="{FF2B5EF4-FFF2-40B4-BE49-F238E27FC236}">
                <a16:creationId xmlns:a16="http://schemas.microsoft.com/office/drawing/2014/main" id="{C1694EB7-7B67-C866-5193-6F69CB22C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5C9CD6-DF95-380A-5B43-8430238E3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721" y="0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1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80840" y="247419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295416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C0113A-50FA-6394-62E2-EDDEE1855439}"/>
              </a:ext>
            </a:extLst>
          </p:cNvPr>
          <p:cNvGrpSpPr/>
          <p:nvPr/>
        </p:nvGrpSpPr>
        <p:grpSpPr>
          <a:xfrm>
            <a:off x="990600" y="1352550"/>
            <a:ext cx="4314825" cy="1074956"/>
            <a:chOff x="990600" y="1352550"/>
            <a:chExt cx="4314825" cy="10749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A83BD1-05ED-3E5D-9ACE-1FFAD72A64C7}"/>
                </a:ext>
              </a:extLst>
            </p:cNvPr>
            <p:cNvSpPr txBox="1"/>
            <p:nvPr/>
          </p:nvSpPr>
          <p:spPr>
            <a:xfrm>
              <a:off x="990600" y="1352550"/>
              <a:ext cx="163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a)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F0F411F-2FD4-F49D-551C-2179979D9FAE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B0C9BD-47BC-EF83-422F-C500C1FB660E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205F75-79E2-9ED9-0CE4-2E00C50BE868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34099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AA50B0-8D1B-0F27-19EF-DD9F840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50219E-DDC0-7D64-9B5B-1B50FA81D622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32EDA6-8407-24D8-00F4-FF1B62D266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C0A50B-6AC8-5787-B42F-7D25183EC067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ACADE6-4384-C216-34E2-59AA87D22926}"/>
                </a:ext>
              </a:extLst>
            </p:cNvPr>
            <p:cNvSpPr txBox="1"/>
            <p:nvPr/>
          </p:nvSpPr>
          <p:spPr>
            <a:xfrm>
              <a:off x="2286000" y="176212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AFA54F-9D13-B3DE-AE7A-76D61DCCC7AA}"/>
                </a:ext>
              </a:extLst>
            </p:cNvPr>
            <p:cNvSpPr txBox="1"/>
            <p:nvPr/>
          </p:nvSpPr>
          <p:spPr>
            <a:xfrm>
              <a:off x="4895850" y="17430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BAD2307-A0FA-B7FC-45A9-271739A9F94C}"/>
                  </a:ext>
                </a:extLst>
              </p:cNvPr>
              <p:cNvSpPr txBox="1"/>
              <p:nvPr/>
            </p:nvSpPr>
            <p:spPr>
              <a:xfrm>
                <a:off x="1457325" y="2466975"/>
                <a:ext cx="471487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AC; BC =         AC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BAD2307-A0FA-B7FC-45A9-271739A9F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25" y="2466975"/>
                <a:ext cx="4714875" cy="892552"/>
              </a:xfrm>
              <a:prstGeom prst="rect">
                <a:avLst/>
              </a:prstGeom>
              <a:blipFill>
                <a:blip r:embed="rId3"/>
                <a:stretch>
                  <a:fillRect l="-3876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C8FC8936-12EB-D5D3-8165-68FE6A48D46C}"/>
              </a:ext>
            </a:extLst>
          </p:cNvPr>
          <p:cNvGrpSpPr/>
          <p:nvPr/>
        </p:nvGrpSpPr>
        <p:grpSpPr>
          <a:xfrm>
            <a:off x="1000125" y="3743325"/>
            <a:ext cx="5067300" cy="1074956"/>
            <a:chOff x="990600" y="1352550"/>
            <a:chExt cx="5067300" cy="1074956"/>
          </a:xfrm>
        </p:grpSpPr>
        <p:sp>
          <p:nvSpPr>
            <p:cNvPr id="4097" name="TextBox 4096">
              <a:extLst>
                <a:ext uri="{FF2B5EF4-FFF2-40B4-BE49-F238E27FC236}">
                  <a16:creationId xmlns:a16="http://schemas.microsoft.com/office/drawing/2014/main" id="{530C9C08-26E5-E4D1-9DAC-BDB5D6E32330}"/>
                </a:ext>
              </a:extLst>
            </p:cNvPr>
            <p:cNvSpPr txBox="1"/>
            <p:nvPr/>
          </p:nvSpPr>
          <p:spPr>
            <a:xfrm>
              <a:off x="990600" y="1352550"/>
              <a:ext cx="163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B)</a:t>
              </a:r>
            </a:p>
          </p:txBody>
        </p:sp>
        <p:cxnSp>
          <p:nvCxnSpPr>
            <p:cNvPr id="4099" name="Straight Connector 4098">
              <a:extLst>
                <a:ext uri="{FF2B5EF4-FFF2-40B4-BE49-F238E27FC236}">
                  <a16:creationId xmlns:a16="http://schemas.microsoft.com/office/drawing/2014/main" id="{93B4DF67-299F-B639-6ED6-D5991FD5E053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0" name="Straight Connector 4099">
              <a:extLst>
                <a:ext uri="{FF2B5EF4-FFF2-40B4-BE49-F238E27FC236}">
                  <a16:creationId xmlns:a16="http://schemas.microsoft.com/office/drawing/2014/main" id="{F7E994D9-A4D4-D6AA-B1CF-53B880B83DFA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1" name="Straight Connector 4100">
              <a:extLst>
                <a:ext uri="{FF2B5EF4-FFF2-40B4-BE49-F238E27FC236}">
                  <a16:creationId xmlns:a16="http://schemas.microsoft.com/office/drawing/2014/main" id="{A32A1677-55D8-26FE-8EBE-DE79D5718CD4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41719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2" name="Straight Connector 4101">
              <a:extLst>
                <a:ext uri="{FF2B5EF4-FFF2-40B4-BE49-F238E27FC236}">
                  <a16:creationId xmlns:a16="http://schemas.microsoft.com/office/drawing/2014/main" id="{EA9AB42C-3280-C50D-65A7-BA50A2893CEC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3" name="Straight Connector 4102">
              <a:extLst>
                <a:ext uri="{FF2B5EF4-FFF2-40B4-BE49-F238E27FC236}">
                  <a16:creationId xmlns:a16="http://schemas.microsoft.com/office/drawing/2014/main" id="{A5809A17-022C-FF4A-6157-FEE6CCFD6F21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4" name="Straight Connector 4103">
              <a:extLst>
                <a:ext uri="{FF2B5EF4-FFF2-40B4-BE49-F238E27FC236}">
                  <a16:creationId xmlns:a16="http://schemas.microsoft.com/office/drawing/2014/main" id="{BE771CEB-72D5-925A-569F-29BFEE64A494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TextBox 4104">
              <a:extLst>
                <a:ext uri="{FF2B5EF4-FFF2-40B4-BE49-F238E27FC236}">
                  <a16:creationId xmlns:a16="http://schemas.microsoft.com/office/drawing/2014/main" id="{BB90216F-BC78-8239-8DA1-207C6DD2FAEF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H</a:t>
              </a:r>
            </a:p>
          </p:txBody>
        </p:sp>
        <p:sp>
          <p:nvSpPr>
            <p:cNvPr id="4106" name="TextBox 4105">
              <a:extLst>
                <a:ext uri="{FF2B5EF4-FFF2-40B4-BE49-F238E27FC236}">
                  <a16:creationId xmlns:a16="http://schemas.microsoft.com/office/drawing/2014/main" id="{5DA91FEB-DFA8-30B0-5E54-11AA17549D65}"/>
                </a:ext>
              </a:extLst>
            </p:cNvPr>
            <p:cNvSpPr txBox="1"/>
            <p:nvPr/>
          </p:nvSpPr>
          <p:spPr>
            <a:xfrm>
              <a:off x="3209925" y="1752600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</a:t>
              </a:r>
            </a:p>
          </p:txBody>
        </p:sp>
        <p:sp>
          <p:nvSpPr>
            <p:cNvPr id="4107" name="TextBox 4106">
              <a:extLst>
                <a:ext uri="{FF2B5EF4-FFF2-40B4-BE49-F238E27FC236}">
                  <a16:creationId xmlns:a16="http://schemas.microsoft.com/office/drawing/2014/main" id="{722C9587-2758-BC92-73BE-3D4B821F7197}"/>
                </a:ext>
              </a:extLst>
            </p:cNvPr>
            <p:cNvSpPr txBox="1"/>
            <p:nvPr/>
          </p:nvSpPr>
          <p:spPr>
            <a:xfrm>
              <a:off x="5648325" y="168592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K</a:t>
              </a:r>
            </a:p>
          </p:txBody>
        </p:sp>
        <p:cxnSp>
          <p:nvCxnSpPr>
            <p:cNvPr id="4110" name="Straight Connector 4109">
              <a:extLst>
                <a:ext uri="{FF2B5EF4-FFF2-40B4-BE49-F238E27FC236}">
                  <a16:creationId xmlns:a16="http://schemas.microsoft.com/office/drawing/2014/main" id="{A4DA07F6-3C94-48D9-BD25-03DA24F32CA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350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11" name="TextBox 4110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/>
              <p:nvPr/>
            </p:nvSpPr>
            <p:spPr>
              <a:xfrm>
                <a:off x="1323975" y="4857750"/>
                <a:ext cx="64103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HI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HK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IK =         HK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11" name="TextBox 4110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4857750"/>
                <a:ext cx="6410325" cy="646331"/>
              </a:xfrm>
              <a:prstGeom prst="rect">
                <a:avLst/>
              </a:prstGeom>
              <a:blipFill>
                <a:blip r:embed="rId4"/>
                <a:stretch>
                  <a:fillRect l="-2852" t="-1698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2" name="Rectangle: Rounded Corners 4111">
            <a:extLst>
              <a:ext uri="{FF2B5EF4-FFF2-40B4-BE49-F238E27FC236}">
                <a16:creationId xmlns:a16="http://schemas.microsoft.com/office/drawing/2014/main" id="{DE008A75-F6F7-C7E3-B4F8-7796260ADDBF}"/>
              </a:ext>
            </a:extLst>
          </p:cNvPr>
          <p:cNvSpPr/>
          <p:nvPr/>
        </p:nvSpPr>
        <p:spPr>
          <a:xfrm>
            <a:off x="4524375" y="2628900"/>
            <a:ext cx="676275" cy="57150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4113" name="Rectangle: Rounded Corners 4112">
            <a:extLst>
              <a:ext uri="{FF2B5EF4-FFF2-40B4-BE49-F238E27FC236}">
                <a16:creationId xmlns:a16="http://schemas.microsoft.com/office/drawing/2014/main" id="{59B5AC6D-7798-6CF1-C513-E36716A96C04}"/>
              </a:ext>
            </a:extLst>
          </p:cNvPr>
          <p:cNvSpPr/>
          <p:nvPr/>
        </p:nvSpPr>
        <p:spPr>
          <a:xfrm>
            <a:off x="2228850" y="4848225"/>
            <a:ext cx="657225" cy="57150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4114" name="Rectangle: Rounded Corners 4113">
            <a:extLst>
              <a:ext uri="{FF2B5EF4-FFF2-40B4-BE49-F238E27FC236}">
                <a16:creationId xmlns:a16="http://schemas.microsoft.com/office/drawing/2014/main" id="{2372EDD6-201A-D25B-DC94-ADD855894E8E}"/>
              </a:ext>
            </a:extLst>
          </p:cNvPr>
          <p:cNvSpPr/>
          <p:nvPr/>
        </p:nvSpPr>
        <p:spPr>
          <a:xfrm>
            <a:off x="4629150" y="4876800"/>
            <a:ext cx="657225" cy="57150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5" name="Rectangle: Rounded Corners 4114">
                <a:extLst>
                  <a:ext uri="{FF2B5EF4-FFF2-40B4-BE49-F238E27FC236}">
                    <a16:creationId xmlns:a16="http://schemas.microsoft.com/office/drawing/2014/main" id="{AAFCBA3E-0895-0F05-BAE1-8BBDF91A6B3C}"/>
                  </a:ext>
                </a:extLst>
              </p:cNvPr>
              <p:cNvSpPr/>
              <p:nvPr/>
            </p:nvSpPr>
            <p:spPr>
              <a:xfrm>
                <a:off x="4524375" y="2466976"/>
                <a:ext cx="676275" cy="904874"/>
              </a:xfrm>
              <a:prstGeom prst="round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15" name="Rectangle: Rounded Corners 4114">
                <a:extLst>
                  <a:ext uri="{FF2B5EF4-FFF2-40B4-BE49-F238E27FC236}">
                    <a16:creationId xmlns:a16="http://schemas.microsoft.com/office/drawing/2014/main" id="{AAFCBA3E-0895-0F05-BAE1-8BBDF91A6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375" y="2466976"/>
                <a:ext cx="676275" cy="90487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16" name="Rectangle: Rounded Corners 4115">
                <a:extLst>
                  <a:ext uri="{FF2B5EF4-FFF2-40B4-BE49-F238E27FC236}">
                    <a16:creationId xmlns:a16="http://schemas.microsoft.com/office/drawing/2014/main" id="{313CF5F1-690E-7248-E6A3-BCEB822948E5}"/>
                  </a:ext>
                </a:extLst>
              </p:cNvPr>
              <p:cNvSpPr/>
              <p:nvPr/>
            </p:nvSpPr>
            <p:spPr>
              <a:xfrm>
                <a:off x="2200275" y="4676776"/>
                <a:ext cx="676275" cy="904874"/>
              </a:xfrm>
              <a:prstGeom prst="round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16" name="Rectangle: Rounded Corners 4115">
                <a:extLst>
                  <a:ext uri="{FF2B5EF4-FFF2-40B4-BE49-F238E27FC236}">
                    <a16:creationId xmlns:a16="http://schemas.microsoft.com/office/drawing/2014/main" id="{313CF5F1-690E-7248-E6A3-BCEB82294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275" y="4676776"/>
                <a:ext cx="676275" cy="90487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17" name="Rectangle: Rounded Corners 4116">
                <a:extLst>
                  <a:ext uri="{FF2B5EF4-FFF2-40B4-BE49-F238E27FC236}">
                    <a16:creationId xmlns:a16="http://schemas.microsoft.com/office/drawing/2014/main" id="{8E1B5B24-BECC-8D8E-7885-CE04EA6CA363}"/>
                  </a:ext>
                </a:extLst>
              </p:cNvPr>
              <p:cNvSpPr/>
              <p:nvPr/>
            </p:nvSpPr>
            <p:spPr>
              <a:xfrm>
                <a:off x="4619625" y="4686301"/>
                <a:ext cx="676275" cy="904874"/>
              </a:xfrm>
              <a:prstGeom prst="round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17" name="Rectangle: Rounded Corners 4116">
                <a:extLst>
                  <a:ext uri="{FF2B5EF4-FFF2-40B4-BE49-F238E27FC236}">
                    <a16:creationId xmlns:a16="http://schemas.microsoft.com/office/drawing/2014/main" id="{8E1B5B24-BECC-8D8E-7885-CE04EA6CA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625" y="4686301"/>
                <a:ext cx="676275" cy="90487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263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31" grpId="0"/>
      <p:bldP spid="4111" grpId="0"/>
      <p:bldP spid="4112" grpId="0" animBg="1"/>
      <p:bldP spid="4113" grpId="0" animBg="1"/>
      <p:bldP spid="4114" grpId="0" animBg="1"/>
      <p:bldP spid="4115" grpId="0" animBg="1"/>
      <p:bldP spid="4116" grpId="0" animBg="1"/>
      <p:bldP spid="41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_mt_video_202602231524_gfvl8">
            <a:hlinkClick r:id="" action="ppaction://media"/>
            <a:extLst>
              <a:ext uri="{FF2B5EF4-FFF2-40B4-BE49-F238E27FC236}">
                <a16:creationId xmlns:a16="http://schemas.microsoft.com/office/drawing/2014/main" id="{CB97B238-F93F-AF55-99CA-CB751CA22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1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85721" y="228600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/>
              <p:nvPr/>
            </p:nvSpPr>
            <p:spPr>
              <a:xfrm>
                <a:off x="942974" y="320382"/>
                <a:ext cx="1065847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 2 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74" y="320382"/>
                <a:ext cx="10658475" cy="892552"/>
              </a:xfrm>
              <a:prstGeom prst="rect">
                <a:avLst/>
              </a:prstGeom>
              <a:blipFill>
                <a:blip r:embed="rId6"/>
                <a:stretch>
                  <a:fillRect l="-1773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A74B16-1E93-F4B2-9638-D5B7746164AC}"/>
                  </a:ext>
                </a:extLst>
              </p:cNvPr>
              <p:cNvSpPr txBox="1"/>
              <p:nvPr/>
            </p:nvSpPr>
            <p:spPr>
              <a:xfrm>
                <a:off x="1409699" y="1568157"/>
                <a:ext cx="2057401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4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A74B16-1E93-F4B2-9638-D5B774616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699" y="1568157"/>
                <a:ext cx="2057401" cy="1155766"/>
              </a:xfrm>
              <a:prstGeom prst="rect">
                <a:avLst/>
              </a:prstGeom>
              <a:blipFill>
                <a:blip r:embed="rId7"/>
                <a:stretch>
                  <a:fillRect l="-13314" r="-325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6252B-4B72-90E2-6450-C34429F66166}"/>
                  </a:ext>
                </a:extLst>
              </p:cNvPr>
              <p:cNvSpPr txBox="1"/>
              <p:nvPr/>
            </p:nvSpPr>
            <p:spPr>
              <a:xfrm>
                <a:off x="4438649" y="1520532"/>
                <a:ext cx="2057401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6252B-4B72-90E2-6450-C34429F66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649" y="1520532"/>
                <a:ext cx="2057401" cy="1202252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AC00DE-EF65-4A2B-71A1-C7BB8D70B25A}"/>
                  </a:ext>
                </a:extLst>
              </p:cNvPr>
              <p:cNvSpPr txBox="1"/>
              <p:nvPr/>
            </p:nvSpPr>
            <p:spPr>
              <a:xfrm>
                <a:off x="7724774" y="1434807"/>
                <a:ext cx="2057401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AC00DE-EF65-4A2B-71A1-C7BB8D70B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74" y="1434807"/>
                <a:ext cx="2057401" cy="1155766"/>
              </a:xfrm>
              <a:prstGeom prst="rect">
                <a:avLst/>
              </a:prstGeom>
              <a:blipFill>
                <a:blip r:embed="rId9"/>
                <a:stretch>
                  <a:fillRect l="-296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848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4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_mt_video_202602231526_q3fiy">
            <a:hlinkClick r:id="" action="ppaction://media"/>
            <a:extLst>
              <a:ext uri="{FF2B5EF4-FFF2-40B4-BE49-F238E27FC236}">
                <a16:creationId xmlns:a16="http://schemas.microsoft.com/office/drawing/2014/main" id="{C0FCE8E9-44A2-9877-CCE7-7910552166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49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009646" y="304800"/>
            <a:ext cx="733429" cy="7143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1819274" y="282282"/>
            <a:ext cx="1065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68D8D-654F-2C3A-5A62-8DF83AE52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50" y="442912"/>
            <a:ext cx="7086600" cy="3609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572ECC-6171-608F-6C20-2F00F8C77241}"/>
              </a:ext>
            </a:extLst>
          </p:cNvPr>
          <p:cNvSpPr txBox="1"/>
          <p:nvPr/>
        </p:nvSpPr>
        <p:spPr>
          <a:xfrm>
            <a:off x="2228849" y="4339932"/>
            <a:ext cx="916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48E082-C0FE-7E20-ACB5-55526029FF46}"/>
              </a:ext>
            </a:extLst>
          </p:cNvPr>
          <p:cNvSpPr txBox="1"/>
          <p:nvPr/>
        </p:nvSpPr>
        <p:spPr>
          <a:xfrm>
            <a:off x="1390650" y="5153025"/>
            <a:ext cx="9544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947745-E4A1-7319-E400-5D2399AC3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8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1658AB-91F1-4D4E-B5DD-178ED23ABE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179B78CA-A538-4A84-B9D4-16E591D8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9F541-21C6-411A-8D7A-1712C703E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3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13" y="4065913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D61A2E0B-784F-4D8B-8058-55E88EE2B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FA3892-E653-4948-9402-9E615FE0F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750" y="0"/>
            <a:ext cx="3275325" cy="1804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0AAD09-E7DF-92BA-AFCD-C6E13DDE5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887" y="1362789"/>
            <a:ext cx="3993226" cy="1103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BE173B-3174-5230-877D-D435B58C54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9617" y="2103798"/>
            <a:ext cx="9455716" cy="192650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2C4267-5680-49B2-A928-BD12E261CA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13" y="0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3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_mt_video_202602231503_hbnul">
            <a:hlinkClick r:id="" action="ppaction://media"/>
            <a:extLst>
              <a:ext uri="{FF2B5EF4-FFF2-40B4-BE49-F238E27FC236}">
                <a16:creationId xmlns:a16="http://schemas.microsoft.com/office/drawing/2014/main" id="{78D0299C-AB36-B6FF-C949-2FE76ED7D0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930" cy="6858000"/>
          </a:xfr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D53CC2-8874-AFA5-C9B6-D58C6F4BD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721" y="0"/>
            <a:ext cx="1695153" cy="16951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mt_video_202602231508_2kmvy">
            <a:hlinkClick r:id="" action="ppaction://media"/>
            <a:extLst>
              <a:ext uri="{FF2B5EF4-FFF2-40B4-BE49-F238E27FC236}">
                <a16:creationId xmlns:a16="http://schemas.microsoft.com/office/drawing/2014/main" id="{B8135BF5-E330-5031-318D-B1A7D1A7A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2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1658AB-91F1-4D4E-B5DD-178ED23AB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252351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mt_video_202602231517_nmw56">
            <a:hlinkClick r:id="" action="ppaction://media"/>
            <a:extLst>
              <a:ext uri="{FF2B5EF4-FFF2-40B4-BE49-F238E27FC236}">
                <a16:creationId xmlns:a16="http://schemas.microsoft.com/office/drawing/2014/main" id="{37E128B8-8C9E-DC71-DCA7-9CD01FA33A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80840" y="247419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295416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/>
              <p:nvPr/>
            </p:nvSpPr>
            <p:spPr>
              <a:xfrm>
                <a:off x="638175" y="156210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5" y="1562100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l="-5624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/>
              <p:nvPr/>
            </p:nvSpPr>
            <p:spPr>
              <a:xfrm>
                <a:off x="4324350" y="1495425"/>
                <a:ext cx="4448175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50" y="1495425"/>
                <a:ext cx="4448175" cy="1068562"/>
              </a:xfrm>
              <a:prstGeom prst="rect">
                <a:avLst/>
              </a:prstGeom>
              <a:blipFill>
                <a:blip r:embed="rId7"/>
                <a:stretch>
                  <a:fillRect l="-547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C6B6CD-54C3-324C-0811-12F43867851C}"/>
                  </a:ext>
                </a:extLst>
              </p:cNvPr>
              <p:cNvSpPr txBox="1"/>
              <p:nvPr/>
            </p:nvSpPr>
            <p:spPr>
              <a:xfrm>
                <a:off x="8096250" y="1495425"/>
                <a:ext cx="36671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C6B6CD-54C3-324C-0811-12F438678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250" y="1495425"/>
                <a:ext cx="3667125" cy="1067152"/>
              </a:xfrm>
              <a:prstGeom prst="rect">
                <a:avLst/>
              </a:prstGeom>
              <a:blipFill>
                <a:blip r:embed="rId8"/>
                <a:stretch>
                  <a:fillRect l="-664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DA549A-E6BC-A642-15D6-F6A445EF56D7}"/>
                  </a:ext>
                </a:extLst>
              </p:cNvPr>
              <p:cNvSpPr txBox="1"/>
              <p:nvPr/>
            </p:nvSpPr>
            <p:spPr>
              <a:xfrm>
                <a:off x="609600" y="286702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DA549A-E6BC-A642-15D6-F6A445EF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867025"/>
                <a:ext cx="4448175" cy="1112997"/>
              </a:xfrm>
              <a:prstGeom prst="rect">
                <a:avLst/>
              </a:prstGeom>
              <a:blipFill>
                <a:blip r:embed="rId9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D9A8DE-2CDC-B9E9-AEEC-F93CD8D793FA}"/>
                  </a:ext>
                </a:extLst>
              </p:cNvPr>
              <p:cNvSpPr txBox="1"/>
              <p:nvPr/>
            </p:nvSpPr>
            <p:spPr>
              <a:xfrm>
                <a:off x="4257675" y="280035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D9A8DE-2CDC-B9E9-AEEC-F93CD8D79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675" y="2800350"/>
                <a:ext cx="4448175" cy="1112997"/>
              </a:xfrm>
              <a:prstGeom prst="rect">
                <a:avLst/>
              </a:prstGeom>
              <a:blipFill>
                <a:blip r:embed="rId10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C3639B-7E75-C454-4FA4-EE43053C3B10}"/>
                  </a:ext>
                </a:extLst>
              </p:cNvPr>
              <p:cNvSpPr txBox="1"/>
              <p:nvPr/>
            </p:nvSpPr>
            <p:spPr>
              <a:xfrm>
                <a:off x="7972425" y="274320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C3639B-7E75-C454-4FA4-EE43053C3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425" y="2743200"/>
                <a:ext cx="4448175" cy="1112997"/>
              </a:xfrm>
              <a:prstGeom prst="rect">
                <a:avLst/>
              </a:prstGeom>
              <a:blipFill>
                <a:blip r:embed="rId11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90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  <p:bldP spid="7" grpId="0"/>
      <p:bldP spid="8" grpId="0"/>
      <p:bldP spid="10" grpId="0"/>
      <p:bldP spid="16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_mt_video_202602231521_d4cn7">
            <a:hlinkClick r:id="" action="ppaction://media"/>
            <a:extLst>
              <a:ext uri="{FF2B5EF4-FFF2-40B4-BE49-F238E27FC236}">
                <a16:creationId xmlns:a16="http://schemas.microsoft.com/office/drawing/2014/main" id="{07609918-27EC-6052-493B-4F4B75FC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3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80840" y="247419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295416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/>
              <p:nvPr/>
            </p:nvSpPr>
            <p:spPr>
              <a:xfrm>
                <a:off x="638175" y="1562100"/>
                <a:ext cx="444817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v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4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5" y="1562100"/>
                <a:ext cx="4448175" cy="1070358"/>
              </a:xfrm>
              <a:prstGeom prst="rect">
                <a:avLst/>
              </a:prstGeom>
              <a:blipFill>
                <a:blip r:embed="rId6"/>
                <a:stretch>
                  <a:fillRect l="-5624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/>
              <p:nvPr/>
            </p:nvSpPr>
            <p:spPr>
              <a:xfrm>
                <a:off x="6448425" y="1524000"/>
                <a:ext cx="4448175" cy="1064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kumimoji="0" lang="en-US" sz="44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425" y="1524000"/>
                <a:ext cx="4448175" cy="1064137"/>
              </a:xfrm>
              <a:prstGeom prst="rect">
                <a:avLst/>
              </a:prstGeom>
              <a:blipFill>
                <a:blip r:embed="rId7"/>
                <a:stretch>
                  <a:fillRect l="-5616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406169-FD33-1E8D-6AB1-48A6B973D2C7}"/>
                  </a:ext>
                </a:extLst>
              </p:cNvPr>
              <p:cNvSpPr txBox="1"/>
              <p:nvPr/>
            </p:nvSpPr>
            <p:spPr>
              <a:xfrm>
                <a:off x="981075" y="278130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406169-FD33-1E8D-6AB1-48A6B973D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075" y="2781300"/>
                <a:ext cx="4448175" cy="1112997"/>
              </a:xfrm>
              <a:prstGeom prst="rect">
                <a:avLst/>
              </a:prstGeom>
              <a:blipFill>
                <a:blip r:embed="rId8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FE98FE-F846-AF1A-61A8-7BA57A602A64}"/>
                  </a:ext>
                </a:extLst>
              </p:cNvPr>
              <p:cNvSpPr txBox="1"/>
              <p:nvPr/>
            </p:nvSpPr>
            <p:spPr>
              <a:xfrm>
                <a:off x="990600" y="419100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FE98FE-F846-AF1A-61A8-7BA57A602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191000"/>
                <a:ext cx="4448175" cy="1112997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09F636-6F29-2DC4-F756-A1DA045E4802}"/>
                  </a:ext>
                </a:extLst>
              </p:cNvPr>
              <p:cNvSpPr txBox="1"/>
              <p:nvPr/>
            </p:nvSpPr>
            <p:spPr>
              <a:xfrm>
                <a:off x="6629400" y="276225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09F636-6F29-2DC4-F756-A1DA045E4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762250"/>
                <a:ext cx="4448175" cy="1112997"/>
              </a:xfrm>
              <a:prstGeom prst="rect">
                <a:avLst/>
              </a:prstGeom>
              <a:blipFill>
                <a:blip r:embed="rId10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DB2ABD-9E87-3364-FFED-C8ECC4B514CF}"/>
                  </a:ext>
                </a:extLst>
              </p:cNvPr>
              <p:cNvSpPr txBox="1"/>
              <p:nvPr/>
            </p:nvSpPr>
            <p:spPr>
              <a:xfrm>
                <a:off x="6638925" y="394335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DB2ABD-9E87-3364-FFED-C8ECC4B51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925" y="3943350"/>
                <a:ext cx="4448175" cy="1112997"/>
              </a:xfrm>
              <a:prstGeom prst="rect">
                <a:avLst/>
              </a:prstGeom>
              <a:blipFill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39086C-223D-2846-50F6-ACF960EAE0E5}"/>
                  </a:ext>
                </a:extLst>
              </p:cNvPr>
              <p:cNvSpPr txBox="1"/>
              <p:nvPr/>
            </p:nvSpPr>
            <p:spPr>
              <a:xfrm>
                <a:off x="6629400" y="515302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39086C-223D-2846-50F6-ACF960EA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5153025"/>
                <a:ext cx="4448175" cy="1112997"/>
              </a:xfrm>
              <a:prstGeom prst="rect">
                <a:avLst/>
              </a:prstGeom>
              <a:blipFill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3419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  <p:bldP spid="7" grpId="0"/>
      <p:bldP spid="9" grpId="0"/>
      <p:bldP spid="14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335</Words>
  <Application>Microsoft Office PowerPoint</Application>
  <PresentationFormat>Widescreen</PresentationFormat>
  <Paragraphs>51</Paragraphs>
  <Slides>17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Cambria</vt:lpstr>
      <vt:lpstr>Cambria Math</vt:lpstr>
      <vt:lpstr>DFPOP1-W9</vt:lpstr>
      <vt:lpstr>ITC Avant Garde Std Bk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21</cp:revision>
  <dcterms:created xsi:type="dcterms:W3CDTF">2023-12-21T02:58:43Z</dcterms:created>
  <dcterms:modified xsi:type="dcterms:W3CDTF">2026-03-23T08:56:10Z</dcterms:modified>
</cp:coreProperties>
</file>