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33"/>
  </p:notesMasterIdLst>
  <p:sldIdLst>
    <p:sldId id="259" r:id="rId5"/>
    <p:sldId id="299" r:id="rId6"/>
    <p:sldId id="300" r:id="rId7"/>
    <p:sldId id="301" r:id="rId8"/>
    <p:sldId id="302" r:id="rId9"/>
    <p:sldId id="303" r:id="rId10"/>
    <p:sldId id="257" r:id="rId11"/>
    <p:sldId id="278" r:id="rId12"/>
    <p:sldId id="277" r:id="rId13"/>
    <p:sldId id="279" r:id="rId14"/>
    <p:sldId id="343" r:id="rId15"/>
    <p:sldId id="282" r:id="rId16"/>
    <p:sldId id="295" r:id="rId17"/>
    <p:sldId id="304" r:id="rId18"/>
    <p:sldId id="345" r:id="rId19"/>
    <p:sldId id="346" r:id="rId20"/>
    <p:sldId id="342" r:id="rId21"/>
    <p:sldId id="344" r:id="rId22"/>
    <p:sldId id="347" r:id="rId23"/>
    <p:sldId id="348" r:id="rId24"/>
    <p:sldId id="349" r:id="rId25"/>
    <p:sldId id="350" r:id="rId26"/>
    <p:sldId id="351" r:id="rId27"/>
    <p:sldId id="352" r:id="rId28"/>
    <p:sldId id="296" r:id="rId29"/>
    <p:sldId id="297" r:id="rId30"/>
    <p:sldId id="298"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BA4B-7FE3-40EE-B2EF-5789FB99F0C3}"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F8BD6-9B66-408C-9F14-3759764B96B9}" type="slidenum">
              <a:rPr lang="en-US" smtClean="0"/>
              <a:t>‹#›</a:t>
            </a:fld>
            <a:endParaRPr lang="en-US"/>
          </a:p>
        </p:txBody>
      </p:sp>
    </p:spTree>
    <p:extLst>
      <p:ext uri="{BB962C8B-B14F-4D97-AF65-F5344CB8AC3E}">
        <p14:creationId xmlns:p14="http://schemas.microsoft.com/office/powerpoint/2010/main" val="23607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7</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8</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E142-A5A9-855F-815B-B2463B4630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84BDFC-AA8E-0426-11CC-6587DC819D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6472A1-6F65-190E-A028-9260DE47124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5" name="Footer Placeholder 4">
            <a:extLst>
              <a:ext uri="{FF2B5EF4-FFF2-40B4-BE49-F238E27FC236}">
                <a16:creationId xmlns:a16="http://schemas.microsoft.com/office/drawing/2014/main" id="{E2F3276D-47B0-63B6-68C1-6C502CD49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8F5E4-91AA-2C5C-221B-690FBD3818DA}"/>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7741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FB4-0E60-1038-48F7-3C5AB0D80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9D49F-D4AD-BEA0-2C42-4EF642C826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A542-FAF8-37E5-BA14-1C83835B62A2}"/>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5" name="Footer Placeholder 4">
            <a:extLst>
              <a:ext uri="{FF2B5EF4-FFF2-40B4-BE49-F238E27FC236}">
                <a16:creationId xmlns:a16="http://schemas.microsoft.com/office/drawing/2014/main" id="{494C6560-C463-47B1-CB0D-928744A74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CAA4F-E5D1-7983-C3A2-75D18513BE93}"/>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3680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937A8-D633-BD34-FD6C-1ABDC6E951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7B258-3FF2-7644-063D-70D7852372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05F25-F1D6-2DD9-2F0F-93CF5FB4932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5" name="Footer Placeholder 4">
            <a:extLst>
              <a:ext uri="{FF2B5EF4-FFF2-40B4-BE49-F238E27FC236}">
                <a16:creationId xmlns:a16="http://schemas.microsoft.com/office/drawing/2014/main" id="{98E33620-0D35-63C2-5398-F19D2875C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CC94-AE7E-8BAF-62D9-2DCAC3E7ED8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8001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284729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9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57401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732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7417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3161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6296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5301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341-9B6C-86AC-65CB-94A2ACC6E9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AECD93-8213-FF77-5919-9BDD18DD0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D19A-6ED9-DE65-7317-8C21D327CECC}"/>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5" name="Footer Placeholder 4">
            <a:extLst>
              <a:ext uri="{FF2B5EF4-FFF2-40B4-BE49-F238E27FC236}">
                <a16:creationId xmlns:a16="http://schemas.microsoft.com/office/drawing/2014/main" id="{28C8BBB2-482A-94CC-4BB0-39861764F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3AC305-DDAC-7942-3EFC-80555CEEA35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2481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5765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9226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3706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8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25210726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3557538216"/>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05929402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26521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4329635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40767307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C6E9-6F60-0365-612A-4DBECC4BBC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DF53D-9BAB-C08E-3D99-E24964E9D72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EAF08-ABBB-7660-4DF2-BD5C56FF1925}"/>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5" name="Footer Placeholder 4">
            <a:extLst>
              <a:ext uri="{FF2B5EF4-FFF2-40B4-BE49-F238E27FC236}">
                <a16:creationId xmlns:a16="http://schemas.microsoft.com/office/drawing/2014/main" id="{D657143C-DC5C-76E6-15F6-0E4DDDE0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E301B-680E-0323-FF33-FBF1CD0ACE3B}"/>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2405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037950647"/>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4856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027163"/>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849278"/>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9988361"/>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6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99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68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4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9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8812-8739-3A72-78E9-78757B1FBA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77E2F36-2429-E39C-AD01-69DE3E802E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66804-05FD-E678-755D-53B8BC1CC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EC6B2-E823-C456-C3FB-8077AC99F654}"/>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6" name="Footer Placeholder 5">
            <a:extLst>
              <a:ext uri="{FF2B5EF4-FFF2-40B4-BE49-F238E27FC236}">
                <a16:creationId xmlns:a16="http://schemas.microsoft.com/office/drawing/2014/main" id="{DB21AB6B-ADEB-4538-957B-ADA2B6C28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E4544-253B-ABAA-806C-EA73B0A9220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427249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2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7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21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31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46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7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DAD3-EE7B-611A-60B5-F59921C754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D069A-16DD-43BE-0856-136464DB1D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51A9C-634E-2052-1DC4-276CE2838E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0F48F-F909-D731-5572-835F07D817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50835-F3DA-D78C-7129-1C0DE3A385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C9A0-4D22-0F24-0D6D-63AAA23150F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8" name="Footer Placeholder 7">
            <a:extLst>
              <a:ext uri="{FF2B5EF4-FFF2-40B4-BE49-F238E27FC236}">
                <a16:creationId xmlns:a16="http://schemas.microsoft.com/office/drawing/2014/main" id="{2DA7C28E-6A87-E0CC-9EC7-7C98EA282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711620-B92A-0534-9D68-8E2E1D3ADA89}"/>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744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2B6B-1F1D-6CF5-3129-9AA0FA8EAE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978C61-1C28-7216-5947-F3F882B0DF1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4" name="Footer Placeholder 3">
            <a:extLst>
              <a:ext uri="{FF2B5EF4-FFF2-40B4-BE49-F238E27FC236}">
                <a16:creationId xmlns:a16="http://schemas.microsoft.com/office/drawing/2014/main" id="{26BF5748-2834-9935-7A3B-77CCAC6E4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8CA76C-F309-0570-114B-FBEC5A83555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41870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3D563-D200-5085-98B5-BFDB0C10EBA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3" name="Footer Placeholder 2">
            <a:extLst>
              <a:ext uri="{FF2B5EF4-FFF2-40B4-BE49-F238E27FC236}">
                <a16:creationId xmlns:a16="http://schemas.microsoft.com/office/drawing/2014/main" id="{B19AE918-B73B-AF13-7A8F-5F28F47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64E7-80D4-228D-809E-E4CE8828AF78}"/>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3473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2518-0696-DC8B-B388-F7DC3088F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C826C-8E39-9052-A8EB-55382CA099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EC64-74AD-0B98-96A4-574D8E93A8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C9E16-09E8-A1B9-E451-1F1873D3BE9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6" name="Footer Placeholder 5">
            <a:extLst>
              <a:ext uri="{FF2B5EF4-FFF2-40B4-BE49-F238E27FC236}">
                <a16:creationId xmlns:a16="http://schemas.microsoft.com/office/drawing/2014/main" id="{9FD242A3-3DAF-06AD-50E6-AC8B1D5BA3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95C444-30D7-C13D-979C-AD71911871C6}"/>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2388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74D-5684-7CD4-4825-731D097A6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E9329-3BE9-6070-869A-3E86002DF4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D4203-6445-8986-041C-79DCC34278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5816F-16FB-34FC-4990-F463B2AE705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12/22/2024</a:t>
            </a:fld>
            <a:endParaRPr lang="en-US"/>
          </a:p>
        </p:txBody>
      </p:sp>
      <p:sp>
        <p:nvSpPr>
          <p:cNvPr id="6" name="Footer Placeholder 5">
            <a:extLst>
              <a:ext uri="{FF2B5EF4-FFF2-40B4-BE49-F238E27FC236}">
                <a16:creationId xmlns:a16="http://schemas.microsoft.com/office/drawing/2014/main" id="{6C37CBE3-6D0D-7295-3FFF-48B37345D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217B-6EB0-65C7-408C-784F7896C154}"/>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0290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839F5F2-8812-0C57-B187-6A0814F39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12850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44357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32010285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60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slide" Target="slide4.xml"/><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slide" Target="slide5.xml"/><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jp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30.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31.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3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F7AD9AF-EDC0-61AF-53A7-371DB458D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29797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151846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23696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X</a:t>
            </a:r>
            <a:r>
              <a:rPr lang="vi-VN" sz="3600" b="1" dirty="0">
                <a:latin typeface="Cambria" panose="02040503050406030204" pitchFamily="18" charset="0"/>
                <a:ea typeface="Cambria" panose="02040503050406030204" pitchFamily="18" charset="0"/>
              </a:rPr>
              <a:t>em phim hoặc xem một số hình ảnh về cảnh quan thiên nhiên của quê hương, đất nước. </a:t>
            </a:r>
            <a:endParaRPr lang="en-US" sz="3600" b="1" dirty="0">
              <a:latin typeface="Cambria" panose="02040503050406030204" pitchFamily="18" charset="0"/>
              <a:ea typeface="Cambria" panose="02040503050406030204" pitchFamily="18" charset="0"/>
            </a:endParaRPr>
          </a:p>
        </p:txBody>
      </p:sp>
      <p:pic>
        <p:nvPicPr>
          <p:cNvPr id="3" name="Cảnh đẹp Việt Nam">
            <a:hlinkClick r:id="" action="ppaction://media"/>
            <a:extLst>
              <a:ext uri="{FF2B5EF4-FFF2-40B4-BE49-F238E27FC236}">
                <a16:creationId xmlns:a16="http://schemas.microsoft.com/office/drawing/2014/main" id="{7FD33007-DC5D-EC87-0159-B950C99BBB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0560" y="2099944"/>
            <a:ext cx="7934960" cy="4463415"/>
          </a:xfrm>
          <a:prstGeom prst="rect">
            <a:avLst/>
          </a:prstGeom>
        </p:spPr>
      </p:pic>
    </p:spTree>
    <p:extLst>
      <p:ext uri="{BB962C8B-B14F-4D97-AF65-F5344CB8AC3E}">
        <p14:creationId xmlns:p14="http://schemas.microsoft.com/office/powerpoint/2010/main" val="62268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8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en-VN"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en-VN"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185021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en-VN"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en-VN" sz="3200" dirty="0">
              <a:solidFill>
                <a:prstClr val="black"/>
              </a:solidFill>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196296" y="763276"/>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4">
            <a:extLst>
              <a:ext uri="{FF2B5EF4-FFF2-40B4-BE49-F238E27FC236}">
                <a16:creationId xmlns:a16="http://schemas.microsoft.com/office/drawing/2014/main" id="{ED50965F-756A-AA81-461C-A4D5152B45F8}"/>
              </a:ext>
            </a:extLst>
          </p:cNvPr>
          <p:cNvPicPr>
            <a:picLocks noChangeAspect="1"/>
          </p:cNvPicPr>
          <p:nvPr/>
        </p:nvPicPr>
        <p:blipFill>
          <a:blip r:embed="rId6">
            <a:extLst>
              <a:ext uri="{28A0092B-C50C-407E-A947-70E740481C1C}">
                <a14:useLocalDpi xmlns:a14="http://schemas.microsoft.com/office/drawing/2010/main" val="0"/>
              </a:ext>
            </a:extLst>
          </a:blip>
          <a:srcRect l="15772" r="15772"/>
          <a:stretch/>
        </p:blipFill>
        <p:spPr>
          <a:xfrm>
            <a:off x="6295697" y="767255"/>
            <a:ext cx="4929351" cy="4729655"/>
          </a:xfrm>
          <a:prstGeom prst="rect">
            <a:avLst/>
          </a:prstGeom>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728842" y="2998076"/>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513580" y="2627741"/>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728842" y="458075"/>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120944" y="468747"/>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a16="http://schemas.microsoft.com/office/drawing/2014/main" id="{7CD787D0-F8E9-D7D8-A5CA-E15FF68BE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Du lịch Vịnh Hạ Long - Sun World Hạ Long Park">
            <a:extLst>
              <a:ext uri="{FF2B5EF4-FFF2-40B4-BE49-F238E27FC236}">
                <a16:creationId xmlns:a16="http://schemas.microsoft.com/office/drawing/2014/main" id="{67800556-E9F7-0E17-CB7D-5C673505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1960017"/>
            <a:ext cx="5801360" cy="386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ến Hà Giang khám phá cao nguyên đá Đồng Văn - Vntrip.vn">
            <a:extLst>
              <a:ext uri="{FF2B5EF4-FFF2-40B4-BE49-F238E27FC236}">
                <a16:creationId xmlns:a16="http://schemas.microsoft.com/office/drawing/2014/main" id="{2B3F3964-6ED4-C58A-5640-3AA5AA90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966594"/>
            <a:ext cx="5588000" cy="3834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522B3B-3A10-B720-62AE-C7363D22D14F}"/>
              </a:ext>
            </a:extLst>
          </p:cNvPr>
          <p:cNvSpPr txBox="1"/>
          <p:nvPr/>
        </p:nvSpPr>
        <p:spPr>
          <a:xfrm>
            <a:off x="1930400" y="5892800"/>
            <a:ext cx="3708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Vịnh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a:t>
            </a:r>
            <a:r>
              <a:rPr lang="en-US" sz="3600" b="1" dirty="0">
                <a:latin typeface="Cambria" panose="02040503050406030204" pitchFamily="18" charset="0"/>
                <a:ea typeface="Cambria" panose="02040503050406030204" pitchFamily="18" charset="0"/>
              </a:rPr>
              <a:t> Long</a:t>
            </a:r>
          </a:p>
        </p:txBody>
      </p:sp>
      <p:sp>
        <p:nvSpPr>
          <p:cNvPr id="20" name="TextBox 19">
            <a:extLst>
              <a:ext uri="{FF2B5EF4-FFF2-40B4-BE49-F238E27FC236}">
                <a16:creationId xmlns:a16="http://schemas.microsoft.com/office/drawing/2014/main" id="{6B062C30-BEE9-8009-52EF-CBC5CC349027}"/>
              </a:ext>
            </a:extLst>
          </p:cNvPr>
          <p:cNvSpPr txBox="1"/>
          <p:nvPr/>
        </p:nvSpPr>
        <p:spPr>
          <a:xfrm>
            <a:off x="6969760" y="5923280"/>
            <a:ext cx="47447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Cao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Văn</a:t>
            </a:r>
          </a:p>
        </p:txBody>
      </p:sp>
    </p:spTree>
    <p:extLst>
      <p:ext uri="{BB962C8B-B14F-4D97-AF65-F5344CB8AC3E}">
        <p14:creationId xmlns:p14="http://schemas.microsoft.com/office/powerpoint/2010/main" val="17189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down)">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a:t>
            </a:r>
          </a:p>
        </p:txBody>
      </p:sp>
      <p:sp>
        <p:nvSpPr>
          <p:cNvPr id="5" name="TextBox 4">
            <a:extLst>
              <a:ext uri="{FF2B5EF4-FFF2-40B4-BE49-F238E27FC236}">
                <a16:creationId xmlns:a16="http://schemas.microsoft.com/office/drawing/2014/main" id="{2B522B3B-3A10-B720-62AE-C7363D22D14F}"/>
              </a:ext>
            </a:extLst>
          </p:cNvPr>
          <p:cNvSpPr txBox="1"/>
          <p:nvPr/>
        </p:nvSpPr>
        <p:spPr>
          <a:xfrm>
            <a:off x="1717040" y="5679440"/>
            <a:ext cx="370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U Minh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6B062C30-BEE9-8009-52EF-CBC5CC349027}"/>
              </a:ext>
            </a:extLst>
          </p:cNvPr>
          <p:cNvSpPr txBox="1"/>
          <p:nvPr/>
        </p:nvSpPr>
        <p:spPr>
          <a:xfrm>
            <a:off x="7142480" y="5730240"/>
            <a:ext cx="4744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inh nghiệm du lịch U Minh Hạ chi tiết cho chuyến đi “nhàn tênh”">
            <a:extLst>
              <a:ext uri="{FF2B5EF4-FFF2-40B4-BE49-F238E27FC236}">
                <a16:creationId xmlns:a16="http://schemas.microsoft.com/office/drawing/2014/main" id="{E9E1D930-C24C-9AB2-DFF0-EB2EAAEB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 y="2042160"/>
            <a:ext cx="5455920" cy="3586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Mỹ Khê - Địa điểm sống ảo có thể bạn chưa biết tại Đà Nẵng - Xe  đạp Giant International - NPP độc quyền thương hiệu Xe đạp Giant Quốc">
            <a:extLst>
              <a:ext uri="{FF2B5EF4-FFF2-40B4-BE49-F238E27FC236}">
                <a16:creationId xmlns:a16="http://schemas.microsoft.com/office/drawing/2014/main" id="{3F4A8558-45D3-B607-5722-9851350BF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24" y="2042160"/>
            <a:ext cx="5249169"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8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378669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en-VN"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70412" y="2523073"/>
            <a:ext cx="5525588" cy="4334927"/>
          </a:xfrm>
          <a:prstGeom prst="rect">
            <a:avLst/>
          </a:prstGeom>
        </p:spPr>
      </p:pic>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8581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3"/>
          <a:srcRect l="19893" r="20845"/>
          <a:stretch/>
        </p:blipFill>
        <p:spPr>
          <a:xfrm>
            <a:off x="2756263" y="1140779"/>
            <a:ext cx="7141028" cy="2146096"/>
          </a:xfrm>
          <a:prstGeom prst="rect">
            <a:avLst/>
          </a:prstGeom>
        </p:spPr>
      </p:pic>
      <p:pic>
        <p:nvPicPr>
          <p:cNvPr id="13" name="Picture 12"/>
          <p:cNvPicPr>
            <a:picLocks noChangeAspect="1"/>
          </p:cNvPicPr>
          <p:nvPr/>
        </p:nvPicPr>
        <p:blipFill rotWithShape="1">
          <a:blip r:embed="rId4"/>
          <a:srcRect r="17528"/>
          <a:stretch/>
        </p:blipFill>
        <p:spPr>
          <a:xfrm>
            <a:off x="5738205" y="3062255"/>
            <a:ext cx="6460999" cy="3795745"/>
          </a:xfrm>
          <a:prstGeom prst="rect">
            <a:avLst/>
          </a:prstGeom>
        </p:spPr>
      </p:pic>
    </p:spTree>
    <p:extLst>
      <p:ext uri="{BB962C8B-B14F-4D97-AF65-F5344CB8AC3E}">
        <p14:creationId xmlns:p14="http://schemas.microsoft.com/office/powerpoint/2010/main" val="2932184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9BF87471-60F7-5D0D-D520-D63B36B9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9" name="Rectangle: Rounded Corners 8">
            <a:extLst>
              <a:ext uri="{FF2B5EF4-FFF2-40B4-BE49-F238E27FC236}">
                <a16:creationId xmlns:a16="http://schemas.microsoft.com/office/drawing/2014/main" id="{E96361DA-2B55-6084-7118-3438522DEB09}"/>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BC681560-6F63-C5B1-81A0-A27CD1057FD6}"/>
              </a:ext>
            </a:extLst>
          </p:cNvPr>
          <p:cNvSpPr/>
          <p:nvPr/>
        </p:nvSpPr>
        <p:spPr>
          <a:xfrm>
            <a:off x="6314378" y="274807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Những video cảnh đẹp thiên nhiên Việt Nam thoả sức phiêu lưu">
            <a:extLst>
              <a:ext uri="{FF2B5EF4-FFF2-40B4-BE49-F238E27FC236}">
                <a16:creationId xmlns:a16="http://schemas.microsoft.com/office/drawing/2014/main" id="{D9AC168E-858D-BC73-57D3-E0EBD355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0" y="1918009"/>
            <a:ext cx="5703851" cy="380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584B0B18-3E2C-5CDB-F63D-433E7EB98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184BD555-9F1B-61D2-05AB-5F2E49D6D910}"/>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24D5E6E-0F0B-6649-2263-257F52817553}"/>
              </a:ext>
            </a:extLst>
          </p:cNvPr>
          <p:cNvSpPr/>
          <p:nvPr/>
        </p:nvSpPr>
        <p:spPr>
          <a:xfrm>
            <a:off x="6657278" y="2748078"/>
            <a:ext cx="5067300" cy="17124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Nẵng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ám Phá Cầu Rồng Đà Nẵng – Biểu Tượng Kiến Trúc Hiện Đại và Địa Điểm Du  Lịch Nổi Bật Đà Nẵng – Furama Resort Danang – A Culinary Beach Resort In  Vietnam">
            <a:extLst>
              <a:ext uri="{FF2B5EF4-FFF2-40B4-BE49-F238E27FC236}">
                <a16:creationId xmlns:a16="http://schemas.microsoft.com/office/drawing/2014/main" id="{E34044DD-1E9D-414E-5B01-470636C2C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18" y="1938917"/>
            <a:ext cx="5887845" cy="331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2F0D8D35-C545-93A8-76C6-01421B4F1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2D6F3576-A004-0180-97AE-D9FD146CE014}"/>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D73AB1F3-87E0-14EE-DCE1-F9BE8F2F2C60}"/>
              </a:ext>
            </a:extLst>
          </p:cNvPr>
          <p:cNvSpPr/>
          <p:nvPr/>
        </p:nvSpPr>
        <p:spPr>
          <a:xfrm>
            <a:off x="6657278" y="2748079"/>
            <a:ext cx="5067300" cy="161204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8" name="Picture 6" descr="cảnh đẹp việt nam">
            <a:extLst>
              <a:ext uri="{FF2B5EF4-FFF2-40B4-BE49-F238E27FC236}">
                <a16:creationId xmlns:a16="http://schemas.microsoft.com/office/drawing/2014/main" id="{74F54D49-FE6E-3C83-A358-896D09025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39" y="1858887"/>
            <a:ext cx="6345568" cy="3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4097A0E7-BD20-E939-3E60-21B4156AA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8" name="Rectangle: Rounded Corners 7">
            <a:extLst>
              <a:ext uri="{FF2B5EF4-FFF2-40B4-BE49-F238E27FC236}">
                <a16:creationId xmlns:a16="http://schemas.microsoft.com/office/drawing/2014/main" id="{3D62E42D-68E6-F1FB-525B-2B60B0DD45EF}"/>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B86F61B3-A77D-15BD-FA65-CC04C4A5BAA8}"/>
              </a:ext>
            </a:extLst>
          </p:cNvPr>
          <p:cNvSpPr/>
          <p:nvPr/>
        </p:nvSpPr>
        <p:spPr>
          <a:xfrm>
            <a:off x="6791092" y="2748079"/>
            <a:ext cx="4933485" cy="1723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Phong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cảnh đẹp việt nam">
            <a:extLst>
              <a:ext uri="{FF2B5EF4-FFF2-40B4-BE49-F238E27FC236}">
                <a16:creationId xmlns:a16="http://schemas.microsoft.com/office/drawing/2014/main" id="{B9D2C11D-8FDB-40F4-582F-53959DDB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6599"/>
            <a:ext cx="6660821" cy="443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477</Words>
  <Application>Microsoft Office PowerPoint</Application>
  <PresentationFormat>Widescreen</PresentationFormat>
  <Paragraphs>39</Paragraphs>
  <Slides>28</Slides>
  <Notes>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#9Slide05 Aphrodite Pro</vt:lpstr>
      <vt:lpstr>#9Slide05 MetroScript</vt:lpstr>
      <vt:lpstr>#9Slide07 HoneyCream</vt:lpstr>
      <vt:lpstr>Arial</vt:lpstr>
      <vt:lpstr>Arial-Rounded</vt:lpstr>
      <vt:lpstr>Calibri</vt:lpstr>
      <vt:lpstr>Cambria</vt:lpstr>
      <vt:lpstr>iCiel Gotham Medium</vt:lpstr>
      <vt:lpstr>Nunito ExtraBold</vt:lpstr>
      <vt:lpstr>SVN-Newton</vt:lpstr>
      <vt:lpstr>Times New Roman</vt:lpstr>
      <vt:lpstr>Office Theme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27</cp:revision>
  <dcterms:created xsi:type="dcterms:W3CDTF">2023-11-14T07:44:44Z</dcterms:created>
  <dcterms:modified xsi:type="dcterms:W3CDTF">2024-12-22T10:36:22Z</dcterms:modified>
</cp:coreProperties>
</file>