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87" r:id="rId4"/>
    <p:sldId id="289" r:id="rId5"/>
    <p:sldId id="260" r:id="rId6"/>
    <p:sldId id="261" r:id="rId7"/>
    <p:sldId id="264" r:id="rId8"/>
    <p:sldId id="300" r:id="rId9"/>
    <p:sldId id="316" r:id="rId10"/>
    <p:sldId id="317" r:id="rId11"/>
    <p:sldId id="318" r:id="rId12"/>
    <p:sldId id="319" r:id="rId13"/>
    <p:sldId id="320" r:id="rId14"/>
    <p:sldId id="301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336"/>
    <a:srgbClr val="000000"/>
    <a:srgbClr val="BDEAF3"/>
    <a:srgbClr val="BE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B04D-EB67-441D-9FA2-5005011BB4F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2B2E-AEA6-46DE-B841-28D0FA13E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774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947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37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941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686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05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673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91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60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74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2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BC03FF-DF2D-D641-2CD9-06A62CDB9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214" y="3791656"/>
            <a:ext cx="226181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4540E-2967-01FD-ACA7-7CE430BA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863" y="1821602"/>
            <a:ext cx="8333954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5462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B2FAE-59CF-A16C-70EA-30623A81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79" y="487680"/>
            <a:ext cx="8146415" cy="57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52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3D37B-8401-49A0-EFCD-9A3E6EB7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676275"/>
            <a:ext cx="832485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8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96E99-1D03-28C3-368C-BCCE64AC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120" y="396240"/>
            <a:ext cx="7613332" cy="60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06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BF63B841-846B-BDA5-1B23-B47F235BFEE1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EB7D07-6699-6A28-331D-8212CA4B3D8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5CC67F-2B78-37A1-0B97-1BFFFDE5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D5DA4F-1551-C1BF-407E-8A6C23821856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4C6F64-5593-7E8D-27BF-28DE0B589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175D1B-99CF-D031-D943-1843DA4F26A7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C3A9C1-347B-3C62-53A5-004BCD67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08BFAB-51F6-6DCE-B73F-7AC4E44A388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6494863-90B1-9949-624D-4C513C928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11C85F-A015-6BB6-530A-0EEFAF6C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606" y="345056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0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6" grpId="0" uiExpand="1" build="p"/>
      <p:bldP spid="18" grpId="0" uiExpand="1" build="p"/>
      <p:bldP spid="2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EECF04-4E02-9FAB-236E-62E0184D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86" y="2216790"/>
            <a:ext cx="9541067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73449-2F1F-EDA9-01C0-35C115406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0" y="371917"/>
            <a:ext cx="12192000" cy="341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2092993"/>
            <a:ext cx="6007474" cy="48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4185920" y="1093108"/>
            <a:ext cx="8006080" cy="5162917"/>
          </a:xfrm>
          <a:prstGeom prst="wedgeRoundRectCallout">
            <a:avLst>
              <a:gd name="adj1" fmla="val -60554"/>
              <a:gd name="adj2" fmla="val -4211"/>
              <a:gd name="adj3" fmla="val 16667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4886960" y="1584759"/>
            <a:ext cx="672273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</a:rPr>
              <a:t>GV chia bảng thành 4 phần, tương ứng với mỗi nhóm.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</a:rPr>
              <a:t>Trong vòng 3 phút, các nhóm sẽ cử thành viên lần lượt lên bảng viết tên 1 chi tiết/dụng cụ/vật liệu trong bộ lắp ghép mô hình kĩ thuật cần thiết để lắp ráp mô hình máy phát điện gió.</a:t>
            </a:r>
            <a:endParaRPr lang="en-US" sz="2800" b="1" dirty="0">
              <a:solidFill>
                <a:srgbClr val="FF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</a:rPr>
              <a:t>Nhóm hoàn thành nhanh và đúng nhất là nhóm chiến thắng.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D1D36-5538-D84D-CD6D-C323B28D3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565" y="852172"/>
            <a:ext cx="781574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46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44" y="511178"/>
            <a:ext cx="621859" cy="6218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C735B-34F5-DFF8-B06C-1D0C87734922}"/>
              </a:ext>
            </a:extLst>
          </p:cNvPr>
          <p:cNvSpPr txBox="1"/>
          <p:nvPr/>
        </p:nvSpPr>
        <p:spPr>
          <a:xfrm>
            <a:off x="1749972" y="410503"/>
            <a:ext cx="102938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Hoàn </a:t>
            </a:r>
            <a:r>
              <a:rPr lang="en-US" sz="3600" b="1" dirty="0" err="1">
                <a:solidFill>
                  <a:srgbClr val="000000"/>
                </a:solidFill>
              </a:rPr>
              <a:t>thành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phiếu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học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tập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sau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đây</a:t>
            </a:r>
            <a:endParaRPr lang="en-US" sz="3600" b="1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35167E-7A3C-E262-FBC2-B72E11AAD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387" y="1149985"/>
            <a:ext cx="7058025" cy="50863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0356A48-F23A-DCE9-6BBF-35B1707CD919}"/>
              </a:ext>
            </a:extLst>
          </p:cNvPr>
          <p:cNvSpPr/>
          <p:nvPr/>
        </p:nvSpPr>
        <p:spPr>
          <a:xfrm>
            <a:off x="6431280" y="554736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A3CA06-6A51-EB6C-D501-C94BC2F1EE84}"/>
              </a:ext>
            </a:extLst>
          </p:cNvPr>
          <p:cNvSpPr/>
          <p:nvPr/>
        </p:nvSpPr>
        <p:spPr>
          <a:xfrm>
            <a:off x="3484880" y="557784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C902992-8BF6-E783-2862-693049ED29A1}"/>
              </a:ext>
            </a:extLst>
          </p:cNvPr>
          <p:cNvSpPr/>
          <p:nvPr/>
        </p:nvSpPr>
        <p:spPr>
          <a:xfrm>
            <a:off x="5039360" y="234696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58AB56-ADEC-A7CF-0C9A-7FC47B670ABA}"/>
              </a:ext>
            </a:extLst>
          </p:cNvPr>
          <p:cNvSpPr/>
          <p:nvPr/>
        </p:nvSpPr>
        <p:spPr>
          <a:xfrm>
            <a:off x="2722880" y="235712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B0F287-24DC-56B0-D466-1ECDB700E2E9}"/>
              </a:ext>
            </a:extLst>
          </p:cNvPr>
          <p:cNvSpPr/>
          <p:nvPr/>
        </p:nvSpPr>
        <p:spPr>
          <a:xfrm>
            <a:off x="7315200" y="2357120"/>
            <a:ext cx="416560" cy="4267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A27288-6622-6E62-938C-ED21756A10D9}"/>
              </a:ext>
            </a:extLst>
          </p:cNvPr>
          <p:cNvSpPr/>
          <p:nvPr/>
        </p:nvSpPr>
        <p:spPr>
          <a:xfrm>
            <a:off x="7721600" y="2509520"/>
            <a:ext cx="4328160" cy="3291840"/>
          </a:xfrm>
          <a:prstGeom prst="roundRect">
            <a:avLst>
              <a:gd name="adj" fmla="val 617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Chọn các chi tiết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Lắp khung trụ đỡ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ắp quạt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 tơ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LED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đèn và quạt lên khung trụ giá đỡ ở bước 2</a:t>
            </a:r>
          </a:p>
        </p:txBody>
      </p:sp>
    </p:spTree>
    <p:extLst>
      <p:ext uri="{BB962C8B-B14F-4D97-AF65-F5344CB8AC3E}">
        <p14:creationId xmlns:p14="http://schemas.microsoft.com/office/powerpoint/2010/main" val="23161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0D32EE-62CA-2DA0-3D8E-6A331CC56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190" y="831852"/>
            <a:ext cx="797425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C570F-6061-F3CE-3083-ECD303A77C90}"/>
              </a:ext>
            </a:extLst>
          </p:cNvPr>
          <p:cNvSpPr txBox="1"/>
          <p:nvPr/>
        </p:nvSpPr>
        <p:spPr>
          <a:xfrm>
            <a:off x="1402080" y="1066800"/>
            <a:ext cx="9814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hực hiện mẫu từng bước lắp ráp mô hình máy phát điện gió theo các bước: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Bước 1: Lắp khung giá đỡ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Bước 2: Lắp đèn LED với dây dẫn điện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Bước 3: Gắn máy phát điện và đèn LED vào khung giá đỡ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5268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lắp ráp mô hình Máy Phát Điện Gió Sách Chân Trời Sáng Tạo- Lớp 5">
            <a:hlinkClick r:id="" action="ppaction://media"/>
            <a:extLst>
              <a:ext uri="{FF2B5EF4-FFF2-40B4-BE49-F238E27FC236}">
                <a16:creationId xmlns:a16="http://schemas.microsoft.com/office/drawing/2014/main" id="{C5D6638B-485B-5D03-B4E2-C6B0158C01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9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</TotalTime>
  <Words>195</Words>
  <Application>Microsoft Office PowerPoint</Application>
  <PresentationFormat>Widescreen</PresentationFormat>
  <Paragraphs>24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#9Slide07 IcielNabila</vt:lpstr>
      <vt:lpstr>Aptos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13</cp:revision>
  <dcterms:created xsi:type="dcterms:W3CDTF">2024-01-26T15:10:20Z</dcterms:created>
  <dcterms:modified xsi:type="dcterms:W3CDTF">2024-12-30T08:48:43Z</dcterms:modified>
  <cp:category>9Slide.vn</cp:category>
</cp:coreProperties>
</file>