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8"/>
  </p:notesMasterIdLst>
  <p:sldIdLst>
    <p:sldId id="258" r:id="rId5"/>
    <p:sldId id="2634" r:id="rId6"/>
    <p:sldId id="2643" r:id="rId7"/>
    <p:sldId id="257" r:id="rId8"/>
    <p:sldId id="2635" r:id="rId9"/>
    <p:sldId id="266" r:id="rId10"/>
    <p:sldId id="2645" r:id="rId11"/>
    <p:sldId id="2667" r:id="rId12"/>
    <p:sldId id="2660" r:id="rId13"/>
    <p:sldId id="2668" r:id="rId14"/>
    <p:sldId id="2641" r:id="rId15"/>
    <p:sldId id="280" r:id="rId16"/>
    <p:sldId id="26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24"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3</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575</Words>
  <Application>Microsoft Office PowerPoint</Application>
  <PresentationFormat>Widescreen</PresentationFormat>
  <Paragraphs>29</Paragraphs>
  <Slides>13</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#9Slide02 Noi dung dai</vt:lpstr>
      <vt:lpstr>#9Slide02 Tieu de dai</vt:lpstr>
      <vt:lpstr>Aptos</vt:lpstr>
      <vt:lpstr>Arial</vt:lpstr>
      <vt:lpstr>Calibri</vt:lpstr>
      <vt:lpstr>Cambria</vt:lpstr>
      <vt:lpstr>Times New Roman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70</cp:revision>
  <dcterms:created xsi:type="dcterms:W3CDTF">2023-09-08T12:48:23Z</dcterms:created>
  <dcterms:modified xsi:type="dcterms:W3CDTF">2025-02-15T18:03:41Z</dcterms:modified>
  <cp:category>9Slide.vn</cp:category>
</cp:coreProperties>
</file>