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60" r:id="rId4"/>
    <p:sldId id="283" r:id="rId5"/>
    <p:sldId id="269" r:id="rId6"/>
    <p:sldId id="313" r:id="rId7"/>
    <p:sldId id="315" r:id="rId8"/>
    <p:sldId id="258" r:id="rId9"/>
    <p:sldId id="261" r:id="rId10"/>
    <p:sldId id="264" r:id="rId11"/>
    <p:sldId id="262" r:id="rId12"/>
    <p:sldId id="284" r:id="rId13"/>
    <p:sldId id="275" r:id="rId14"/>
    <p:sldId id="274" r:id="rId15"/>
    <p:sldId id="282" r:id="rId16"/>
    <p:sldId id="316" r:id="rId17"/>
    <p:sldId id="273" r:id="rId18"/>
    <p:sldId id="317" r:id="rId19"/>
    <p:sldId id="276" r:id="rId20"/>
    <p:sldId id="278" r:id="rId21"/>
    <p:sldId id="288" r:id="rId22"/>
    <p:sldId id="286" r:id="rId23"/>
    <p:sldId id="281" r:id="rId24"/>
    <p:sldId id="318" r:id="rId25"/>
    <p:sldId id="285" r:id="rId26"/>
    <p:sldId id="319" r:id="rId27"/>
    <p:sldId id="320" r:id="rId28"/>
    <p:sldId id="310" r:id="rId29"/>
    <p:sldId id="279" r:id="rId30"/>
    <p:sldId id="321" r:id="rId31"/>
    <p:sldId id="271" r:id="rId32"/>
    <p:sldId id="312" r:id="rId33"/>
    <p:sldId id="323" r:id="rId34"/>
    <p:sldId id="324" r:id="rId35"/>
    <p:sldId id="263" r:id="rId36"/>
    <p:sldId id="311" r:id="rId37"/>
    <p:sldId id="322"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a:srgbClr val="FEB6B4"/>
    <a:srgbClr val="FFEBFA"/>
    <a:srgbClr val="FFFAEB"/>
    <a:srgbClr val="FFD1F3"/>
    <a:srgbClr val="FFBDEE"/>
    <a:srgbClr val="FF33CC"/>
    <a:srgbClr val="FFE8E7"/>
    <a:srgbClr val="FFE2E1"/>
    <a:srgbClr val="FEC0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43" d="100"/>
          <a:sy n="43" d="100"/>
        </p:scale>
        <p:origin x="9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5829C-947A-4817-A330-024C1155C9F1}"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FAFC1-2DB7-4F84-AFCA-BB50E4428848}" type="slidenum">
              <a:rPr lang="en-US" smtClean="0"/>
              <a:t>‹#›</a:t>
            </a:fld>
            <a:endParaRPr lang="en-US"/>
          </a:p>
        </p:txBody>
      </p:sp>
    </p:spTree>
    <p:extLst>
      <p:ext uri="{BB962C8B-B14F-4D97-AF65-F5344CB8AC3E}">
        <p14:creationId xmlns:p14="http://schemas.microsoft.com/office/powerpoint/2010/main" val="360469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FAFC1-2DB7-4F84-AFCA-BB50E4428848}" type="slidenum">
              <a:rPr lang="en-US" smtClean="0"/>
              <a:t>13</a:t>
            </a:fld>
            <a:endParaRPr lang="en-US"/>
          </a:p>
        </p:txBody>
      </p:sp>
    </p:spTree>
    <p:extLst>
      <p:ext uri="{BB962C8B-B14F-4D97-AF65-F5344CB8AC3E}">
        <p14:creationId xmlns:p14="http://schemas.microsoft.com/office/powerpoint/2010/main" val="19743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FAFC1-2DB7-4F84-AFCA-BB50E4428848}" type="slidenum">
              <a:rPr lang="en-US" smtClean="0"/>
              <a:t>27</a:t>
            </a:fld>
            <a:endParaRPr lang="en-US"/>
          </a:p>
        </p:txBody>
      </p:sp>
    </p:spTree>
    <p:extLst>
      <p:ext uri="{BB962C8B-B14F-4D97-AF65-F5344CB8AC3E}">
        <p14:creationId xmlns:p14="http://schemas.microsoft.com/office/powerpoint/2010/main" val="361627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3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svg"/><Relationship Id="rId7" Type="http://schemas.openxmlformats.org/officeDocument/2006/relationships/image" Target="../media/image5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svg"/><Relationship Id="rId7" Type="http://schemas.openxmlformats.org/officeDocument/2006/relationships/image" Target="../media/image5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3.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1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svg"/><Relationship Id="rId7" Type="http://schemas.openxmlformats.org/officeDocument/2006/relationships/image" Target="../media/image6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1.svg"/><Relationship Id="rId5" Type="http://schemas.openxmlformats.org/officeDocument/2006/relationships/image" Target="../media/image28.svg"/><Relationship Id="rId10" Type="http://schemas.openxmlformats.org/officeDocument/2006/relationships/image" Target="../media/image50.png"/><Relationship Id="rId4" Type="http://schemas.openxmlformats.org/officeDocument/2006/relationships/image" Target="../media/image27.png"/><Relationship Id="rId9" Type="http://schemas.openxmlformats.org/officeDocument/2006/relationships/image" Target="../media/image68.sv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3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2.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8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84.sv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8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5.sv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4.svg"/><Relationship Id="rId7" Type="http://schemas.openxmlformats.org/officeDocument/2006/relationships/image" Target="../media/image8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4.svg"/><Relationship Id="rId7" Type="http://schemas.openxmlformats.org/officeDocument/2006/relationships/image" Target="../media/image8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0.jpeg"/></Relationships>
</file>

<file path=ppt/slides/_rels/slide2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81.png"/><Relationship Id="rId7"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82.sv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4.svg"/><Relationship Id="rId7" Type="http://schemas.openxmlformats.org/officeDocument/2006/relationships/image" Target="../media/image10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2.svg"/><Relationship Id="rId10" Type="http://schemas.openxmlformats.org/officeDocument/2006/relationships/image" Target="../media/image108.png"/><Relationship Id="rId4" Type="http://schemas.openxmlformats.org/officeDocument/2006/relationships/image" Target="../media/image1.png"/><Relationship Id="rId9" Type="http://schemas.openxmlformats.org/officeDocument/2006/relationships/image" Target="../media/image107.svg"/></Relationships>
</file>

<file path=ppt/slides/_rels/slide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3.svg"/><Relationship Id="rId7" Type="http://schemas.openxmlformats.org/officeDocument/2006/relationships/image" Target="../media/image13.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10" Type="http://schemas.openxmlformats.org/officeDocument/2006/relationships/image" Target="../media/image28.svg"/><Relationship Id="rId4" Type="http://schemas.openxmlformats.org/officeDocument/2006/relationships/image" Target="../media/image114.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4.svg"/><Relationship Id="rId7" Type="http://schemas.openxmlformats.org/officeDocument/2006/relationships/image" Target="../media/image8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18.sv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3.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2.png"/><Relationship Id="rId2" Type="http://schemas.openxmlformats.org/officeDocument/2006/relationships/image" Target="../media/image1.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2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4.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28.svg"/></Relationships>
</file>

<file path=ppt/slides/_rels/slide3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37.sv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11" Type="http://schemas.openxmlformats.org/officeDocument/2006/relationships/image" Target="../media/image14.svg"/><Relationship Id="rId5" Type="http://schemas.openxmlformats.org/officeDocument/2006/relationships/image" Target="../media/image134.svg"/><Relationship Id="rId10" Type="http://schemas.openxmlformats.org/officeDocument/2006/relationships/image" Target="../media/image13.png"/><Relationship Id="rId4" Type="http://schemas.openxmlformats.org/officeDocument/2006/relationships/image" Target="../media/image133.png"/><Relationship Id="rId9"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3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4.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svg"/><Relationship Id="rId7" Type="http://schemas.openxmlformats.org/officeDocument/2006/relationships/image" Target="../media/image2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2E1"/>
        </a:solidFill>
        <a:effectLst/>
      </p:bgPr>
    </p:bg>
    <p:spTree>
      <p:nvGrpSpPr>
        <p:cNvPr id="1" name=""/>
        <p:cNvGrpSpPr/>
        <p:nvPr/>
      </p:nvGrpSpPr>
      <p:grpSpPr>
        <a:xfrm>
          <a:off x="0" y="0"/>
          <a:ext cx="0" cy="0"/>
          <a:chOff x="0" y="0"/>
          <a:chExt cx="0" cy="0"/>
        </a:xfrm>
      </p:grpSpPr>
      <p:sp>
        <p:nvSpPr>
          <p:cNvPr id="7" name="Freeform 7"/>
          <p:cNvSpPr/>
          <p:nvPr/>
        </p:nvSpPr>
        <p:spPr>
          <a:xfrm rot="-873937">
            <a:off x="16919096" y="8888925"/>
            <a:ext cx="1225992" cy="1341658"/>
          </a:xfrm>
          <a:custGeom>
            <a:avLst/>
            <a:gdLst/>
            <a:ahLst/>
            <a:cxnLst/>
            <a:rect l="l" t="t" r="r" b="b"/>
            <a:pathLst>
              <a:path w="1855864" h="2228658">
                <a:moveTo>
                  <a:pt x="0" y="0"/>
                </a:moveTo>
                <a:lnTo>
                  <a:pt x="1855864" y="0"/>
                </a:lnTo>
                <a:lnTo>
                  <a:pt x="1855864" y="2228658"/>
                </a:lnTo>
                <a:lnTo>
                  <a:pt x="0" y="2228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7771787">
            <a:off x="16269986" y="733577"/>
            <a:ext cx="2198358" cy="568470"/>
          </a:xfrm>
          <a:custGeom>
            <a:avLst/>
            <a:gdLst/>
            <a:ahLst/>
            <a:cxnLst/>
            <a:rect l="l" t="t" r="r" b="b"/>
            <a:pathLst>
              <a:path w="3532587" h="937741">
                <a:moveTo>
                  <a:pt x="0" y="0"/>
                </a:moveTo>
                <a:lnTo>
                  <a:pt x="3532587" y="0"/>
                </a:lnTo>
                <a:lnTo>
                  <a:pt x="3532587" y="937741"/>
                </a:lnTo>
                <a:lnTo>
                  <a:pt x="0" y="937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A1085301-13B1-5F20-B9AE-82F3F845BD3C}"/>
              </a:ext>
            </a:extLst>
          </p:cNvPr>
          <p:cNvGrpSpPr/>
          <p:nvPr/>
        </p:nvGrpSpPr>
        <p:grpSpPr>
          <a:xfrm>
            <a:off x="141805" y="0"/>
            <a:ext cx="1338362" cy="1904732"/>
            <a:chOff x="871438" y="4838968"/>
            <a:chExt cx="1462841" cy="2354967"/>
          </a:xfrm>
        </p:grpSpPr>
        <p:sp>
          <p:nvSpPr>
            <p:cNvPr id="10" name="Freeform 10"/>
            <p:cNvSpPr/>
            <p:nvPr/>
          </p:nvSpPr>
          <p:spPr>
            <a:xfrm rot="-3380827">
              <a:off x="1105036" y="500659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8485048">
              <a:off x="871438" y="6647062"/>
              <a:ext cx="719569" cy="546873"/>
            </a:xfrm>
            <a:custGeom>
              <a:avLst/>
              <a:gdLst/>
              <a:ahLst/>
              <a:cxnLst/>
              <a:rect l="l" t="t" r="r" b="b"/>
              <a:pathLst>
                <a:path w="719569" h="546873">
                  <a:moveTo>
                    <a:pt x="0" y="0"/>
                  </a:moveTo>
                  <a:lnTo>
                    <a:pt x="719570" y="0"/>
                  </a:lnTo>
                  <a:lnTo>
                    <a:pt x="719570" y="546873"/>
                  </a:lnTo>
                  <a:lnTo>
                    <a:pt x="0" y="546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4" name="Freeform 14"/>
          <p:cNvSpPr/>
          <p:nvPr/>
        </p:nvSpPr>
        <p:spPr>
          <a:xfrm>
            <a:off x="10886" y="8957765"/>
            <a:ext cx="1600200" cy="1203978"/>
          </a:xfrm>
          <a:custGeom>
            <a:avLst/>
            <a:gdLst/>
            <a:ahLst/>
            <a:cxnLst/>
            <a:rect l="l" t="t" r="r" b="b"/>
            <a:pathLst>
              <a:path w="2197223" h="2057400">
                <a:moveTo>
                  <a:pt x="0" y="0"/>
                </a:moveTo>
                <a:lnTo>
                  <a:pt x="2197223" y="0"/>
                </a:lnTo>
                <a:lnTo>
                  <a:pt x="219722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2">
            <a:extLst>
              <a:ext uri="{FF2B5EF4-FFF2-40B4-BE49-F238E27FC236}">
                <a16:creationId xmlns:a16="http://schemas.microsoft.com/office/drawing/2014/main" id="{24831FF4-6651-C026-5D98-F81D28145268}"/>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CHÀO MỪNG CÁC EM ĐẾN VỚI </a:t>
            </a:r>
            <a:r>
              <a:rPr lang="en-US" sz="8000" b="1">
                <a:solidFill>
                  <a:srgbClr val="C00000"/>
                </a:solidFill>
                <a:latin typeface="Arial" panose="020B0604020202020204" pitchFamily="34" charset="0"/>
                <a:cs typeface="Arial" panose="020B0604020202020204" pitchFamily="34" charset="0"/>
              </a:rPr>
              <a:t>TIẾT HỌC NGÀY </a:t>
            </a:r>
            <a:r>
              <a:rPr lang="en-US" sz="8000" b="1" dirty="0">
                <a:solidFill>
                  <a:srgbClr val="C00000"/>
                </a:solidFill>
                <a:latin typeface="Arial" panose="020B0604020202020204" pitchFamily="34" charset="0"/>
                <a:cs typeface="Arial" panose="020B0604020202020204" pitchFamily="34" charset="0"/>
              </a:rPr>
              <a:t>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 name="AutoShape 2"/>
          <p:cNvSpPr/>
          <p:nvPr/>
        </p:nvSpPr>
        <p:spPr>
          <a:xfrm>
            <a:off x="10363200" y="0"/>
            <a:ext cx="7924800" cy="10287000"/>
          </a:xfrm>
          <a:prstGeom prst="rect">
            <a:avLst/>
          </a:prstGeom>
          <a:solidFill>
            <a:srgbClr val="FEC0BE"/>
          </a:solidFill>
        </p:spPr>
        <p:txBody>
          <a:bodyPr/>
          <a:lstStyle/>
          <a:p>
            <a:endParaRPr lang="en-US"/>
          </a:p>
        </p:txBody>
      </p:sp>
      <p:pic>
        <p:nvPicPr>
          <p:cNvPr id="30" name="Picture 10">
            <a:extLst>
              <a:ext uri="{FF2B5EF4-FFF2-40B4-BE49-F238E27FC236}">
                <a16:creationId xmlns:a16="http://schemas.microsoft.com/office/drawing/2014/main" id="{A73DE080-E097-41A7-3C9C-E79CF0D89F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02252" y="2458852"/>
            <a:ext cx="6669930" cy="5369293"/>
          </a:xfrm>
          <a:prstGeom prst="rect">
            <a:avLst/>
          </a:prstGeom>
        </p:spPr>
      </p:pic>
      <p:sp>
        <p:nvSpPr>
          <p:cNvPr id="31" name="TextBox 12">
            <a:extLst>
              <a:ext uri="{FF2B5EF4-FFF2-40B4-BE49-F238E27FC236}">
                <a16:creationId xmlns:a16="http://schemas.microsoft.com/office/drawing/2014/main" id="{D24D959A-E295-D0EE-4866-A1905DA2C85A}"/>
              </a:ext>
            </a:extLst>
          </p:cNvPr>
          <p:cNvSpPr txBox="1"/>
          <p:nvPr/>
        </p:nvSpPr>
        <p:spPr>
          <a:xfrm>
            <a:off x="683558" y="3670787"/>
            <a:ext cx="8948326" cy="2945422"/>
          </a:xfrm>
          <a:prstGeom prst="rect">
            <a:avLst/>
          </a:prstGeom>
        </p:spPr>
        <p:txBody>
          <a:bodyPr wrap="square" lIns="0" tIns="0" rIns="0" bIns="0" rtlCol="0" anchor="t">
            <a:spAutoFit/>
          </a:bodyPr>
          <a:lstStyle/>
          <a:p>
            <a:pPr lvl="0" algn="ctr">
              <a:lnSpc>
                <a:spcPct val="150000"/>
              </a:lnSpc>
              <a:spcBef>
                <a:spcPct val="0"/>
              </a:spcBef>
            </a:pPr>
            <a:r>
              <a:rPr lang="vi-VN" sz="6800" b="1">
                <a:cs typeface="Arial" panose="020B0604020202020204" pitchFamily="34" charset="0"/>
              </a:rPr>
              <a:t>HOẠT ĐỘNG 1: </a:t>
            </a:r>
            <a:endParaRPr lang="en-US" sz="6800" b="1">
              <a:cs typeface="Arial" panose="020B0604020202020204" pitchFamily="34" charset="0"/>
            </a:endParaRPr>
          </a:p>
          <a:p>
            <a:pPr lvl="0" algn="ctr">
              <a:lnSpc>
                <a:spcPct val="150000"/>
              </a:lnSpc>
              <a:spcBef>
                <a:spcPct val="0"/>
              </a:spcBef>
            </a:pPr>
            <a:r>
              <a:rPr lang="vi-VN" sz="6800" b="1">
                <a:cs typeface="Arial" panose="020B0604020202020204" pitchFamily="34" charset="0"/>
              </a:rPr>
              <a:t>ĐỌC VĂN BẢN</a:t>
            </a:r>
          </a:p>
        </p:txBody>
      </p:sp>
      <p:sp>
        <p:nvSpPr>
          <p:cNvPr id="32" name="Freeform 26">
            <a:extLst>
              <a:ext uri="{FF2B5EF4-FFF2-40B4-BE49-F238E27FC236}">
                <a16:creationId xmlns:a16="http://schemas.microsoft.com/office/drawing/2014/main" id="{02872C5A-CABA-F8D7-9F50-BC50489DE9E5}"/>
              </a:ext>
            </a:extLst>
          </p:cNvPr>
          <p:cNvSpPr/>
          <p:nvPr/>
        </p:nvSpPr>
        <p:spPr>
          <a:xfrm>
            <a:off x="-16329" y="0"/>
            <a:ext cx="1399775" cy="1186219"/>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Freeform 58">
            <a:extLst>
              <a:ext uri="{FF2B5EF4-FFF2-40B4-BE49-F238E27FC236}">
                <a16:creationId xmlns:a16="http://schemas.microsoft.com/office/drawing/2014/main" id="{F3AC781A-940D-3074-B01A-717BA218ED45}"/>
              </a:ext>
            </a:extLst>
          </p:cNvPr>
          <p:cNvSpPr/>
          <p:nvPr/>
        </p:nvSpPr>
        <p:spPr>
          <a:xfrm>
            <a:off x="2446" y="8995670"/>
            <a:ext cx="1226622" cy="1291330"/>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6" name="Freeform 26"/>
          <p:cNvSpPr/>
          <p:nvPr/>
        </p:nvSpPr>
        <p:spPr>
          <a:xfrm>
            <a:off x="15358" y="190500"/>
            <a:ext cx="943823" cy="717305"/>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rot="-6717715">
            <a:off x="17002944" y="9105972"/>
            <a:ext cx="1340166" cy="1254883"/>
          </a:xfrm>
          <a:custGeom>
            <a:avLst/>
            <a:gdLst/>
            <a:ahLst/>
            <a:cxnLst/>
            <a:rect l="l" t="t" r="r" b="b"/>
            <a:pathLst>
              <a:path w="1340166" h="1254883">
                <a:moveTo>
                  <a:pt x="0" y="0"/>
                </a:moveTo>
                <a:lnTo>
                  <a:pt x="1340166" y="0"/>
                </a:lnTo>
                <a:lnTo>
                  <a:pt x="1340166" y="1254882"/>
                </a:lnTo>
                <a:lnTo>
                  <a:pt x="0" y="12548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28"/>
          <p:cNvSpPr/>
          <p:nvPr/>
        </p:nvSpPr>
        <p:spPr>
          <a:xfrm>
            <a:off x="17058053" y="0"/>
            <a:ext cx="1229947" cy="1257381"/>
          </a:xfrm>
          <a:custGeom>
            <a:avLst/>
            <a:gdLst/>
            <a:ahLst/>
            <a:cxnLst/>
            <a:rect l="l" t="t" r="r" b="b"/>
            <a:pathLst>
              <a:path w="1229947" h="1257381">
                <a:moveTo>
                  <a:pt x="0" y="0"/>
                </a:moveTo>
                <a:lnTo>
                  <a:pt x="1229947" y="0"/>
                </a:lnTo>
                <a:lnTo>
                  <a:pt x="1229947" y="1257380"/>
                </a:lnTo>
                <a:lnTo>
                  <a:pt x="0" y="12573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id="{BCF762D3-469D-6DB8-1E17-A29A44C56F7B}"/>
              </a:ext>
            </a:extLst>
          </p:cNvPr>
          <p:cNvSpPr/>
          <p:nvPr/>
        </p:nvSpPr>
        <p:spPr>
          <a:xfrm>
            <a:off x="8500365" y="1790741"/>
            <a:ext cx="8828454" cy="3200400"/>
          </a:xfrm>
          <a:prstGeom prst="wedgeRoundRectCallout">
            <a:avLst>
              <a:gd name="adj1" fmla="val -56648"/>
              <a:gd name="adj2" fmla="val 5159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Cả bài đọc với giọng diễn cảm</a:t>
            </a:r>
            <a:endParaRPr lang="vi-VN" sz="4000">
              <a:solidFill>
                <a:schemeClr val="tx1"/>
              </a:solidFill>
              <a:latin typeface="Arial" panose="020B0604020202020204" pitchFamily="34" charset="0"/>
              <a:cs typeface="Arial" panose="020B0604020202020204" pitchFamily="34" charset="0"/>
            </a:endParaRPr>
          </a:p>
        </p:txBody>
      </p:sp>
      <p:sp>
        <p:nvSpPr>
          <p:cNvPr id="30" name="Speech Bubble: Rectangle with Corners Rounded 29">
            <a:extLst>
              <a:ext uri="{FF2B5EF4-FFF2-40B4-BE49-F238E27FC236}">
                <a16:creationId xmlns:a16="http://schemas.microsoft.com/office/drawing/2014/main" id="{D1EE9272-4005-A89D-2D75-E495E257244A}"/>
              </a:ext>
            </a:extLst>
          </p:cNvPr>
          <p:cNvSpPr/>
          <p:nvPr/>
        </p:nvSpPr>
        <p:spPr>
          <a:xfrm>
            <a:off x="8500365" y="5524501"/>
            <a:ext cx="8828454" cy="3657599"/>
          </a:xfrm>
          <a:prstGeom prst="wedgeRoundRectCallout">
            <a:avLst>
              <a:gd name="adj1" fmla="val -56462"/>
              <a:gd name="adj2" fmla="val -41992"/>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Nhấn giọng ở những t</a:t>
            </a:r>
            <a:r>
              <a:rPr lang="en-US" sz="4000">
                <a:solidFill>
                  <a:schemeClr val="tx1"/>
                </a:solidFill>
                <a:latin typeface="Arial" panose="020B0604020202020204" pitchFamily="34" charset="0"/>
                <a:cs typeface="Arial" panose="020B0604020202020204" pitchFamily="34" charset="0"/>
              </a:rPr>
              <a:t>ừ</a:t>
            </a:r>
            <a:r>
              <a:rPr lang="vi-VN" sz="4000">
                <a:solidFill>
                  <a:schemeClr val="tx1"/>
                </a:solidFill>
                <a:latin typeface="Arial" panose="020B0604020202020204" pitchFamily="34" charset="0"/>
                <a:cs typeface="Arial" panose="020B0604020202020204" pitchFamily="34" charset="0"/>
              </a:rPr>
              <a:t> ngữ cảm xúc của tác giả khi nhớ về cây đa quê hương, nhớ về tuổi ấu thơ.</a:t>
            </a:r>
            <a:endParaRPr lang="en-US" sz="400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25A9094-9D2D-9124-7CD4-25EA5825B77E}"/>
              </a:ext>
            </a:extLst>
          </p:cNvPr>
          <p:cNvGrpSpPr/>
          <p:nvPr/>
        </p:nvGrpSpPr>
        <p:grpSpPr>
          <a:xfrm>
            <a:off x="959181" y="422662"/>
            <a:ext cx="6019800" cy="4339838"/>
            <a:chOff x="-243112" y="619544"/>
            <a:chExt cx="6019800" cy="4339838"/>
          </a:xfrm>
        </p:grpSpPr>
        <p:sp>
          <p:nvSpPr>
            <p:cNvPr id="3" name="Line Callout 1 (Border and Accent Bar) 3">
              <a:extLst>
                <a:ext uri="{FF2B5EF4-FFF2-40B4-BE49-F238E27FC236}">
                  <a16:creationId xmlns:a16="http://schemas.microsoft.com/office/drawing/2014/main" id="{59299A41-08F2-6B13-22EC-005ADE9D8E55}"/>
                </a:ext>
              </a:extLst>
            </p:cNvPr>
            <p:cNvSpPr/>
            <p:nvPr/>
          </p:nvSpPr>
          <p:spPr>
            <a:xfrm>
              <a:off x="-243112" y="1346753"/>
              <a:ext cx="6019800" cy="3612629"/>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GIỌNG ĐỌC TRONG BÀI</a:t>
              </a:r>
            </a:p>
          </p:txBody>
        </p:sp>
        <p:pic>
          <p:nvPicPr>
            <p:cNvPr id="4" name="Picture 2">
              <a:extLst>
                <a:ext uri="{FF2B5EF4-FFF2-40B4-BE49-F238E27FC236}">
                  <a16:creationId xmlns:a16="http://schemas.microsoft.com/office/drawing/2014/main" id="{F5FE8535-F575-9AF8-085A-C7EF8EFBF0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4876" y="619544"/>
              <a:ext cx="943823" cy="970285"/>
            </a:xfrm>
            <a:prstGeom prst="rect">
              <a:avLst/>
            </a:prstGeom>
          </p:spPr>
        </p:pic>
      </p:grpSp>
      <p:pic>
        <p:nvPicPr>
          <p:cNvPr id="5" name="Picture 4" descr="A picture containing text&#10;&#10;Description automatically generated">
            <a:extLst>
              <a:ext uri="{FF2B5EF4-FFF2-40B4-BE49-F238E27FC236}">
                <a16:creationId xmlns:a16="http://schemas.microsoft.com/office/drawing/2014/main" id="{98C21B61-5803-27E0-2B72-683AE826F5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69" y="4470707"/>
            <a:ext cx="5821736" cy="582173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rot="-8485048">
            <a:off x="17025893" y="-177834"/>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2882222">
            <a:off x="-185051" y="9198461"/>
            <a:ext cx="1010753" cy="942347"/>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95" name="Group 94">
            <a:extLst>
              <a:ext uri="{FF2B5EF4-FFF2-40B4-BE49-F238E27FC236}">
                <a16:creationId xmlns:a16="http://schemas.microsoft.com/office/drawing/2014/main" id="{E052AA9B-3AE2-36C9-426C-C87AD6E1D8CC}"/>
              </a:ext>
            </a:extLst>
          </p:cNvPr>
          <p:cNvGrpSpPr/>
          <p:nvPr/>
        </p:nvGrpSpPr>
        <p:grpSpPr>
          <a:xfrm>
            <a:off x="550385" y="723900"/>
            <a:ext cx="6613875" cy="3624691"/>
            <a:chOff x="375403" y="1064663"/>
            <a:chExt cx="6613875" cy="3624691"/>
          </a:xfrm>
        </p:grpSpPr>
        <p:sp>
          <p:nvSpPr>
            <p:cNvPr id="96" name="Rounded Rectangle 21">
              <a:extLst>
                <a:ext uri="{FF2B5EF4-FFF2-40B4-BE49-F238E27FC236}">
                  <a16:creationId xmlns:a16="http://schemas.microsoft.com/office/drawing/2014/main" id="{D9EAA333-AE65-8E8A-6E53-6567E424260C}"/>
                </a:ext>
              </a:extLst>
            </p:cNvPr>
            <p:cNvSpPr/>
            <p:nvPr/>
          </p:nvSpPr>
          <p:spPr>
            <a:xfrm>
              <a:off x="807038" y="1663462"/>
              <a:ext cx="6182240" cy="3025892"/>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5200" b="1">
                  <a:solidFill>
                    <a:schemeClr val="tx2">
                      <a:lumMod val="50000"/>
                    </a:schemeClr>
                  </a:solidFill>
                  <a:latin typeface="Arial" panose="020B0604020202020204" pitchFamily="34" charset="0"/>
                  <a:cs typeface="Arial" panose="020B0604020202020204" pitchFamily="34" charset="0"/>
                </a:rPr>
                <a:t>LUYỆN ĐỌC THEO ĐOẠN</a:t>
              </a:r>
              <a:endParaRPr lang="en-US" sz="5200" b="1" dirty="0">
                <a:solidFill>
                  <a:schemeClr val="tx2">
                    <a:lumMod val="50000"/>
                  </a:schemeClr>
                </a:solidFill>
                <a:latin typeface="Arial" panose="020B0604020202020204" pitchFamily="34" charset="0"/>
                <a:cs typeface="Arial" panose="020B0604020202020204" pitchFamily="34" charset="0"/>
              </a:endParaRPr>
            </a:p>
          </p:txBody>
        </p:sp>
        <p:pic>
          <p:nvPicPr>
            <p:cNvPr id="97" name="Picture 4">
              <a:extLst>
                <a:ext uri="{FF2B5EF4-FFF2-40B4-BE49-F238E27FC236}">
                  <a16:creationId xmlns:a16="http://schemas.microsoft.com/office/drawing/2014/main" id="{9E2E0B4A-27A9-E921-A960-B0FD79F7E7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5403" y="1064663"/>
              <a:ext cx="1376549" cy="1197597"/>
            </a:xfrm>
            <a:prstGeom prst="rect">
              <a:avLst/>
            </a:prstGeom>
          </p:spPr>
        </p:pic>
      </p:grpSp>
      <p:sp>
        <p:nvSpPr>
          <p:cNvPr id="102" name="Freeform 5">
            <a:extLst>
              <a:ext uri="{FF2B5EF4-FFF2-40B4-BE49-F238E27FC236}">
                <a16:creationId xmlns:a16="http://schemas.microsoft.com/office/drawing/2014/main" id="{BD52BE3A-E6C2-5BB7-C8DE-A0C8DFE8958F}"/>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id="{DB22D4DF-9756-4C3C-3C7E-990E275CE97D}"/>
              </a:ext>
            </a:extLst>
          </p:cNvPr>
          <p:cNvSpPr/>
          <p:nvPr/>
        </p:nvSpPr>
        <p:spPr>
          <a:xfrm>
            <a:off x="9072632" y="4258694"/>
            <a:ext cx="8212446"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2: </a:t>
            </a:r>
            <a:endParaRPr lang="en-US" sz="3800" b="1">
              <a:latin typeface="Arial" panose="020B0604020202020204" pitchFamily="34" charset="0"/>
              <a:cs typeface="Arial" panose="020B0604020202020204" pitchFamily="34" charset="0"/>
            </a:endParaRPr>
          </a:p>
          <a:p>
            <a:pPr algn="ctr">
              <a:lnSpc>
                <a:spcPct val="150000"/>
              </a:lnSpc>
            </a:pPr>
            <a:r>
              <a:rPr lang="vi-VN" sz="3800">
                <a:latin typeface="Arial" panose="020B0604020202020204" pitchFamily="34" charset="0"/>
                <a:cs typeface="Arial" panose="020B0604020202020204" pitchFamily="34" charset="0"/>
              </a:rPr>
              <a:t>Tiếp theo đến </a:t>
            </a:r>
            <a:r>
              <a:rPr lang="vi-VN" sz="3800" i="1">
                <a:solidFill>
                  <a:srgbClr val="FF0000"/>
                </a:solidFill>
                <a:latin typeface="Arial" panose="020B0604020202020204" pitchFamily="34" charset="0"/>
                <a:cs typeface="Arial" panose="020B0604020202020204" pitchFamily="34" charset="0"/>
              </a:rPr>
              <a:t>trong cảnh, trong lá</a:t>
            </a:r>
            <a:endParaRPr lang="en-US" sz="3800" i="1" dirty="0">
              <a:solidFill>
                <a:srgbClr val="FF0000"/>
              </a:solidFill>
              <a:latin typeface="Arial" panose="020B0604020202020204" pitchFamily="34" charset="0"/>
              <a:cs typeface="Arial" panose="020B0604020202020204" pitchFamily="34" charset="0"/>
            </a:endParaRPr>
          </a:p>
        </p:txBody>
      </p:sp>
      <p:sp>
        <p:nvSpPr>
          <p:cNvPr id="18" name="Rounded Rectangle 23">
            <a:extLst>
              <a:ext uri="{FF2B5EF4-FFF2-40B4-BE49-F238E27FC236}">
                <a16:creationId xmlns:a16="http://schemas.microsoft.com/office/drawing/2014/main" id="{F457EF44-EB72-EEAF-5F93-835C3DA7686E}"/>
              </a:ext>
            </a:extLst>
          </p:cNvPr>
          <p:cNvSpPr/>
          <p:nvPr/>
        </p:nvSpPr>
        <p:spPr>
          <a:xfrm>
            <a:off x="9072634" y="7353300"/>
            <a:ext cx="8212444" cy="227926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latin typeface="Arial" panose="020B0604020202020204" pitchFamily="34" charset="0"/>
                <a:cs typeface="Arial" panose="020B0604020202020204" pitchFamily="34" charset="0"/>
              </a:rPr>
              <a:t>Đoạn 3: </a:t>
            </a:r>
            <a:r>
              <a:rPr lang="vi-VN" sz="3800">
                <a:latin typeface="Arial" panose="020B0604020202020204" pitchFamily="34" charset="0"/>
                <a:cs typeface="Arial" panose="020B0604020202020204" pitchFamily="34" charset="0"/>
              </a:rPr>
              <a:t>còn lại</a:t>
            </a:r>
            <a:endParaRPr lang="en-US" sz="3800" dirty="0">
              <a:solidFill>
                <a:schemeClr val="tx1"/>
              </a:solidFill>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id="{E3A3B5D0-BF4B-A91D-C30E-842F25F286D2}"/>
              </a:ext>
            </a:extLst>
          </p:cNvPr>
          <p:cNvSpPr/>
          <p:nvPr/>
        </p:nvSpPr>
        <p:spPr>
          <a:xfrm>
            <a:off x="9072634" y="1207373"/>
            <a:ext cx="8212444"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1: </a:t>
            </a:r>
            <a:endParaRPr lang="en-US" sz="3800" b="1">
              <a:latin typeface="Arial" panose="020B0604020202020204" pitchFamily="34" charset="0"/>
              <a:cs typeface="Arial" panose="020B0604020202020204" pitchFamily="34" charset="0"/>
            </a:endParaRPr>
          </a:p>
          <a:p>
            <a:pPr algn="ctr">
              <a:lnSpc>
                <a:spcPct val="150000"/>
              </a:lnSpc>
            </a:pPr>
            <a:r>
              <a:rPr lang="en-US" sz="3800">
                <a:latin typeface="Arial" panose="020B0604020202020204" pitchFamily="34" charset="0"/>
                <a:cs typeface="Arial" panose="020B0604020202020204" pitchFamily="34" charset="0"/>
              </a:rPr>
              <a:t>Từ đầu </a:t>
            </a:r>
            <a:r>
              <a:rPr lang="vi-VN" sz="3800">
                <a:latin typeface="Arial" panose="020B0604020202020204" pitchFamily="34" charset="0"/>
                <a:cs typeface="Arial" panose="020B0604020202020204" pitchFamily="34" charset="0"/>
              </a:rPr>
              <a:t>đến </a:t>
            </a:r>
            <a:r>
              <a:rPr lang="vi-VN" sz="3800" i="1">
                <a:solidFill>
                  <a:srgbClr val="FF0000"/>
                </a:solidFill>
                <a:latin typeface="Arial" panose="020B0604020202020204" pitchFamily="34" charset="0"/>
                <a:cs typeface="Arial" panose="020B0604020202020204" pitchFamily="34" charset="0"/>
              </a:rPr>
              <a:t>cây đa quê hương</a:t>
            </a:r>
            <a:endParaRPr lang="en-US" sz="3800" i="1" dirty="0">
              <a:solidFill>
                <a:srgbClr val="FF0000"/>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18F746F-A705-5672-2B32-B7F9169EC826}"/>
              </a:ext>
            </a:extLst>
          </p:cNvPr>
          <p:cNvGrpSpPr/>
          <p:nvPr/>
        </p:nvGrpSpPr>
        <p:grpSpPr>
          <a:xfrm rot="16200000">
            <a:off x="7077376" y="3659513"/>
            <a:ext cx="3025874" cy="964637"/>
            <a:chOff x="6498137" y="3625822"/>
            <a:chExt cx="558104" cy="973671"/>
          </a:xfrm>
        </p:grpSpPr>
        <p:cxnSp>
          <p:nvCxnSpPr>
            <p:cNvPr id="21" name="Straight Connector 20">
              <a:extLst>
                <a:ext uri="{FF2B5EF4-FFF2-40B4-BE49-F238E27FC236}">
                  <a16:creationId xmlns:a16="http://schemas.microsoft.com/office/drawing/2014/main" id="{45902E2E-012B-01ED-35FE-D43EC83928CC}"/>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9852D8-ED41-0500-40CB-8E969C63DF88}"/>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86C66BF-2B20-CA70-D583-F17934D1A94C}"/>
              </a:ext>
            </a:extLst>
          </p:cNvPr>
          <p:cNvGrpSpPr/>
          <p:nvPr/>
        </p:nvGrpSpPr>
        <p:grpSpPr>
          <a:xfrm rot="16200000" flipH="1">
            <a:off x="5628057" y="4956440"/>
            <a:ext cx="5924514" cy="964638"/>
            <a:chOff x="6498137" y="3625822"/>
            <a:chExt cx="558104" cy="973671"/>
          </a:xfrm>
        </p:grpSpPr>
        <p:cxnSp>
          <p:nvCxnSpPr>
            <p:cNvPr id="24" name="Straight Connector 23">
              <a:extLst>
                <a:ext uri="{FF2B5EF4-FFF2-40B4-BE49-F238E27FC236}">
                  <a16:creationId xmlns:a16="http://schemas.microsoft.com/office/drawing/2014/main" id="{837F5D62-A567-28BF-9CCE-83B65AB44E5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29F6-9B0D-D242-D7C0-B24C59852B30}"/>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77784EDB-F9A9-7269-72CC-F314FBA25D07}"/>
              </a:ext>
            </a:extLst>
          </p:cNvPr>
          <p:cNvGrpSpPr/>
          <p:nvPr/>
        </p:nvGrpSpPr>
        <p:grpSpPr>
          <a:xfrm rot="16200000">
            <a:off x="7282564" y="6763338"/>
            <a:ext cx="2615499" cy="964638"/>
            <a:chOff x="6498137" y="3625822"/>
            <a:chExt cx="558104" cy="973671"/>
          </a:xfrm>
        </p:grpSpPr>
        <p:cxnSp>
          <p:nvCxnSpPr>
            <p:cNvPr id="32" name="Straight Connector 31">
              <a:extLst>
                <a:ext uri="{FF2B5EF4-FFF2-40B4-BE49-F238E27FC236}">
                  <a16:creationId xmlns:a16="http://schemas.microsoft.com/office/drawing/2014/main" id="{54A4B067-E6DC-646B-9306-96E5BEF18973}"/>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6C0E54-F671-0F0D-8A92-C7FCB757A444}"/>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8742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6" name="Freeform 6"/>
          <p:cNvSpPr/>
          <p:nvPr/>
        </p:nvSpPr>
        <p:spPr>
          <a:xfrm rot="-3380827">
            <a:off x="-126933" y="9184690"/>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50000"/>
              </a:lnSpc>
            </a:pPr>
            <a:endParaRPr lang="en-US" sz="4200" b="1">
              <a:latin typeface="Arial" panose="020B0604020202020204" pitchFamily="34" charset="0"/>
              <a:cs typeface="Arial" panose="020B0604020202020204" pitchFamily="34" charset="0"/>
            </a:endParaRPr>
          </a:p>
        </p:txBody>
      </p:sp>
      <p:sp>
        <p:nvSpPr>
          <p:cNvPr id="10" name="Freeform 10"/>
          <p:cNvSpPr/>
          <p:nvPr/>
        </p:nvSpPr>
        <p:spPr>
          <a:xfrm>
            <a:off x="16840200" y="23729"/>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Cloud 33">
            <a:extLst>
              <a:ext uri="{FF2B5EF4-FFF2-40B4-BE49-F238E27FC236}">
                <a16:creationId xmlns:a16="http://schemas.microsoft.com/office/drawing/2014/main" id="{CF274C00-DA82-1687-016C-7372BE4CABD0}"/>
              </a:ext>
            </a:extLst>
          </p:cNvPr>
          <p:cNvSpPr/>
          <p:nvPr/>
        </p:nvSpPr>
        <p:spPr>
          <a:xfrm>
            <a:off x="1817915" y="2818637"/>
            <a:ext cx="4201885" cy="3276599"/>
          </a:xfrm>
          <a:prstGeom prst="cloud">
            <a:avLst/>
          </a:prstGeom>
          <a:solidFill>
            <a:schemeClr val="bg1"/>
          </a:solidFill>
          <a:ln w="38100">
            <a:solidFill>
              <a:schemeClr val="accent4">
                <a:lumMod val="50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i="1">
                <a:solidFill>
                  <a:schemeClr val="tx1"/>
                </a:solidFill>
                <a:latin typeface="Arial" panose="020B0604020202020204" pitchFamily="34" charset="0"/>
                <a:cs typeface="Arial" panose="020B0604020202020204" pitchFamily="34" charset="0"/>
              </a:rPr>
              <a:t>một toà cổ kính</a:t>
            </a:r>
            <a:endParaRPr lang="en-US" sz="4200" b="1" i="1" dirty="0">
              <a:solidFill>
                <a:schemeClr val="tx1"/>
              </a:solidFill>
              <a:latin typeface="Arial" panose="020B0604020202020204" pitchFamily="34" charset="0"/>
              <a:cs typeface="Arial" panose="020B0604020202020204" pitchFamily="34" charset="0"/>
            </a:endParaRPr>
          </a:p>
        </p:txBody>
      </p:sp>
      <p:pic>
        <p:nvPicPr>
          <p:cNvPr id="35" name="Picture 9">
            <a:extLst>
              <a:ext uri="{FF2B5EF4-FFF2-40B4-BE49-F238E27FC236}">
                <a16:creationId xmlns:a16="http://schemas.microsoft.com/office/drawing/2014/main" id="{6E9FDD30-0078-846E-3452-1E8C81AC31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8485" y="2691921"/>
            <a:ext cx="6057900" cy="6806629"/>
          </a:xfrm>
          <a:prstGeom prst="rect">
            <a:avLst/>
          </a:prstGeom>
        </p:spPr>
      </p:pic>
      <p:sp>
        <p:nvSpPr>
          <p:cNvPr id="36" name="Line Callout 1 (Border and Accent Bar) 3">
            <a:extLst>
              <a:ext uri="{FF2B5EF4-FFF2-40B4-BE49-F238E27FC236}">
                <a16:creationId xmlns:a16="http://schemas.microsoft.com/office/drawing/2014/main" id="{2430B151-52D1-3E83-0E99-CB2C31D95EF7}"/>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Luyện đọc các từ ngữ chứa tiếng dễ phát âm sai</a:t>
            </a:r>
            <a:endParaRPr lang="en-US" sz="4800" b="1" dirty="0">
              <a:solidFill>
                <a:schemeClr val="bg1"/>
              </a:solidFill>
              <a:latin typeface="Arial" panose="020B0604020202020204" pitchFamily="34" charset="0"/>
              <a:cs typeface="Arial" panose="020B0604020202020204" pitchFamily="34" charset="0"/>
            </a:endParaRPr>
          </a:p>
        </p:txBody>
      </p:sp>
      <p:sp>
        <p:nvSpPr>
          <p:cNvPr id="37" name="Cloud 36">
            <a:extLst>
              <a:ext uri="{FF2B5EF4-FFF2-40B4-BE49-F238E27FC236}">
                <a16:creationId xmlns:a16="http://schemas.microsoft.com/office/drawing/2014/main" id="{80812F04-D543-856D-1793-F0FF62C4E67F}"/>
              </a:ext>
            </a:extLst>
          </p:cNvPr>
          <p:cNvSpPr/>
          <p:nvPr/>
        </p:nvSpPr>
        <p:spPr>
          <a:xfrm>
            <a:off x="6553200" y="4456936"/>
            <a:ext cx="4201885" cy="3173294"/>
          </a:xfrm>
          <a:prstGeom prst="cloud">
            <a:avLst/>
          </a:prstGeom>
          <a:solidFill>
            <a:schemeClr val="bg1"/>
          </a:solidFill>
          <a:ln w="38100">
            <a:solidFill>
              <a:schemeClr val="accent4">
                <a:lumMod val="50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i="1">
                <a:solidFill>
                  <a:schemeClr val="tx1"/>
                </a:solidFill>
                <a:latin typeface="Arial" panose="020B0604020202020204" pitchFamily="34" charset="0"/>
                <a:cs typeface="Arial" panose="020B0604020202020204" pitchFamily="34" charset="0"/>
              </a:rPr>
              <a:t>nổi lên mặt đất</a:t>
            </a:r>
            <a:endParaRPr lang="en-US" sz="4200" b="1" i="1" dirty="0">
              <a:solidFill>
                <a:schemeClr val="tx1"/>
              </a:solidFill>
              <a:latin typeface="Arial" panose="020B0604020202020204" pitchFamily="34" charset="0"/>
              <a:cs typeface="Arial" panose="020B0604020202020204" pitchFamily="34" charset="0"/>
            </a:endParaRPr>
          </a:p>
        </p:txBody>
      </p:sp>
      <p:sp>
        <p:nvSpPr>
          <p:cNvPr id="38" name="Cloud 37">
            <a:extLst>
              <a:ext uri="{FF2B5EF4-FFF2-40B4-BE49-F238E27FC236}">
                <a16:creationId xmlns:a16="http://schemas.microsoft.com/office/drawing/2014/main" id="{8BC756AE-F3EA-698A-30CE-7A3191A9BF8D}"/>
              </a:ext>
            </a:extLst>
          </p:cNvPr>
          <p:cNvSpPr/>
          <p:nvPr/>
        </p:nvSpPr>
        <p:spPr>
          <a:xfrm>
            <a:off x="1817915" y="6727371"/>
            <a:ext cx="4201885" cy="3173294"/>
          </a:xfrm>
          <a:prstGeom prst="cloud">
            <a:avLst/>
          </a:prstGeom>
          <a:solidFill>
            <a:schemeClr val="bg1"/>
          </a:solidFill>
          <a:ln w="38100">
            <a:solidFill>
              <a:schemeClr val="accent4">
                <a:lumMod val="50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i="1">
                <a:solidFill>
                  <a:schemeClr val="tx1"/>
                </a:solidFill>
                <a:latin typeface="Arial" panose="020B0604020202020204" pitchFamily="34" charset="0"/>
                <a:cs typeface="Arial" panose="020B0604020202020204" pitchFamily="34" charset="0"/>
              </a:rPr>
              <a:t>ôm không xuể</a:t>
            </a:r>
            <a:endParaRPr lang="en-US" sz="42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2184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0-#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0-#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8C96D5DF-1158-EE87-BBFB-F1612EDF7E05}"/>
              </a:ext>
            </a:extLst>
          </p:cNvPr>
          <p:cNvSpPr/>
          <p:nvPr/>
        </p:nvSpPr>
        <p:spPr>
          <a:xfrm>
            <a:off x="1419908" y="2054028"/>
            <a:ext cx="15316200" cy="7279991"/>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2" name="Freeform 6">
            <a:extLst>
              <a:ext uri="{FF2B5EF4-FFF2-40B4-BE49-F238E27FC236}">
                <a16:creationId xmlns:a16="http://schemas.microsoft.com/office/drawing/2014/main" id="{2C6B3C48-7D48-7F58-974F-7D5A155F099B}"/>
              </a:ext>
            </a:extLst>
          </p:cNvPr>
          <p:cNvSpPr/>
          <p:nvPr/>
        </p:nvSpPr>
        <p:spPr>
          <a:xfrm rot="922288">
            <a:off x="814470" y="503486"/>
            <a:ext cx="1749219" cy="2379890"/>
          </a:xfrm>
          <a:custGeom>
            <a:avLst/>
            <a:gdLst/>
            <a:ahLst/>
            <a:cxnLst/>
            <a:rect l="l" t="t" r="r" b="b"/>
            <a:pathLst>
              <a:path w="1749219" h="2379890">
                <a:moveTo>
                  <a:pt x="0" y="0"/>
                </a:moveTo>
                <a:lnTo>
                  <a:pt x="1749219" y="0"/>
                </a:lnTo>
                <a:lnTo>
                  <a:pt x="1749219" y="2379890"/>
                </a:lnTo>
                <a:lnTo>
                  <a:pt x="0" y="23798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DFFA3C9E-B603-5BB7-8F05-027A520DA3CE}"/>
              </a:ext>
            </a:extLst>
          </p:cNvPr>
          <p:cNvSpPr/>
          <p:nvPr/>
        </p:nvSpPr>
        <p:spPr>
          <a:xfrm rot="922288">
            <a:off x="15936457" y="7838861"/>
            <a:ext cx="1749219" cy="2379890"/>
          </a:xfrm>
          <a:custGeom>
            <a:avLst/>
            <a:gdLst/>
            <a:ahLst/>
            <a:cxnLst/>
            <a:rect l="l" t="t" r="r" b="b"/>
            <a:pathLst>
              <a:path w="1749219" h="2379890">
                <a:moveTo>
                  <a:pt x="0" y="0"/>
                </a:moveTo>
                <a:lnTo>
                  <a:pt x="1749220" y="0"/>
                </a:lnTo>
                <a:lnTo>
                  <a:pt x="1749220" y="2379891"/>
                </a:lnTo>
                <a:lnTo>
                  <a:pt x="0" y="2379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561F0C63-E0D8-1278-57BF-25B7A8BC3774}"/>
              </a:ext>
            </a:extLst>
          </p:cNvPr>
          <p:cNvGrpSpPr/>
          <p:nvPr/>
        </p:nvGrpSpPr>
        <p:grpSpPr>
          <a:xfrm>
            <a:off x="3136757" y="1409428"/>
            <a:ext cx="12011807" cy="1491558"/>
            <a:chOff x="3391082" y="286730"/>
            <a:chExt cx="12011807" cy="1491558"/>
          </a:xfrm>
        </p:grpSpPr>
        <p:grpSp>
          <p:nvGrpSpPr>
            <p:cNvPr id="18" name="Group 18">
              <a:extLst>
                <a:ext uri="{FF2B5EF4-FFF2-40B4-BE49-F238E27FC236}">
                  <a16:creationId xmlns:a16="http://schemas.microsoft.com/office/drawing/2014/main" id="{603FE7B0-1C89-82D3-45F7-7CA1E28AEAA8}"/>
                </a:ext>
              </a:extLst>
            </p:cNvPr>
            <p:cNvGrpSpPr/>
            <p:nvPr/>
          </p:nvGrpSpPr>
          <p:grpSpPr>
            <a:xfrm>
              <a:off x="3391082" y="286730"/>
              <a:ext cx="12011807" cy="1491558"/>
              <a:chOff x="-20796" y="-38100"/>
              <a:chExt cx="3278104" cy="444500"/>
            </a:xfrm>
          </p:grpSpPr>
          <p:sp>
            <p:nvSpPr>
              <p:cNvPr id="20" name="Freeform 19">
                <a:extLst>
                  <a:ext uri="{FF2B5EF4-FFF2-40B4-BE49-F238E27FC236}">
                    <a16:creationId xmlns:a16="http://schemas.microsoft.com/office/drawing/2014/main" id="{60801FC4-449B-6712-66AA-F23730A806D5}"/>
                  </a:ext>
                </a:extLst>
              </p:cNvPr>
              <p:cNvSpPr/>
              <p:nvPr/>
            </p:nvSpPr>
            <p:spPr>
              <a:xfrm>
                <a:off x="-20796" y="-38100"/>
                <a:ext cx="3278104"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82AA7D9-7EF5-6665-8F10-98AC62B8E18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34438C11-8B1E-E432-A0BD-FC7EF1760986}"/>
                </a:ext>
              </a:extLst>
            </p:cNvPr>
            <p:cNvSpPr txBox="1"/>
            <p:nvPr/>
          </p:nvSpPr>
          <p:spPr>
            <a:xfrm>
              <a:off x="4554276" y="489354"/>
              <a:ext cx="9675491"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Cách ngắt giọng ở những câu dài </a:t>
              </a:r>
              <a:endParaRPr lang="en-US" sz="4400" b="1" dirty="0">
                <a:solidFill>
                  <a:schemeClr val="bg1"/>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D3679EAC-2A10-06F7-CF4A-9D15BC4750EE}"/>
              </a:ext>
            </a:extLst>
          </p:cNvPr>
          <p:cNvSpPr txBox="1"/>
          <p:nvPr/>
        </p:nvSpPr>
        <p:spPr>
          <a:xfrm>
            <a:off x="2633005" y="3072647"/>
            <a:ext cx="13019313"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vòm lá, gió chiều gảy lên những điệu nhạc li kì,</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có khi tưởng chừng như ai cười</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ai nói</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trong cành,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lá</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Đây đó,</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ễnh ương ộp oạp,</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 xa xa, giữa cánh đồng, đàn trâu bắt đầu ra về,</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lững thững từng bước nặng nề,</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nhịp nhàng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
        <p:nvSpPr>
          <p:cNvPr id="11" name="Freeform 11"/>
          <p:cNvSpPr/>
          <p:nvPr/>
        </p:nvSpPr>
        <p:spPr>
          <a:xfrm rot="-8485048">
            <a:off x="15960163" y="1047551"/>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882222">
            <a:off x="769534" y="8459076"/>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7439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10" name="Freeform 10"/>
          <p:cNvSpPr/>
          <p:nvPr/>
        </p:nvSpPr>
        <p:spPr>
          <a:xfrm rot="-3380827">
            <a:off x="-151855" y="919688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1" name="Freeform 7">
            <a:extLst>
              <a:ext uri="{FF2B5EF4-FFF2-40B4-BE49-F238E27FC236}">
                <a16:creationId xmlns:a16="http://schemas.microsoft.com/office/drawing/2014/main" id="{A9D8E0B6-3D7C-3C62-9B5F-4E253AE2C3AE}"/>
              </a:ext>
            </a:extLst>
          </p:cNvPr>
          <p:cNvSpPr/>
          <p:nvPr/>
        </p:nvSpPr>
        <p:spPr>
          <a:xfrm rot="-7822398">
            <a:off x="-73923" y="69939"/>
            <a:ext cx="725707" cy="77186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D5965EC-186A-7DE5-1E0A-007E7CC8B2F7}"/>
              </a:ext>
            </a:extLst>
          </p:cNvPr>
          <p:cNvGrpSpPr/>
          <p:nvPr/>
        </p:nvGrpSpPr>
        <p:grpSpPr>
          <a:xfrm>
            <a:off x="10120936" y="3104608"/>
            <a:ext cx="6717335" cy="4267199"/>
            <a:chOff x="10120938" y="3238502"/>
            <a:chExt cx="6717335" cy="4267199"/>
          </a:xfrm>
        </p:grpSpPr>
        <p:grpSp>
          <p:nvGrpSpPr>
            <p:cNvPr id="6" name="Group 5">
              <a:extLst>
                <a:ext uri="{FF2B5EF4-FFF2-40B4-BE49-F238E27FC236}">
                  <a16:creationId xmlns:a16="http://schemas.microsoft.com/office/drawing/2014/main" id="{0E07C06E-12F8-6C56-CE5B-5C9B83DF1E2C}"/>
                </a:ext>
              </a:extLst>
            </p:cNvPr>
            <p:cNvGrpSpPr/>
            <p:nvPr/>
          </p:nvGrpSpPr>
          <p:grpSpPr>
            <a:xfrm rot="5400000">
              <a:off x="11346006" y="2013434"/>
              <a:ext cx="4267199" cy="6717335"/>
              <a:chOff x="211325" y="-6508"/>
              <a:chExt cx="2680984" cy="4220350"/>
            </a:xfrm>
          </p:grpSpPr>
          <p:sp>
            <p:nvSpPr>
              <p:cNvPr id="8" name="Freeform 12">
                <a:extLst>
                  <a:ext uri="{FF2B5EF4-FFF2-40B4-BE49-F238E27FC236}">
                    <a16:creationId xmlns:a16="http://schemas.microsoft.com/office/drawing/2014/main" id="{9E1D5C7F-CF5E-2078-7E63-676F4E12CD7B}"/>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7" name="TextBox 6">
              <a:extLst>
                <a:ext uri="{FF2B5EF4-FFF2-40B4-BE49-F238E27FC236}">
                  <a16:creationId xmlns:a16="http://schemas.microsoft.com/office/drawing/2014/main" id="{26860A62-EB11-6341-E8F9-CFB5B4FADB93}"/>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9" name="Picture 15">
            <a:extLst>
              <a:ext uri="{FF2B5EF4-FFF2-40B4-BE49-F238E27FC236}">
                <a16:creationId xmlns:a16="http://schemas.microsoft.com/office/drawing/2014/main" id="{37D88305-EB67-7A2A-7B96-5A524BE908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41001" y="1641012"/>
            <a:ext cx="2348622" cy="2552850"/>
          </a:xfrm>
          <a:prstGeom prst="rect">
            <a:avLst/>
          </a:prstGeom>
        </p:spPr>
      </p:pic>
      <p:grpSp>
        <p:nvGrpSpPr>
          <p:cNvPr id="11" name="Group 10">
            <a:extLst>
              <a:ext uri="{FF2B5EF4-FFF2-40B4-BE49-F238E27FC236}">
                <a16:creationId xmlns:a16="http://schemas.microsoft.com/office/drawing/2014/main" id="{9998A026-CF01-9194-27FD-0BFE9EB2431E}"/>
              </a:ext>
            </a:extLst>
          </p:cNvPr>
          <p:cNvGrpSpPr/>
          <p:nvPr/>
        </p:nvGrpSpPr>
        <p:grpSpPr>
          <a:xfrm>
            <a:off x="1101985" y="532317"/>
            <a:ext cx="8281308" cy="4705891"/>
            <a:chOff x="1101985" y="532317"/>
            <a:chExt cx="8281308" cy="4705891"/>
          </a:xfrm>
        </p:grpSpPr>
        <p:grpSp>
          <p:nvGrpSpPr>
            <p:cNvPr id="12" name="Group 11">
              <a:extLst>
                <a:ext uri="{FF2B5EF4-FFF2-40B4-BE49-F238E27FC236}">
                  <a16:creationId xmlns:a16="http://schemas.microsoft.com/office/drawing/2014/main" id="{ABC55B5C-18E6-1AAD-E26D-830DDF2A9EF9}"/>
                </a:ext>
              </a:extLst>
            </p:cNvPr>
            <p:cNvGrpSpPr/>
            <p:nvPr/>
          </p:nvGrpSpPr>
          <p:grpSpPr>
            <a:xfrm>
              <a:off x="1101985" y="971009"/>
              <a:ext cx="8115300" cy="4267199"/>
              <a:chOff x="1028700" y="5338043"/>
              <a:chExt cx="8115300" cy="4267199"/>
            </a:xfrm>
          </p:grpSpPr>
          <p:grpSp>
            <p:nvGrpSpPr>
              <p:cNvPr id="14" name="Group 13">
                <a:extLst>
                  <a:ext uri="{FF2B5EF4-FFF2-40B4-BE49-F238E27FC236}">
                    <a16:creationId xmlns:a16="http://schemas.microsoft.com/office/drawing/2014/main" id="{C09CA060-D0BB-B4F3-2E5B-1E49DBD8AD49}"/>
                  </a:ext>
                </a:extLst>
              </p:cNvPr>
              <p:cNvGrpSpPr/>
              <p:nvPr/>
            </p:nvGrpSpPr>
            <p:grpSpPr>
              <a:xfrm>
                <a:off x="1028700" y="5338043"/>
                <a:ext cx="8115300" cy="4267199"/>
                <a:chOff x="1028700" y="5338044"/>
                <a:chExt cx="8115300" cy="3920256"/>
              </a:xfrm>
            </p:grpSpPr>
            <p:grpSp>
              <p:nvGrpSpPr>
                <p:cNvPr id="16" name="Group 3">
                  <a:extLst>
                    <a:ext uri="{FF2B5EF4-FFF2-40B4-BE49-F238E27FC236}">
                      <a16:creationId xmlns:a16="http://schemas.microsoft.com/office/drawing/2014/main" id="{42DFBB7C-2450-33D4-079A-69612DAAD478}"/>
                    </a:ext>
                  </a:extLst>
                </p:cNvPr>
                <p:cNvGrpSpPr/>
                <p:nvPr/>
              </p:nvGrpSpPr>
              <p:grpSpPr>
                <a:xfrm>
                  <a:off x="1028700" y="5483087"/>
                  <a:ext cx="7973720" cy="3775213"/>
                  <a:chOff x="0" y="0"/>
                  <a:chExt cx="10805670" cy="5116019"/>
                </a:xfrm>
              </p:grpSpPr>
              <p:sp>
                <p:nvSpPr>
                  <p:cNvPr id="19" name="Freeform 4">
                    <a:extLst>
                      <a:ext uri="{FF2B5EF4-FFF2-40B4-BE49-F238E27FC236}">
                        <a16:creationId xmlns:a16="http://schemas.microsoft.com/office/drawing/2014/main" id="{B60C9F39-3515-2063-05F0-7691CA38CB6E}"/>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17" name="Group 7">
                  <a:extLst>
                    <a:ext uri="{FF2B5EF4-FFF2-40B4-BE49-F238E27FC236}">
                      <a16:creationId xmlns:a16="http://schemas.microsoft.com/office/drawing/2014/main" id="{9BF293B1-0994-83B3-F827-3F266E1A53B4}"/>
                    </a:ext>
                  </a:extLst>
                </p:cNvPr>
                <p:cNvGrpSpPr/>
                <p:nvPr/>
              </p:nvGrpSpPr>
              <p:grpSpPr>
                <a:xfrm>
                  <a:off x="1178371" y="5338044"/>
                  <a:ext cx="7965629" cy="3758427"/>
                  <a:chOff x="0" y="0"/>
                  <a:chExt cx="10821129" cy="5105739"/>
                </a:xfrm>
              </p:grpSpPr>
              <p:sp>
                <p:nvSpPr>
                  <p:cNvPr id="18" name="Freeform 8">
                    <a:extLst>
                      <a:ext uri="{FF2B5EF4-FFF2-40B4-BE49-F238E27FC236}">
                        <a16:creationId xmlns:a16="http://schemas.microsoft.com/office/drawing/2014/main" id="{1455C619-C532-4971-61C2-819619253198}"/>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5" name="TextBox 14">
                <a:extLst>
                  <a:ext uri="{FF2B5EF4-FFF2-40B4-BE49-F238E27FC236}">
                    <a16:creationId xmlns:a16="http://schemas.microsoft.com/office/drawing/2014/main" id="{26AF5607-77AC-3504-D819-03E0D6EBD49C}"/>
                  </a:ext>
                </a:extLst>
              </p:cNvPr>
              <p:cNvSpPr txBox="1"/>
              <p:nvPr/>
            </p:nvSpPr>
            <p:spPr>
              <a:xfrm>
                <a:off x="1466837" y="6033635"/>
                <a:ext cx="7166750"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(3 HS):</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Mỗi HS đọc </a:t>
                </a:r>
                <a:r>
                  <a:rPr lang="en-US" sz="4000">
                    <a:latin typeface="Arial" panose="020B0604020202020204" pitchFamily="34" charset="0"/>
                    <a:ea typeface="Calibri" panose="020F0502020204030204" pitchFamily="34" charset="0"/>
                    <a:cs typeface="Arial" panose="020B0604020202020204" pitchFamily="34" charset="0"/>
                  </a:rPr>
                  <a:t>một đoạn (đọc nối tiếp 3 đoạn), đọc nối tiếp 1 – 2 lượt</a:t>
                </a:r>
                <a:endParaRPr lang="en-US" sz="4000" dirty="0">
                  <a:latin typeface="Arial" panose="020B0604020202020204" pitchFamily="34" charset="0"/>
                  <a:cs typeface="Arial" panose="020B0604020202020204" pitchFamily="34" charset="0"/>
                </a:endParaRPr>
              </a:p>
            </p:txBody>
          </p:sp>
        </p:grpSp>
        <p:pic>
          <p:nvPicPr>
            <p:cNvPr id="13" name="Picture 9">
              <a:extLst>
                <a:ext uri="{FF2B5EF4-FFF2-40B4-BE49-F238E27FC236}">
                  <a16:creationId xmlns:a16="http://schemas.microsoft.com/office/drawing/2014/main" id="{4A0C7673-B1A3-AA4E-FF4C-19061D5BB7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6438" y="532317"/>
              <a:ext cx="646855" cy="869853"/>
            </a:xfrm>
            <a:prstGeom prst="rect">
              <a:avLst/>
            </a:prstGeom>
          </p:spPr>
        </p:pic>
      </p:grpSp>
      <p:grpSp>
        <p:nvGrpSpPr>
          <p:cNvPr id="20" name="Group 19">
            <a:extLst>
              <a:ext uri="{FF2B5EF4-FFF2-40B4-BE49-F238E27FC236}">
                <a16:creationId xmlns:a16="http://schemas.microsoft.com/office/drawing/2014/main" id="{402C1155-B49C-A1A0-4BF7-83EF3D4D9BF6}"/>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id="{0043F617-9922-FA26-49EF-61772A47852C}"/>
                </a:ext>
              </a:extLst>
            </p:cNvPr>
            <p:cNvGrpSpPr/>
            <p:nvPr/>
          </p:nvGrpSpPr>
          <p:grpSpPr>
            <a:xfrm>
              <a:off x="1028700" y="5676900"/>
              <a:ext cx="8115300" cy="3920256"/>
              <a:chOff x="1028700" y="1038225"/>
              <a:chExt cx="8115300" cy="3920256"/>
            </a:xfrm>
          </p:grpSpPr>
          <p:grpSp>
            <p:nvGrpSpPr>
              <p:cNvPr id="23" name="Group 22">
                <a:extLst>
                  <a:ext uri="{FF2B5EF4-FFF2-40B4-BE49-F238E27FC236}">
                    <a16:creationId xmlns:a16="http://schemas.microsoft.com/office/drawing/2014/main" id="{CEBE90F8-9664-B157-A0D5-B769B46E339D}"/>
                  </a:ext>
                </a:extLst>
              </p:cNvPr>
              <p:cNvGrpSpPr/>
              <p:nvPr/>
            </p:nvGrpSpPr>
            <p:grpSpPr>
              <a:xfrm>
                <a:off x="1028700" y="1038225"/>
                <a:ext cx="8115300" cy="3920256"/>
                <a:chOff x="1028700" y="1038225"/>
                <a:chExt cx="8115300" cy="3920256"/>
              </a:xfrm>
            </p:grpSpPr>
            <p:grpSp>
              <p:nvGrpSpPr>
                <p:cNvPr id="25" name="Group 5">
                  <a:extLst>
                    <a:ext uri="{FF2B5EF4-FFF2-40B4-BE49-F238E27FC236}">
                      <a16:creationId xmlns:a16="http://schemas.microsoft.com/office/drawing/2014/main" id="{2261C6BE-517E-16F9-9EFF-F139476F9D78}"/>
                    </a:ext>
                  </a:extLst>
                </p:cNvPr>
                <p:cNvGrpSpPr/>
                <p:nvPr/>
              </p:nvGrpSpPr>
              <p:grpSpPr>
                <a:xfrm>
                  <a:off x="1028700" y="1168764"/>
                  <a:ext cx="7973720" cy="3789717"/>
                  <a:chOff x="0" y="0"/>
                  <a:chExt cx="10805670" cy="5135675"/>
                </a:xfrm>
              </p:grpSpPr>
              <p:sp>
                <p:nvSpPr>
                  <p:cNvPr id="28" name="Freeform 6">
                    <a:extLst>
                      <a:ext uri="{FF2B5EF4-FFF2-40B4-BE49-F238E27FC236}">
                        <a16:creationId xmlns:a16="http://schemas.microsoft.com/office/drawing/2014/main" id="{FAAA0FE2-F259-FDDA-41B5-9A7F5CAC23AE}"/>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6" name="Group 9">
                  <a:extLst>
                    <a:ext uri="{FF2B5EF4-FFF2-40B4-BE49-F238E27FC236}">
                      <a16:creationId xmlns:a16="http://schemas.microsoft.com/office/drawing/2014/main" id="{1B0DF53E-11A6-2724-738C-7D51184F15C6}"/>
                    </a:ext>
                  </a:extLst>
                </p:cNvPr>
                <p:cNvGrpSpPr/>
                <p:nvPr/>
              </p:nvGrpSpPr>
              <p:grpSpPr>
                <a:xfrm>
                  <a:off x="1178371" y="1038225"/>
                  <a:ext cx="7965629" cy="3758427"/>
                  <a:chOff x="0" y="0"/>
                  <a:chExt cx="10821129" cy="5105739"/>
                </a:xfrm>
              </p:grpSpPr>
              <p:sp>
                <p:nvSpPr>
                  <p:cNvPr id="27" name="Freeform 10">
                    <a:extLst>
                      <a:ext uri="{FF2B5EF4-FFF2-40B4-BE49-F238E27FC236}">
                        <a16:creationId xmlns:a16="http://schemas.microsoft.com/office/drawing/2014/main" id="{26FEEBA1-EA37-A3B1-37F6-FC6B34F7A370}"/>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4" name="TextBox 23">
                <a:extLst>
                  <a:ext uri="{FF2B5EF4-FFF2-40B4-BE49-F238E27FC236}">
                    <a16:creationId xmlns:a16="http://schemas.microsoft.com/office/drawing/2014/main" id="{72DB571E-DAF6-DFB2-F03D-98D36CFD9ED9}"/>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endParaRPr lang="en-US" sz="4000" dirty="0">
                  <a:latin typeface="Arial" panose="020B060402020202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id="{A664FF69-B81C-547F-BCA5-73CBBEDD3C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44368" y="5372512"/>
              <a:ext cx="646855" cy="869853"/>
            </a:xfrm>
            <a:prstGeom prst="rect">
              <a:avLst/>
            </a:prstGeom>
          </p:spPr>
        </p:pic>
      </p:grpSp>
      <p:pic>
        <p:nvPicPr>
          <p:cNvPr id="29" name="Picture 10">
            <a:extLst>
              <a:ext uri="{FF2B5EF4-FFF2-40B4-BE49-F238E27FC236}">
                <a16:creationId xmlns:a16="http://schemas.microsoft.com/office/drawing/2014/main" id="{DD9841E9-FF9B-4363-F65D-7D99DEC240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6600" y="6384615"/>
            <a:ext cx="4803560" cy="3866866"/>
          </a:xfrm>
          <a:prstGeom prst="rect">
            <a:avLst/>
          </a:prstGeom>
        </p:spPr>
      </p:pic>
    </p:spTree>
    <p:extLst>
      <p:ext uri="{BB962C8B-B14F-4D97-AF65-F5344CB8AC3E}">
        <p14:creationId xmlns:p14="http://schemas.microsoft.com/office/powerpoint/2010/main" val="19305922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 name="AutoShape 2"/>
          <p:cNvSpPr/>
          <p:nvPr/>
        </p:nvSpPr>
        <p:spPr>
          <a:xfrm>
            <a:off x="10363200" y="0"/>
            <a:ext cx="7924800" cy="10287000"/>
          </a:xfrm>
          <a:prstGeom prst="rect">
            <a:avLst/>
          </a:prstGeom>
          <a:solidFill>
            <a:srgbClr val="FEC0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A73DE080-E097-41A7-3C9C-E79CF0D89F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02252" y="2458852"/>
            <a:ext cx="6669930" cy="5369293"/>
          </a:xfrm>
          <a:prstGeom prst="rect">
            <a:avLst/>
          </a:prstGeom>
        </p:spPr>
      </p:pic>
      <p:sp>
        <p:nvSpPr>
          <p:cNvPr id="31" name="TextBox 12">
            <a:extLst>
              <a:ext uri="{FF2B5EF4-FFF2-40B4-BE49-F238E27FC236}">
                <a16:creationId xmlns:a16="http://schemas.microsoft.com/office/drawing/2014/main" id="{D24D959A-E295-D0EE-4866-A1905DA2C85A}"/>
              </a:ext>
            </a:extLst>
          </p:cNvPr>
          <p:cNvSpPr txBox="1"/>
          <p:nvPr/>
        </p:nvSpPr>
        <p:spPr>
          <a:xfrm>
            <a:off x="683558" y="3670787"/>
            <a:ext cx="8948326"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HOẠT ĐỘNG </a:t>
            </a:r>
            <a:r>
              <a:rPr kumimoji="0" lang="en-US"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800" b="1">
                <a:solidFill>
                  <a:prstClr val="black"/>
                </a:solidFill>
                <a:latin typeface="Arial" panose="020B0604020202020204" pitchFamily="34" charset="0"/>
                <a:cs typeface="Arial" panose="020B0604020202020204" pitchFamily="34" charset="0"/>
              </a:rPr>
              <a:t>TRẢ LỜI CÂU HỎI</a:t>
            </a:r>
            <a:endPar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26">
            <a:extLst>
              <a:ext uri="{FF2B5EF4-FFF2-40B4-BE49-F238E27FC236}">
                <a16:creationId xmlns:a16="http://schemas.microsoft.com/office/drawing/2014/main" id="{02872C5A-CABA-F8D7-9F50-BC50489DE9E5}"/>
              </a:ext>
            </a:extLst>
          </p:cNvPr>
          <p:cNvSpPr/>
          <p:nvPr/>
        </p:nvSpPr>
        <p:spPr>
          <a:xfrm>
            <a:off x="-16329" y="0"/>
            <a:ext cx="1399775" cy="1186219"/>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58">
            <a:extLst>
              <a:ext uri="{FF2B5EF4-FFF2-40B4-BE49-F238E27FC236}">
                <a16:creationId xmlns:a16="http://schemas.microsoft.com/office/drawing/2014/main" id="{F3AC781A-940D-3074-B01A-717BA218ED45}"/>
              </a:ext>
            </a:extLst>
          </p:cNvPr>
          <p:cNvSpPr/>
          <p:nvPr/>
        </p:nvSpPr>
        <p:spPr>
          <a:xfrm>
            <a:off x="2446" y="8995670"/>
            <a:ext cx="1226622" cy="1291330"/>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6049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8" name="Freeform 8"/>
          <p:cNvSpPr/>
          <p:nvPr/>
        </p:nvSpPr>
        <p:spPr>
          <a:xfrm rot="617731">
            <a:off x="17076339" y="115284"/>
            <a:ext cx="1111064" cy="1037328"/>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589970">
            <a:off x="-359279" y="-8742"/>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6A991D6-C5E3-19AC-96E3-2FD9ABA2D8BC}"/>
              </a:ext>
            </a:extLst>
          </p:cNvPr>
          <p:cNvGrpSpPr/>
          <p:nvPr/>
        </p:nvGrpSpPr>
        <p:grpSpPr>
          <a:xfrm>
            <a:off x="4572000" y="-2"/>
            <a:ext cx="9296400" cy="1563773"/>
            <a:chOff x="4114800" y="-3"/>
            <a:chExt cx="9296400" cy="1563773"/>
          </a:xfrm>
          <a:solidFill>
            <a:schemeClr val="tx2">
              <a:lumMod val="60000"/>
              <a:lumOff val="40000"/>
            </a:schemeClr>
          </a:solidFill>
        </p:grpSpPr>
        <p:sp>
          <p:nvSpPr>
            <p:cNvPr id="16" name="Round Same Side Corner Rectangle 11">
              <a:extLst>
                <a:ext uri="{FF2B5EF4-FFF2-40B4-BE49-F238E27FC236}">
                  <a16:creationId xmlns:a16="http://schemas.microsoft.com/office/drawing/2014/main" id="{7E43468E-0F7F-D097-8229-702464A8C794}"/>
                </a:ext>
              </a:extLst>
            </p:cNvPr>
            <p:cNvSpPr/>
            <p:nvPr/>
          </p:nvSpPr>
          <p:spPr>
            <a:xfrm flipV="1">
              <a:off x="4114800" y="-3"/>
              <a:ext cx="9296400" cy="1563773"/>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D0CA3C1-9349-4B88-DE71-978775E06E82}"/>
                </a:ext>
              </a:extLst>
            </p:cNvPr>
            <p:cNvSpPr txBox="1"/>
            <p:nvPr/>
          </p:nvSpPr>
          <p:spPr>
            <a:xfrm>
              <a:off x="4343400" y="320218"/>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42168B45-6E49-C24D-37C2-B24988B56D1D}"/>
              </a:ext>
            </a:extLst>
          </p:cNvPr>
          <p:cNvSpPr/>
          <p:nvPr/>
        </p:nvSpPr>
        <p:spPr>
          <a:xfrm>
            <a:off x="889201" y="6443770"/>
            <a:ext cx="5311757"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Cũ và có vẻ đẹp trang nghiêm</a:t>
            </a:r>
            <a:endParaRPr lang="en-US" sz="4000" dirty="0">
              <a:latin typeface="Arial" panose="020B060402020202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id="{B307BA12-D4E5-B65B-FC31-4690B3CDF499}"/>
              </a:ext>
            </a:extLst>
          </p:cNvPr>
          <p:cNvSpPr/>
          <p:nvPr/>
        </p:nvSpPr>
        <p:spPr>
          <a:xfrm>
            <a:off x="3133600" y="5076516"/>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1" name="Cloud 20">
            <a:extLst>
              <a:ext uri="{FF2B5EF4-FFF2-40B4-BE49-F238E27FC236}">
                <a16:creationId xmlns:a16="http://schemas.microsoft.com/office/drawing/2014/main" id="{DB274B8D-8DF5-0E01-89C6-E843E1E7E3F1}"/>
              </a:ext>
            </a:extLst>
          </p:cNvPr>
          <p:cNvSpPr/>
          <p:nvPr/>
        </p:nvSpPr>
        <p:spPr>
          <a:xfrm>
            <a:off x="12340209" y="2019300"/>
            <a:ext cx="4572351"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i="1">
                <a:solidFill>
                  <a:schemeClr val="tx1"/>
                </a:solidFill>
                <a:latin typeface="Arial" panose="020B0604020202020204" pitchFamily="34" charset="0"/>
                <a:cs typeface="Arial" panose="020B0604020202020204" pitchFamily="34" charset="0"/>
              </a:rPr>
              <a:t>Chót vót</a:t>
            </a:r>
            <a:endParaRPr lang="en-US" sz="4400" b="1" i="1"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DACE3E44-3078-9062-A8B2-49C248758A1A}"/>
              </a:ext>
            </a:extLst>
          </p:cNvPr>
          <p:cNvSpPr/>
          <p:nvPr/>
        </p:nvSpPr>
        <p:spPr>
          <a:xfrm>
            <a:off x="11853971" y="6443770"/>
            <a:ext cx="5544828"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(Cao)</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vượt lên hẳn những vật xung quanh</a:t>
            </a:r>
            <a:endParaRPr lang="en-US" sz="4000" dirty="0">
              <a:latin typeface="Arial" panose="020B0604020202020204" pitchFamily="34" charset="0"/>
              <a:cs typeface="Arial" panose="020B0604020202020204" pitchFamily="34" charset="0"/>
            </a:endParaRPr>
          </a:p>
        </p:txBody>
      </p:sp>
      <p:sp>
        <p:nvSpPr>
          <p:cNvPr id="24" name="Arrow: Down 23">
            <a:extLst>
              <a:ext uri="{FF2B5EF4-FFF2-40B4-BE49-F238E27FC236}">
                <a16:creationId xmlns:a16="http://schemas.microsoft.com/office/drawing/2014/main" id="{4C69E989-C297-ABB5-4C46-0810D60E9D32}"/>
              </a:ext>
            </a:extLst>
          </p:cNvPr>
          <p:cNvSpPr/>
          <p:nvPr/>
        </p:nvSpPr>
        <p:spPr>
          <a:xfrm>
            <a:off x="14253748" y="5038416"/>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5" name="Cloud 24">
            <a:extLst>
              <a:ext uri="{FF2B5EF4-FFF2-40B4-BE49-F238E27FC236}">
                <a16:creationId xmlns:a16="http://schemas.microsoft.com/office/drawing/2014/main" id="{344C856B-414A-FF56-485C-9D54A6D40E9B}"/>
              </a:ext>
            </a:extLst>
          </p:cNvPr>
          <p:cNvSpPr/>
          <p:nvPr/>
        </p:nvSpPr>
        <p:spPr>
          <a:xfrm>
            <a:off x="1258903" y="2019300"/>
            <a:ext cx="4572351"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i="1">
                <a:solidFill>
                  <a:schemeClr val="tx1"/>
                </a:solidFill>
                <a:latin typeface="Arial" panose="020B0604020202020204" pitchFamily="34" charset="0"/>
                <a:cs typeface="Arial" panose="020B0604020202020204" pitchFamily="34" charset="0"/>
              </a:rPr>
              <a:t>Cổ kính</a:t>
            </a:r>
            <a:endParaRPr lang="en-US" sz="4400" b="1" i="1" dirty="0">
              <a:solidFill>
                <a:schemeClr val="tx1"/>
              </a:solidFill>
              <a:latin typeface="Arial" panose="020B0604020202020204" pitchFamily="34" charset="0"/>
              <a:cs typeface="Arial" panose="020B0604020202020204" pitchFamily="34"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C0136096-D32D-D003-DAE4-B2B79BE7A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078" y="2628900"/>
            <a:ext cx="4933307" cy="3286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áp CN Tower cao chót vót">
            <a:extLst>
              <a:ext uri="{FF2B5EF4-FFF2-40B4-BE49-F238E27FC236}">
                <a16:creationId xmlns:a16="http://schemas.microsoft.com/office/drawing/2014/main" id="{B32D8ADA-B9FC-9BA1-D989-FB93C3EEF2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747"/>
          <a:stretch/>
        </p:blipFill>
        <p:spPr bwMode="auto">
          <a:xfrm>
            <a:off x="6560810" y="6262219"/>
            <a:ext cx="4933308" cy="2986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33581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cTn>
                              </p:par>
                              <p:par>
                                <p:cTn id="37" presetID="16" presetClass="entr" presetSubtype="37"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outVertical)">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8" name="Freeform 8"/>
          <p:cNvSpPr/>
          <p:nvPr/>
        </p:nvSpPr>
        <p:spPr>
          <a:xfrm rot="617731">
            <a:off x="17076339" y="115284"/>
            <a:ext cx="1111064" cy="1037328"/>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589970">
            <a:off x="-359279" y="-8742"/>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6A991D6-C5E3-19AC-96E3-2FD9ABA2D8BC}"/>
              </a:ext>
            </a:extLst>
          </p:cNvPr>
          <p:cNvGrpSpPr/>
          <p:nvPr/>
        </p:nvGrpSpPr>
        <p:grpSpPr>
          <a:xfrm>
            <a:off x="4572000" y="-2"/>
            <a:ext cx="9296400" cy="1563773"/>
            <a:chOff x="4114800" y="-3"/>
            <a:chExt cx="9296400" cy="1563773"/>
          </a:xfrm>
          <a:solidFill>
            <a:schemeClr val="tx2">
              <a:lumMod val="60000"/>
              <a:lumOff val="40000"/>
            </a:schemeClr>
          </a:solidFill>
        </p:grpSpPr>
        <p:sp>
          <p:nvSpPr>
            <p:cNvPr id="16" name="Round Same Side Corner Rectangle 11">
              <a:extLst>
                <a:ext uri="{FF2B5EF4-FFF2-40B4-BE49-F238E27FC236}">
                  <a16:creationId xmlns:a16="http://schemas.microsoft.com/office/drawing/2014/main" id="{7E43468E-0F7F-D097-8229-702464A8C794}"/>
                </a:ext>
              </a:extLst>
            </p:cNvPr>
            <p:cNvSpPr/>
            <p:nvPr/>
          </p:nvSpPr>
          <p:spPr>
            <a:xfrm flipV="1">
              <a:off x="4114800" y="-3"/>
              <a:ext cx="9296400" cy="1563773"/>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D0CA3C1-9349-4B88-DE71-978775E06E82}"/>
                </a:ext>
              </a:extLst>
            </p:cNvPr>
            <p:cNvSpPr txBox="1"/>
            <p:nvPr/>
          </p:nvSpPr>
          <p:spPr>
            <a:xfrm>
              <a:off x="4343400" y="320218"/>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2" name="Cloud 1">
            <a:extLst>
              <a:ext uri="{FF2B5EF4-FFF2-40B4-BE49-F238E27FC236}">
                <a16:creationId xmlns:a16="http://schemas.microsoft.com/office/drawing/2014/main" id="{7C23634D-7FE5-D049-E78B-8ADD6B042AE3}"/>
              </a:ext>
            </a:extLst>
          </p:cNvPr>
          <p:cNvSpPr/>
          <p:nvPr/>
        </p:nvSpPr>
        <p:spPr>
          <a:xfrm>
            <a:off x="2667000" y="2095499"/>
            <a:ext cx="5932190" cy="2650253"/>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i="1">
                <a:solidFill>
                  <a:schemeClr val="tx1"/>
                </a:solidFill>
                <a:latin typeface="Arial" panose="020B0604020202020204" pitchFamily="34" charset="0"/>
                <a:cs typeface="Arial" panose="020B0604020202020204" pitchFamily="34" charset="0"/>
              </a:rPr>
              <a:t>Lững thững</a:t>
            </a:r>
            <a:endParaRPr lang="en-US" sz="4400" b="1" i="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877887D-B89E-7614-1799-5561AD9A6C81}"/>
              </a:ext>
            </a:extLst>
          </p:cNvPr>
          <p:cNvSpPr/>
          <p:nvPr/>
        </p:nvSpPr>
        <p:spPr>
          <a:xfrm>
            <a:off x="3080395" y="6691104"/>
            <a:ext cx="5105400" cy="2784080"/>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(Đi) chậm, từng bước một.</a:t>
            </a:r>
            <a:endParaRPr lang="en-US" sz="4000" dirty="0">
              <a:latin typeface="Arial" panose="020B0604020202020204" pitchFamily="34" charset="0"/>
              <a:cs typeface="Arial" panose="020B0604020202020204" pitchFamily="34" charset="0"/>
            </a:endParaRPr>
          </a:p>
        </p:txBody>
      </p:sp>
      <p:sp>
        <p:nvSpPr>
          <p:cNvPr id="5" name="Arrow: Down 4">
            <a:extLst>
              <a:ext uri="{FF2B5EF4-FFF2-40B4-BE49-F238E27FC236}">
                <a16:creationId xmlns:a16="http://schemas.microsoft.com/office/drawing/2014/main" id="{E046E055-D1C3-22E2-4CA4-62E338F614A5}"/>
              </a:ext>
            </a:extLst>
          </p:cNvPr>
          <p:cNvSpPr/>
          <p:nvPr/>
        </p:nvSpPr>
        <p:spPr>
          <a:xfrm>
            <a:off x="5221615" y="5257878"/>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50" name="Picture 2" descr="Dáng đi của bạn như thế nào? Câu trả lời sẽ tiết lộ những điều bí ẩn về  tính cách bên trong con người bạn">
            <a:extLst>
              <a:ext uri="{FF2B5EF4-FFF2-40B4-BE49-F238E27FC236}">
                <a16:creationId xmlns:a16="http://schemas.microsoft.com/office/drawing/2014/main" id="{CFF003BD-2146-C415-39F7-4F1558414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4804" y="2250694"/>
            <a:ext cx="5406196" cy="7200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258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CE65B29-12BE-D3F8-7DD3-DE1BCC0AEBA1}"/>
              </a:ext>
            </a:extLst>
          </p:cNvPr>
          <p:cNvGrpSpPr/>
          <p:nvPr/>
        </p:nvGrpSpPr>
        <p:grpSpPr>
          <a:xfrm>
            <a:off x="914399" y="1485899"/>
            <a:ext cx="16695683" cy="8091021"/>
            <a:chOff x="914400" y="1484099"/>
            <a:chExt cx="10061916" cy="7841216"/>
          </a:xfrm>
        </p:grpSpPr>
        <p:sp>
          <p:nvSpPr>
            <p:cNvPr id="3" name="Freeform 3">
              <a:extLst>
                <a:ext uri="{FF2B5EF4-FFF2-40B4-BE49-F238E27FC236}">
                  <a16:creationId xmlns:a16="http://schemas.microsoft.com/office/drawing/2014/main" id="{C3146F35-2E1D-2186-8537-B5B4F18DCE2D}"/>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latin typeface="Arial" panose="020B0604020202020204" pitchFamily="34" charset="0"/>
                <a:cs typeface="Arial" panose="020B0604020202020204" pitchFamily="34" charset="0"/>
              </a:endParaRPr>
            </a:p>
          </p:txBody>
        </p:sp>
        <p:sp>
          <p:nvSpPr>
            <p:cNvPr id="4" name="AutoShape 8">
              <a:extLst>
                <a:ext uri="{FF2B5EF4-FFF2-40B4-BE49-F238E27FC236}">
                  <a16:creationId xmlns:a16="http://schemas.microsoft.com/office/drawing/2014/main" id="{070A20DD-7071-8E4F-FFB9-CC3DE434E3A2}"/>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7" name="AutoShape 9">
              <a:extLst>
                <a:ext uri="{FF2B5EF4-FFF2-40B4-BE49-F238E27FC236}">
                  <a16:creationId xmlns:a16="http://schemas.microsoft.com/office/drawing/2014/main" id="{5C17F354-7AF9-7FF8-B469-B3D9EC5B123E}"/>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0F8A9E18-5210-BE8A-AF22-4FC8F8C248D6}"/>
              </a:ext>
            </a:extLst>
          </p:cNvPr>
          <p:cNvSpPr txBox="1"/>
          <p:nvPr/>
        </p:nvSpPr>
        <p:spPr>
          <a:xfrm>
            <a:off x="1627612" y="2507992"/>
            <a:ext cx="1524704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a:t>
            </a: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Nghĩ về quê hương, tác giả nhớ nhất hình ảnh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được tả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gọi cây đa quê mình là </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cây đa nghìn năm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đã gắn bó với tuổi thơ của tác giả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chi tiết, hình ảnh nào trong bài gây ấn tượng đối với em? Vì sao?</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12">
            <a:extLst>
              <a:ext uri="{FF2B5EF4-FFF2-40B4-BE49-F238E27FC236}">
                <a16:creationId xmlns:a16="http://schemas.microsoft.com/office/drawing/2014/main" id="{30220B2C-E441-9890-B531-A7233970C2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66742" y="8571359"/>
            <a:ext cx="4695028" cy="1715641"/>
          </a:xfrm>
          <a:prstGeom prst="rect">
            <a:avLst/>
          </a:prstGeom>
        </p:spPr>
      </p:pic>
      <p:sp>
        <p:nvSpPr>
          <p:cNvPr id="20" name="Freeform 8">
            <a:extLst>
              <a:ext uri="{FF2B5EF4-FFF2-40B4-BE49-F238E27FC236}">
                <a16:creationId xmlns:a16="http://schemas.microsoft.com/office/drawing/2014/main" id="{C249F009-52A3-98C3-F23E-E32AEC373318}"/>
              </a:ext>
            </a:extLst>
          </p:cNvPr>
          <p:cNvSpPr/>
          <p:nvPr/>
        </p:nvSpPr>
        <p:spPr>
          <a:xfrm>
            <a:off x="15966352" y="975940"/>
            <a:ext cx="2230222" cy="814318"/>
          </a:xfrm>
          <a:custGeom>
            <a:avLst/>
            <a:gdLst/>
            <a:ahLst/>
            <a:cxnLst/>
            <a:rect l="l" t="t" r="r" b="b"/>
            <a:pathLst>
              <a:path w="3184700" h="1476543">
                <a:moveTo>
                  <a:pt x="0" y="0"/>
                </a:moveTo>
                <a:lnTo>
                  <a:pt x="3184700" y="0"/>
                </a:lnTo>
                <a:lnTo>
                  <a:pt x="3184700" y="1476543"/>
                </a:lnTo>
                <a:lnTo>
                  <a:pt x="0" y="1476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20" descr="Logo&#10;&#10;Description automatically generated">
            <a:extLst>
              <a:ext uri="{FF2B5EF4-FFF2-40B4-BE49-F238E27FC236}">
                <a16:creationId xmlns:a16="http://schemas.microsoft.com/office/drawing/2014/main" id="{3696054B-C525-09F2-2837-BE22842F0D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23" name="Group 22">
            <a:extLst>
              <a:ext uri="{FF2B5EF4-FFF2-40B4-BE49-F238E27FC236}">
                <a16:creationId xmlns:a16="http://schemas.microsoft.com/office/drawing/2014/main" id="{4CD7F14A-6D34-CFB7-B5CC-64B60CDECF24}"/>
              </a:ext>
            </a:extLst>
          </p:cNvPr>
          <p:cNvGrpSpPr/>
          <p:nvPr/>
        </p:nvGrpSpPr>
        <p:grpSpPr>
          <a:xfrm>
            <a:off x="2772272" y="895901"/>
            <a:ext cx="12743455" cy="1491558"/>
            <a:chOff x="1944889" y="286730"/>
            <a:chExt cx="12743455" cy="1491558"/>
          </a:xfrm>
        </p:grpSpPr>
        <p:grpSp>
          <p:nvGrpSpPr>
            <p:cNvPr id="24" name="Group 18">
              <a:extLst>
                <a:ext uri="{FF2B5EF4-FFF2-40B4-BE49-F238E27FC236}">
                  <a16:creationId xmlns:a16="http://schemas.microsoft.com/office/drawing/2014/main" id="{3F9057AA-C713-07EB-0661-EBE29CE01B8D}"/>
                </a:ext>
              </a:extLst>
            </p:cNvPr>
            <p:cNvGrpSpPr/>
            <p:nvPr/>
          </p:nvGrpSpPr>
          <p:grpSpPr>
            <a:xfrm>
              <a:off x="1944889" y="286730"/>
              <a:ext cx="12743455" cy="1491558"/>
              <a:chOff x="-415472" y="-38100"/>
              <a:chExt cx="3477776" cy="444500"/>
            </a:xfrm>
          </p:grpSpPr>
          <p:sp>
            <p:nvSpPr>
              <p:cNvPr id="26" name="Freeform 19">
                <a:extLst>
                  <a:ext uri="{FF2B5EF4-FFF2-40B4-BE49-F238E27FC236}">
                    <a16:creationId xmlns:a16="http://schemas.microsoft.com/office/drawing/2014/main" id="{E11DEE1D-0656-BA85-8DFA-BD082ED1AED3}"/>
                  </a:ext>
                </a:extLst>
              </p:cNvPr>
              <p:cNvSpPr/>
              <p:nvPr/>
            </p:nvSpPr>
            <p:spPr>
              <a:xfrm>
                <a:off x="-415472" y="-38100"/>
                <a:ext cx="3477776"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7" name="TextBox 20">
                <a:extLst>
                  <a:ext uri="{FF2B5EF4-FFF2-40B4-BE49-F238E27FC236}">
                    <a16:creationId xmlns:a16="http://schemas.microsoft.com/office/drawing/2014/main" id="{BDD17436-8BD3-B94E-2BDE-F31F66DB859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90ABE79E-ACDD-955E-8998-CC2D08E56DEC}"/>
                </a:ext>
              </a:extLst>
            </p:cNvPr>
            <p:cNvSpPr txBox="1"/>
            <p:nvPr/>
          </p:nvSpPr>
          <p:spPr>
            <a:xfrm>
              <a:off x="3049902" y="516025"/>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theo nhóm và trả lời câu hỏi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0" name="Freeform 10"/>
          <p:cNvSpPr/>
          <p:nvPr/>
        </p:nvSpPr>
        <p:spPr>
          <a:xfrm>
            <a:off x="0" y="8890133"/>
            <a:ext cx="1147971" cy="1396867"/>
          </a:xfrm>
          <a:custGeom>
            <a:avLst/>
            <a:gdLst/>
            <a:ahLst/>
            <a:cxnLst/>
            <a:rect l="l" t="t" r="r" b="b"/>
            <a:pathLst>
              <a:path w="1147971" h="1396867">
                <a:moveTo>
                  <a:pt x="0" y="0"/>
                </a:moveTo>
                <a:lnTo>
                  <a:pt x="1147971" y="0"/>
                </a:lnTo>
                <a:lnTo>
                  <a:pt x="1147971" y="1396867"/>
                </a:lnTo>
                <a:lnTo>
                  <a:pt x="0" y="13968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455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rot="-8485048">
            <a:off x="17025893" y="-177834"/>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9" name="Picture 6">
            <a:extLst>
              <a:ext uri="{FF2B5EF4-FFF2-40B4-BE49-F238E27FC236}">
                <a16:creationId xmlns:a16="http://schemas.microsoft.com/office/drawing/2014/main" id="{3A1CB8FB-F4A8-51D8-16CA-C8EB285CEC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30" name="Group 29">
            <a:extLst>
              <a:ext uri="{FF2B5EF4-FFF2-40B4-BE49-F238E27FC236}">
                <a16:creationId xmlns:a16="http://schemas.microsoft.com/office/drawing/2014/main" id="{7F106CB5-F648-304F-1B97-FF59755E3D89}"/>
              </a:ext>
            </a:extLst>
          </p:cNvPr>
          <p:cNvGrpSpPr/>
          <p:nvPr/>
        </p:nvGrpSpPr>
        <p:grpSpPr>
          <a:xfrm>
            <a:off x="266668" y="480182"/>
            <a:ext cx="6827420" cy="1157110"/>
            <a:chOff x="203132" y="534842"/>
            <a:chExt cx="6827420" cy="1157110"/>
          </a:xfrm>
        </p:grpSpPr>
        <p:grpSp>
          <p:nvGrpSpPr>
            <p:cNvPr id="31" name="Group 10">
              <a:extLst>
                <a:ext uri="{FF2B5EF4-FFF2-40B4-BE49-F238E27FC236}">
                  <a16:creationId xmlns:a16="http://schemas.microsoft.com/office/drawing/2014/main" id="{E11EDCF8-4181-0B77-4666-E5BF4923B38A}"/>
                </a:ext>
              </a:extLst>
            </p:cNvPr>
            <p:cNvGrpSpPr/>
            <p:nvPr/>
          </p:nvGrpSpPr>
          <p:grpSpPr>
            <a:xfrm rot="-143938">
              <a:off x="203132" y="534842"/>
              <a:ext cx="6827420" cy="1157110"/>
              <a:chOff x="0" y="0"/>
              <a:chExt cx="5761308" cy="848774"/>
            </a:xfrm>
          </p:grpSpPr>
          <p:sp>
            <p:nvSpPr>
              <p:cNvPr id="33" name="Freeform 11">
                <a:extLst>
                  <a:ext uri="{FF2B5EF4-FFF2-40B4-BE49-F238E27FC236}">
                    <a16:creationId xmlns:a16="http://schemas.microsoft.com/office/drawing/2014/main" id="{295E5132-81F1-4324-9E04-C42D7B36B91C}"/>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32" name="TextBox 31">
              <a:extLst>
                <a:ext uri="{FF2B5EF4-FFF2-40B4-BE49-F238E27FC236}">
                  <a16:creationId xmlns:a16="http://schemas.microsoft.com/office/drawing/2014/main" id="{6872B0D3-A8E1-F783-285D-AAD6205C3B83}"/>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34" name="Freeform 5">
            <a:extLst>
              <a:ext uri="{FF2B5EF4-FFF2-40B4-BE49-F238E27FC236}">
                <a16:creationId xmlns:a16="http://schemas.microsoft.com/office/drawing/2014/main" id="{8098A1FA-55FE-DBDF-71A6-D0DE33A35461}"/>
              </a:ext>
            </a:extLst>
          </p:cNvPr>
          <p:cNvSpPr/>
          <p:nvPr/>
        </p:nvSpPr>
        <p:spPr>
          <a:xfrm>
            <a:off x="9296326" y="2005628"/>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35" name="TextBox 34">
            <a:extLst>
              <a:ext uri="{FF2B5EF4-FFF2-40B4-BE49-F238E27FC236}">
                <a16:creationId xmlns:a16="http://schemas.microsoft.com/office/drawing/2014/main" id="{009B007F-F56C-D591-DFCB-6C1B208CF552}"/>
              </a:ext>
            </a:extLst>
          </p:cNvPr>
          <p:cNvSpPr txBox="1"/>
          <p:nvPr/>
        </p:nvSpPr>
        <p:spPr>
          <a:xfrm>
            <a:off x="10301449" y="2865641"/>
            <a:ext cx="6392366"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quan sát tranh chủ điểm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tr.79)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Cho biết bức tranh nói với em điều gì về chủ điểm này?</a:t>
            </a:r>
            <a:endParaRPr lang="en-US" sz="4000" b="1" dirty="0">
              <a:solidFill>
                <a:srgbClr val="FF0000"/>
              </a:solidFill>
              <a:latin typeface="Arial" panose="020B0604020202020204" pitchFamily="34" charset="0"/>
              <a:cs typeface="Arial" panose="020B0604020202020204" pitchFamily="34" charset="0"/>
            </a:endParaRPr>
          </a:p>
        </p:txBody>
      </p:sp>
      <p:sp>
        <p:nvSpPr>
          <p:cNvPr id="10" name="Freeform 10"/>
          <p:cNvSpPr/>
          <p:nvPr/>
        </p:nvSpPr>
        <p:spPr>
          <a:xfrm rot="-2882222">
            <a:off x="8870554" y="7750561"/>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1" name="Picture 3">
            <a:extLst>
              <a:ext uri="{FF2B5EF4-FFF2-40B4-BE49-F238E27FC236}">
                <a16:creationId xmlns:a16="http://schemas.microsoft.com/office/drawing/2014/main" id="{BDBCE00D-09F4-063B-A638-5CAAF00863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33956" y="7163824"/>
            <a:ext cx="2354044" cy="3109359"/>
          </a:xfrm>
          <a:prstGeom prst="rect">
            <a:avLst/>
          </a:prstGeom>
        </p:spPr>
      </p:pic>
      <p:grpSp>
        <p:nvGrpSpPr>
          <p:cNvPr id="4" name="Group 3">
            <a:extLst>
              <a:ext uri="{FF2B5EF4-FFF2-40B4-BE49-F238E27FC236}">
                <a16:creationId xmlns:a16="http://schemas.microsoft.com/office/drawing/2014/main" id="{56214D11-A1F4-F148-3278-472F4EAF90F8}"/>
              </a:ext>
            </a:extLst>
          </p:cNvPr>
          <p:cNvGrpSpPr/>
          <p:nvPr/>
        </p:nvGrpSpPr>
        <p:grpSpPr>
          <a:xfrm>
            <a:off x="1849005" y="1997705"/>
            <a:ext cx="5082628" cy="7601931"/>
            <a:chOff x="1849005" y="1997705"/>
            <a:chExt cx="5082628" cy="7601931"/>
          </a:xfrm>
        </p:grpSpPr>
        <p:pic>
          <p:nvPicPr>
            <p:cNvPr id="3" name="Picture 2" descr="A cartoon of children playing on a bridge&#10;&#10;Description automatically generated">
              <a:extLst>
                <a:ext uri="{FF2B5EF4-FFF2-40B4-BE49-F238E27FC236}">
                  <a16:creationId xmlns:a16="http://schemas.microsoft.com/office/drawing/2014/main" id="{8D57D790-C36E-7304-0D0A-EDEF48B579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9005" y="2324100"/>
              <a:ext cx="5082628" cy="7275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 name="Picture 2" descr="Push pin ">
              <a:extLst>
                <a:ext uri="{FF2B5EF4-FFF2-40B4-BE49-F238E27FC236}">
                  <a16:creationId xmlns:a16="http://schemas.microsoft.com/office/drawing/2014/main" id="{A5E2BEEE-143C-EEB7-38A1-21D34F933D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8091">
              <a:off x="3922731" y="1997705"/>
              <a:ext cx="613137" cy="6131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7" name="Freeform 7"/>
          <p:cNvSpPr/>
          <p:nvPr/>
        </p:nvSpPr>
        <p:spPr>
          <a:xfrm rot="-7822398">
            <a:off x="-165220" y="51908"/>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8485048">
            <a:off x="17186218" y="9095512"/>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882222">
            <a:off x="-185051" y="9198461"/>
            <a:ext cx="1010753" cy="942347"/>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AA703A4-1302-8F3E-7529-FFC3DB873A52}"/>
              </a:ext>
            </a:extLst>
          </p:cNvPr>
          <p:cNvGrpSpPr/>
          <p:nvPr/>
        </p:nvGrpSpPr>
        <p:grpSpPr>
          <a:xfrm>
            <a:off x="1905001" y="541603"/>
            <a:ext cx="15517877" cy="2380495"/>
            <a:chOff x="1391333" y="1170034"/>
            <a:chExt cx="15517877" cy="2380495"/>
          </a:xfrm>
        </p:grpSpPr>
        <p:sp>
          <p:nvSpPr>
            <p:cNvPr id="5" name="Rectangle: Rounded Corners 4">
              <a:extLst>
                <a:ext uri="{FF2B5EF4-FFF2-40B4-BE49-F238E27FC236}">
                  <a16:creationId xmlns:a16="http://schemas.microsoft.com/office/drawing/2014/main" id="{C7064699-41BF-F38D-267E-1062241EC529}"/>
                </a:ext>
              </a:extLst>
            </p:cNvPr>
            <p:cNvSpPr/>
            <p:nvPr/>
          </p:nvSpPr>
          <p:spPr>
            <a:xfrm>
              <a:off x="1391333" y="1415679"/>
              <a:ext cx="15060384" cy="2134850"/>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Nghĩ về quê hương, tác giả nhớ nhất hình ảnh nào?</a:t>
              </a:r>
            </a:p>
          </p:txBody>
        </p:sp>
        <p:sp>
          <p:nvSpPr>
            <p:cNvPr id="6" name="Freeform 4">
              <a:extLst>
                <a:ext uri="{FF2B5EF4-FFF2-40B4-BE49-F238E27FC236}">
                  <a16:creationId xmlns:a16="http://schemas.microsoft.com/office/drawing/2014/main" id="{38497A01-6352-7006-F6E2-758A1D255B97}"/>
                </a:ext>
              </a:extLst>
            </p:cNvPr>
            <p:cNvSpPr/>
            <p:nvPr/>
          </p:nvSpPr>
          <p:spPr>
            <a:xfrm>
              <a:off x="15766210" y="11700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B13672FE-C470-0AF7-1013-20FD6092122B}"/>
              </a:ext>
            </a:extLst>
          </p:cNvPr>
          <p:cNvGrpSpPr/>
          <p:nvPr/>
        </p:nvGrpSpPr>
        <p:grpSpPr>
          <a:xfrm>
            <a:off x="9402536" y="3543300"/>
            <a:ext cx="7239000" cy="5029200"/>
            <a:chOff x="7550047" y="2598747"/>
            <a:chExt cx="7239000" cy="5029200"/>
          </a:xfrm>
        </p:grpSpPr>
        <p:sp>
          <p:nvSpPr>
            <p:cNvPr id="13" name="Speech Bubble: Rectangle with Corners Rounded 12">
              <a:extLst>
                <a:ext uri="{FF2B5EF4-FFF2-40B4-BE49-F238E27FC236}">
                  <a16:creationId xmlns:a16="http://schemas.microsoft.com/office/drawing/2014/main" id="{73473DE4-8582-9275-488E-62CDCC2F0FEF}"/>
                </a:ext>
              </a:extLst>
            </p:cNvPr>
            <p:cNvSpPr/>
            <p:nvPr/>
          </p:nvSpPr>
          <p:spPr>
            <a:xfrm>
              <a:off x="7550047" y="3262207"/>
              <a:ext cx="7239000" cy="4365740"/>
            </a:xfrm>
            <a:prstGeom prst="wedgeRoundRectCallout">
              <a:avLst>
                <a:gd name="adj1" fmla="val -64196"/>
                <a:gd name="adj2" fmla="val 51090"/>
                <a:gd name="adj3" fmla="val 16667"/>
              </a:avLst>
            </a:prstGeom>
            <a:solidFill>
              <a:schemeClr val="bg1"/>
            </a:solidFill>
            <a:ln>
              <a:solidFill>
                <a:schemeClr val="accent5">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Nghĩ về quê hương, tác giả nhớ nhất hình ảnh cây đa quê hương</a:t>
              </a:r>
              <a:endParaRPr lang="vi-VN" sz="4000" dirty="0">
                <a:solidFill>
                  <a:schemeClr val="tx1"/>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id="{03C4FEED-1DE7-3229-8D8D-059616DFEB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24728" y="2598747"/>
              <a:ext cx="889637" cy="914580"/>
            </a:xfrm>
            <a:prstGeom prst="rect">
              <a:avLst/>
            </a:prstGeom>
          </p:spPr>
        </p:pic>
      </p:grpSp>
      <p:pic>
        <p:nvPicPr>
          <p:cNvPr id="22" name="Picture 21" descr="A tree with green leaves&#10;&#10;Description automatically generated">
            <a:extLst>
              <a:ext uri="{FF2B5EF4-FFF2-40B4-BE49-F238E27FC236}">
                <a16:creationId xmlns:a16="http://schemas.microsoft.com/office/drawing/2014/main" id="{AA0238AF-2608-CB32-6E66-E81F782F4FFE}"/>
              </a:ext>
            </a:extLst>
          </p:cNvPr>
          <p:cNvPicPr>
            <a:picLocks noChangeAspect="1"/>
          </p:cNvPicPr>
          <p:nvPr/>
        </p:nvPicPr>
        <p:blipFill rotWithShape="1">
          <a:blip r:embed="rId12">
            <a:extLst>
              <a:ext uri="{28A0092B-C50C-407E-A947-70E740481C1C}">
                <a14:useLocalDpi xmlns:a14="http://schemas.microsoft.com/office/drawing/2010/main" val="0"/>
              </a:ext>
            </a:extLst>
          </a:blip>
          <a:srcRect t="3758" b="5431"/>
          <a:stretch/>
        </p:blipFill>
        <p:spPr>
          <a:xfrm>
            <a:off x="1046700" y="4294552"/>
            <a:ext cx="6762000" cy="6140701"/>
          </a:xfrm>
          <a:prstGeom prst="rect">
            <a:avLst/>
          </a:prstGeom>
        </p:spPr>
      </p:pic>
    </p:spTree>
    <p:extLst>
      <p:ext uri="{BB962C8B-B14F-4D97-AF65-F5344CB8AC3E}">
        <p14:creationId xmlns:p14="http://schemas.microsoft.com/office/powerpoint/2010/main" val="27082689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10" name="Freeform 10"/>
          <p:cNvSpPr/>
          <p:nvPr/>
        </p:nvSpPr>
        <p:spPr>
          <a:xfrm rot="-3380827">
            <a:off x="-98138" y="8918754"/>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170F9758-3BB2-F61F-3E5F-A1E0B0A5822E}"/>
              </a:ext>
            </a:extLst>
          </p:cNvPr>
          <p:cNvSpPr/>
          <p:nvPr/>
        </p:nvSpPr>
        <p:spPr>
          <a:xfrm>
            <a:off x="17257325" y="9384121"/>
            <a:ext cx="582311" cy="739442"/>
          </a:xfrm>
          <a:custGeom>
            <a:avLst/>
            <a:gdLst/>
            <a:ahLst/>
            <a:cxnLst/>
            <a:rect l="l" t="t" r="r" b="b"/>
            <a:pathLst>
              <a:path w="582311" h="739442">
                <a:moveTo>
                  <a:pt x="0" y="0"/>
                </a:moveTo>
                <a:lnTo>
                  <a:pt x="582311" y="0"/>
                </a:lnTo>
                <a:lnTo>
                  <a:pt x="582311" y="739442"/>
                </a:lnTo>
                <a:lnTo>
                  <a:pt x="0" y="7394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3A0941CF-A39E-EE62-F164-124F36791A6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024015" y="-473109"/>
            <a:ext cx="9785379" cy="8610600"/>
          </a:xfrm>
          <a:prstGeom prst="rect">
            <a:avLst/>
          </a:prstGeom>
        </p:spPr>
      </p:pic>
      <p:sp>
        <p:nvSpPr>
          <p:cNvPr id="5" name="TextBox 4">
            <a:extLst>
              <a:ext uri="{FF2B5EF4-FFF2-40B4-BE49-F238E27FC236}">
                <a16:creationId xmlns:a16="http://schemas.microsoft.com/office/drawing/2014/main" id="{804A0483-FE55-B2C8-E771-334785C18565}"/>
              </a:ext>
            </a:extLst>
          </p:cNvPr>
          <p:cNvSpPr txBox="1"/>
          <p:nvPr/>
        </p:nvSpPr>
        <p:spPr>
          <a:xfrm>
            <a:off x="4800600" y="4457700"/>
            <a:ext cx="7896668" cy="2748253"/>
          </a:xfrm>
          <a:prstGeom prst="rect">
            <a:avLst/>
          </a:prstGeom>
          <a:noFill/>
        </p:spPr>
        <p:txBody>
          <a:bodyPr wrap="square">
            <a:spAutoFit/>
          </a:bodyPr>
          <a:lstStyle/>
          <a:p>
            <a:pPr algn="just">
              <a:lnSpc>
                <a:spcPct val="150000"/>
              </a:lnSpc>
            </a:pPr>
            <a:r>
              <a:rPr lang="vi-VN" sz="4000">
                <a:solidFill>
                  <a:srgbClr val="000000"/>
                </a:solidFill>
                <a:ea typeface="Calibri" panose="020F0502020204030204" pitchFamily="34" charset="0"/>
                <a:cs typeface="Arial" panose="020B0604020202020204" pitchFamily="34" charset="0"/>
              </a:rPr>
              <a:t>Vì sao hình ảnh cây đa quê hương hiện lên đậm nét nhất trong nỗi nhớ, trí nhớ của tác giả?</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AutoShape 24">
            <a:extLst>
              <a:ext uri="{FF2B5EF4-FFF2-40B4-BE49-F238E27FC236}">
                <a16:creationId xmlns:a16="http://schemas.microsoft.com/office/drawing/2014/main" id="{9D0ABC43-2A09-A134-66D2-1F36DD64C1E9}"/>
              </a:ext>
            </a:extLst>
          </p:cNvPr>
          <p:cNvSpPr/>
          <p:nvPr/>
        </p:nvSpPr>
        <p:spPr>
          <a:xfrm>
            <a:off x="-1981200" y="766557"/>
            <a:ext cx="22250400" cy="1784973"/>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CD39133-F081-9734-7E70-17E39207B9BD}"/>
              </a:ext>
            </a:extLst>
          </p:cNvPr>
          <p:cNvGrpSpPr/>
          <p:nvPr/>
        </p:nvGrpSpPr>
        <p:grpSpPr>
          <a:xfrm rot="702940">
            <a:off x="15859615" y="544799"/>
            <a:ext cx="2538524" cy="1908389"/>
            <a:chOff x="15794001" y="8493661"/>
            <a:chExt cx="2246574" cy="1599902"/>
          </a:xfrm>
        </p:grpSpPr>
        <p:sp>
          <p:nvSpPr>
            <p:cNvPr id="11" name="Freeform 9">
              <a:extLst>
                <a:ext uri="{FF2B5EF4-FFF2-40B4-BE49-F238E27FC236}">
                  <a16:creationId xmlns:a16="http://schemas.microsoft.com/office/drawing/2014/main" id="{3B4CD03D-2687-04C8-E05B-7275B27EE54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7AC0567B-EAAE-E2DC-7BBF-96B8A06D457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F132F814-56BF-38D1-9F81-45C139736F0F}"/>
              </a:ext>
            </a:extLst>
          </p:cNvPr>
          <p:cNvGrpSpPr/>
          <p:nvPr/>
        </p:nvGrpSpPr>
        <p:grpSpPr>
          <a:xfrm rot="6949130">
            <a:off x="310503" y="510792"/>
            <a:ext cx="2506785" cy="1782556"/>
            <a:chOff x="15794001" y="8493661"/>
            <a:chExt cx="2246574" cy="1599902"/>
          </a:xfrm>
        </p:grpSpPr>
        <p:sp>
          <p:nvSpPr>
            <p:cNvPr id="27" name="Freeform 9">
              <a:extLst>
                <a:ext uri="{FF2B5EF4-FFF2-40B4-BE49-F238E27FC236}">
                  <a16:creationId xmlns:a16="http://schemas.microsoft.com/office/drawing/2014/main" id="{2CB8B412-D80B-F78A-4CDE-6AAD492F652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85535C47-A14D-295D-6F8C-88F271C7564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77CB354E-C10A-A555-B9D0-F959225784E3}"/>
              </a:ext>
            </a:extLst>
          </p:cNvPr>
          <p:cNvSpPr txBox="1"/>
          <p:nvPr/>
        </p:nvSpPr>
        <p:spPr>
          <a:xfrm>
            <a:off x="2906645" y="120437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TRẢ LỜI CÂU HỎI PHỤ DƯỚI ĐÂY</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A cartoon of a child reading a book&#10;&#10;Description automatically generated">
            <a:extLst>
              <a:ext uri="{FF2B5EF4-FFF2-40B4-BE49-F238E27FC236}">
                <a16:creationId xmlns:a16="http://schemas.microsoft.com/office/drawing/2014/main" id="{6EC1BCE0-FC6D-5C79-7DFE-7015D26A08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78741" y="6454809"/>
            <a:ext cx="4156225" cy="4300127"/>
          </a:xfrm>
          <a:prstGeom prst="rect">
            <a:avLst/>
          </a:prstGeom>
        </p:spPr>
      </p:pic>
    </p:spTree>
    <p:extLst>
      <p:ext uri="{BB962C8B-B14F-4D97-AF65-F5344CB8AC3E}">
        <p14:creationId xmlns:p14="http://schemas.microsoft.com/office/powerpoint/2010/main" val="24056173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858E7B0-2598-C34C-3C2E-D57D9E84FB63}"/>
              </a:ext>
            </a:extLst>
          </p:cNvPr>
          <p:cNvGrpSpPr/>
          <p:nvPr/>
        </p:nvGrpSpPr>
        <p:grpSpPr>
          <a:xfrm>
            <a:off x="0" y="757038"/>
            <a:ext cx="10123063" cy="1374767"/>
            <a:chOff x="-1" y="1735026"/>
            <a:chExt cx="10123063" cy="1374767"/>
          </a:xfrm>
        </p:grpSpPr>
        <p:sp>
          <p:nvSpPr>
            <p:cNvPr id="26" name="Rectangle 25">
              <a:extLst>
                <a:ext uri="{FF2B5EF4-FFF2-40B4-BE49-F238E27FC236}">
                  <a16:creationId xmlns:a16="http://schemas.microsoft.com/office/drawing/2014/main" id="{F5CCAD2C-5502-7EDA-EA39-024C57B2480A}"/>
                </a:ext>
              </a:extLst>
            </p:cNvPr>
            <p:cNvSpPr/>
            <p:nvPr/>
          </p:nvSpPr>
          <p:spPr>
            <a:xfrm>
              <a:off x="-1" y="1822685"/>
              <a:ext cx="9448800" cy="1199449"/>
            </a:xfrm>
            <a:prstGeom prst="rect">
              <a:avLst/>
            </a:prstGeom>
            <a:solidFill>
              <a:srgbClr val="FFF4D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Gợi ý trả lời câu hỏi phụ</a:t>
              </a:r>
            </a:p>
          </p:txBody>
        </p:sp>
        <p:pic>
          <p:nvPicPr>
            <p:cNvPr id="27" name="Picture 103">
              <a:extLst>
                <a:ext uri="{FF2B5EF4-FFF2-40B4-BE49-F238E27FC236}">
                  <a16:creationId xmlns:a16="http://schemas.microsoft.com/office/drawing/2014/main" id="{CA1FEBCB-FC81-F6B8-BA28-DC485A7FB1D1}"/>
                </a:ext>
              </a:extLst>
            </p:cNvPr>
            <p:cNvPicPr>
              <a:picLocks noChangeAspect="1"/>
            </p:cNvPicPr>
            <p:nvPr/>
          </p:nvPicPr>
          <p:blipFill>
            <a:blip r:embed="rId2"/>
            <a:srcRect/>
            <a:stretch>
              <a:fillRect/>
            </a:stretch>
          </p:blipFill>
          <p:spPr>
            <a:xfrm rot="1376890">
              <a:off x="8774538" y="1735026"/>
              <a:ext cx="1348524" cy="1374767"/>
            </a:xfrm>
            <a:prstGeom prst="rect">
              <a:avLst/>
            </a:prstGeom>
          </p:spPr>
        </p:pic>
      </p:grpSp>
      <p:sp>
        <p:nvSpPr>
          <p:cNvPr id="2" name="Freeform 3">
            <a:extLst>
              <a:ext uri="{FF2B5EF4-FFF2-40B4-BE49-F238E27FC236}">
                <a16:creationId xmlns:a16="http://schemas.microsoft.com/office/drawing/2014/main" id="{68931696-0E6D-CF2F-685F-BE1002F2DADF}"/>
              </a:ext>
            </a:extLst>
          </p:cNvPr>
          <p:cNvSpPr/>
          <p:nvPr/>
        </p:nvSpPr>
        <p:spPr>
          <a:xfrm>
            <a:off x="723900" y="2705100"/>
            <a:ext cx="16840199" cy="687330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B975A6-7AFE-4EC8-D915-711187BA37D9}"/>
              </a:ext>
            </a:extLst>
          </p:cNvPr>
          <p:cNvSpPr txBox="1"/>
          <p:nvPr/>
        </p:nvSpPr>
        <p:spPr>
          <a:xfrm>
            <a:off x="6335255" y="3079698"/>
            <a:ext cx="10836268"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Nghĩ về quê hương, tác giả nhớ đến hình ảnh cây đa</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ì</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ở ngay trước xóm.</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rất đỗi thân thuộc với tất cả mọi người.</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gắn liền với tuổi thơ của tác giả.</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là nơi tác giả cùng bạn bè chiều nào cũng ra đó hóng mát, chơi đùa</a:t>
            </a:r>
          </a:p>
        </p:txBody>
      </p:sp>
      <p:grpSp>
        <p:nvGrpSpPr>
          <p:cNvPr id="15" name="Group 14">
            <a:extLst>
              <a:ext uri="{FF2B5EF4-FFF2-40B4-BE49-F238E27FC236}">
                <a16:creationId xmlns:a16="http://schemas.microsoft.com/office/drawing/2014/main" id="{700F4534-4F90-6462-40DF-D8D0CC0F06A0}"/>
              </a:ext>
            </a:extLst>
          </p:cNvPr>
          <p:cNvGrpSpPr/>
          <p:nvPr/>
        </p:nvGrpSpPr>
        <p:grpSpPr>
          <a:xfrm>
            <a:off x="1440042" y="4306187"/>
            <a:ext cx="4179071" cy="3671134"/>
            <a:chOff x="1549404" y="4458586"/>
            <a:chExt cx="4179071" cy="3671134"/>
          </a:xfrm>
        </p:grpSpPr>
        <p:grpSp>
          <p:nvGrpSpPr>
            <p:cNvPr id="5" name="Group 8">
              <a:extLst>
                <a:ext uri="{FF2B5EF4-FFF2-40B4-BE49-F238E27FC236}">
                  <a16:creationId xmlns:a16="http://schemas.microsoft.com/office/drawing/2014/main" id="{0075065C-E640-70D0-93C5-1A2250FADF6E}"/>
                </a:ext>
              </a:extLst>
            </p:cNvPr>
            <p:cNvGrpSpPr/>
            <p:nvPr/>
          </p:nvGrpSpPr>
          <p:grpSpPr>
            <a:xfrm>
              <a:off x="1549404" y="4458586"/>
              <a:ext cx="4179071" cy="3671134"/>
              <a:chOff x="0" y="0"/>
              <a:chExt cx="1100661" cy="893945"/>
            </a:xfrm>
          </p:grpSpPr>
          <p:sp>
            <p:nvSpPr>
              <p:cNvPr id="8" name="Freeform 9">
                <a:extLst>
                  <a:ext uri="{FF2B5EF4-FFF2-40B4-BE49-F238E27FC236}">
                    <a16:creationId xmlns:a16="http://schemas.microsoft.com/office/drawing/2014/main" id="{0412A961-B12C-338A-2607-894C3135C19D}"/>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id="{013BDEEC-1683-7E0D-91A8-53193EC00D38}"/>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4" name="Picture 13" descr="A tree with green leaves&#10;&#10;Description automatically generated">
              <a:extLst>
                <a:ext uri="{FF2B5EF4-FFF2-40B4-BE49-F238E27FC236}">
                  <a16:creationId xmlns:a16="http://schemas.microsoft.com/office/drawing/2014/main" id="{F849CE9D-5039-E439-498E-BBAAB74C23F6}"/>
                </a:ext>
              </a:extLst>
            </p:cNvPr>
            <p:cNvPicPr>
              <a:picLocks noChangeAspect="1"/>
            </p:cNvPicPr>
            <p:nvPr/>
          </p:nvPicPr>
          <p:blipFill rotWithShape="1">
            <a:blip r:embed="rId3">
              <a:extLst>
                <a:ext uri="{28A0092B-C50C-407E-A947-70E740481C1C}">
                  <a14:useLocalDpi xmlns:a14="http://schemas.microsoft.com/office/drawing/2010/main" val="0"/>
                </a:ext>
              </a:extLst>
            </a:blip>
            <a:srcRect t="14400" b="15513"/>
            <a:stretch/>
          </p:blipFill>
          <p:spPr>
            <a:xfrm>
              <a:off x="1747153" y="4968255"/>
              <a:ext cx="3783571" cy="2651796"/>
            </a:xfrm>
            <a:prstGeom prst="rect">
              <a:avLst/>
            </a:prstGeom>
          </p:spPr>
        </p:pic>
      </p:grpSp>
      <p:sp>
        <p:nvSpPr>
          <p:cNvPr id="11" name="Freeform 11"/>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0" y="8890133"/>
            <a:ext cx="1147971" cy="1396867"/>
          </a:xfrm>
          <a:custGeom>
            <a:avLst/>
            <a:gdLst/>
            <a:ahLst/>
            <a:cxnLst/>
            <a:rect l="l" t="t" r="r" b="b"/>
            <a:pathLst>
              <a:path w="1147971" h="1396867">
                <a:moveTo>
                  <a:pt x="0" y="0"/>
                </a:moveTo>
                <a:lnTo>
                  <a:pt x="1147971" y="0"/>
                </a:lnTo>
                <a:lnTo>
                  <a:pt x="1147971" y="1396867"/>
                </a:lnTo>
                <a:lnTo>
                  <a:pt x="0" y="13968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5069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righ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childTnLst>
                          </p:cTn>
                        </p:par>
                        <p:par>
                          <p:cTn id="32" fill="hold">
                            <p:stCondLst>
                              <p:cond delay="1500"/>
                            </p:stCondLst>
                            <p:childTnLst>
                              <p:par>
                                <p:cTn id="33" presetID="14" presetClass="entr" presetSubtype="1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0" name="Freeform 10"/>
          <p:cNvSpPr/>
          <p:nvPr/>
        </p:nvSpPr>
        <p:spPr>
          <a:xfrm rot="-2882222">
            <a:off x="16755074" y="914455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89F9E31A-2FAB-1CC6-A227-E5F09D858659}"/>
              </a:ext>
            </a:extLst>
          </p:cNvPr>
          <p:cNvSpPr/>
          <p:nvPr/>
        </p:nvSpPr>
        <p:spPr>
          <a:xfrm rot="-7822398">
            <a:off x="-112253" y="181075"/>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848EBBF-0295-61D9-AFD2-DE2F3E717412}"/>
              </a:ext>
            </a:extLst>
          </p:cNvPr>
          <p:cNvGrpSpPr/>
          <p:nvPr/>
        </p:nvGrpSpPr>
        <p:grpSpPr>
          <a:xfrm>
            <a:off x="1905001" y="467103"/>
            <a:ext cx="15548508" cy="2237997"/>
            <a:chOff x="1391333" y="1095534"/>
            <a:chExt cx="15548508" cy="2237997"/>
          </a:xfrm>
        </p:grpSpPr>
        <p:sp>
          <p:nvSpPr>
            <p:cNvPr id="3" name="Rectangle: Rounded Corners 2">
              <a:extLst>
                <a:ext uri="{FF2B5EF4-FFF2-40B4-BE49-F238E27FC236}">
                  <a16:creationId xmlns:a16="http://schemas.microsoft.com/office/drawing/2014/main" id="{06300F1A-47AF-78CD-9577-A80BE316C430}"/>
                </a:ext>
              </a:extLst>
            </p:cNvPr>
            <p:cNvSpPr/>
            <p:nvPr/>
          </p:nvSpPr>
          <p:spPr>
            <a:xfrm>
              <a:off x="1391333" y="1415679"/>
              <a:ext cx="15060384" cy="19178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được tả như thế nào?</a:t>
              </a:r>
            </a:p>
          </p:txBody>
        </p:sp>
        <p:sp>
          <p:nvSpPr>
            <p:cNvPr id="4" name="Freeform 4">
              <a:extLst>
                <a:ext uri="{FF2B5EF4-FFF2-40B4-BE49-F238E27FC236}">
                  <a16:creationId xmlns:a16="http://schemas.microsoft.com/office/drawing/2014/main" id="{E638CB32-9524-7DF8-DE30-E1536DAA264C}"/>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5" name="Speech Bubble: Rectangle with Corners Rounded 4">
            <a:extLst>
              <a:ext uri="{FF2B5EF4-FFF2-40B4-BE49-F238E27FC236}">
                <a16:creationId xmlns:a16="http://schemas.microsoft.com/office/drawing/2014/main" id="{3C3D96CD-6CB4-63C1-627F-9B3B6972B01E}"/>
              </a:ext>
            </a:extLst>
          </p:cNvPr>
          <p:cNvSpPr/>
          <p:nvPr/>
        </p:nvSpPr>
        <p:spPr>
          <a:xfrm>
            <a:off x="8839200" y="3860492"/>
            <a:ext cx="8275476" cy="2575461"/>
          </a:xfrm>
          <a:prstGeom prst="wedgeRoundRectCallout">
            <a:avLst>
              <a:gd name="adj1" fmla="val -58257"/>
              <a:gd name="adj2" fmla="val 45809"/>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cs typeface="Arial" panose="020B0604020202020204" pitchFamily="34" charset="0"/>
              </a:rPr>
              <a:t>1 bạn tìm từ ngữ/câu văn miêu tả thân cây và cành cây.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2F52FF2-380A-4ECC-082E-53B264FC65F4}"/>
              </a:ext>
            </a:extLst>
          </p:cNvPr>
          <p:cNvSpPr/>
          <p:nvPr/>
        </p:nvSpPr>
        <p:spPr>
          <a:xfrm>
            <a:off x="8839200" y="6902521"/>
            <a:ext cx="8275477" cy="2575460"/>
          </a:xfrm>
          <a:prstGeom prst="wedgeRoundRectCallout">
            <a:avLst>
              <a:gd name="adj1" fmla="val -58333"/>
              <a:gd name="adj2" fmla="val -38033"/>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cs typeface="Arial" panose="020B0604020202020204" pitchFamily="34" charset="0"/>
              </a:rPr>
              <a:t>1 bạn tìm từ ngữ/câu văn tả ngọn (đỉnh) cây.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776D54D-D00C-127A-B8DF-1A90581F48CD}"/>
              </a:ext>
            </a:extLst>
          </p:cNvPr>
          <p:cNvPicPr>
            <a:picLocks noChangeAspect="1"/>
          </p:cNvPicPr>
          <p:nvPr/>
        </p:nvPicPr>
        <p:blipFill>
          <a:blip r:embed="rId8"/>
          <a:stretch>
            <a:fillRect/>
          </a:stretch>
        </p:blipFill>
        <p:spPr>
          <a:xfrm>
            <a:off x="685800" y="3329820"/>
            <a:ext cx="7145822" cy="6212266"/>
          </a:xfrm>
          <a:prstGeom prst="rect">
            <a:avLst/>
          </a:prstGeom>
        </p:spPr>
      </p:pic>
    </p:spTree>
    <p:extLst>
      <p:ext uri="{BB962C8B-B14F-4D97-AF65-F5344CB8AC3E}">
        <p14:creationId xmlns:p14="http://schemas.microsoft.com/office/powerpoint/2010/main" val="8962650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0" name="Freeform 10"/>
          <p:cNvSpPr/>
          <p:nvPr/>
        </p:nvSpPr>
        <p:spPr>
          <a:xfrm rot="-2882222">
            <a:off x="16755074" y="914455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89F9E31A-2FAB-1CC6-A227-E5F09D858659}"/>
              </a:ext>
            </a:extLst>
          </p:cNvPr>
          <p:cNvSpPr/>
          <p:nvPr/>
        </p:nvSpPr>
        <p:spPr>
          <a:xfrm rot="-7822398">
            <a:off x="-112253" y="181075"/>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848EBBF-0295-61D9-AFD2-DE2F3E717412}"/>
              </a:ext>
            </a:extLst>
          </p:cNvPr>
          <p:cNvGrpSpPr/>
          <p:nvPr/>
        </p:nvGrpSpPr>
        <p:grpSpPr>
          <a:xfrm>
            <a:off x="1905001" y="467103"/>
            <a:ext cx="15548508" cy="2237997"/>
            <a:chOff x="1391333" y="1095534"/>
            <a:chExt cx="15548508" cy="2237997"/>
          </a:xfrm>
        </p:grpSpPr>
        <p:sp>
          <p:nvSpPr>
            <p:cNvPr id="3" name="Rectangle: Rounded Corners 2">
              <a:extLst>
                <a:ext uri="{FF2B5EF4-FFF2-40B4-BE49-F238E27FC236}">
                  <a16:creationId xmlns:a16="http://schemas.microsoft.com/office/drawing/2014/main" id="{06300F1A-47AF-78CD-9577-A80BE316C430}"/>
                </a:ext>
              </a:extLst>
            </p:cNvPr>
            <p:cNvSpPr/>
            <p:nvPr/>
          </p:nvSpPr>
          <p:spPr>
            <a:xfrm>
              <a:off x="1391333" y="1415679"/>
              <a:ext cx="15060384" cy="19178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được tả như thế nào?</a:t>
              </a:r>
            </a:p>
          </p:txBody>
        </p:sp>
        <p:sp>
          <p:nvSpPr>
            <p:cNvPr id="4" name="Freeform 4">
              <a:extLst>
                <a:ext uri="{FF2B5EF4-FFF2-40B4-BE49-F238E27FC236}">
                  <a16:creationId xmlns:a16="http://schemas.microsoft.com/office/drawing/2014/main" id="{E638CB32-9524-7DF8-DE30-E1536DAA264C}"/>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Speech Bubble: Rectangle with Corners Rounded 4">
            <a:extLst>
              <a:ext uri="{FF2B5EF4-FFF2-40B4-BE49-F238E27FC236}">
                <a16:creationId xmlns:a16="http://schemas.microsoft.com/office/drawing/2014/main" id="{3C3D96CD-6CB4-63C1-627F-9B3B6972B01E}"/>
              </a:ext>
            </a:extLst>
          </p:cNvPr>
          <p:cNvSpPr/>
          <p:nvPr/>
        </p:nvSpPr>
        <p:spPr>
          <a:xfrm>
            <a:off x="8686799" y="3860492"/>
            <a:ext cx="8427877" cy="2575461"/>
          </a:xfrm>
          <a:prstGeom prst="wedgeRoundRectCallout">
            <a:avLst>
              <a:gd name="adj1" fmla="val -58257"/>
              <a:gd name="adj2" fmla="val 4580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800">
                <a:solidFill>
                  <a:prstClr val="black"/>
                </a:solidFill>
                <a:latin typeface="Arial" panose="020B0604020202020204" pitchFamily="34" charset="0"/>
                <a:cs typeface="Arial" panose="020B0604020202020204" pitchFamily="34" charset="0"/>
              </a:rPr>
              <a:t>1 bạn tìm từ ngữ/câu văn tả rễ cây</a:t>
            </a:r>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2F52FF2-380A-4ECC-082E-53B264FC65F4}"/>
              </a:ext>
            </a:extLst>
          </p:cNvPr>
          <p:cNvSpPr/>
          <p:nvPr/>
        </p:nvSpPr>
        <p:spPr>
          <a:xfrm>
            <a:off x="8686800" y="6902521"/>
            <a:ext cx="8427877" cy="2575460"/>
          </a:xfrm>
          <a:prstGeom prst="wedgeRoundRectCallout">
            <a:avLst>
              <a:gd name="adj1" fmla="val -58333"/>
              <a:gd name="adj2" fmla="val -38033"/>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800">
                <a:solidFill>
                  <a:prstClr val="black"/>
                </a:solidFill>
                <a:latin typeface="Arial" panose="020B0604020202020204" pitchFamily="34" charset="0"/>
                <a:cs typeface="Arial" panose="020B0604020202020204" pitchFamily="34" charset="0"/>
              </a:rPr>
              <a:t>1 bạn tìm từ ngữ/câu văn tả vòm cây</a:t>
            </a:r>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776D54D-D00C-127A-B8DF-1A90581F48CD}"/>
              </a:ext>
            </a:extLst>
          </p:cNvPr>
          <p:cNvPicPr>
            <a:picLocks noChangeAspect="1"/>
          </p:cNvPicPr>
          <p:nvPr/>
        </p:nvPicPr>
        <p:blipFill>
          <a:blip r:embed="rId8"/>
          <a:stretch>
            <a:fillRect/>
          </a:stretch>
        </p:blipFill>
        <p:spPr>
          <a:xfrm>
            <a:off x="685800" y="3329820"/>
            <a:ext cx="7145822" cy="6212266"/>
          </a:xfrm>
          <a:prstGeom prst="rect">
            <a:avLst/>
          </a:prstGeom>
        </p:spPr>
      </p:pic>
    </p:spTree>
    <p:extLst>
      <p:ext uri="{BB962C8B-B14F-4D97-AF65-F5344CB8AC3E}">
        <p14:creationId xmlns:p14="http://schemas.microsoft.com/office/powerpoint/2010/main" val="394824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AA3AF6E-E366-55BC-53B6-B3F737048C94}"/>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E95D6985-8F57-26DB-BE18-EB495DDAE405}"/>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6861D12-01A9-2E15-4FD9-C271930E3CE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ĐÁP ÁN CÂU 2</a:t>
              </a:r>
              <a:endParaRPr lang="en-US" sz="4800" b="1" dirty="0">
                <a:solidFill>
                  <a:schemeClr val="bg1"/>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id="{23CA0043-5D77-8445-9F5F-30FADF6E0DC4}"/>
              </a:ext>
            </a:extLst>
          </p:cNvPr>
          <p:cNvGraphicFramePr>
            <a:graphicFrameLocks noGrp="1"/>
          </p:cNvGraphicFramePr>
          <p:nvPr>
            <p:extLst>
              <p:ext uri="{D42A27DB-BD31-4B8C-83A1-F6EECF244321}">
                <p14:modId xmlns:p14="http://schemas.microsoft.com/office/powerpoint/2010/main" val="1116209585"/>
              </p:ext>
            </p:extLst>
          </p:nvPr>
        </p:nvGraphicFramePr>
        <p:xfrm>
          <a:off x="619581" y="1866900"/>
          <a:ext cx="17048837" cy="7924800"/>
        </p:xfrm>
        <a:graphic>
          <a:graphicData uri="http://schemas.openxmlformats.org/drawingml/2006/table">
            <a:tbl>
              <a:tblPr firstRow="1" firstCol="1" bandRow="1">
                <a:tableStyleId>{22838BEF-8BB2-4498-84A7-C5851F593DF1}</a:tableStyleId>
              </a:tblPr>
              <a:tblGrid>
                <a:gridCol w="2362200">
                  <a:extLst>
                    <a:ext uri="{9D8B030D-6E8A-4147-A177-3AD203B41FA5}">
                      <a16:colId xmlns:a16="http://schemas.microsoft.com/office/drawing/2014/main" val="1059433703"/>
                    </a:ext>
                  </a:extLst>
                </a:gridCol>
                <a:gridCol w="3581400">
                  <a:extLst>
                    <a:ext uri="{9D8B030D-6E8A-4147-A177-3AD203B41FA5}">
                      <a16:colId xmlns:a16="http://schemas.microsoft.com/office/drawing/2014/main" val="1855113025"/>
                    </a:ext>
                  </a:extLst>
                </a:gridCol>
                <a:gridCol w="11105237">
                  <a:extLst>
                    <a:ext uri="{9D8B030D-6E8A-4147-A177-3AD203B41FA5}">
                      <a16:colId xmlns:a16="http://schemas.microsoft.com/office/drawing/2014/main" val="3921374254"/>
                    </a:ext>
                  </a:extLst>
                </a:gridCol>
              </a:tblGrid>
              <a:tr h="969109">
                <a:tc rowSpan="6">
                  <a:txBody>
                    <a:bodyPr/>
                    <a:lstStyle/>
                    <a:p>
                      <a:pPr marL="0" marR="0" algn="ctr">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Tả cây đa quê hương</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Bộ phận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Từ ngữ/ câu văn miêu tả</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86299448"/>
                  </a:ext>
                </a:extLst>
              </a:tr>
              <a:tr h="892909">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Thân cây</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một tòa cổ kính chín, mười đứa bé bắt tay nhau ôm không xuể</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19811167"/>
                  </a:ext>
                </a:extLst>
              </a:tr>
              <a:tr h="892909">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Cành cây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lớn hơn cột đình</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361738345"/>
                  </a:ext>
                </a:extLst>
              </a:tr>
              <a:tr h="1740873">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Ngọn cây (đỉnh)</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chót vót giữa trời xanh, đến những con quạ đậu trên cao, nhìn cũng chẳng rõ</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125950537"/>
                  </a:ext>
                </a:extLst>
              </a:tr>
              <a:tr h="1752600">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Rễ cây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nổi lên mặt đất thành những ụ, những hình thù kì quái lạ như những con rắn hổ mang giận giữ</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553149897"/>
                  </a:ext>
                </a:extLst>
              </a:tr>
              <a:tr h="1676400">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Vòm lá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gió chiều gảy lên những điệu nhạc li kì, có khi tưởng chừng như ai cười ai nói trong cành, trong lá</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930427429"/>
                  </a:ext>
                </a:extLst>
              </a:tr>
            </a:tbl>
          </a:graphicData>
        </a:graphic>
      </p:graphicFrame>
    </p:spTree>
    <p:extLst>
      <p:ext uri="{BB962C8B-B14F-4D97-AF65-F5344CB8AC3E}">
        <p14:creationId xmlns:p14="http://schemas.microsoft.com/office/powerpoint/2010/main" val="3226438989"/>
      </p:ext>
    </p:extLst>
  </p:cSld>
  <p:clrMapOvr>
    <a:masterClrMapping/>
  </p:clrMapOvr>
  <p:transition spd="med">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4" name="AutoShape 24">
            <a:extLst>
              <a:ext uri="{FF2B5EF4-FFF2-40B4-BE49-F238E27FC236}">
                <a16:creationId xmlns:a16="http://schemas.microsoft.com/office/drawing/2014/main" id="{C7B8E54D-DC40-7867-3839-89E654FC9D62}"/>
              </a:ext>
            </a:extLst>
          </p:cNvPr>
          <p:cNvSpPr/>
          <p:nvPr/>
        </p:nvSpPr>
        <p:spPr>
          <a:xfrm>
            <a:off x="-1983503" y="762000"/>
            <a:ext cx="22250400" cy="2133516"/>
          </a:xfrm>
          <a:prstGeom prst="rect">
            <a:avLst/>
          </a:pr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DB7C3A2-A8FD-2C71-E6D1-463EA7AD1084}"/>
              </a:ext>
            </a:extLst>
          </p:cNvPr>
          <p:cNvSpPr txBox="1"/>
          <p:nvPr/>
        </p:nvSpPr>
        <p:spPr>
          <a:xfrm>
            <a:off x="3312397" y="800649"/>
            <a:ext cx="116586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Các em quan sát và tham khảo thêm hình ảnh dưới đây về cây đa quê hương</a:t>
            </a:r>
            <a:endParaRPr kumimoji="0" lang="en-US"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25">
            <a:extLst>
              <a:ext uri="{FF2B5EF4-FFF2-40B4-BE49-F238E27FC236}">
                <a16:creationId xmlns:a16="http://schemas.microsoft.com/office/drawing/2014/main" id="{97BB2440-FEDB-8B47-DAE6-80450321B6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75423" y="991491"/>
            <a:ext cx="1543573" cy="1443241"/>
          </a:xfrm>
          <a:prstGeom prst="rect">
            <a:avLst/>
          </a:prstGeom>
        </p:spPr>
      </p:pic>
      <p:pic>
        <p:nvPicPr>
          <p:cNvPr id="17" name="Picture 25">
            <a:extLst>
              <a:ext uri="{FF2B5EF4-FFF2-40B4-BE49-F238E27FC236}">
                <a16:creationId xmlns:a16="http://schemas.microsoft.com/office/drawing/2014/main" id="{A37A1A66-78AD-CC9F-BFF8-DBEE0B1C6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8604" y="946374"/>
            <a:ext cx="1543573" cy="1443241"/>
          </a:xfrm>
          <a:prstGeom prst="rect">
            <a:avLst/>
          </a:prstGeom>
        </p:spPr>
      </p:pic>
      <p:grpSp>
        <p:nvGrpSpPr>
          <p:cNvPr id="4" name="Group 3">
            <a:extLst>
              <a:ext uri="{FF2B5EF4-FFF2-40B4-BE49-F238E27FC236}">
                <a16:creationId xmlns:a16="http://schemas.microsoft.com/office/drawing/2014/main" id="{8EBAA199-4C61-E56E-01A2-BFA27A28A9CC}"/>
              </a:ext>
            </a:extLst>
          </p:cNvPr>
          <p:cNvGrpSpPr/>
          <p:nvPr/>
        </p:nvGrpSpPr>
        <p:grpSpPr>
          <a:xfrm>
            <a:off x="3960097" y="3306795"/>
            <a:ext cx="10746663" cy="6212762"/>
            <a:chOff x="3960097" y="3306795"/>
            <a:chExt cx="10746663" cy="6212762"/>
          </a:xfrm>
        </p:grpSpPr>
        <p:pic>
          <p:nvPicPr>
            <p:cNvPr id="2" name="Picture 2">
              <a:extLst>
                <a:ext uri="{FF2B5EF4-FFF2-40B4-BE49-F238E27FC236}">
                  <a16:creationId xmlns:a16="http://schemas.microsoft.com/office/drawing/2014/main" id="{F5B3B14B-BB59-1378-8C5D-95BC0192C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097" y="3690257"/>
              <a:ext cx="10363200" cy="5829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2" descr="Push pin ">
              <a:extLst>
                <a:ext uri="{FF2B5EF4-FFF2-40B4-BE49-F238E27FC236}">
                  <a16:creationId xmlns:a16="http://schemas.microsoft.com/office/drawing/2014/main" id="{63CCEF66-45B0-AF2E-410C-4EACD0C44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61203">
              <a:off x="13939837" y="3306795"/>
              <a:ext cx="766923" cy="7669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406441"/>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0" name="Freeform 10"/>
          <p:cNvSpPr/>
          <p:nvPr/>
        </p:nvSpPr>
        <p:spPr>
          <a:xfrm>
            <a:off x="56914" y="0"/>
            <a:ext cx="1147971" cy="1396867"/>
          </a:xfrm>
          <a:custGeom>
            <a:avLst/>
            <a:gdLst/>
            <a:ahLst/>
            <a:cxnLst/>
            <a:rect l="l" t="t" r="r" b="b"/>
            <a:pathLst>
              <a:path w="1147971" h="1396867">
                <a:moveTo>
                  <a:pt x="0" y="0"/>
                </a:moveTo>
                <a:lnTo>
                  <a:pt x="1147971" y="0"/>
                </a:lnTo>
                <a:lnTo>
                  <a:pt x="1147971" y="1396867"/>
                </a:lnTo>
                <a:lnTo>
                  <a:pt x="0" y="13968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F53F97A-6340-9155-27E7-E7849801DC65}"/>
              </a:ext>
            </a:extLst>
          </p:cNvPr>
          <p:cNvGrpSpPr/>
          <p:nvPr/>
        </p:nvGrpSpPr>
        <p:grpSpPr>
          <a:xfrm>
            <a:off x="1116477" y="1335766"/>
            <a:ext cx="6122523" cy="7008134"/>
            <a:chOff x="-700722" y="481885"/>
            <a:chExt cx="6122523" cy="7008134"/>
          </a:xfrm>
        </p:grpSpPr>
        <p:sp>
          <p:nvSpPr>
            <p:cNvPr id="4" name="Rectangle: Rounded Corners 3">
              <a:extLst>
                <a:ext uri="{FF2B5EF4-FFF2-40B4-BE49-F238E27FC236}">
                  <a16:creationId xmlns:a16="http://schemas.microsoft.com/office/drawing/2014/main" id="{13BA16D9-07D6-1E23-4F94-79CBDD41A78B}"/>
                </a:ext>
              </a:extLst>
            </p:cNvPr>
            <p:cNvSpPr/>
            <p:nvPr/>
          </p:nvSpPr>
          <p:spPr>
            <a:xfrm>
              <a:off x="-700722" y="624628"/>
              <a:ext cx="6122523" cy="686539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gọi cây đa quê mình là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cây đa nghìn năm?</a:t>
              </a:r>
            </a:p>
          </p:txBody>
        </p:sp>
        <p:pic>
          <p:nvPicPr>
            <p:cNvPr id="6" name="Picture 6">
              <a:extLst>
                <a:ext uri="{FF2B5EF4-FFF2-40B4-BE49-F238E27FC236}">
                  <a16:creationId xmlns:a16="http://schemas.microsoft.com/office/drawing/2014/main" id="{F832B17E-E6E4-28F0-EE4A-E78C416A5F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3189" y="481885"/>
              <a:ext cx="1800575" cy="1757813"/>
            </a:xfrm>
            <a:prstGeom prst="rect">
              <a:avLst/>
            </a:prstGeom>
          </p:spPr>
        </p:pic>
      </p:grpSp>
      <p:sp>
        <p:nvSpPr>
          <p:cNvPr id="13" name="Speech Bubble: Rectangle with Corners Rounded 12">
            <a:extLst>
              <a:ext uri="{FF2B5EF4-FFF2-40B4-BE49-F238E27FC236}">
                <a16:creationId xmlns:a16="http://schemas.microsoft.com/office/drawing/2014/main" id="{598C0982-5948-4910-835C-DA86BBCC029B}"/>
              </a:ext>
            </a:extLst>
          </p:cNvPr>
          <p:cNvSpPr/>
          <p:nvPr/>
        </p:nvSpPr>
        <p:spPr>
          <a:xfrm>
            <a:off x="8458200" y="7200900"/>
            <a:ext cx="8839200" cy="2590799"/>
          </a:xfrm>
          <a:prstGeom prst="wedgeRoundRectCallout">
            <a:avLst>
              <a:gd name="adj1" fmla="val -57264"/>
              <a:gd name="adj2" fmla="val -4855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Cây trồng như một toà cổ kính hơn là một thân cây.</a:t>
            </a:r>
          </a:p>
        </p:txBody>
      </p:sp>
      <p:sp>
        <p:nvSpPr>
          <p:cNvPr id="17" name="Speech Bubble: Rectangle with Corners Rounded 16">
            <a:extLst>
              <a:ext uri="{FF2B5EF4-FFF2-40B4-BE49-F238E27FC236}">
                <a16:creationId xmlns:a16="http://schemas.microsoft.com/office/drawing/2014/main" id="{3D89445D-55C4-8A66-9EE7-C41FC57B6AF4}"/>
              </a:ext>
            </a:extLst>
          </p:cNvPr>
          <p:cNvSpPr/>
          <p:nvPr/>
        </p:nvSpPr>
        <p:spPr>
          <a:xfrm>
            <a:off x="8458200" y="710266"/>
            <a:ext cx="8839200" cy="3008815"/>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Cây đa rất to (chín, mười đứa bé bắt tay nhau ôm không xuể), cành cây lớn như cột đình.</a:t>
            </a:r>
          </a:p>
        </p:txBody>
      </p:sp>
      <p:sp>
        <p:nvSpPr>
          <p:cNvPr id="23" name="Speech Bubble: Rectangle with Corners Rounded 22">
            <a:extLst>
              <a:ext uri="{FF2B5EF4-FFF2-40B4-BE49-F238E27FC236}">
                <a16:creationId xmlns:a16="http://schemas.microsoft.com/office/drawing/2014/main" id="{CAA66BA7-9F3A-8FE0-D95C-0F0661D004FB}"/>
              </a:ext>
            </a:extLst>
          </p:cNvPr>
          <p:cNvSpPr/>
          <p:nvPr/>
        </p:nvSpPr>
        <p:spPr>
          <a:xfrm>
            <a:off x="8458200" y="4164591"/>
            <a:ext cx="8839200" cy="2590799"/>
          </a:xfrm>
          <a:prstGeom prst="wedgeRoundRectCallout">
            <a:avLst>
              <a:gd name="adj1" fmla="val -56462"/>
              <a:gd name="adj2" fmla="val -41992"/>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Cây đa rất cao (đỉnh chót vót giữa trời xanh), chứng tỏ cây có từ lâu đời.</a:t>
            </a:r>
          </a:p>
        </p:txBody>
      </p:sp>
      <p:sp>
        <p:nvSpPr>
          <p:cNvPr id="11" name="Freeform 11"/>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6" name="Picture 25" descr="A tree with roots and a black background&#10;&#10;Description automatically generated">
            <a:extLst>
              <a:ext uri="{FF2B5EF4-FFF2-40B4-BE49-F238E27FC236}">
                <a16:creationId xmlns:a16="http://schemas.microsoft.com/office/drawing/2014/main" id="{D32062A9-AFA9-C586-A13E-75A7359D6433}"/>
              </a:ext>
            </a:extLst>
          </p:cNvPr>
          <p:cNvPicPr>
            <a:picLocks noChangeAspect="1"/>
          </p:cNvPicPr>
          <p:nvPr/>
        </p:nvPicPr>
        <p:blipFill rotWithShape="1">
          <a:blip r:embed="rId9">
            <a:extLst>
              <a:ext uri="{28A0092B-C50C-407E-A947-70E740481C1C}">
                <a14:useLocalDpi xmlns:a14="http://schemas.microsoft.com/office/drawing/2010/main" val="0"/>
              </a:ext>
            </a:extLst>
          </a:blip>
          <a:srcRect t="9783" b="11317"/>
          <a:stretch/>
        </p:blipFill>
        <p:spPr>
          <a:xfrm>
            <a:off x="1922608" y="6755390"/>
            <a:ext cx="4636134" cy="3657882"/>
          </a:xfrm>
          <a:prstGeom prst="rect">
            <a:avLst/>
          </a:prstGeom>
        </p:spPr>
      </p:pic>
    </p:spTree>
    <p:extLst>
      <p:ext uri="{BB962C8B-B14F-4D97-AF65-F5344CB8AC3E}">
        <p14:creationId xmlns:p14="http://schemas.microsoft.com/office/powerpoint/2010/main" val="34064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6" name="Freeform 6"/>
          <p:cNvSpPr/>
          <p:nvPr/>
        </p:nvSpPr>
        <p:spPr>
          <a:xfrm rot="-3380827">
            <a:off x="16760671" y="84498"/>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533402" y="8950647"/>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2">
            <a:extLst>
              <a:ext uri="{FF2B5EF4-FFF2-40B4-BE49-F238E27FC236}">
                <a16:creationId xmlns:a16="http://schemas.microsoft.com/office/drawing/2014/main" id="{767FDCB3-B9C8-2D42-CAC7-817004AEB06A}"/>
              </a:ext>
            </a:extLst>
          </p:cNvPr>
          <p:cNvSpPr/>
          <p:nvPr/>
        </p:nvSpPr>
        <p:spPr>
          <a:xfrm>
            <a:off x="1371601" y="171104"/>
            <a:ext cx="16078200" cy="9500587"/>
          </a:xfrm>
          <a:custGeom>
            <a:avLst/>
            <a:gdLst/>
            <a:ahLst/>
            <a:cxnLst/>
            <a:rect l="l" t="t" r="r" b="b"/>
            <a:pathLst>
              <a:path w="13491439" h="7605799">
                <a:moveTo>
                  <a:pt x="0" y="0"/>
                </a:moveTo>
                <a:lnTo>
                  <a:pt x="13491438" y="0"/>
                </a:lnTo>
                <a:lnTo>
                  <a:pt x="13491438" y="7605798"/>
                </a:lnTo>
                <a:lnTo>
                  <a:pt x="0" y="76057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9BD7AFD-7686-131F-EB80-CA66AA5B7A21}"/>
              </a:ext>
            </a:extLst>
          </p:cNvPr>
          <p:cNvSpPr txBox="1"/>
          <p:nvPr/>
        </p:nvSpPr>
        <p:spPr>
          <a:xfrm>
            <a:off x="4614884" y="2615211"/>
            <a:ext cx="9058231" cy="5056577"/>
          </a:xfrm>
          <a:prstGeom prst="rect">
            <a:avLst/>
          </a:prstGeom>
          <a:noFill/>
        </p:spPr>
        <p:txBody>
          <a:bodyPr wrap="square">
            <a:spAutoFit/>
          </a:bodyPr>
          <a:lstStyle/>
          <a:p>
            <a:pPr algn="ctr">
              <a:lnSpc>
                <a:spcPct val="150000"/>
              </a:lnSpc>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NHẤN MẠNH</a:t>
            </a:r>
          </a:p>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Tác giả gọi cây đa nghìn năm để khẳng định sự tồn tại, gắn bó lâu đời của cây đa đối với làng quê, đối với mỗi người từng sống ở làng quê.</a:t>
            </a:r>
            <a:endParaRPr lang="en-US" sz="4000" dirty="0">
              <a:latin typeface="Arial" panose="020B0604020202020204" pitchFamily="34" charset="0"/>
              <a:cs typeface="Arial" panose="020B0604020202020204" pitchFamily="34" charset="0"/>
            </a:endParaRPr>
          </a:p>
        </p:txBody>
      </p:sp>
      <p:sp>
        <p:nvSpPr>
          <p:cNvPr id="8" name="Freeform 23">
            <a:extLst>
              <a:ext uri="{FF2B5EF4-FFF2-40B4-BE49-F238E27FC236}">
                <a16:creationId xmlns:a16="http://schemas.microsoft.com/office/drawing/2014/main" id="{1BEED341-3DD5-B0DC-BEFB-3154E10BE4B9}"/>
              </a:ext>
            </a:extLst>
          </p:cNvPr>
          <p:cNvSpPr/>
          <p:nvPr/>
        </p:nvSpPr>
        <p:spPr>
          <a:xfrm>
            <a:off x="14104919" y="1038049"/>
            <a:ext cx="2147213" cy="2514600"/>
          </a:xfrm>
          <a:custGeom>
            <a:avLst/>
            <a:gdLst/>
            <a:ahLst/>
            <a:cxnLst/>
            <a:rect l="l" t="t" r="r" b="b"/>
            <a:pathLst>
              <a:path w="1385213" h="1563004">
                <a:moveTo>
                  <a:pt x="0" y="0"/>
                </a:moveTo>
                <a:lnTo>
                  <a:pt x="1385212" y="0"/>
                </a:lnTo>
                <a:lnTo>
                  <a:pt x="1385212" y="1563004"/>
                </a:lnTo>
                <a:lnTo>
                  <a:pt x="0" y="1563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8" descr="A couple of girls sitting at a table writing&#10;&#10;Description automatically generated">
            <a:extLst>
              <a:ext uri="{FF2B5EF4-FFF2-40B4-BE49-F238E27FC236}">
                <a16:creationId xmlns:a16="http://schemas.microsoft.com/office/drawing/2014/main" id="{948065E7-B6A4-C0B3-C444-C09A6C98F25F}"/>
              </a:ext>
            </a:extLst>
          </p:cNvPr>
          <p:cNvPicPr>
            <a:picLocks noChangeAspect="1"/>
          </p:cNvPicPr>
          <p:nvPr/>
        </p:nvPicPr>
        <p:blipFill rotWithShape="1">
          <a:blip r:embed="rId10">
            <a:extLst>
              <a:ext uri="{28A0092B-C50C-407E-A947-70E740481C1C}">
                <a14:useLocalDpi xmlns:a14="http://schemas.microsoft.com/office/drawing/2010/main" val="0"/>
              </a:ext>
            </a:extLst>
          </a:blip>
          <a:srcRect t="25597"/>
          <a:stretch/>
        </p:blipFill>
        <p:spPr>
          <a:xfrm>
            <a:off x="13411200" y="7260401"/>
            <a:ext cx="4038600" cy="3004829"/>
          </a:xfrm>
          <a:prstGeom prst="rect">
            <a:avLst/>
          </a:prstGeom>
        </p:spPr>
      </p:pic>
      <p:pic>
        <p:nvPicPr>
          <p:cNvPr id="11" name="Picture 8">
            <a:extLst>
              <a:ext uri="{FF2B5EF4-FFF2-40B4-BE49-F238E27FC236}">
                <a16:creationId xmlns:a16="http://schemas.microsoft.com/office/drawing/2014/main" id="{0D477B70-7645-9E00-75EE-B80A43E39732}"/>
              </a:ext>
            </a:extLst>
          </p:cNvPr>
          <p:cNvPicPr>
            <a:picLocks noChangeAspect="1"/>
          </p:cNvPicPr>
          <p:nvPr/>
        </p:nvPicPr>
        <p:blipFill>
          <a:blip r:embed="rId11"/>
          <a:srcRect/>
          <a:stretch>
            <a:fillRect/>
          </a:stretch>
        </p:blipFill>
        <p:spPr>
          <a:xfrm>
            <a:off x="2000250" y="1293863"/>
            <a:ext cx="2227280" cy="2569141"/>
          </a:xfrm>
          <a:prstGeom prst="rect">
            <a:avLst/>
          </a:prstGeom>
        </p:spPr>
      </p:pic>
    </p:spTree>
    <p:extLst>
      <p:ext uri="{BB962C8B-B14F-4D97-AF65-F5344CB8AC3E}">
        <p14:creationId xmlns:p14="http://schemas.microsoft.com/office/powerpoint/2010/main" val="18424024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36E20F1-5CC9-CC3E-0FD0-AE83755F9C7C}"/>
              </a:ext>
            </a:extLst>
          </p:cNvPr>
          <p:cNvSpPr/>
          <p:nvPr/>
        </p:nvSpPr>
        <p:spPr>
          <a:xfrm>
            <a:off x="914400" y="1333462"/>
            <a:ext cx="16459200" cy="8534438"/>
          </a:xfrm>
          <a:custGeom>
            <a:avLst/>
            <a:gdLst/>
            <a:ahLst/>
            <a:cxnLst/>
            <a:rect l="l" t="t" r="r" b="b"/>
            <a:pathLst>
              <a:path w="4137329" h="2167467">
                <a:moveTo>
                  <a:pt x="0" y="0"/>
                </a:moveTo>
                <a:lnTo>
                  <a:pt x="4137329" y="0"/>
                </a:lnTo>
                <a:lnTo>
                  <a:pt x="4137329" y="2167467"/>
                </a:lnTo>
                <a:lnTo>
                  <a:pt x="0" y="2167467"/>
                </a:lnTo>
                <a:close/>
              </a:path>
            </a:pathLst>
          </a:custGeom>
          <a:solidFill>
            <a:srgbClr val="FFFAEB"/>
          </a:solid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FF02280-487B-008E-E5D1-C14D76BD6068}"/>
              </a:ext>
            </a:extLst>
          </p:cNvPr>
          <p:cNvSpPr txBox="1"/>
          <p:nvPr/>
        </p:nvSpPr>
        <p:spPr>
          <a:xfrm>
            <a:off x="1519821" y="2971075"/>
            <a:ext cx="9906000" cy="6688947"/>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Tác giả nhớ về quê hương, nhớ về tuổi thơ của mình là nhớ đến cây đa quê hương.</a:t>
            </a: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Tác giả nhớ lại những kỉ niệm thuở ấu thơ gắn bó với cây đa và cảnh vật ở quê hương.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Tác giả nhớ rất kĩ những hình ảnh, cảnh vật của quê hương và miêu tả lại (như thế cảnh vật đang hiện ra trước mắt, có màu sắc, âm thanh, đăng hình..)...</a:t>
            </a:r>
          </a:p>
        </p:txBody>
      </p:sp>
      <p:sp>
        <p:nvSpPr>
          <p:cNvPr id="6" name="Freeform 6"/>
          <p:cNvSpPr/>
          <p:nvPr/>
        </p:nvSpPr>
        <p:spPr>
          <a:xfrm rot="-3380827">
            <a:off x="16979969" y="905066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777AEDD2-349E-02E5-A9EC-837DCB76E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44" y="626978"/>
            <a:ext cx="1760605" cy="1760605"/>
          </a:xfrm>
          <a:prstGeom prst="rect">
            <a:avLst/>
          </a:prstGeom>
        </p:spPr>
      </p:pic>
      <p:sp>
        <p:nvSpPr>
          <p:cNvPr id="10" name="Rectangle: Rounded Corners 9">
            <a:extLst>
              <a:ext uri="{FF2B5EF4-FFF2-40B4-BE49-F238E27FC236}">
                <a16:creationId xmlns:a16="http://schemas.microsoft.com/office/drawing/2014/main" id="{41748FEC-626D-6D93-2B4E-507B2AC13F81}"/>
              </a:ext>
            </a:extLst>
          </p:cNvPr>
          <p:cNvSpPr/>
          <p:nvPr/>
        </p:nvSpPr>
        <p:spPr>
          <a:xfrm>
            <a:off x="-381000" y="626978"/>
            <a:ext cx="14935200" cy="223052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đã gắn bó với tuổi thơ của tác giả như thế nào?</a:t>
            </a:r>
          </a:p>
        </p:txBody>
      </p:sp>
      <p:pic>
        <p:nvPicPr>
          <p:cNvPr id="18" name="Picture 17" descr="A child sitting on a log under a tree&#10;&#10;Description automatically generated">
            <a:extLst>
              <a:ext uri="{FF2B5EF4-FFF2-40B4-BE49-F238E27FC236}">
                <a16:creationId xmlns:a16="http://schemas.microsoft.com/office/drawing/2014/main" id="{BAD1B88F-9E1F-5E1F-2ADF-03C06B5FF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1702" y="3802288"/>
            <a:ext cx="5756016" cy="4607365"/>
          </a:xfrm>
          <a:prstGeom prst="rect">
            <a:avLst/>
          </a:prstGeom>
        </p:spPr>
      </p:pic>
    </p:spTree>
    <p:extLst>
      <p:ext uri="{BB962C8B-B14F-4D97-AF65-F5344CB8AC3E}">
        <p14:creationId xmlns:p14="http://schemas.microsoft.com/office/powerpoint/2010/main" val="34815315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inVertical)">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5" name="Freeform 15"/>
          <p:cNvSpPr/>
          <p:nvPr/>
        </p:nvSpPr>
        <p:spPr>
          <a:xfrm rot="-2589970">
            <a:off x="182670" y="165486"/>
            <a:ext cx="1013834" cy="1030560"/>
          </a:xfrm>
          <a:custGeom>
            <a:avLst/>
            <a:gdLst/>
            <a:ahLst/>
            <a:cxnLst/>
            <a:rect l="l" t="t" r="r" b="b"/>
            <a:pathLst>
              <a:path w="1013834" h="770514">
                <a:moveTo>
                  <a:pt x="0" y="0"/>
                </a:moveTo>
                <a:lnTo>
                  <a:pt x="1013833" y="0"/>
                </a:lnTo>
                <a:lnTo>
                  <a:pt x="1013833" y="770514"/>
                </a:lnTo>
                <a:lnTo>
                  <a:pt x="0" y="770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326447">
            <a:off x="16096946" y="101393"/>
            <a:ext cx="2167358" cy="602795"/>
          </a:xfrm>
          <a:custGeom>
            <a:avLst/>
            <a:gdLst/>
            <a:ahLst/>
            <a:cxnLst/>
            <a:rect l="l" t="t" r="r" b="b"/>
            <a:pathLst>
              <a:path w="3504770" h="1153388">
                <a:moveTo>
                  <a:pt x="0" y="0"/>
                </a:moveTo>
                <a:lnTo>
                  <a:pt x="3504770" y="0"/>
                </a:lnTo>
                <a:lnTo>
                  <a:pt x="3504770" y="1153388"/>
                </a:lnTo>
                <a:lnTo>
                  <a:pt x="0" y="11533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Freeform 4">
            <a:extLst>
              <a:ext uri="{FF2B5EF4-FFF2-40B4-BE49-F238E27FC236}">
                <a16:creationId xmlns:a16="http://schemas.microsoft.com/office/drawing/2014/main" id="{88A0096B-7481-C1BF-8878-1763E9342198}"/>
              </a:ext>
            </a:extLst>
          </p:cNvPr>
          <p:cNvSpPr/>
          <p:nvPr/>
        </p:nvSpPr>
        <p:spPr>
          <a:xfrm>
            <a:off x="7086601" y="1006022"/>
            <a:ext cx="10486784" cy="8686800"/>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ECE8F0"/>
          </a:solidFill>
        </p:spPr>
        <p:txBody>
          <a:bodyPr/>
          <a:lstStyle/>
          <a:p>
            <a:endParaRPr lang="en-US">
              <a:latin typeface="Arial" panose="020B0604020202020204" pitchFamily="34" charset="0"/>
              <a:cs typeface="Arial" panose="020B0604020202020204" pitchFamily="34" charset="0"/>
            </a:endParaRPr>
          </a:p>
        </p:txBody>
      </p:sp>
      <p:sp>
        <p:nvSpPr>
          <p:cNvPr id="35" name="TextBox 9">
            <a:extLst>
              <a:ext uri="{FF2B5EF4-FFF2-40B4-BE49-F238E27FC236}">
                <a16:creationId xmlns:a16="http://schemas.microsoft.com/office/drawing/2014/main" id="{6AA20355-1E07-0E7F-CCA6-39A03E004C0F}"/>
              </a:ext>
            </a:extLst>
          </p:cNvPr>
          <p:cNvSpPr txBox="1"/>
          <p:nvPr/>
        </p:nvSpPr>
        <p:spPr>
          <a:xfrm>
            <a:off x="7764394" y="1245766"/>
            <a:ext cx="9330889" cy="8207311"/>
          </a:xfrm>
          <a:prstGeom prst="rect">
            <a:avLst/>
          </a:prstGeom>
        </p:spPr>
        <p:txBody>
          <a:bodyPr wrap="square" lIns="0" tIns="0" rIns="0" bIns="0" rtlCol="0" anchor="t">
            <a:spAutoFit/>
          </a:bodyPr>
          <a:lstStyle/>
          <a:p>
            <a:pPr algn="just">
              <a:lnSpc>
                <a:spcPct val="150000"/>
              </a:lnSpc>
            </a:pPr>
            <a:r>
              <a:rPr lang="vi-VN" sz="3600">
                <a:latin typeface="Arial" panose="020B0604020202020204" pitchFamily="34" charset="0"/>
                <a:cs typeface="Arial" panose="020B0604020202020204" pitchFamily="34" charset="0"/>
              </a:rPr>
              <a:t>Tranh chủ điểm có hình ảnh </a:t>
            </a:r>
            <a:r>
              <a:rPr lang="vi-VN" sz="3600" i="1">
                <a:solidFill>
                  <a:srgbClr val="FF0000"/>
                </a:solidFill>
                <a:latin typeface="Arial" panose="020B0604020202020204" pitchFamily="34" charset="0"/>
                <a:cs typeface="Arial" panose="020B0604020202020204" pitchFamily="34" charset="0"/>
              </a:rPr>
              <a:t>làng quê mộc mạc</a:t>
            </a:r>
            <a:r>
              <a:rPr lang="vi-VN" sz="3600">
                <a:latin typeface="Arial" panose="020B0604020202020204" pitchFamily="34" charset="0"/>
                <a:cs typeface="Arial" panose="020B0604020202020204" pitchFamily="34" charset="0"/>
              </a:rPr>
              <a:t> và </a:t>
            </a:r>
            <a:r>
              <a:rPr lang="vi-VN" sz="3600" i="1">
                <a:solidFill>
                  <a:srgbClr val="FF0000"/>
                </a:solidFill>
                <a:latin typeface="Arial" panose="020B0604020202020204" pitchFamily="34" charset="0"/>
                <a:cs typeface="Arial" panose="020B0604020202020204" pitchFamily="34" charset="0"/>
              </a:rPr>
              <a:t>thành phố hiện đại</a:t>
            </a:r>
            <a:r>
              <a:rPr lang="vi-VN" sz="3600">
                <a:latin typeface="Arial" panose="020B0604020202020204" pitchFamily="34" charset="0"/>
                <a:cs typeface="Arial" panose="020B0604020202020204" pitchFamily="34" charset="0"/>
              </a:rPr>
              <a:t>.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Đó là quê hương của mỗi người – nơi mình sinh sống và gắn bó</a:t>
            </a:r>
            <a:r>
              <a:rPr lang="en-US" sz="3600">
                <a:latin typeface="Arial" panose="020B0604020202020204" pitchFamily="34" charset="0"/>
                <a:cs typeface="Arial" panose="020B0604020202020204" pitchFamily="34" charset="0"/>
              </a:rPr>
              <a:t>.</a:t>
            </a:r>
            <a:endParaRPr lang="vi-VN" sz="3600" b="1" i="1"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921DBE71-E5E8-02E4-D36B-7190F45D070C}"/>
              </a:ext>
            </a:extLst>
          </p:cNvPr>
          <p:cNvGrpSpPr/>
          <p:nvPr/>
        </p:nvGrpSpPr>
        <p:grpSpPr>
          <a:xfrm>
            <a:off x="1074718" y="402790"/>
            <a:ext cx="5080008" cy="3342022"/>
            <a:chOff x="-31243" y="1302380"/>
            <a:chExt cx="5080008" cy="3342022"/>
          </a:xfrm>
        </p:grpSpPr>
        <p:sp>
          <p:nvSpPr>
            <p:cNvPr id="37" name="Line Callout 1 (Border and Accent Bar) 3">
              <a:extLst>
                <a:ext uri="{FF2B5EF4-FFF2-40B4-BE49-F238E27FC236}">
                  <a16:creationId xmlns:a16="http://schemas.microsoft.com/office/drawing/2014/main" id="{10C22C8D-76C7-6092-A1DE-1E4A0560DB29}"/>
                </a:ext>
              </a:extLst>
            </p:cNvPr>
            <p:cNvSpPr/>
            <p:nvPr/>
          </p:nvSpPr>
          <p:spPr>
            <a:xfrm>
              <a:off x="-31243" y="1873824"/>
              <a:ext cx="5080008" cy="2770578"/>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tx2">
                      <a:lumMod val="50000"/>
                    </a:schemeClr>
                  </a:solidFill>
                  <a:latin typeface="Arial" panose="020B0604020202020204" pitchFamily="34" charset="0"/>
                  <a:cs typeface="Arial" panose="020B0604020202020204" pitchFamily="34" charset="0"/>
                </a:rPr>
                <a:t>GỢI Ý CÂU TRẢ LỜI</a:t>
              </a:r>
            </a:p>
          </p:txBody>
        </p:sp>
        <p:pic>
          <p:nvPicPr>
            <p:cNvPr id="38" name="Picture 2">
              <a:extLst>
                <a:ext uri="{FF2B5EF4-FFF2-40B4-BE49-F238E27FC236}">
                  <a16:creationId xmlns:a16="http://schemas.microsoft.com/office/drawing/2014/main" id="{4704F944-AFD7-FE94-7396-51C132AA94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01461" y="1302380"/>
              <a:ext cx="814599" cy="837437"/>
            </a:xfrm>
            <a:prstGeom prst="rect">
              <a:avLst/>
            </a:prstGeom>
          </p:spPr>
        </p:pic>
      </p:grpSp>
      <p:sp>
        <p:nvSpPr>
          <p:cNvPr id="16" name="Freeform 16"/>
          <p:cNvSpPr/>
          <p:nvPr/>
        </p:nvSpPr>
        <p:spPr>
          <a:xfrm rot="-2589970">
            <a:off x="16811392" y="9032851"/>
            <a:ext cx="1523984" cy="1281468"/>
          </a:xfrm>
          <a:custGeom>
            <a:avLst/>
            <a:gdLst/>
            <a:ahLst/>
            <a:cxnLst/>
            <a:rect l="l" t="t" r="r" b="b"/>
            <a:pathLst>
              <a:path w="1013834" h="770514">
                <a:moveTo>
                  <a:pt x="0" y="0"/>
                </a:moveTo>
                <a:lnTo>
                  <a:pt x="1013834" y="0"/>
                </a:lnTo>
                <a:lnTo>
                  <a:pt x="1013834" y="770514"/>
                </a:lnTo>
                <a:lnTo>
                  <a:pt x="0" y="770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descr="A cartoon of children playing on a bridge&#10;&#10;Description automatically generated">
            <a:extLst>
              <a:ext uri="{FF2B5EF4-FFF2-40B4-BE49-F238E27FC236}">
                <a16:creationId xmlns:a16="http://schemas.microsoft.com/office/drawing/2014/main" id="{54CC8179-3D3B-E008-9E92-23FB3A9CCB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0200" y="4285074"/>
            <a:ext cx="3911509" cy="55991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outVertic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709C898B-5984-8D73-8A2A-EBE5B86951E4}"/>
              </a:ext>
            </a:extLst>
          </p:cNvPr>
          <p:cNvSpPr/>
          <p:nvPr/>
        </p:nvSpPr>
        <p:spPr>
          <a:xfrm>
            <a:off x="1291938" y="1795165"/>
            <a:ext cx="12900551" cy="7592003"/>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8B39B5E6-26A6-52E4-52B2-DE26CC5D68A5}"/>
              </a:ext>
            </a:extLst>
          </p:cNvPr>
          <p:cNvGrpSpPr/>
          <p:nvPr/>
        </p:nvGrpSpPr>
        <p:grpSpPr>
          <a:xfrm>
            <a:off x="2866662" y="1041350"/>
            <a:ext cx="9742645" cy="1442979"/>
            <a:chOff x="3614942" y="659644"/>
            <a:chExt cx="9742645" cy="1442979"/>
          </a:xfrm>
        </p:grpSpPr>
        <p:pic>
          <p:nvPicPr>
            <p:cNvPr id="13" name="Picture 9">
              <a:extLst>
                <a:ext uri="{FF2B5EF4-FFF2-40B4-BE49-F238E27FC236}">
                  <a16:creationId xmlns:a16="http://schemas.microsoft.com/office/drawing/2014/main" id="{00AE2AD2-99C0-317B-A0ED-EEA284FBF5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14" name="TextBox 13">
              <a:extLst>
                <a:ext uri="{FF2B5EF4-FFF2-40B4-BE49-F238E27FC236}">
                  <a16:creationId xmlns:a16="http://schemas.microsoft.com/office/drawing/2014/main" id="{4EC59540-07FD-EA47-53B7-7696DF8F5EB1}"/>
                </a:ext>
              </a:extLst>
            </p:cNvPr>
            <p:cNvSpPr txBox="1"/>
            <p:nvPr/>
          </p:nvSpPr>
          <p:spPr>
            <a:xfrm>
              <a:off x="3614942" y="958456"/>
              <a:ext cx="9742645"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prstClr val="white"/>
                  </a:solidFill>
                  <a:latin typeface="Arial" panose="020B0604020202020204" pitchFamily="34" charset="0"/>
                  <a:cs typeface="Arial" panose="020B0604020202020204" pitchFamily="34" charset="0"/>
                </a:rPr>
                <a:t>MỞ RỘNG THÔNG TIN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4BAF6832-2514-32CE-17C5-B2387DAD911D}"/>
              </a:ext>
            </a:extLst>
          </p:cNvPr>
          <p:cNvSpPr txBox="1"/>
          <p:nvPr/>
        </p:nvSpPr>
        <p:spPr>
          <a:xfrm>
            <a:off x="1900077" y="2556275"/>
            <a:ext cx="11511123"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Hình ảnh cây đa, cảnh vật quê hương nhìn từ gốc đa được miêu tả rất chi tiết khiến chúng ta dễ dàng hình dung được màu sắc, đường nét, âm thanh,... của cảnh vật.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Điều này chứng tỏ tác giả rất yêu cây đa, rất yêu quê hương th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ì</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cảnh vật quê hương mới khắc sâu, in đậm trong trí nhớ như thế.</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Freeform 19">
            <a:extLst>
              <a:ext uri="{FF2B5EF4-FFF2-40B4-BE49-F238E27FC236}">
                <a16:creationId xmlns:a16="http://schemas.microsoft.com/office/drawing/2014/main" id="{CF317DFE-BD15-AB4C-AEAA-04C581969122}"/>
              </a:ext>
            </a:extLst>
          </p:cNvPr>
          <p:cNvSpPr/>
          <p:nvPr/>
        </p:nvSpPr>
        <p:spPr>
          <a:xfrm>
            <a:off x="796638" y="8438157"/>
            <a:ext cx="990600" cy="949011"/>
          </a:xfrm>
          <a:custGeom>
            <a:avLst/>
            <a:gdLst/>
            <a:ahLst/>
            <a:cxnLst/>
            <a:rect l="l" t="t" r="r" b="b"/>
            <a:pathLst>
              <a:path w="1199433" h="1071993">
                <a:moveTo>
                  <a:pt x="0" y="0"/>
                </a:moveTo>
                <a:lnTo>
                  <a:pt x="1199433" y="0"/>
                </a:lnTo>
                <a:lnTo>
                  <a:pt x="1199433" y="1071993"/>
                </a:lnTo>
                <a:lnTo>
                  <a:pt x="0" y="1071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7" name="Picture 16" descr="A picture containing text&#10;&#10;Description automatically generated">
            <a:extLst>
              <a:ext uri="{FF2B5EF4-FFF2-40B4-BE49-F238E27FC236}">
                <a16:creationId xmlns:a16="http://schemas.microsoft.com/office/drawing/2014/main" id="{C25E0492-986A-7703-4465-83884B9974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4280" y="7233808"/>
            <a:ext cx="3357708" cy="3357708"/>
          </a:xfrm>
          <a:prstGeom prst="rect">
            <a:avLst/>
          </a:prstGeom>
        </p:spPr>
      </p:pic>
      <p:sp>
        <p:nvSpPr>
          <p:cNvPr id="10" name="Freeform 10"/>
          <p:cNvSpPr/>
          <p:nvPr/>
        </p:nvSpPr>
        <p:spPr>
          <a:xfrm rot="-2882222">
            <a:off x="13438597" y="126435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89F9E31A-2FAB-1CC6-A227-E5F09D858659}"/>
              </a:ext>
            </a:extLst>
          </p:cNvPr>
          <p:cNvSpPr/>
          <p:nvPr/>
        </p:nvSpPr>
        <p:spPr>
          <a:xfrm rot="-7822398">
            <a:off x="351258" y="883507"/>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4772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500"/>
                                        <p:tgtEl>
                                          <p:spTgt spid="15">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barn(outVertical)">
                                      <p:cBhvr>
                                        <p:cTn id="1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B6B4"/>
        </a:solidFill>
        <a:effectLst/>
      </p:bgPr>
    </p:bg>
    <p:spTree>
      <p:nvGrpSpPr>
        <p:cNvPr id="1" name=""/>
        <p:cNvGrpSpPr/>
        <p:nvPr/>
      </p:nvGrpSpPr>
      <p:grpSpPr>
        <a:xfrm>
          <a:off x="0" y="0"/>
          <a:ext cx="0" cy="0"/>
          <a:chOff x="0" y="0"/>
          <a:chExt cx="0" cy="0"/>
        </a:xfrm>
      </p:grpSpPr>
      <p:sp>
        <p:nvSpPr>
          <p:cNvPr id="9" name="Freeform 9"/>
          <p:cNvSpPr/>
          <p:nvPr/>
        </p:nvSpPr>
        <p:spPr>
          <a:xfrm rot="-2589970">
            <a:off x="-359279" y="-8742"/>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4912125">
            <a:off x="16860327" y="8722241"/>
            <a:ext cx="1605906" cy="1348961"/>
          </a:xfrm>
          <a:custGeom>
            <a:avLst/>
            <a:gdLst/>
            <a:ahLst/>
            <a:cxnLst/>
            <a:rect l="l" t="t" r="r" b="b"/>
            <a:pathLst>
              <a:path w="1605906" h="1348961">
                <a:moveTo>
                  <a:pt x="0" y="0"/>
                </a:moveTo>
                <a:lnTo>
                  <a:pt x="1605906" y="0"/>
                </a:lnTo>
                <a:lnTo>
                  <a:pt x="1605906" y="1348962"/>
                </a:lnTo>
                <a:lnTo>
                  <a:pt x="0" y="134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0DA3BDB-A5F3-B3C8-386D-BFF5A239C3D2}"/>
              </a:ext>
            </a:extLst>
          </p:cNvPr>
          <p:cNvGrpSpPr/>
          <p:nvPr/>
        </p:nvGrpSpPr>
        <p:grpSpPr>
          <a:xfrm>
            <a:off x="2209800" y="560167"/>
            <a:ext cx="14977008" cy="2607576"/>
            <a:chOff x="1391333" y="1183155"/>
            <a:chExt cx="14977008" cy="2607576"/>
          </a:xfrm>
        </p:grpSpPr>
        <p:sp>
          <p:nvSpPr>
            <p:cNvPr id="3" name="Rectangle: Rounded Corners 2">
              <a:extLst>
                <a:ext uri="{FF2B5EF4-FFF2-40B4-BE49-F238E27FC236}">
                  <a16:creationId xmlns:a16="http://schemas.microsoft.com/office/drawing/2014/main" id="{439F7306-F6C3-852A-B572-C4FBEE882DB4}"/>
                </a:ext>
              </a:extLst>
            </p:cNvPr>
            <p:cNvSpPr/>
            <p:nvPr/>
          </p:nvSpPr>
          <p:spPr>
            <a:xfrm>
              <a:off x="1391333" y="1415679"/>
              <a:ext cx="14405508" cy="23750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chi tiết, hình ảnh nào trong bài gây ấn tượng đối với em? Vì sao?</a:t>
              </a:r>
            </a:p>
          </p:txBody>
        </p:sp>
        <p:sp>
          <p:nvSpPr>
            <p:cNvPr id="4" name="Freeform 4">
              <a:extLst>
                <a:ext uri="{FF2B5EF4-FFF2-40B4-BE49-F238E27FC236}">
                  <a16:creationId xmlns:a16="http://schemas.microsoft.com/office/drawing/2014/main" id="{288A9675-562A-4C5C-0F1B-D8DB8EBC5466}"/>
                </a:ext>
              </a:extLst>
            </p:cNvPr>
            <p:cNvSpPr/>
            <p:nvPr/>
          </p:nvSpPr>
          <p:spPr>
            <a:xfrm>
              <a:off x="15225341" y="118315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0AB523B8-9CCE-0048-3A5B-20C8470604F2}"/>
              </a:ext>
            </a:extLst>
          </p:cNvPr>
          <p:cNvGrpSpPr/>
          <p:nvPr/>
        </p:nvGrpSpPr>
        <p:grpSpPr>
          <a:xfrm>
            <a:off x="339154" y="3794886"/>
            <a:ext cx="8476916" cy="2147344"/>
            <a:chOff x="339154" y="3794886"/>
            <a:chExt cx="8476916" cy="2147344"/>
          </a:xfrm>
        </p:grpSpPr>
        <p:sp>
          <p:nvSpPr>
            <p:cNvPr id="6" name="Plaque 5">
              <a:extLst>
                <a:ext uri="{FF2B5EF4-FFF2-40B4-BE49-F238E27FC236}">
                  <a16:creationId xmlns:a16="http://schemas.microsoft.com/office/drawing/2014/main" id="{57580856-01B6-9902-4D54-B4FE93C03A6A}"/>
                </a:ext>
              </a:extLst>
            </p:cNvPr>
            <p:cNvSpPr/>
            <p:nvPr/>
          </p:nvSpPr>
          <p:spPr>
            <a:xfrm>
              <a:off x="685802" y="3794886"/>
              <a:ext cx="8130268" cy="2147344"/>
            </a:xfrm>
            <a:prstGeom prst="plaque">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Lúa vàng gợn sóng</a:t>
              </a:r>
              <a:endParaRPr lang="en-US" sz="3800" dirty="0">
                <a:latin typeface="Arial" panose="020B0604020202020204" pitchFamily="34" charset="0"/>
                <a:cs typeface="Arial" panose="020B0604020202020204" pitchFamily="34" charset="0"/>
              </a:endParaRPr>
            </a:p>
          </p:txBody>
        </p:sp>
        <p:pic>
          <p:nvPicPr>
            <p:cNvPr id="19" name="Picture 18" descr="A close-up of wheat&#10;&#10;Description automatically generated">
              <a:extLst>
                <a:ext uri="{FF2B5EF4-FFF2-40B4-BE49-F238E27FC236}">
                  <a16:creationId xmlns:a16="http://schemas.microsoft.com/office/drawing/2014/main" id="{45892C1B-FF18-57F9-C9A3-6681716F86A3}"/>
                </a:ext>
              </a:extLst>
            </p:cNvPr>
            <p:cNvPicPr>
              <a:picLocks noChangeAspect="1"/>
            </p:cNvPicPr>
            <p:nvPr/>
          </p:nvPicPr>
          <p:blipFill rotWithShape="1">
            <a:blip r:embed="rId8">
              <a:extLst>
                <a:ext uri="{28A0092B-C50C-407E-A947-70E740481C1C}">
                  <a14:useLocalDpi xmlns:a14="http://schemas.microsoft.com/office/drawing/2010/main" val="0"/>
                </a:ext>
              </a:extLst>
            </a:blip>
            <a:srcRect t="27600"/>
            <a:stretch/>
          </p:blipFill>
          <p:spPr>
            <a:xfrm>
              <a:off x="339154" y="4407335"/>
              <a:ext cx="2120021" cy="1534895"/>
            </a:xfrm>
            <a:prstGeom prst="rect">
              <a:avLst/>
            </a:prstGeom>
          </p:spPr>
        </p:pic>
      </p:grpSp>
      <p:grpSp>
        <p:nvGrpSpPr>
          <p:cNvPr id="23" name="Group 22">
            <a:extLst>
              <a:ext uri="{FF2B5EF4-FFF2-40B4-BE49-F238E27FC236}">
                <a16:creationId xmlns:a16="http://schemas.microsoft.com/office/drawing/2014/main" id="{AF3B940D-CC80-54E5-C034-37C483BDC91E}"/>
              </a:ext>
            </a:extLst>
          </p:cNvPr>
          <p:cNvGrpSpPr/>
          <p:nvPr/>
        </p:nvGrpSpPr>
        <p:grpSpPr>
          <a:xfrm>
            <a:off x="9471931" y="3794886"/>
            <a:ext cx="8263006" cy="2460916"/>
            <a:chOff x="9471931" y="3794886"/>
            <a:chExt cx="8263006" cy="2460916"/>
          </a:xfrm>
        </p:grpSpPr>
        <p:sp>
          <p:nvSpPr>
            <p:cNvPr id="15" name="Plaque 14">
              <a:extLst>
                <a:ext uri="{FF2B5EF4-FFF2-40B4-BE49-F238E27FC236}">
                  <a16:creationId xmlns:a16="http://schemas.microsoft.com/office/drawing/2014/main" id="{533FB884-0412-64E2-8270-69529C989A25}"/>
                </a:ext>
              </a:extLst>
            </p:cNvPr>
            <p:cNvSpPr/>
            <p:nvPr/>
          </p:nvSpPr>
          <p:spPr>
            <a:xfrm>
              <a:off x="9471931" y="3794886"/>
              <a:ext cx="8130268" cy="2147344"/>
            </a:xfrm>
            <a:prstGeom prst="plaque">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Tiếng ễnh ương ộp oạp</a:t>
              </a:r>
              <a:endParaRPr lang="en-US" sz="3800" dirty="0">
                <a:latin typeface="Arial" panose="020B0604020202020204" pitchFamily="34" charset="0"/>
                <a:cs typeface="Arial" panose="020B0604020202020204" pitchFamily="34" charset="0"/>
              </a:endParaRPr>
            </a:p>
          </p:txBody>
        </p:sp>
        <p:pic>
          <p:nvPicPr>
            <p:cNvPr id="22" name="Picture 21" descr="A cartoon of a frog&#10;&#10;Description automatically generated">
              <a:extLst>
                <a:ext uri="{FF2B5EF4-FFF2-40B4-BE49-F238E27FC236}">
                  <a16:creationId xmlns:a16="http://schemas.microsoft.com/office/drawing/2014/main" id="{2C39752C-4335-13B2-930D-17E83CE3A7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01945" y="4622810"/>
              <a:ext cx="1632992" cy="1632992"/>
            </a:xfrm>
            <a:prstGeom prst="rect">
              <a:avLst/>
            </a:prstGeom>
          </p:spPr>
        </p:pic>
      </p:grpSp>
      <p:grpSp>
        <p:nvGrpSpPr>
          <p:cNvPr id="28" name="Group 27">
            <a:extLst>
              <a:ext uri="{FF2B5EF4-FFF2-40B4-BE49-F238E27FC236}">
                <a16:creationId xmlns:a16="http://schemas.microsoft.com/office/drawing/2014/main" id="{645DBE9C-EF27-6155-0D2D-D8698D301F7F}"/>
              </a:ext>
            </a:extLst>
          </p:cNvPr>
          <p:cNvGrpSpPr/>
          <p:nvPr/>
        </p:nvGrpSpPr>
        <p:grpSpPr>
          <a:xfrm>
            <a:off x="838200" y="6569373"/>
            <a:ext cx="16140950" cy="3197125"/>
            <a:chOff x="838200" y="6569373"/>
            <a:chExt cx="16140950" cy="3197125"/>
          </a:xfrm>
        </p:grpSpPr>
        <p:sp>
          <p:nvSpPr>
            <p:cNvPr id="17" name="Plaque 16">
              <a:extLst>
                <a:ext uri="{FF2B5EF4-FFF2-40B4-BE49-F238E27FC236}">
                  <a16:creationId xmlns:a16="http://schemas.microsoft.com/office/drawing/2014/main" id="{CB9FB51E-E65A-CA0C-BFC2-7419953A08DD}"/>
                </a:ext>
              </a:extLst>
            </p:cNvPr>
            <p:cNvSpPr/>
            <p:nvPr/>
          </p:nvSpPr>
          <p:spPr>
            <a:xfrm>
              <a:off x="1308850" y="6569373"/>
              <a:ext cx="15670300" cy="3046632"/>
            </a:xfrm>
            <a:prstGeom prst="plaque">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Đàn trâu lững thững từng bước nặng nề, nhịp nhàng, bóng sừng trâu dưới ánh chiều kéo dài, lan giữa ruộng đồng yên lặng</a:t>
              </a:r>
              <a:endParaRPr lang="en-US" sz="3800" dirty="0">
                <a:latin typeface="Arial" panose="020B0604020202020204" pitchFamily="34" charset="0"/>
                <a:cs typeface="Arial" panose="020B0604020202020204" pitchFamily="34" charset="0"/>
              </a:endParaRPr>
            </a:p>
          </p:txBody>
        </p:sp>
        <p:pic>
          <p:nvPicPr>
            <p:cNvPr id="27" name="Picture 26" descr="A cow grazing in a grassy field&#10;&#10;Description automatically generated">
              <a:extLst>
                <a:ext uri="{FF2B5EF4-FFF2-40B4-BE49-F238E27FC236}">
                  <a16:creationId xmlns:a16="http://schemas.microsoft.com/office/drawing/2014/main" id="{160B0849-771E-2ACA-E9FA-57DA4569C018}"/>
                </a:ext>
              </a:extLst>
            </p:cNvPr>
            <p:cNvPicPr>
              <a:picLocks noChangeAspect="1"/>
            </p:cNvPicPr>
            <p:nvPr/>
          </p:nvPicPr>
          <p:blipFill rotWithShape="1">
            <a:blip r:embed="rId10">
              <a:extLst>
                <a:ext uri="{28A0092B-C50C-407E-A947-70E740481C1C}">
                  <a14:useLocalDpi xmlns:a14="http://schemas.microsoft.com/office/drawing/2010/main" val="0"/>
                </a:ext>
              </a:extLst>
            </a:blip>
            <a:srcRect t="26001" b="10028"/>
            <a:stretch/>
          </p:blipFill>
          <p:spPr>
            <a:xfrm>
              <a:off x="838200" y="8410294"/>
              <a:ext cx="2120021" cy="1356204"/>
            </a:xfrm>
            <a:prstGeom prst="rect">
              <a:avLst/>
            </a:prstGeom>
          </p:spPr>
        </p:pic>
      </p:grpSp>
    </p:spTree>
    <p:extLst>
      <p:ext uri="{BB962C8B-B14F-4D97-AF65-F5344CB8AC3E}">
        <p14:creationId xmlns:p14="http://schemas.microsoft.com/office/powerpoint/2010/main" val="19258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2E1"/>
        </a:solidFill>
        <a:effectLst/>
      </p:bgPr>
    </p:bg>
    <p:spTree>
      <p:nvGrpSpPr>
        <p:cNvPr id="1" name=""/>
        <p:cNvGrpSpPr/>
        <p:nvPr/>
      </p:nvGrpSpPr>
      <p:grpSpPr>
        <a:xfrm>
          <a:off x="0" y="0"/>
          <a:ext cx="0" cy="0"/>
          <a:chOff x="0" y="0"/>
          <a:chExt cx="0" cy="0"/>
        </a:xfrm>
      </p:grpSpPr>
      <p:sp>
        <p:nvSpPr>
          <p:cNvPr id="7" name="Freeform 7"/>
          <p:cNvSpPr/>
          <p:nvPr/>
        </p:nvSpPr>
        <p:spPr>
          <a:xfrm rot="-873937">
            <a:off x="16919096" y="8888925"/>
            <a:ext cx="1225992" cy="1341658"/>
          </a:xfrm>
          <a:custGeom>
            <a:avLst/>
            <a:gdLst/>
            <a:ahLst/>
            <a:cxnLst/>
            <a:rect l="l" t="t" r="r" b="b"/>
            <a:pathLst>
              <a:path w="1855864" h="2228658">
                <a:moveTo>
                  <a:pt x="0" y="0"/>
                </a:moveTo>
                <a:lnTo>
                  <a:pt x="1855864" y="0"/>
                </a:lnTo>
                <a:lnTo>
                  <a:pt x="1855864" y="2228658"/>
                </a:lnTo>
                <a:lnTo>
                  <a:pt x="0" y="2228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7771787">
            <a:off x="16269986" y="733577"/>
            <a:ext cx="2198358" cy="568470"/>
          </a:xfrm>
          <a:custGeom>
            <a:avLst/>
            <a:gdLst/>
            <a:ahLst/>
            <a:cxnLst/>
            <a:rect l="l" t="t" r="r" b="b"/>
            <a:pathLst>
              <a:path w="3532587" h="937741">
                <a:moveTo>
                  <a:pt x="0" y="0"/>
                </a:moveTo>
                <a:lnTo>
                  <a:pt x="3532587" y="0"/>
                </a:lnTo>
                <a:lnTo>
                  <a:pt x="3532587" y="937741"/>
                </a:lnTo>
                <a:lnTo>
                  <a:pt x="0" y="937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A1085301-13B1-5F20-B9AE-82F3F845BD3C}"/>
              </a:ext>
            </a:extLst>
          </p:cNvPr>
          <p:cNvGrpSpPr/>
          <p:nvPr/>
        </p:nvGrpSpPr>
        <p:grpSpPr>
          <a:xfrm>
            <a:off x="141805" y="0"/>
            <a:ext cx="1338362" cy="1904732"/>
            <a:chOff x="871438" y="4838968"/>
            <a:chExt cx="1462841" cy="2354967"/>
          </a:xfrm>
        </p:grpSpPr>
        <p:sp>
          <p:nvSpPr>
            <p:cNvPr id="10" name="Freeform 10"/>
            <p:cNvSpPr/>
            <p:nvPr/>
          </p:nvSpPr>
          <p:spPr>
            <a:xfrm rot="-3380827">
              <a:off x="1105036" y="500659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485048">
              <a:off x="871438" y="6647062"/>
              <a:ext cx="719569" cy="546873"/>
            </a:xfrm>
            <a:custGeom>
              <a:avLst/>
              <a:gdLst/>
              <a:ahLst/>
              <a:cxnLst/>
              <a:rect l="l" t="t" r="r" b="b"/>
              <a:pathLst>
                <a:path w="719569" h="546873">
                  <a:moveTo>
                    <a:pt x="0" y="0"/>
                  </a:moveTo>
                  <a:lnTo>
                    <a:pt x="719570" y="0"/>
                  </a:lnTo>
                  <a:lnTo>
                    <a:pt x="719570" y="546873"/>
                  </a:lnTo>
                  <a:lnTo>
                    <a:pt x="0" y="546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886" y="8957765"/>
            <a:ext cx="1600200" cy="1203978"/>
          </a:xfrm>
          <a:custGeom>
            <a:avLst/>
            <a:gdLst/>
            <a:ahLst/>
            <a:cxnLst/>
            <a:rect l="l" t="t" r="r" b="b"/>
            <a:pathLst>
              <a:path w="2197223" h="2057400">
                <a:moveTo>
                  <a:pt x="0" y="0"/>
                </a:moveTo>
                <a:lnTo>
                  <a:pt x="2197223" y="0"/>
                </a:lnTo>
                <a:lnTo>
                  <a:pt x="219722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ounded Rectangular Callout 13">
            <a:extLst>
              <a:ext uri="{FF2B5EF4-FFF2-40B4-BE49-F238E27FC236}">
                <a16:creationId xmlns:a16="http://schemas.microsoft.com/office/drawing/2014/main" id="{19811DB1-D267-B17A-ED8A-A3B79BE5CEFB}"/>
              </a:ext>
            </a:extLst>
          </p:cNvPr>
          <p:cNvSpPr/>
          <p:nvPr/>
        </p:nvSpPr>
        <p:spPr>
          <a:xfrm>
            <a:off x="862250" y="1562100"/>
            <a:ext cx="6376750" cy="2209800"/>
          </a:xfrm>
          <a:prstGeom prst="wedgeRoundRectCallout">
            <a:avLst>
              <a:gd name="adj1" fmla="val -9907"/>
              <a:gd name="adj2" fmla="val 104252"/>
              <a:gd name="adj3" fmla="val 16667"/>
            </a:avLst>
          </a:prstGeom>
          <a:solidFill>
            <a:srgbClr val="FFF7DD"/>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YÊU CẦU MỞ RỘNG</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22" name="Picture 4">
            <a:extLst>
              <a:ext uri="{FF2B5EF4-FFF2-40B4-BE49-F238E27FC236}">
                <a16:creationId xmlns:a16="http://schemas.microsoft.com/office/drawing/2014/main" id="{B7C2213B-9742-567B-5F43-476763C6A0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5990211" y="9005260"/>
            <a:ext cx="1678934" cy="600219"/>
          </a:xfrm>
          <a:prstGeom prst="rect">
            <a:avLst/>
          </a:prstGeom>
        </p:spPr>
      </p:pic>
      <p:grpSp>
        <p:nvGrpSpPr>
          <p:cNvPr id="23" name="Group 22">
            <a:extLst>
              <a:ext uri="{FF2B5EF4-FFF2-40B4-BE49-F238E27FC236}">
                <a16:creationId xmlns:a16="http://schemas.microsoft.com/office/drawing/2014/main" id="{D3793DB0-7746-13B1-FA43-D68FBC41A2F3}"/>
              </a:ext>
            </a:extLst>
          </p:cNvPr>
          <p:cNvGrpSpPr/>
          <p:nvPr/>
        </p:nvGrpSpPr>
        <p:grpSpPr>
          <a:xfrm>
            <a:off x="8382000" y="1250893"/>
            <a:ext cx="8388091" cy="7754367"/>
            <a:chOff x="8305800" y="965944"/>
            <a:chExt cx="9372600" cy="7682757"/>
          </a:xfrm>
        </p:grpSpPr>
        <p:grpSp>
          <p:nvGrpSpPr>
            <p:cNvPr id="24" name="Group 23">
              <a:extLst>
                <a:ext uri="{FF2B5EF4-FFF2-40B4-BE49-F238E27FC236}">
                  <a16:creationId xmlns:a16="http://schemas.microsoft.com/office/drawing/2014/main" id="{37AD2307-6C25-5FA7-457C-D2ECE6C9AF35}"/>
                </a:ext>
              </a:extLst>
            </p:cNvPr>
            <p:cNvGrpSpPr/>
            <p:nvPr/>
          </p:nvGrpSpPr>
          <p:grpSpPr>
            <a:xfrm>
              <a:off x="8305800" y="2035551"/>
              <a:ext cx="9372600" cy="6613150"/>
              <a:chOff x="702894" y="3376974"/>
              <a:chExt cx="16350489" cy="5252191"/>
            </a:xfrm>
          </p:grpSpPr>
          <p:sp>
            <p:nvSpPr>
              <p:cNvPr id="26" name="Rectangle: Rounded Corners 25">
                <a:extLst>
                  <a:ext uri="{FF2B5EF4-FFF2-40B4-BE49-F238E27FC236}">
                    <a16:creationId xmlns:a16="http://schemas.microsoft.com/office/drawing/2014/main" id="{7C13F39F-654C-8878-FEBC-F3AECA76EE57}"/>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7BA4E9FC-7973-75B9-3D49-89CAE518B75B}"/>
                  </a:ext>
                </a:extLst>
              </p:cNvPr>
              <p:cNvSpPr/>
              <p:nvPr/>
            </p:nvSpPr>
            <p:spPr>
              <a:xfrm>
                <a:off x="1561279" y="3845336"/>
                <a:ext cx="14633717"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Bài </a:t>
                </a:r>
                <a:r>
                  <a:rPr lang="vi-VN" sz="4400" b="1">
                    <a:solidFill>
                      <a:schemeClr val="tx1"/>
                    </a:solidFill>
                    <a:latin typeface="Arial" panose="020B0604020202020204" pitchFamily="34" charset="0"/>
                    <a:cs typeface="Arial" panose="020B0604020202020204" pitchFamily="34" charset="0"/>
                  </a:rPr>
                  <a:t>Cây đa quê hương </a:t>
                </a:r>
                <a:r>
                  <a:rPr lang="vi-VN" sz="4400">
                    <a:solidFill>
                      <a:schemeClr val="tx1"/>
                    </a:solidFill>
                    <a:latin typeface="Arial" panose="020B0604020202020204" pitchFamily="34" charset="0"/>
                    <a:cs typeface="Arial" panose="020B0604020202020204" pitchFamily="34" charset="0"/>
                  </a:rPr>
                  <a:t>có 3 đoạn. </a:t>
                </a:r>
                <a:r>
                  <a:rPr lang="en-US" sz="4400">
                    <a:solidFill>
                      <a:schemeClr val="tx1"/>
                    </a:solidFill>
                    <a:latin typeface="Arial" panose="020B0604020202020204" pitchFamily="34" charset="0"/>
                    <a:cs typeface="Arial" panose="020B0604020202020204" pitchFamily="34" charset="0"/>
                  </a:rPr>
                  <a:t>Các em</a:t>
                </a:r>
                <a:r>
                  <a:rPr lang="vi-VN" sz="4400">
                    <a:solidFill>
                      <a:schemeClr val="tx1"/>
                    </a:solidFill>
                    <a:latin typeface="Arial" panose="020B0604020202020204" pitchFamily="34" charset="0"/>
                    <a:cs typeface="Arial" panose="020B0604020202020204" pitchFamily="34" charset="0"/>
                  </a:rPr>
                  <a:t> hãy nêu ý của mỗi đoạn.</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25" name="Picture 16">
              <a:extLst>
                <a:ext uri="{FF2B5EF4-FFF2-40B4-BE49-F238E27FC236}">
                  <a16:creationId xmlns:a16="http://schemas.microsoft.com/office/drawing/2014/main" id="{32FC814B-45F8-8C5B-39C4-447ADA0B7C0B}"/>
                </a:ext>
              </a:extLst>
            </p:cNvPr>
            <p:cNvPicPr>
              <a:picLocks noChangeAspect="1"/>
            </p:cNvPicPr>
            <p:nvPr/>
          </p:nvPicPr>
          <p:blipFill>
            <a:blip r:embed="rId14">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115800" y="965944"/>
              <a:ext cx="1406996" cy="1337106"/>
            </a:xfrm>
            <a:prstGeom prst="rect">
              <a:avLst/>
            </a:prstGeom>
          </p:spPr>
        </p:pic>
      </p:grpSp>
      <p:pic>
        <p:nvPicPr>
          <p:cNvPr id="28" name="Picture 27" descr="A picture containing doll, toy&#10;&#10;Description automatically generated">
            <a:extLst>
              <a:ext uri="{FF2B5EF4-FFF2-40B4-BE49-F238E27FC236}">
                <a16:creationId xmlns:a16="http://schemas.microsoft.com/office/drawing/2014/main" id="{A4F96DEE-C1C2-45C3-D693-5B6D88F0A424}"/>
              </a:ext>
            </a:extLst>
          </p:cNvPr>
          <p:cNvPicPr>
            <a:picLocks noChangeAspect="1"/>
          </p:cNvPicPr>
          <p:nvPr/>
        </p:nvPicPr>
        <p:blipFill rotWithShape="1">
          <a:blip r:embed="rId16">
            <a:extLst>
              <a:ext uri="{28A0092B-C50C-407E-A947-70E740481C1C}">
                <a14:useLocalDpi xmlns:a14="http://schemas.microsoft.com/office/drawing/2010/main" val="0"/>
              </a:ext>
            </a:extLst>
          </a:blip>
          <a:srcRect t="11065"/>
          <a:stretch/>
        </p:blipFill>
        <p:spPr>
          <a:xfrm>
            <a:off x="624276" y="5219700"/>
            <a:ext cx="5697744" cy="5067300"/>
          </a:xfrm>
          <a:prstGeom prst="rect">
            <a:avLst/>
          </a:prstGeom>
        </p:spPr>
      </p:pic>
    </p:spTree>
    <p:extLst>
      <p:ext uri="{BB962C8B-B14F-4D97-AF65-F5344CB8AC3E}">
        <p14:creationId xmlns:p14="http://schemas.microsoft.com/office/powerpoint/2010/main" val="5273515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rot="-8485048">
            <a:off x="17025893" y="-177834"/>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2882222">
            <a:off x="-185051" y="9198461"/>
            <a:ext cx="1010753" cy="942347"/>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id="{DB22D4DF-9756-4C3C-3C7E-990E275CE97D}"/>
              </a:ext>
            </a:extLst>
          </p:cNvPr>
          <p:cNvSpPr/>
          <p:nvPr/>
        </p:nvSpPr>
        <p:spPr>
          <a:xfrm>
            <a:off x="8698875" y="4224694"/>
            <a:ext cx="8451567" cy="2374188"/>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Đoạn 2: </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pPr>
            <a:r>
              <a:rPr lang="vi-VN" sz="3800">
                <a:solidFill>
                  <a:prstClr val="black"/>
                </a:solidFill>
                <a:latin typeface="Arial" panose="020B0604020202020204" pitchFamily="34" charset="0"/>
                <a:cs typeface="Arial" panose="020B0604020202020204" pitchFamily="34" charset="0"/>
              </a:rPr>
              <a:t>Miêu tả cây đ</a:t>
            </a:r>
            <a:r>
              <a:rPr lang="en-US" sz="3800">
                <a:solidFill>
                  <a:prstClr val="black"/>
                </a:solidFill>
                <a:latin typeface="Arial" panose="020B0604020202020204" pitchFamily="34" charset="0"/>
                <a:cs typeface="Arial" panose="020B0604020202020204" pitchFamily="34" charset="0"/>
              </a:rPr>
              <a:t>a</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8" name="Rounded Rectangle 23">
            <a:extLst>
              <a:ext uri="{FF2B5EF4-FFF2-40B4-BE49-F238E27FC236}">
                <a16:creationId xmlns:a16="http://schemas.microsoft.com/office/drawing/2014/main" id="{F457EF44-EB72-EEAF-5F93-835C3DA7686E}"/>
              </a:ext>
            </a:extLst>
          </p:cNvPr>
          <p:cNvSpPr/>
          <p:nvPr/>
        </p:nvSpPr>
        <p:spPr>
          <a:xfrm>
            <a:off x="8693433" y="7250196"/>
            <a:ext cx="8451565" cy="2374187"/>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kumimoji="0" lang="vi-VN"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Đoạn 3: </a:t>
            </a:r>
            <a:r>
              <a:rPr lang="vi-VN" sz="3800">
                <a:solidFill>
                  <a:prstClr val="black"/>
                </a:solidFill>
                <a:latin typeface="Arial" panose="020B0604020202020204" pitchFamily="34" charset="0"/>
                <a:cs typeface="Arial" panose="020B0604020202020204" pitchFamily="34" charset="0"/>
              </a:rPr>
              <a:t>Những cảnh đẹp của quê hương nhìn từ gốc cây đa.</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id="{E3A3B5D0-BF4B-A91D-C30E-842F25F286D2}"/>
              </a:ext>
            </a:extLst>
          </p:cNvPr>
          <p:cNvSpPr/>
          <p:nvPr/>
        </p:nvSpPr>
        <p:spPr>
          <a:xfrm>
            <a:off x="8693433" y="1199193"/>
            <a:ext cx="8451565" cy="2374187"/>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Đoạn 1: </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pPr>
            <a:r>
              <a:rPr lang="vi-VN" sz="3800">
                <a:solidFill>
                  <a:prstClr val="black"/>
                </a:solidFill>
                <a:latin typeface="Arial" panose="020B0604020202020204" pitchFamily="34" charset="0"/>
                <a:cs typeface="Arial" panose="020B0604020202020204" pitchFamily="34" charset="0"/>
              </a:rPr>
              <a:t>Giới thiệu về cây đa quê hương.</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918F746F-A705-5672-2B32-B7F9169EC826}"/>
              </a:ext>
            </a:extLst>
          </p:cNvPr>
          <p:cNvGrpSpPr/>
          <p:nvPr/>
        </p:nvGrpSpPr>
        <p:grpSpPr>
          <a:xfrm rot="16200000">
            <a:off x="6797322" y="3552188"/>
            <a:ext cx="2827584" cy="964637"/>
            <a:chOff x="6498137" y="3625822"/>
            <a:chExt cx="558104" cy="973671"/>
          </a:xfrm>
        </p:grpSpPr>
        <p:cxnSp>
          <p:nvCxnSpPr>
            <p:cNvPr id="21" name="Straight Connector 20">
              <a:extLst>
                <a:ext uri="{FF2B5EF4-FFF2-40B4-BE49-F238E27FC236}">
                  <a16:creationId xmlns:a16="http://schemas.microsoft.com/office/drawing/2014/main" id="{45902E2E-012B-01ED-35FE-D43EC83928CC}"/>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9852D8-ED41-0500-40CB-8E969C63DF88}"/>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86C66BF-2B20-CA70-D583-F17934D1A94C}"/>
              </a:ext>
            </a:extLst>
          </p:cNvPr>
          <p:cNvGrpSpPr/>
          <p:nvPr/>
        </p:nvGrpSpPr>
        <p:grpSpPr>
          <a:xfrm rot="16200000" flipH="1">
            <a:off x="5248857" y="4948260"/>
            <a:ext cx="5924514" cy="964638"/>
            <a:chOff x="6498137" y="3625822"/>
            <a:chExt cx="558104" cy="973671"/>
          </a:xfrm>
        </p:grpSpPr>
        <p:cxnSp>
          <p:nvCxnSpPr>
            <p:cNvPr id="24" name="Straight Connector 23">
              <a:extLst>
                <a:ext uri="{FF2B5EF4-FFF2-40B4-BE49-F238E27FC236}">
                  <a16:creationId xmlns:a16="http://schemas.microsoft.com/office/drawing/2014/main" id="{837F5D62-A567-28BF-9CCE-83B65AB44E59}"/>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29F6-9B0D-D242-D7C0-B24C59852B30}"/>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77784EDB-F9A9-7269-72CC-F314FBA25D07}"/>
              </a:ext>
            </a:extLst>
          </p:cNvPr>
          <p:cNvGrpSpPr/>
          <p:nvPr/>
        </p:nvGrpSpPr>
        <p:grpSpPr>
          <a:xfrm rot="16200000">
            <a:off x="6903364" y="6755158"/>
            <a:ext cx="2615499" cy="964638"/>
            <a:chOff x="6498137" y="3625822"/>
            <a:chExt cx="558104" cy="973671"/>
          </a:xfrm>
        </p:grpSpPr>
        <p:cxnSp>
          <p:nvCxnSpPr>
            <p:cNvPr id="32" name="Straight Connector 31">
              <a:extLst>
                <a:ext uri="{FF2B5EF4-FFF2-40B4-BE49-F238E27FC236}">
                  <a16:creationId xmlns:a16="http://schemas.microsoft.com/office/drawing/2014/main" id="{54A4B067-E6DC-646B-9306-96E5BEF18973}"/>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6C0E54-F671-0F0D-8A92-C7FCB757A444}"/>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337F088-5C1D-AD61-29C5-7D798B5A04BD}"/>
              </a:ext>
            </a:extLst>
          </p:cNvPr>
          <p:cNvGrpSpPr/>
          <p:nvPr/>
        </p:nvGrpSpPr>
        <p:grpSpPr>
          <a:xfrm>
            <a:off x="1143002" y="454237"/>
            <a:ext cx="5441616" cy="4332955"/>
            <a:chOff x="-243112" y="626427"/>
            <a:chExt cx="5441616" cy="4332955"/>
          </a:xfrm>
        </p:grpSpPr>
        <p:sp>
          <p:nvSpPr>
            <p:cNvPr id="3" name="Line Callout 1 (Border and Accent Bar) 3">
              <a:extLst>
                <a:ext uri="{FF2B5EF4-FFF2-40B4-BE49-F238E27FC236}">
                  <a16:creationId xmlns:a16="http://schemas.microsoft.com/office/drawing/2014/main" id="{CB543EF5-3851-0B1B-2A8C-828271B72A5A}"/>
                </a:ext>
              </a:extLst>
            </p:cNvPr>
            <p:cNvSpPr/>
            <p:nvPr/>
          </p:nvSpPr>
          <p:spPr>
            <a:xfrm>
              <a:off x="-243112" y="1346753"/>
              <a:ext cx="5441616" cy="3612629"/>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200" b="1">
                  <a:solidFill>
                    <a:schemeClr val="tx2">
                      <a:lumMod val="50000"/>
                    </a:schemeClr>
                  </a:solidFill>
                  <a:latin typeface="Arial" panose="020B0604020202020204" pitchFamily="34" charset="0"/>
                  <a:cs typeface="Arial" panose="020B0604020202020204" pitchFamily="34" charset="0"/>
                </a:rPr>
                <a:t>GỢI Ý CÂU TRẢ LỜI</a:t>
              </a:r>
              <a:endParaRPr kumimoji="0" lang="en-US" sz="52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B915DC47-F72E-727B-7563-F25905FCCC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5784" y="626427"/>
              <a:ext cx="943823" cy="970285"/>
            </a:xfrm>
            <a:prstGeom prst="rect">
              <a:avLst/>
            </a:prstGeom>
          </p:spPr>
        </p:pic>
      </p:grpSp>
      <p:pic>
        <p:nvPicPr>
          <p:cNvPr id="5" name="Picture 5">
            <a:extLst>
              <a:ext uri="{FF2B5EF4-FFF2-40B4-BE49-F238E27FC236}">
                <a16:creationId xmlns:a16="http://schemas.microsoft.com/office/drawing/2014/main" id="{D30428F9-B775-EF1C-BA5F-36B80F16E9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82513" y="5068000"/>
            <a:ext cx="3124198" cy="5206997"/>
          </a:xfrm>
          <a:prstGeom prst="rect">
            <a:avLst/>
          </a:prstGeom>
        </p:spPr>
      </p:pic>
    </p:spTree>
    <p:extLst>
      <p:ext uri="{BB962C8B-B14F-4D97-AF65-F5344CB8AC3E}">
        <p14:creationId xmlns:p14="http://schemas.microsoft.com/office/powerpoint/2010/main" val="39336246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 name="AutoShape 2"/>
          <p:cNvSpPr/>
          <p:nvPr/>
        </p:nvSpPr>
        <p:spPr>
          <a:xfrm>
            <a:off x="10363200" y="0"/>
            <a:ext cx="7924800" cy="10287000"/>
          </a:xfrm>
          <a:prstGeom prst="rect">
            <a:avLst/>
          </a:prstGeom>
          <a:solidFill>
            <a:srgbClr val="FEC0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A73DE080-E097-41A7-3C9C-E79CF0D89F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02252" y="2458852"/>
            <a:ext cx="6669930" cy="5369293"/>
          </a:xfrm>
          <a:prstGeom prst="rect">
            <a:avLst/>
          </a:prstGeom>
        </p:spPr>
      </p:pic>
      <p:sp>
        <p:nvSpPr>
          <p:cNvPr id="31" name="TextBox 12">
            <a:extLst>
              <a:ext uri="{FF2B5EF4-FFF2-40B4-BE49-F238E27FC236}">
                <a16:creationId xmlns:a16="http://schemas.microsoft.com/office/drawing/2014/main" id="{D24D959A-E295-D0EE-4866-A1905DA2C85A}"/>
              </a:ext>
            </a:extLst>
          </p:cNvPr>
          <p:cNvSpPr txBox="1"/>
          <p:nvPr/>
        </p:nvSpPr>
        <p:spPr>
          <a:xfrm>
            <a:off x="678115" y="3313063"/>
            <a:ext cx="8948326" cy="451508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HOẠT ĐỘNG </a:t>
            </a:r>
            <a:r>
              <a:rPr lang="en-US" sz="6800" b="1">
                <a:solidFill>
                  <a:prstClr val="black"/>
                </a:solidFill>
                <a:latin typeface="Arial" panose="020B0604020202020204" pitchFamily="34" charset="0"/>
                <a:cs typeface="Arial" panose="020B0604020202020204" pitchFamily="34" charset="0"/>
              </a:rPr>
              <a:t>3</a:t>
            </a: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800" b="1">
                <a:solidFill>
                  <a:prstClr val="black"/>
                </a:solidFill>
                <a:latin typeface="Arial" panose="020B0604020202020204" pitchFamily="34" charset="0"/>
                <a:cs typeface="Arial" panose="020B0604020202020204" pitchFamily="34" charset="0"/>
              </a:rPr>
              <a:t>HỌC THUỘC LÒNG BÀI THƠ</a:t>
            </a:r>
            <a:endPar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26">
            <a:extLst>
              <a:ext uri="{FF2B5EF4-FFF2-40B4-BE49-F238E27FC236}">
                <a16:creationId xmlns:a16="http://schemas.microsoft.com/office/drawing/2014/main" id="{02872C5A-CABA-F8D7-9F50-BC50489DE9E5}"/>
              </a:ext>
            </a:extLst>
          </p:cNvPr>
          <p:cNvSpPr/>
          <p:nvPr/>
        </p:nvSpPr>
        <p:spPr>
          <a:xfrm>
            <a:off x="-16329" y="0"/>
            <a:ext cx="1399775" cy="1186219"/>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58">
            <a:extLst>
              <a:ext uri="{FF2B5EF4-FFF2-40B4-BE49-F238E27FC236}">
                <a16:creationId xmlns:a16="http://schemas.microsoft.com/office/drawing/2014/main" id="{F3AC781A-940D-3074-B01A-717BA218ED45}"/>
              </a:ext>
            </a:extLst>
          </p:cNvPr>
          <p:cNvSpPr/>
          <p:nvPr/>
        </p:nvSpPr>
        <p:spPr>
          <a:xfrm>
            <a:off x="2446" y="8995670"/>
            <a:ext cx="1226622" cy="1291330"/>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5760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94A0683B-5D25-44D6-E860-91391F0B2F50}"/>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3F1A08-5AAA-4ECF-3FA7-95B04F0CCB57}"/>
              </a:ext>
            </a:extLst>
          </p:cNvPr>
          <p:cNvGrpSpPr/>
          <p:nvPr/>
        </p:nvGrpSpPr>
        <p:grpSpPr>
          <a:xfrm>
            <a:off x="1184947" y="2880365"/>
            <a:ext cx="7687407" cy="5337854"/>
            <a:chOff x="1120467" y="2871884"/>
            <a:chExt cx="7687407" cy="5337854"/>
          </a:xfrm>
        </p:grpSpPr>
        <p:grpSp>
          <p:nvGrpSpPr>
            <p:cNvPr id="5" name="Group 7">
              <a:extLst>
                <a:ext uri="{FF2B5EF4-FFF2-40B4-BE49-F238E27FC236}">
                  <a16:creationId xmlns:a16="http://schemas.microsoft.com/office/drawing/2014/main" id="{9FECB9E9-6E8D-7748-6981-F2193597B701}"/>
                </a:ext>
              </a:extLst>
            </p:cNvPr>
            <p:cNvGrpSpPr/>
            <p:nvPr/>
          </p:nvGrpSpPr>
          <p:grpSpPr>
            <a:xfrm>
              <a:off x="1120467" y="2871884"/>
              <a:ext cx="7687407" cy="5337854"/>
              <a:chOff x="-1375354" y="-203175"/>
              <a:chExt cx="10249874" cy="7117141"/>
            </a:xfrm>
          </p:grpSpPr>
          <p:grpSp>
            <p:nvGrpSpPr>
              <p:cNvPr id="8" name="Group 8">
                <a:extLst>
                  <a:ext uri="{FF2B5EF4-FFF2-40B4-BE49-F238E27FC236}">
                    <a16:creationId xmlns:a16="http://schemas.microsoft.com/office/drawing/2014/main" id="{E386957E-F9E6-CB8A-6795-8DEE039F1E12}"/>
                  </a:ext>
                </a:extLst>
              </p:cNvPr>
              <p:cNvGrpSpPr/>
              <p:nvPr/>
            </p:nvGrpSpPr>
            <p:grpSpPr>
              <a:xfrm>
                <a:off x="-1375354" y="478181"/>
                <a:ext cx="10249874" cy="6435785"/>
                <a:chOff x="-271675" y="-88333"/>
                <a:chExt cx="2024667" cy="1271266"/>
              </a:xfrm>
            </p:grpSpPr>
            <p:sp>
              <p:nvSpPr>
                <p:cNvPr id="27" name="Freeform 9">
                  <a:extLst>
                    <a:ext uri="{FF2B5EF4-FFF2-40B4-BE49-F238E27FC236}">
                      <a16:creationId xmlns:a16="http://schemas.microsoft.com/office/drawing/2014/main" id="{A61F37E0-58F8-2880-D896-6A3B7A52B953}"/>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28" name="TextBox 10">
                  <a:extLst>
                    <a:ext uri="{FF2B5EF4-FFF2-40B4-BE49-F238E27FC236}">
                      <a16:creationId xmlns:a16="http://schemas.microsoft.com/office/drawing/2014/main" id="{1C7980FF-AB74-29C9-E7FE-6D2EF5F899C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9" name="Group 11">
                <a:extLst>
                  <a:ext uri="{FF2B5EF4-FFF2-40B4-BE49-F238E27FC236}">
                    <a16:creationId xmlns:a16="http://schemas.microsoft.com/office/drawing/2014/main" id="{5B65CF40-5243-9697-B0DC-E23AC68E351A}"/>
                  </a:ext>
                </a:extLst>
              </p:cNvPr>
              <p:cNvGrpSpPr/>
              <p:nvPr/>
            </p:nvGrpSpPr>
            <p:grpSpPr>
              <a:xfrm>
                <a:off x="1692181" y="-203175"/>
                <a:ext cx="4437652" cy="4317983"/>
                <a:chOff x="-63773" y="-40133"/>
                <a:chExt cx="876573" cy="852933"/>
              </a:xfrm>
            </p:grpSpPr>
            <p:sp>
              <p:nvSpPr>
                <p:cNvPr id="11" name="Freeform 12">
                  <a:extLst>
                    <a:ext uri="{FF2B5EF4-FFF2-40B4-BE49-F238E27FC236}">
                      <a16:creationId xmlns:a16="http://schemas.microsoft.com/office/drawing/2014/main" id="{3FCCAB93-46FB-8975-732E-1B69BF903478}"/>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6" name="TextBox 13">
                  <a:extLst>
                    <a:ext uri="{FF2B5EF4-FFF2-40B4-BE49-F238E27FC236}">
                      <a16:creationId xmlns:a16="http://schemas.microsoft.com/office/drawing/2014/main" id="{9AF81A0C-7A77-ED26-55D1-F863D7667DA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7" name="TextBox 6">
              <a:extLst>
                <a:ext uri="{FF2B5EF4-FFF2-40B4-BE49-F238E27FC236}">
                  <a16:creationId xmlns:a16="http://schemas.microsoft.com/office/drawing/2014/main" id="{0222F373-D35C-24A4-6A36-0C573D7ED010}"/>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FC3A6A9F-D2EE-939C-3391-E180A4591C0A}"/>
              </a:ext>
            </a:extLst>
          </p:cNvPr>
          <p:cNvGrpSpPr/>
          <p:nvPr/>
        </p:nvGrpSpPr>
        <p:grpSpPr>
          <a:xfrm>
            <a:off x="3564617" y="1037529"/>
            <a:ext cx="11454830" cy="1433677"/>
            <a:chOff x="2732279" y="1081457"/>
            <a:chExt cx="11454830" cy="1433677"/>
          </a:xfrm>
        </p:grpSpPr>
        <p:pic>
          <p:nvPicPr>
            <p:cNvPr id="30" name="Picture 9">
              <a:extLst>
                <a:ext uri="{FF2B5EF4-FFF2-40B4-BE49-F238E27FC236}">
                  <a16:creationId xmlns:a16="http://schemas.microsoft.com/office/drawing/2014/main" id="{489AFBF4-4ACB-DE17-ED05-26E5782C13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09749" y="1081457"/>
              <a:ext cx="10445463" cy="1433677"/>
            </a:xfrm>
            <a:prstGeom prst="rect">
              <a:avLst/>
            </a:prstGeom>
          </p:spPr>
        </p:pic>
        <p:sp>
          <p:nvSpPr>
            <p:cNvPr id="31" name="TextBox 30">
              <a:extLst>
                <a:ext uri="{FF2B5EF4-FFF2-40B4-BE49-F238E27FC236}">
                  <a16:creationId xmlns:a16="http://schemas.microsoft.com/office/drawing/2014/main" id="{6229906B-410F-8944-4460-39EEA0F952CA}"/>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3F257CC5-C1CE-9951-1E8C-BCB30B720AA5}"/>
              </a:ext>
            </a:extLst>
          </p:cNvPr>
          <p:cNvGrpSpPr/>
          <p:nvPr/>
        </p:nvGrpSpPr>
        <p:grpSpPr>
          <a:xfrm>
            <a:off x="9474747" y="2880365"/>
            <a:ext cx="7687407" cy="5337853"/>
            <a:chOff x="1416475" y="2884900"/>
            <a:chExt cx="7687407" cy="5337853"/>
          </a:xfrm>
        </p:grpSpPr>
        <p:grpSp>
          <p:nvGrpSpPr>
            <p:cNvPr id="33" name="Group 7">
              <a:extLst>
                <a:ext uri="{FF2B5EF4-FFF2-40B4-BE49-F238E27FC236}">
                  <a16:creationId xmlns:a16="http://schemas.microsoft.com/office/drawing/2014/main" id="{8C17B1A0-A143-196E-E665-D32C06F1666A}"/>
                </a:ext>
              </a:extLst>
            </p:cNvPr>
            <p:cNvGrpSpPr/>
            <p:nvPr/>
          </p:nvGrpSpPr>
          <p:grpSpPr>
            <a:xfrm>
              <a:off x="1416475" y="2884900"/>
              <a:ext cx="7687407" cy="5337853"/>
              <a:chOff x="-980677" y="-185821"/>
              <a:chExt cx="10249874" cy="7117141"/>
            </a:xfrm>
          </p:grpSpPr>
          <p:grpSp>
            <p:nvGrpSpPr>
              <p:cNvPr id="35" name="Group 8">
                <a:extLst>
                  <a:ext uri="{FF2B5EF4-FFF2-40B4-BE49-F238E27FC236}">
                    <a16:creationId xmlns:a16="http://schemas.microsoft.com/office/drawing/2014/main" id="{BDF72906-61E1-1FE6-00D0-7BF689ECEA9F}"/>
                  </a:ext>
                </a:extLst>
              </p:cNvPr>
              <p:cNvGrpSpPr/>
              <p:nvPr/>
            </p:nvGrpSpPr>
            <p:grpSpPr>
              <a:xfrm>
                <a:off x="-980677" y="478181"/>
                <a:ext cx="10249874" cy="6453139"/>
                <a:chOff x="-193714" y="-88333"/>
                <a:chExt cx="2024667" cy="1274694"/>
              </a:xfrm>
            </p:grpSpPr>
            <p:sp>
              <p:nvSpPr>
                <p:cNvPr id="39" name="Freeform 9">
                  <a:extLst>
                    <a:ext uri="{FF2B5EF4-FFF2-40B4-BE49-F238E27FC236}">
                      <a16:creationId xmlns:a16="http://schemas.microsoft.com/office/drawing/2014/main" id="{7E8E5D10-3114-319A-ED81-058DF5F91A9D}"/>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40" name="TextBox 10">
                  <a:extLst>
                    <a:ext uri="{FF2B5EF4-FFF2-40B4-BE49-F238E27FC236}">
                      <a16:creationId xmlns:a16="http://schemas.microsoft.com/office/drawing/2014/main" id="{AFF6DAFD-4555-DF5C-62A0-4D1B942689E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6" name="Group 11">
                <a:extLst>
                  <a:ext uri="{FF2B5EF4-FFF2-40B4-BE49-F238E27FC236}">
                    <a16:creationId xmlns:a16="http://schemas.microsoft.com/office/drawing/2014/main" id="{60D31394-E6FB-5950-3443-C2382EA688D7}"/>
                  </a:ext>
                </a:extLst>
              </p:cNvPr>
              <p:cNvGrpSpPr/>
              <p:nvPr/>
            </p:nvGrpSpPr>
            <p:grpSpPr>
              <a:xfrm>
                <a:off x="2015032" y="-185821"/>
                <a:ext cx="4437070" cy="4300629"/>
                <a:chOff x="0" y="-36705"/>
                <a:chExt cx="876458" cy="849505"/>
              </a:xfrm>
            </p:grpSpPr>
            <p:sp>
              <p:nvSpPr>
                <p:cNvPr id="37" name="Freeform 12">
                  <a:extLst>
                    <a:ext uri="{FF2B5EF4-FFF2-40B4-BE49-F238E27FC236}">
                      <a16:creationId xmlns:a16="http://schemas.microsoft.com/office/drawing/2014/main" id="{30C6A481-4ED9-3C6D-FAAF-55C248582EBE}"/>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38" name="TextBox 13">
                  <a:extLst>
                    <a:ext uri="{FF2B5EF4-FFF2-40B4-BE49-F238E27FC236}">
                      <a16:creationId xmlns:a16="http://schemas.microsoft.com/office/drawing/2014/main" id="{DED85935-5456-5504-131E-9617177002E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34" name="TextBox 33">
              <a:extLst>
                <a:ext uri="{FF2B5EF4-FFF2-40B4-BE49-F238E27FC236}">
                  <a16:creationId xmlns:a16="http://schemas.microsoft.com/office/drawing/2014/main" id="{63E637F9-34C7-666E-5F74-540110AF7BC1}"/>
                </a:ext>
              </a:extLst>
            </p:cNvPr>
            <p:cNvSpPr txBox="1"/>
            <p:nvPr/>
          </p:nvSpPr>
          <p:spPr>
            <a:xfrm>
              <a:off x="1958262" y="4806106"/>
              <a:ext cx="6603831"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tự đọc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toàn</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bài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a:t>
              </a:r>
              <a:endParaRPr lang="en-US" sz="4000" dirty="0">
                <a:latin typeface="Arial" panose="020B0604020202020204" pitchFamily="34" charset="0"/>
                <a:cs typeface="Arial" panose="020B0604020202020204" pitchFamily="34" charset="0"/>
              </a:endParaRPr>
            </a:p>
          </p:txBody>
        </p:sp>
      </p:grpSp>
      <p:pic>
        <p:nvPicPr>
          <p:cNvPr id="41" name="Picture 11">
            <a:extLst>
              <a:ext uri="{FF2B5EF4-FFF2-40B4-BE49-F238E27FC236}">
                <a16:creationId xmlns:a16="http://schemas.microsoft.com/office/drawing/2014/main" id="{B7B5FB49-8B7A-FAC9-C1D3-B368326B30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46590" y="7548062"/>
            <a:ext cx="3191003" cy="2836004"/>
          </a:xfrm>
          <a:prstGeom prst="rect">
            <a:avLst/>
          </a:prstGeom>
        </p:spPr>
      </p:pic>
      <p:sp>
        <p:nvSpPr>
          <p:cNvPr id="42" name="Freeform 9">
            <a:extLst>
              <a:ext uri="{FF2B5EF4-FFF2-40B4-BE49-F238E27FC236}">
                <a16:creationId xmlns:a16="http://schemas.microsoft.com/office/drawing/2014/main" id="{EA8DFBE9-70AB-EFC7-C486-F4C0A1273E18}"/>
              </a:ext>
            </a:extLst>
          </p:cNvPr>
          <p:cNvSpPr/>
          <p:nvPr/>
        </p:nvSpPr>
        <p:spPr>
          <a:xfrm>
            <a:off x="341236" y="872778"/>
            <a:ext cx="1371600" cy="1311729"/>
          </a:xfrm>
          <a:custGeom>
            <a:avLst/>
            <a:gdLst/>
            <a:ahLst/>
            <a:cxnLst/>
            <a:rect l="l" t="t" r="r" b="b"/>
            <a:pathLst>
              <a:path w="3126806" h="2865291">
                <a:moveTo>
                  <a:pt x="0" y="0"/>
                </a:moveTo>
                <a:lnTo>
                  <a:pt x="3126806" y="0"/>
                </a:lnTo>
                <a:lnTo>
                  <a:pt x="3126806" y="2865291"/>
                </a:lnTo>
                <a:lnTo>
                  <a:pt x="0" y="2865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6871228" y="1320936"/>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3380827">
            <a:off x="-107517" y="8562946"/>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7" name="Freeform 7"/>
          <p:cNvSpPr/>
          <p:nvPr/>
        </p:nvSpPr>
        <p:spPr>
          <a:xfrm rot="-7822398">
            <a:off x="16998923" y="233548"/>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2882222">
            <a:off x="16913756" y="9073149"/>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F6D1E45E-0104-F737-9A39-0B701E181B9F}"/>
              </a:ext>
            </a:extLst>
          </p:cNvPr>
          <p:cNvSpPr/>
          <p:nvPr/>
        </p:nvSpPr>
        <p:spPr>
          <a:xfrm flipH="1">
            <a:off x="12766828" y="1544173"/>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306A031-71E8-42AA-476C-D0686DE51185}"/>
              </a:ext>
            </a:extLst>
          </p:cNvPr>
          <p:cNvGrpSpPr/>
          <p:nvPr/>
        </p:nvGrpSpPr>
        <p:grpSpPr>
          <a:xfrm>
            <a:off x="-2362200" y="468096"/>
            <a:ext cx="13039483" cy="1892153"/>
            <a:chOff x="3467284" y="-113866"/>
            <a:chExt cx="13039483" cy="1892153"/>
          </a:xfrm>
        </p:grpSpPr>
        <p:grpSp>
          <p:nvGrpSpPr>
            <p:cNvPr id="6" name="Group 5">
              <a:extLst>
                <a:ext uri="{FF2B5EF4-FFF2-40B4-BE49-F238E27FC236}">
                  <a16:creationId xmlns:a16="http://schemas.microsoft.com/office/drawing/2014/main" id="{579E4666-3258-4964-DF61-BD087623971A}"/>
                </a:ext>
              </a:extLst>
            </p:cNvPr>
            <p:cNvGrpSpPr/>
            <p:nvPr/>
          </p:nvGrpSpPr>
          <p:grpSpPr>
            <a:xfrm>
              <a:off x="3467284" y="-113866"/>
              <a:ext cx="13039483" cy="1892153"/>
              <a:chOff x="0" y="-157482"/>
              <a:chExt cx="3558564" cy="563882"/>
            </a:xfrm>
          </p:grpSpPr>
          <p:sp>
            <p:nvSpPr>
              <p:cNvPr id="9" name="Freeform 19">
                <a:extLst>
                  <a:ext uri="{FF2B5EF4-FFF2-40B4-BE49-F238E27FC236}">
                    <a16:creationId xmlns:a16="http://schemas.microsoft.com/office/drawing/2014/main" id="{E54B8D36-A69D-FB50-CBF4-EC7EFB7B2895}"/>
                  </a:ext>
                </a:extLst>
              </p:cNvPr>
              <p:cNvSpPr/>
              <p:nvPr/>
            </p:nvSpPr>
            <p:spPr>
              <a:xfrm>
                <a:off x="203200" y="-157482"/>
                <a:ext cx="3355364" cy="516078"/>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20">
                <a:extLst>
                  <a:ext uri="{FF2B5EF4-FFF2-40B4-BE49-F238E27FC236}">
                    <a16:creationId xmlns:a16="http://schemas.microsoft.com/office/drawing/2014/main" id="{D72575DC-76C7-EC86-36ED-B59F1A554CE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D5D5078-8BD3-B901-818B-20F0885A2ABA}"/>
                </a:ext>
              </a:extLst>
            </p:cNvPr>
            <p:cNvSpPr txBox="1"/>
            <p:nvPr/>
          </p:nvSpPr>
          <p:spPr>
            <a:xfrm>
              <a:off x="6136837" y="266707"/>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54ADD2B0-6602-42B2-F692-B2A2E2CEA3AC}"/>
              </a:ext>
            </a:extLst>
          </p:cNvPr>
          <p:cNvGrpSpPr/>
          <p:nvPr/>
        </p:nvGrpSpPr>
        <p:grpSpPr>
          <a:xfrm>
            <a:off x="616106" y="2634851"/>
            <a:ext cx="11447912" cy="2251441"/>
            <a:chOff x="434472" y="2892059"/>
            <a:chExt cx="11447912" cy="2251441"/>
          </a:xfrm>
        </p:grpSpPr>
        <p:grpSp>
          <p:nvGrpSpPr>
            <p:cNvPr id="17" name="Group 9">
              <a:extLst>
                <a:ext uri="{FF2B5EF4-FFF2-40B4-BE49-F238E27FC236}">
                  <a16:creationId xmlns:a16="http://schemas.microsoft.com/office/drawing/2014/main" id="{0CC3B846-1682-849E-0FD3-CDAF97A9DA72}"/>
                </a:ext>
              </a:extLst>
            </p:cNvPr>
            <p:cNvGrpSpPr/>
            <p:nvPr/>
          </p:nvGrpSpPr>
          <p:grpSpPr>
            <a:xfrm>
              <a:off x="1028700" y="2892059"/>
              <a:ext cx="10853684" cy="2251441"/>
              <a:chOff x="0" y="0"/>
              <a:chExt cx="10039228" cy="1754384"/>
            </a:xfrm>
          </p:grpSpPr>
          <p:sp>
            <p:nvSpPr>
              <p:cNvPr id="29" name="Freeform 10">
                <a:extLst>
                  <a:ext uri="{FF2B5EF4-FFF2-40B4-BE49-F238E27FC236}">
                    <a16:creationId xmlns:a16="http://schemas.microsoft.com/office/drawing/2014/main" id="{D89E91EF-70AB-119B-05E4-3F2AC3562A9A}"/>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17960F00-6997-31EE-C2D1-C74A906E3D73}"/>
                </a:ext>
              </a:extLst>
            </p:cNvPr>
            <p:cNvSpPr txBox="1"/>
            <p:nvPr/>
          </p:nvSpPr>
          <p:spPr>
            <a:xfrm>
              <a:off x="3432840" y="3077199"/>
              <a:ext cx="7682475"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lại bài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Cây đa quê hương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hiểu ý nghĩa bài đọc</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316C1AF8-34F2-2DC3-DCFE-F9A61201167F}"/>
                </a:ext>
              </a:extLst>
            </p:cNvPr>
            <p:cNvGrpSpPr/>
            <p:nvPr/>
          </p:nvGrpSpPr>
          <p:grpSpPr>
            <a:xfrm>
              <a:off x="434472" y="3236706"/>
              <a:ext cx="1748791" cy="1562146"/>
              <a:chOff x="4131599" y="3341322"/>
              <a:chExt cx="1748791" cy="1562146"/>
            </a:xfrm>
          </p:grpSpPr>
          <p:sp>
            <p:nvSpPr>
              <p:cNvPr id="27" name="Freeform 12">
                <a:extLst>
                  <a:ext uri="{FF2B5EF4-FFF2-40B4-BE49-F238E27FC236}">
                    <a16:creationId xmlns:a16="http://schemas.microsoft.com/office/drawing/2014/main" id="{9789BBA2-EEB0-4AE7-74D6-F754F8DAC415}"/>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28" name="TextBox 25">
                <a:extLst>
                  <a:ext uri="{FF2B5EF4-FFF2-40B4-BE49-F238E27FC236}">
                    <a16:creationId xmlns:a16="http://schemas.microsoft.com/office/drawing/2014/main" id="{233383AC-003A-EBBE-B990-7A5B99B23A02}"/>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30" name="Group 29">
            <a:extLst>
              <a:ext uri="{FF2B5EF4-FFF2-40B4-BE49-F238E27FC236}">
                <a16:creationId xmlns:a16="http://schemas.microsoft.com/office/drawing/2014/main" id="{DC97CDF8-B839-06A7-9BA6-0975BEC3105B}"/>
              </a:ext>
            </a:extLst>
          </p:cNvPr>
          <p:cNvGrpSpPr/>
          <p:nvPr/>
        </p:nvGrpSpPr>
        <p:grpSpPr>
          <a:xfrm>
            <a:off x="616105" y="5084007"/>
            <a:ext cx="11447913" cy="2251441"/>
            <a:chOff x="434472" y="2892059"/>
            <a:chExt cx="11447913" cy="2251441"/>
          </a:xfrm>
        </p:grpSpPr>
        <p:grpSp>
          <p:nvGrpSpPr>
            <p:cNvPr id="31" name="Group 9">
              <a:extLst>
                <a:ext uri="{FF2B5EF4-FFF2-40B4-BE49-F238E27FC236}">
                  <a16:creationId xmlns:a16="http://schemas.microsoft.com/office/drawing/2014/main" id="{AA54793E-A4E4-F401-3B4B-445B26420F27}"/>
                </a:ext>
              </a:extLst>
            </p:cNvPr>
            <p:cNvGrpSpPr/>
            <p:nvPr/>
          </p:nvGrpSpPr>
          <p:grpSpPr>
            <a:xfrm>
              <a:off x="1028700" y="2892059"/>
              <a:ext cx="10853685" cy="2251441"/>
              <a:chOff x="0" y="0"/>
              <a:chExt cx="10039229" cy="1754384"/>
            </a:xfrm>
          </p:grpSpPr>
          <p:sp>
            <p:nvSpPr>
              <p:cNvPr id="36" name="Freeform 10">
                <a:extLst>
                  <a:ext uri="{FF2B5EF4-FFF2-40B4-BE49-F238E27FC236}">
                    <a16:creationId xmlns:a16="http://schemas.microsoft.com/office/drawing/2014/main" id="{E0C2C955-2810-8399-95B5-53E781844F67}"/>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6C9074A3-2F89-AACA-5474-3FE35BD682B8}"/>
                </a:ext>
              </a:extLst>
            </p:cNvPr>
            <p:cNvSpPr txBox="1"/>
            <p:nvPr/>
          </p:nvSpPr>
          <p:spPr>
            <a:xfrm>
              <a:off x="2569986" y="3663836"/>
              <a:ext cx="8307497"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đọc</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CC7C1318-749C-43F6-F578-8A649DE9C4A2}"/>
                </a:ext>
              </a:extLst>
            </p:cNvPr>
            <p:cNvGrpSpPr/>
            <p:nvPr/>
          </p:nvGrpSpPr>
          <p:grpSpPr>
            <a:xfrm>
              <a:off x="434472" y="3236706"/>
              <a:ext cx="1748791" cy="1562146"/>
              <a:chOff x="4131599" y="3341322"/>
              <a:chExt cx="1748791" cy="1562146"/>
            </a:xfrm>
          </p:grpSpPr>
          <p:sp>
            <p:nvSpPr>
              <p:cNvPr id="34" name="Freeform 12">
                <a:extLst>
                  <a:ext uri="{FF2B5EF4-FFF2-40B4-BE49-F238E27FC236}">
                    <a16:creationId xmlns:a16="http://schemas.microsoft.com/office/drawing/2014/main" id="{5F023F23-E1FB-C5D0-B99F-2B996693C433}"/>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35" name="TextBox 25">
                <a:extLst>
                  <a:ext uri="{FF2B5EF4-FFF2-40B4-BE49-F238E27FC236}">
                    <a16:creationId xmlns:a16="http://schemas.microsoft.com/office/drawing/2014/main" id="{7AF04CD7-E650-674A-ABF6-59B6A0C751F1}"/>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37" name="Group 36">
            <a:extLst>
              <a:ext uri="{FF2B5EF4-FFF2-40B4-BE49-F238E27FC236}">
                <a16:creationId xmlns:a16="http://schemas.microsoft.com/office/drawing/2014/main" id="{BAB076A5-510E-C161-EFC9-1F91F3F5B437}"/>
              </a:ext>
            </a:extLst>
          </p:cNvPr>
          <p:cNvGrpSpPr/>
          <p:nvPr/>
        </p:nvGrpSpPr>
        <p:grpSpPr>
          <a:xfrm>
            <a:off x="616104" y="7548706"/>
            <a:ext cx="11447913" cy="2251441"/>
            <a:chOff x="434472" y="2892059"/>
            <a:chExt cx="11447913" cy="2251441"/>
          </a:xfrm>
        </p:grpSpPr>
        <p:grpSp>
          <p:nvGrpSpPr>
            <p:cNvPr id="38" name="Group 9">
              <a:extLst>
                <a:ext uri="{FF2B5EF4-FFF2-40B4-BE49-F238E27FC236}">
                  <a16:creationId xmlns:a16="http://schemas.microsoft.com/office/drawing/2014/main" id="{C577BCF7-BEF5-90AD-8DE6-EAAA3D6272F5}"/>
                </a:ext>
              </a:extLst>
            </p:cNvPr>
            <p:cNvGrpSpPr/>
            <p:nvPr/>
          </p:nvGrpSpPr>
          <p:grpSpPr>
            <a:xfrm>
              <a:off x="1028700" y="2892059"/>
              <a:ext cx="10853685" cy="2251441"/>
              <a:chOff x="0" y="0"/>
              <a:chExt cx="10039229" cy="1754384"/>
            </a:xfrm>
          </p:grpSpPr>
          <p:sp>
            <p:nvSpPr>
              <p:cNvPr id="43" name="Freeform 10">
                <a:extLst>
                  <a:ext uri="{FF2B5EF4-FFF2-40B4-BE49-F238E27FC236}">
                    <a16:creationId xmlns:a16="http://schemas.microsoft.com/office/drawing/2014/main" id="{703458D1-9527-AFB7-B96A-88A327E5410E}"/>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D69233D2-D4A3-7367-DF5A-09038BFBFAD1}"/>
                </a:ext>
              </a:extLst>
            </p:cNvPr>
            <p:cNvSpPr txBox="1"/>
            <p:nvPr/>
          </p:nvSpPr>
          <p:spPr>
            <a:xfrm>
              <a:off x="2660556" y="3105317"/>
              <a:ext cx="8454761"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iết học sau: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Luyện từ và câu</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tr.82)</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13F805E9-B3E1-1E2F-0046-AB84772735BB}"/>
                </a:ext>
              </a:extLst>
            </p:cNvPr>
            <p:cNvGrpSpPr/>
            <p:nvPr/>
          </p:nvGrpSpPr>
          <p:grpSpPr>
            <a:xfrm>
              <a:off x="434472" y="3236706"/>
              <a:ext cx="1748791" cy="1562146"/>
              <a:chOff x="4131599" y="3341322"/>
              <a:chExt cx="1748791" cy="1562146"/>
            </a:xfrm>
          </p:grpSpPr>
          <p:sp>
            <p:nvSpPr>
              <p:cNvPr id="41" name="Freeform 12">
                <a:extLst>
                  <a:ext uri="{FF2B5EF4-FFF2-40B4-BE49-F238E27FC236}">
                    <a16:creationId xmlns:a16="http://schemas.microsoft.com/office/drawing/2014/main" id="{AF7D8010-508B-485A-2F0C-6D615894DFE7}"/>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42" name="TextBox 25">
                <a:extLst>
                  <a:ext uri="{FF2B5EF4-FFF2-40B4-BE49-F238E27FC236}">
                    <a16:creationId xmlns:a16="http://schemas.microsoft.com/office/drawing/2014/main" id="{9BBFDCA1-4AF0-C264-4C5A-A200C85BD9E8}"/>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03825182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out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2E1"/>
        </a:solidFill>
        <a:effectLst/>
      </p:bgPr>
    </p:bg>
    <p:spTree>
      <p:nvGrpSpPr>
        <p:cNvPr id="1" name=""/>
        <p:cNvGrpSpPr/>
        <p:nvPr/>
      </p:nvGrpSpPr>
      <p:grpSpPr>
        <a:xfrm>
          <a:off x="0" y="0"/>
          <a:ext cx="0" cy="0"/>
          <a:chOff x="0" y="0"/>
          <a:chExt cx="0" cy="0"/>
        </a:xfrm>
      </p:grpSpPr>
      <p:sp>
        <p:nvSpPr>
          <p:cNvPr id="7" name="Freeform 7"/>
          <p:cNvSpPr/>
          <p:nvPr/>
        </p:nvSpPr>
        <p:spPr>
          <a:xfrm rot="-873937">
            <a:off x="16919096" y="8888925"/>
            <a:ext cx="1225992" cy="1341658"/>
          </a:xfrm>
          <a:custGeom>
            <a:avLst/>
            <a:gdLst/>
            <a:ahLst/>
            <a:cxnLst/>
            <a:rect l="l" t="t" r="r" b="b"/>
            <a:pathLst>
              <a:path w="1855864" h="2228658">
                <a:moveTo>
                  <a:pt x="0" y="0"/>
                </a:moveTo>
                <a:lnTo>
                  <a:pt x="1855864" y="0"/>
                </a:lnTo>
                <a:lnTo>
                  <a:pt x="1855864" y="2228658"/>
                </a:lnTo>
                <a:lnTo>
                  <a:pt x="0" y="2228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7771787">
            <a:off x="16269986" y="733577"/>
            <a:ext cx="2198358" cy="568470"/>
          </a:xfrm>
          <a:custGeom>
            <a:avLst/>
            <a:gdLst/>
            <a:ahLst/>
            <a:cxnLst/>
            <a:rect l="l" t="t" r="r" b="b"/>
            <a:pathLst>
              <a:path w="3532587" h="937741">
                <a:moveTo>
                  <a:pt x="0" y="0"/>
                </a:moveTo>
                <a:lnTo>
                  <a:pt x="3532587" y="0"/>
                </a:lnTo>
                <a:lnTo>
                  <a:pt x="3532587" y="937741"/>
                </a:lnTo>
                <a:lnTo>
                  <a:pt x="0" y="937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A1085301-13B1-5F20-B9AE-82F3F845BD3C}"/>
              </a:ext>
            </a:extLst>
          </p:cNvPr>
          <p:cNvGrpSpPr/>
          <p:nvPr/>
        </p:nvGrpSpPr>
        <p:grpSpPr>
          <a:xfrm>
            <a:off x="141805" y="0"/>
            <a:ext cx="1338362" cy="1904732"/>
            <a:chOff x="871438" y="4838968"/>
            <a:chExt cx="1462841" cy="2354967"/>
          </a:xfrm>
        </p:grpSpPr>
        <p:sp>
          <p:nvSpPr>
            <p:cNvPr id="10" name="Freeform 10"/>
            <p:cNvSpPr/>
            <p:nvPr/>
          </p:nvSpPr>
          <p:spPr>
            <a:xfrm rot="-3380827">
              <a:off x="1105036" y="500659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485048">
              <a:off x="871438" y="6647062"/>
              <a:ext cx="719569" cy="546873"/>
            </a:xfrm>
            <a:custGeom>
              <a:avLst/>
              <a:gdLst/>
              <a:ahLst/>
              <a:cxnLst/>
              <a:rect l="l" t="t" r="r" b="b"/>
              <a:pathLst>
                <a:path w="719569" h="546873">
                  <a:moveTo>
                    <a:pt x="0" y="0"/>
                  </a:moveTo>
                  <a:lnTo>
                    <a:pt x="719570" y="0"/>
                  </a:lnTo>
                  <a:lnTo>
                    <a:pt x="719570" y="546873"/>
                  </a:lnTo>
                  <a:lnTo>
                    <a:pt x="0" y="546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886" y="8957765"/>
            <a:ext cx="1600200" cy="1203978"/>
          </a:xfrm>
          <a:custGeom>
            <a:avLst/>
            <a:gdLst/>
            <a:ahLst/>
            <a:cxnLst/>
            <a:rect l="l" t="t" r="r" b="b"/>
            <a:pathLst>
              <a:path w="2197223" h="2057400">
                <a:moveTo>
                  <a:pt x="0" y="0"/>
                </a:moveTo>
                <a:lnTo>
                  <a:pt x="2197223" y="0"/>
                </a:lnTo>
                <a:lnTo>
                  <a:pt x="2197223"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2">
            <a:extLst>
              <a:ext uri="{FF2B5EF4-FFF2-40B4-BE49-F238E27FC236}">
                <a16:creationId xmlns:a16="http://schemas.microsoft.com/office/drawing/2014/main" id="{24831FF4-6651-C026-5D98-F81D28145268}"/>
              </a:ext>
            </a:extLst>
          </p:cNvPr>
          <p:cNvSpPr txBox="1"/>
          <p:nvPr/>
        </p:nvSpPr>
        <p:spPr>
          <a:xfrm>
            <a:off x="786086" y="3410910"/>
            <a:ext cx="1671582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80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HỌC KẾT THÚC, CẢM ƠN CÁC EM ĐÃ LẮNG NGHE!</a:t>
            </a: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87073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5" name="Freeform 15"/>
          <p:cNvSpPr/>
          <p:nvPr/>
        </p:nvSpPr>
        <p:spPr>
          <a:xfrm rot="-2589970">
            <a:off x="62926" y="111376"/>
            <a:ext cx="1013834" cy="1030560"/>
          </a:xfrm>
          <a:custGeom>
            <a:avLst/>
            <a:gdLst/>
            <a:ahLst/>
            <a:cxnLst/>
            <a:rect l="l" t="t" r="r" b="b"/>
            <a:pathLst>
              <a:path w="1013834" h="770514">
                <a:moveTo>
                  <a:pt x="0" y="0"/>
                </a:moveTo>
                <a:lnTo>
                  <a:pt x="1013833" y="0"/>
                </a:lnTo>
                <a:lnTo>
                  <a:pt x="1013833" y="770514"/>
                </a:lnTo>
                <a:lnTo>
                  <a:pt x="0" y="770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2589970">
            <a:off x="16794321" y="-119636"/>
            <a:ext cx="1523984" cy="1281468"/>
          </a:xfrm>
          <a:custGeom>
            <a:avLst/>
            <a:gdLst/>
            <a:ahLst/>
            <a:cxnLst/>
            <a:rect l="l" t="t" r="r" b="b"/>
            <a:pathLst>
              <a:path w="1013834" h="770514">
                <a:moveTo>
                  <a:pt x="0" y="0"/>
                </a:moveTo>
                <a:lnTo>
                  <a:pt x="1013834" y="0"/>
                </a:lnTo>
                <a:lnTo>
                  <a:pt x="1013834" y="770514"/>
                </a:lnTo>
                <a:lnTo>
                  <a:pt x="0" y="770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800CBFB-7A97-EAA7-1815-C132E1A5CD4A}"/>
              </a:ext>
            </a:extLst>
          </p:cNvPr>
          <p:cNvGrpSpPr/>
          <p:nvPr/>
        </p:nvGrpSpPr>
        <p:grpSpPr>
          <a:xfrm>
            <a:off x="6147487" y="-54050"/>
            <a:ext cx="6324600" cy="1563773"/>
            <a:chOff x="5715000" y="-1"/>
            <a:chExt cx="6324600" cy="1563773"/>
          </a:xfrm>
        </p:grpSpPr>
        <p:sp>
          <p:nvSpPr>
            <p:cNvPr id="14" name="Round Same Side Corner Rectangle 11">
              <a:extLst>
                <a:ext uri="{FF2B5EF4-FFF2-40B4-BE49-F238E27FC236}">
                  <a16:creationId xmlns:a16="http://schemas.microsoft.com/office/drawing/2014/main" id="{7DD156CD-ABCE-0E1A-7E7B-F14C8413F15E}"/>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35C82D-34FE-C3B4-5CA1-B607AA78FF85}"/>
                </a:ext>
              </a:extLst>
            </p:cNvPr>
            <p:cNvSpPr txBox="1"/>
            <p:nvPr/>
          </p:nvSpPr>
          <p:spPr>
            <a:xfrm>
              <a:off x="6515100" y="297440"/>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2" name="Freeform 5">
            <a:extLst>
              <a:ext uri="{FF2B5EF4-FFF2-40B4-BE49-F238E27FC236}">
                <a16:creationId xmlns:a16="http://schemas.microsoft.com/office/drawing/2014/main" id="{3D65B8A4-4843-05FD-BED7-C31CD1D7E4A8}"/>
              </a:ext>
            </a:extLst>
          </p:cNvPr>
          <p:cNvSpPr/>
          <p:nvPr/>
        </p:nvSpPr>
        <p:spPr>
          <a:xfrm rot="10800000">
            <a:off x="6477000" y="2095500"/>
            <a:ext cx="10938779" cy="7385856"/>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12">
            <a:extLst>
              <a:ext uri="{FF2B5EF4-FFF2-40B4-BE49-F238E27FC236}">
                <a16:creationId xmlns:a16="http://schemas.microsoft.com/office/drawing/2014/main" id="{EE665605-B1DB-A81A-52B1-87A051B9C5F7}"/>
              </a:ext>
            </a:extLst>
          </p:cNvPr>
          <p:cNvSpPr/>
          <p:nvPr/>
        </p:nvSpPr>
        <p:spPr>
          <a:xfrm rot="10800000">
            <a:off x="971902" y="2095500"/>
            <a:ext cx="4945207" cy="738585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0714F8B-AF5A-8D74-FA1C-7B1E05DA0D82}"/>
              </a:ext>
            </a:extLst>
          </p:cNvPr>
          <p:cNvGrpSpPr/>
          <p:nvPr/>
        </p:nvGrpSpPr>
        <p:grpSpPr>
          <a:xfrm>
            <a:off x="8125844" y="2703542"/>
            <a:ext cx="7641090" cy="1336483"/>
            <a:chOff x="7683843" y="2053540"/>
            <a:chExt cx="7641090" cy="1336483"/>
          </a:xfrm>
        </p:grpSpPr>
        <p:sp>
          <p:nvSpPr>
            <p:cNvPr id="25" name="Freeform 8">
              <a:extLst>
                <a:ext uri="{FF2B5EF4-FFF2-40B4-BE49-F238E27FC236}">
                  <a16:creationId xmlns:a16="http://schemas.microsoft.com/office/drawing/2014/main" id="{E9BCF190-18A4-702A-3632-BDAAA2D27D56}"/>
                </a:ext>
              </a:extLst>
            </p:cNvPr>
            <p:cNvSpPr/>
            <p:nvPr/>
          </p:nvSpPr>
          <p:spPr>
            <a:xfrm>
              <a:off x="7683843" y="2053540"/>
              <a:ext cx="7641090" cy="1336483"/>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B5086A0-0BE3-2E40-706A-1BF06CBDDB10}"/>
                </a:ext>
              </a:extLst>
            </p:cNvPr>
            <p:cNvSpPr txBox="1"/>
            <p:nvPr/>
          </p:nvSpPr>
          <p:spPr>
            <a:xfrm>
              <a:off x="8226425" y="2316560"/>
              <a:ext cx="65559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THẢO LUẬN NHÓM ĐÔI</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0DF5DC4A-8A86-041A-E8CD-2B6CA411C904}"/>
              </a:ext>
            </a:extLst>
          </p:cNvPr>
          <p:cNvSpPr txBox="1"/>
          <p:nvPr/>
        </p:nvSpPr>
        <p:spPr>
          <a:xfrm>
            <a:off x="7196330" y="4087883"/>
            <a:ext cx="9500117" cy="4825745"/>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nói 2 – 3 câu giới thiệu về quê hương em hoặc địa phương em.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Sau đó, trả lời câu hỏi: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Cảnh vật nào ở đó khiến em nhớ nhất? Vì sao?</a:t>
            </a:r>
            <a:endParaRPr lang="en-US"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27" descr="A picture containing toy, doll&#10;&#10;Description automatically generated">
            <a:extLst>
              <a:ext uri="{FF2B5EF4-FFF2-40B4-BE49-F238E27FC236}">
                <a16:creationId xmlns:a16="http://schemas.microsoft.com/office/drawing/2014/main" id="{48A19999-BD2A-7E94-CAEF-E4A58FC66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71" y="4064687"/>
            <a:ext cx="4684366" cy="5519404"/>
          </a:xfrm>
          <a:prstGeom prst="rect">
            <a:avLst/>
          </a:prstGeom>
        </p:spPr>
      </p:pic>
      <p:sp>
        <p:nvSpPr>
          <p:cNvPr id="29" name="Freeform 7">
            <a:extLst>
              <a:ext uri="{FF2B5EF4-FFF2-40B4-BE49-F238E27FC236}">
                <a16:creationId xmlns:a16="http://schemas.microsoft.com/office/drawing/2014/main" id="{F4622762-FD9B-A207-90F4-D0E0C46B9137}"/>
              </a:ext>
            </a:extLst>
          </p:cNvPr>
          <p:cNvSpPr/>
          <p:nvPr/>
        </p:nvSpPr>
        <p:spPr>
          <a:xfrm rot="-7822398">
            <a:off x="16617626" y="8875179"/>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54955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barn(outVertical)">
                                      <p:cBhvr>
                                        <p:cTn id="21" dur="500"/>
                                        <p:tgtEl>
                                          <p:spTgt spid="27">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barn(outVertical)">
                                      <p:cBhvr>
                                        <p:cTn id="2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4" name="AutoShape 24">
            <a:extLst>
              <a:ext uri="{FF2B5EF4-FFF2-40B4-BE49-F238E27FC236}">
                <a16:creationId xmlns:a16="http://schemas.microsoft.com/office/drawing/2014/main" id="{C7B8E54D-DC40-7867-3839-89E654FC9D62}"/>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DB7C3A2-A8FD-2C71-E6D1-463EA7AD1084}"/>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hình ảnh dưới đây về chủ điểm Quê hương</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25">
            <a:extLst>
              <a:ext uri="{FF2B5EF4-FFF2-40B4-BE49-F238E27FC236}">
                <a16:creationId xmlns:a16="http://schemas.microsoft.com/office/drawing/2014/main" id="{97BB2440-FEDB-8B47-DAE6-80450321B6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75423" y="991491"/>
            <a:ext cx="1543573" cy="1443241"/>
          </a:xfrm>
          <a:prstGeom prst="rect">
            <a:avLst/>
          </a:prstGeom>
        </p:spPr>
      </p:pic>
      <p:pic>
        <p:nvPicPr>
          <p:cNvPr id="17" name="Picture 25">
            <a:extLst>
              <a:ext uri="{FF2B5EF4-FFF2-40B4-BE49-F238E27FC236}">
                <a16:creationId xmlns:a16="http://schemas.microsoft.com/office/drawing/2014/main" id="{A37A1A66-78AD-CC9F-BFF8-DBEE0B1C6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8604" y="946374"/>
            <a:ext cx="1543573" cy="1443241"/>
          </a:xfrm>
          <a:prstGeom prst="rect">
            <a:avLst/>
          </a:prstGeom>
        </p:spPr>
      </p:pic>
      <p:pic>
        <p:nvPicPr>
          <p:cNvPr id="1026" name="Picture 2">
            <a:extLst>
              <a:ext uri="{FF2B5EF4-FFF2-40B4-BE49-F238E27FC236}">
                <a16:creationId xmlns:a16="http://schemas.microsoft.com/office/drawing/2014/main" id="{5E42CCAE-2E99-F331-2948-6C385BA01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79" y="3739243"/>
            <a:ext cx="8225952"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7FE762AA-B474-F4E8-F24F-BC0115048A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45"/>
          <a:stretch/>
        </p:blipFill>
        <p:spPr bwMode="auto">
          <a:xfrm>
            <a:off x="9299279" y="3842657"/>
            <a:ext cx="8533442" cy="4920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4132310"/>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4" name="AutoShape 24">
            <a:extLst>
              <a:ext uri="{FF2B5EF4-FFF2-40B4-BE49-F238E27FC236}">
                <a16:creationId xmlns:a16="http://schemas.microsoft.com/office/drawing/2014/main" id="{C7B8E54D-DC40-7867-3839-89E654FC9D62}"/>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DB7C3A2-A8FD-2C71-E6D1-463EA7AD1084}"/>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hình ảnh dưới đây về chủ điểm Quê hương</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25">
            <a:extLst>
              <a:ext uri="{FF2B5EF4-FFF2-40B4-BE49-F238E27FC236}">
                <a16:creationId xmlns:a16="http://schemas.microsoft.com/office/drawing/2014/main" id="{97BB2440-FEDB-8B47-DAE6-80450321B6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75423" y="991491"/>
            <a:ext cx="1543573" cy="1443241"/>
          </a:xfrm>
          <a:prstGeom prst="rect">
            <a:avLst/>
          </a:prstGeom>
        </p:spPr>
      </p:pic>
      <p:pic>
        <p:nvPicPr>
          <p:cNvPr id="17" name="Picture 25">
            <a:extLst>
              <a:ext uri="{FF2B5EF4-FFF2-40B4-BE49-F238E27FC236}">
                <a16:creationId xmlns:a16="http://schemas.microsoft.com/office/drawing/2014/main" id="{A37A1A66-78AD-CC9F-BFF8-DBEE0B1C6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8604" y="946374"/>
            <a:ext cx="1543573" cy="1443241"/>
          </a:xfrm>
          <a:prstGeom prst="rect">
            <a:avLst/>
          </a:prstGeom>
        </p:spPr>
      </p:pic>
      <p:pic>
        <p:nvPicPr>
          <p:cNvPr id="2050" name="Picture 2">
            <a:extLst>
              <a:ext uri="{FF2B5EF4-FFF2-40B4-BE49-F238E27FC236}">
                <a16:creationId xmlns:a16="http://schemas.microsoft.com/office/drawing/2014/main" id="{4DF1D4EF-CE2B-FC8A-01FA-A8F889547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3697153"/>
            <a:ext cx="8113122" cy="5408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Lý thuyết cảnh quan – Một góc nhìn mới trong nghiên cứu văn học và điện ảnh  - ảnh 1">
            <a:extLst>
              <a:ext uri="{FF2B5EF4-FFF2-40B4-BE49-F238E27FC236}">
                <a16:creationId xmlns:a16="http://schemas.microsoft.com/office/drawing/2014/main" id="{C999441F-A6CF-83E5-D674-97BEAFCDF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776" y="3697153"/>
            <a:ext cx="8751380" cy="5408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463961"/>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artoon of kids in a forest&#10;&#10;Description automatically generated">
            <a:extLst>
              <a:ext uri="{FF2B5EF4-FFF2-40B4-BE49-F238E27FC236}">
                <a16:creationId xmlns:a16="http://schemas.microsoft.com/office/drawing/2014/main" id="{17F2C16B-8DB9-5DC7-36B1-B84EC667D077}"/>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grpSp>
        <p:nvGrpSpPr>
          <p:cNvPr id="5" name="Group 4">
            <a:extLst>
              <a:ext uri="{FF2B5EF4-FFF2-40B4-BE49-F238E27FC236}">
                <a16:creationId xmlns:a16="http://schemas.microsoft.com/office/drawing/2014/main" id="{155AF4C8-F4D2-C226-01E3-D73FD3554499}"/>
              </a:ext>
            </a:extLst>
          </p:cNvPr>
          <p:cNvGrpSpPr/>
          <p:nvPr/>
        </p:nvGrpSpPr>
        <p:grpSpPr>
          <a:xfrm>
            <a:off x="0" y="723900"/>
            <a:ext cx="9448800" cy="4572000"/>
            <a:chOff x="-1" y="3086103"/>
            <a:chExt cx="9448800" cy="4572000"/>
          </a:xfrm>
        </p:grpSpPr>
        <p:sp>
          <p:nvSpPr>
            <p:cNvPr id="6" name="Round Same Side Corner Rectangle 3">
              <a:extLst>
                <a:ext uri="{FF2B5EF4-FFF2-40B4-BE49-F238E27FC236}">
                  <a16:creationId xmlns:a16="http://schemas.microsoft.com/office/drawing/2014/main" id="{DD207824-D1F2-1CB7-43AA-431B3F7D66CD}"/>
                </a:ext>
              </a:extLst>
            </p:cNvPr>
            <p:cNvSpPr/>
            <p:nvPr/>
          </p:nvSpPr>
          <p:spPr>
            <a:xfrm rot="5400000">
              <a:off x="2438399" y="647703"/>
              <a:ext cx="4572000" cy="94488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4FC8B2-8BD2-023E-D20B-B99A4F8CA0FE}"/>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tr.80),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117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8" name="Freeform 8"/>
          <p:cNvSpPr/>
          <p:nvPr/>
        </p:nvSpPr>
        <p:spPr>
          <a:xfrm rot="834976">
            <a:off x="74699" y="8751014"/>
            <a:ext cx="1353959" cy="1446220"/>
          </a:xfrm>
          <a:custGeom>
            <a:avLst/>
            <a:gdLst/>
            <a:ahLst/>
            <a:cxnLst/>
            <a:rect l="l" t="t" r="r" b="b"/>
            <a:pathLst>
              <a:path w="1686759" h="1724382">
                <a:moveTo>
                  <a:pt x="0" y="0"/>
                </a:moveTo>
                <a:lnTo>
                  <a:pt x="1686759" y="0"/>
                </a:lnTo>
                <a:lnTo>
                  <a:pt x="1686759" y="1724382"/>
                </a:lnTo>
                <a:lnTo>
                  <a:pt x="0" y="172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188184" y="9258300"/>
            <a:ext cx="1121587" cy="869673"/>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Arrow: Pentagon 1">
            <a:extLst>
              <a:ext uri="{FF2B5EF4-FFF2-40B4-BE49-F238E27FC236}">
                <a16:creationId xmlns:a16="http://schemas.microsoft.com/office/drawing/2014/main" id="{694E9EB1-26E7-2F05-8F05-4B760F9B11DD}"/>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17</a:t>
            </a:r>
          </a:p>
        </p:txBody>
      </p:sp>
      <p:sp>
        <p:nvSpPr>
          <p:cNvPr id="4" name="TextBox 3">
            <a:extLst>
              <a:ext uri="{FF2B5EF4-FFF2-40B4-BE49-F238E27FC236}">
                <a16:creationId xmlns:a16="http://schemas.microsoft.com/office/drawing/2014/main" id="{60B49BA3-AA5C-4A93-646A-233EA67F4F9F}"/>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CÂY ĐA QUÊ HƯƠNG</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Freeform 7">
            <a:extLst>
              <a:ext uri="{FF2B5EF4-FFF2-40B4-BE49-F238E27FC236}">
                <a16:creationId xmlns:a16="http://schemas.microsoft.com/office/drawing/2014/main" id="{E87BE38F-F828-2AD4-3EA7-75C3646F0A4D}"/>
              </a:ext>
            </a:extLst>
          </p:cNvPr>
          <p:cNvSpPr/>
          <p:nvPr/>
        </p:nvSpPr>
        <p:spPr>
          <a:xfrm rot="-7822398">
            <a:off x="16827380" y="51909"/>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98" name="Picture 5">
            <a:extLst>
              <a:ext uri="{FF2B5EF4-FFF2-40B4-BE49-F238E27FC236}">
                <a16:creationId xmlns:a16="http://schemas.microsoft.com/office/drawing/2014/main" id="{3E139C70-0F1D-168A-52FC-03AE72CCE9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20681" y="7720951"/>
            <a:ext cx="10446638" cy="284670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8" name="Freeform 8"/>
          <p:cNvSpPr/>
          <p:nvPr/>
        </p:nvSpPr>
        <p:spPr>
          <a:xfrm>
            <a:off x="16601241" y="0"/>
            <a:ext cx="1686759" cy="1724382"/>
          </a:xfrm>
          <a:custGeom>
            <a:avLst/>
            <a:gdLst/>
            <a:ahLst/>
            <a:cxnLst/>
            <a:rect l="l" t="t" r="r" b="b"/>
            <a:pathLst>
              <a:path w="1686759" h="1724382">
                <a:moveTo>
                  <a:pt x="0" y="0"/>
                </a:moveTo>
                <a:lnTo>
                  <a:pt x="1686759" y="0"/>
                </a:lnTo>
                <a:lnTo>
                  <a:pt x="1686759" y="1724382"/>
                </a:lnTo>
                <a:lnTo>
                  <a:pt x="0" y="1724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32657" y="8938709"/>
            <a:ext cx="1605906" cy="1348961"/>
          </a:xfrm>
          <a:custGeom>
            <a:avLst/>
            <a:gdLst/>
            <a:ahLst/>
            <a:cxnLst/>
            <a:rect l="l" t="t" r="r" b="b"/>
            <a:pathLst>
              <a:path w="1605906" h="1348961">
                <a:moveTo>
                  <a:pt x="0" y="0"/>
                </a:moveTo>
                <a:lnTo>
                  <a:pt x="1605906" y="0"/>
                </a:lnTo>
                <a:lnTo>
                  <a:pt x="1605906" y="1348962"/>
                </a:lnTo>
                <a:lnTo>
                  <a:pt x="0" y="1348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8" name="Group 47">
            <a:extLst>
              <a:ext uri="{FF2B5EF4-FFF2-40B4-BE49-F238E27FC236}">
                <a16:creationId xmlns:a16="http://schemas.microsoft.com/office/drawing/2014/main" id="{B600BD97-8EB2-BDCA-E69D-457852614529}"/>
              </a:ext>
            </a:extLst>
          </p:cNvPr>
          <p:cNvGrpSpPr/>
          <p:nvPr/>
        </p:nvGrpSpPr>
        <p:grpSpPr>
          <a:xfrm>
            <a:off x="10910405" y="1745811"/>
            <a:ext cx="6014194" cy="6345850"/>
            <a:chOff x="11148842" y="1525345"/>
            <a:chExt cx="6014194" cy="6345850"/>
          </a:xfrm>
        </p:grpSpPr>
        <p:grpSp>
          <p:nvGrpSpPr>
            <p:cNvPr id="4" name="Group 3">
              <a:extLst>
                <a:ext uri="{FF2B5EF4-FFF2-40B4-BE49-F238E27FC236}">
                  <a16:creationId xmlns:a16="http://schemas.microsoft.com/office/drawing/2014/main" id="{18AE4AB0-469A-F20A-9226-66729E129B87}"/>
                </a:ext>
              </a:extLst>
            </p:cNvPr>
            <p:cNvGrpSpPr/>
            <p:nvPr/>
          </p:nvGrpSpPr>
          <p:grpSpPr>
            <a:xfrm>
              <a:off x="11148842" y="1857001"/>
              <a:ext cx="6014194" cy="6014194"/>
              <a:chOff x="0" y="0"/>
              <a:chExt cx="812800" cy="812800"/>
            </a:xfrm>
          </p:grpSpPr>
          <p:sp>
            <p:nvSpPr>
              <p:cNvPr id="5" name="Freeform 7">
                <a:extLst>
                  <a:ext uri="{FF2B5EF4-FFF2-40B4-BE49-F238E27FC236}">
                    <a16:creationId xmlns:a16="http://schemas.microsoft.com/office/drawing/2014/main" id="{1FFBCFCE-0D23-4C90-05EF-5F8C8927E8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1C5"/>
              </a:solidFill>
            </p:spPr>
            <p:txBody>
              <a:bodyPr/>
              <a:lstStyle/>
              <a:p>
                <a:endParaRPr lang="en-US" dirty="0"/>
              </a:p>
            </p:txBody>
          </p:sp>
          <p:sp>
            <p:nvSpPr>
              <p:cNvPr id="6" name="TextBox 8">
                <a:extLst>
                  <a:ext uri="{FF2B5EF4-FFF2-40B4-BE49-F238E27FC236}">
                    <a16:creationId xmlns:a16="http://schemas.microsoft.com/office/drawing/2014/main" id="{2E50FB72-6EF0-F716-8669-10A0052F4D65}"/>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7" name="Picture 10">
              <a:extLst>
                <a:ext uri="{FF2B5EF4-FFF2-40B4-BE49-F238E27FC236}">
                  <a16:creationId xmlns:a16="http://schemas.microsoft.com/office/drawing/2014/main" id="{B5D16A86-3256-6DF5-787E-D0E4422C8B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95080">
              <a:off x="12118098" y="1525345"/>
              <a:ext cx="3564645" cy="920326"/>
            </a:xfrm>
            <a:prstGeom prst="rect">
              <a:avLst/>
            </a:prstGeom>
          </p:spPr>
        </p:pic>
        <p:sp>
          <p:nvSpPr>
            <p:cNvPr id="11" name="TextBox 10">
              <a:extLst>
                <a:ext uri="{FF2B5EF4-FFF2-40B4-BE49-F238E27FC236}">
                  <a16:creationId xmlns:a16="http://schemas.microsoft.com/office/drawing/2014/main" id="{C3EA9FC9-BEB4-D1C2-0B00-C98B8977A273}"/>
                </a:ext>
              </a:extLst>
            </p:cNvPr>
            <p:cNvSpPr txBox="1"/>
            <p:nvPr/>
          </p:nvSpPr>
          <p:spPr>
            <a:xfrm>
              <a:off x="11584680" y="3626715"/>
              <a:ext cx="5142509"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AE9561B2-D6B8-FEE6-0EE9-9C6744375330}"/>
              </a:ext>
            </a:extLst>
          </p:cNvPr>
          <p:cNvGrpSpPr/>
          <p:nvPr/>
        </p:nvGrpSpPr>
        <p:grpSpPr>
          <a:xfrm>
            <a:off x="368626" y="368815"/>
            <a:ext cx="8971200" cy="2711134"/>
            <a:chOff x="1077906" y="959621"/>
            <a:chExt cx="8971200" cy="2711134"/>
          </a:xfrm>
        </p:grpSpPr>
        <p:grpSp>
          <p:nvGrpSpPr>
            <p:cNvPr id="26" name="Group 25">
              <a:extLst>
                <a:ext uri="{FF2B5EF4-FFF2-40B4-BE49-F238E27FC236}">
                  <a16:creationId xmlns:a16="http://schemas.microsoft.com/office/drawing/2014/main" id="{6526D2EB-1344-4D2A-40BD-3C0BE84A8038}"/>
                </a:ext>
              </a:extLst>
            </p:cNvPr>
            <p:cNvGrpSpPr/>
            <p:nvPr/>
          </p:nvGrpSpPr>
          <p:grpSpPr>
            <a:xfrm>
              <a:off x="1077906" y="1204311"/>
              <a:ext cx="8971200" cy="2466444"/>
              <a:chOff x="1051751" y="1519237"/>
              <a:chExt cx="8971200" cy="2466444"/>
            </a:xfrm>
          </p:grpSpPr>
          <p:grpSp>
            <p:nvGrpSpPr>
              <p:cNvPr id="28" name="Group 3">
                <a:extLst>
                  <a:ext uri="{FF2B5EF4-FFF2-40B4-BE49-F238E27FC236}">
                    <a16:creationId xmlns:a16="http://schemas.microsoft.com/office/drawing/2014/main" id="{1181D18A-61BF-4007-D69A-7003FBAE0DD2}"/>
                  </a:ext>
                </a:extLst>
              </p:cNvPr>
              <p:cNvGrpSpPr/>
              <p:nvPr/>
            </p:nvGrpSpPr>
            <p:grpSpPr>
              <a:xfrm>
                <a:off x="1051751" y="1519237"/>
                <a:ext cx="8971200" cy="2466444"/>
                <a:chOff x="0" y="-47625"/>
                <a:chExt cx="2212528" cy="1947847"/>
              </a:xfrm>
            </p:grpSpPr>
            <p:sp>
              <p:nvSpPr>
                <p:cNvPr id="30" name="Freeform 4">
                  <a:extLst>
                    <a:ext uri="{FF2B5EF4-FFF2-40B4-BE49-F238E27FC236}">
                      <a16:creationId xmlns:a16="http://schemas.microsoft.com/office/drawing/2014/main" id="{D9821D64-BB2B-1795-5A6A-995E69B688A4}"/>
                    </a:ext>
                  </a:extLst>
                </p:cNvPr>
                <p:cNvSpPr/>
                <p:nvPr/>
              </p:nvSpPr>
              <p:spPr>
                <a:xfrm>
                  <a:off x="193310" y="0"/>
                  <a:ext cx="2019218"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31" name="TextBox 5">
                  <a:extLst>
                    <a:ext uri="{FF2B5EF4-FFF2-40B4-BE49-F238E27FC236}">
                      <a16:creationId xmlns:a16="http://schemas.microsoft.com/office/drawing/2014/main" id="{628F6781-BA7B-5E86-FA65-2EBD9F4E8DFE}"/>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9" name="TextBox 28">
                <a:extLst>
                  <a:ext uri="{FF2B5EF4-FFF2-40B4-BE49-F238E27FC236}">
                    <a16:creationId xmlns:a16="http://schemas.microsoft.com/office/drawing/2014/main" id="{88A6316E-9830-7FB7-E033-93C32F208C1B}"/>
                  </a:ext>
                </a:extLst>
              </p:cNvPr>
              <p:cNvSpPr txBox="1"/>
              <p:nvPr/>
            </p:nvSpPr>
            <p:spPr>
              <a:xfrm>
                <a:off x="2613524" y="2440783"/>
                <a:ext cx="6503416" cy="707886"/>
              </a:xfrm>
              <a:prstGeom prst="rect">
                <a:avLst/>
              </a:prstGeom>
              <a:noFill/>
            </p:spPr>
            <p:txBody>
              <a:bodyPr wrap="square">
                <a:spAutoFit/>
              </a:bodyPr>
              <a:lstStyle/>
              <a:p>
                <a:pPr marR="0" algn="ctr">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1: Đọc văn bản</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id="{76D412C4-95A0-70F9-B849-A553E30D77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51527" y="959621"/>
              <a:ext cx="3600289" cy="609990"/>
            </a:xfrm>
            <a:prstGeom prst="rect">
              <a:avLst/>
            </a:prstGeom>
          </p:spPr>
        </p:pic>
      </p:grpSp>
      <p:pic>
        <p:nvPicPr>
          <p:cNvPr id="32" name="Picture 11">
            <a:extLst>
              <a:ext uri="{FF2B5EF4-FFF2-40B4-BE49-F238E27FC236}">
                <a16:creationId xmlns:a16="http://schemas.microsoft.com/office/drawing/2014/main" id="{8B3D9134-0963-523A-C0AB-4241FAC626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0819"/>
          <a:stretch>
            <a:fillRect/>
          </a:stretch>
        </p:blipFill>
        <p:spPr>
          <a:xfrm>
            <a:off x="9622058" y="7385231"/>
            <a:ext cx="8590889" cy="2901770"/>
          </a:xfrm>
          <a:prstGeom prst="rect">
            <a:avLst/>
          </a:prstGeom>
        </p:spPr>
      </p:pic>
      <p:grpSp>
        <p:nvGrpSpPr>
          <p:cNvPr id="33" name="Group 32">
            <a:extLst>
              <a:ext uri="{FF2B5EF4-FFF2-40B4-BE49-F238E27FC236}">
                <a16:creationId xmlns:a16="http://schemas.microsoft.com/office/drawing/2014/main" id="{3FC533E6-4F25-3962-FE3E-13EE247A6B7C}"/>
              </a:ext>
            </a:extLst>
          </p:cNvPr>
          <p:cNvGrpSpPr/>
          <p:nvPr/>
        </p:nvGrpSpPr>
        <p:grpSpPr>
          <a:xfrm>
            <a:off x="368626" y="3489145"/>
            <a:ext cx="9253433" cy="2966963"/>
            <a:chOff x="1077906" y="959621"/>
            <a:chExt cx="9253433" cy="2966963"/>
          </a:xfrm>
        </p:grpSpPr>
        <p:grpSp>
          <p:nvGrpSpPr>
            <p:cNvPr id="34" name="Group 33">
              <a:extLst>
                <a:ext uri="{FF2B5EF4-FFF2-40B4-BE49-F238E27FC236}">
                  <a16:creationId xmlns:a16="http://schemas.microsoft.com/office/drawing/2014/main" id="{DEAC155B-23F0-D12A-3270-3DC41ABDA9B8}"/>
                </a:ext>
              </a:extLst>
            </p:cNvPr>
            <p:cNvGrpSpPr/>
            <p:nvPr/>
          </p:nvGrpSpPr>
          <p:grpSpPr>
            <a:xfrm>
              <a:off x="1077906" y="1204311"/>
              <a:ext cx="9253433" cy="2722273"/>
              <a:chOff x="1051751" y="1519237"/>
              <a:chExt cx="9253433" cy="2722273"/>
            </a:xfrm>
          </p:grpSpPr>
          <p:grpSp>
            <p:nvGrpSpPr>
              <p:cNvPr id="36" name="Group 3">
                <a:extLst>
                  <a:ext uri="{FF2B5EF4-FFF2-40B4-BE49-F238E27FC236}">
                    <a16:creationId xmlns:a16="http://schemas.microsoft.com/office/drawing/2014/main" id="{BD2B318B-8614-3ACB-8514-1F5D67FF2E1B}"/>
                  </a:ext>
                </a:extLst>
              </p:cNvPr>
              <p:cNvGrpSpPr/>
              <p:nvPr/>
            </p:nvGrpSpPr>
            <p:grpSpPr>
              <a:xfrm>
                <a:off x="1051751" y="1519237"/>
                <a:ext cx="8976313" cy="2722273"/>
                <a:chOff x="0" y="-47625"/>
                <a:chExt cx="2213789" cy="2149885"/>
              </a:xfrm>
            </p:grpSpPr>
            <p:sp>
              <p:nvSpPr>
                <p:cNvPr id="38" name="Freeform 4">
                  <a:extLst>
                    <a:ext uri="{FF2B5EF4-FFF2-40B4-BE49-F238E27FC236}">
                      <a16:creationId xmlns:a16="http://schemas.microsoft.com/office/drawing/2014/main" id="{58C2660A-FC98-3754-6F42-416BA08F4BC5}"/>
                    </a:ext>
                  </a:extLst>
                </p:cNvPr>
                <p:cNvSpPr/>
                <p:nvPr/>
              </p:nvSpPr>
              <p:spPr>
                <a:xfrm>
                  <a:off x="194571" y="0"/>
                  <a:ext cx="2019218"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39" name="TextBox 5">
                  <a:extLst>
                    <a:ext uri="{FF2B5EF4-FFF2-40B4-BE49-F238E27FC236}">
                      <a16:creationId xmlns:a16="http://schemas.microsoft.com/office/drawing/2014/main" id="{DC88AD0E-EB89-3DFD-5F0B-42634FB054E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7" name="TextBox 36">
                <a:extLst>
                  <a:ext uri="{FF2B5EF4-FFF2-40B4-BE49-F238E27FC236}">
                    <a16:creationId xmlns:a16="http://schemas.microsoft.com/office/drawing/2014/main" id="{D4A43520-5CDD-F0FB-554B-E9F373F4A9FC}"/>
                  </a:ext>
                </a:extLst>
              </p:cNvPr>
              <p:cNvSpPr txBox="1"/>
              <p:nvPr/>
            </p:nvSpPr>
            <p:spPr>
              <a:xfrm>
                <a:off x="1553337" y="2646807"/>
                <a:ext cx="8751847" cy="707886"/>
              </a:xfrm>
              <a:prstGeom prst="rect">
                <a:avLst/>
              </a:prstGeom>
              <a:noFill/>
            </p:spPr>
            <p:txBody>
              <a:bodyPr wrap="square">
                <a:spAutoFit/>
              </a:bodyPr>
              <a:lstStyle/>
              <a:p>
                <a:pPr marR="0" algn="ctr">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2: Trả lời câu hỏi</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5" name="Picture 9">
              <a:extLst>
                <a:ext uri="{FF2B5EF4-FFF2-40B4-BE49-F238E27FC236}">
                  <a16:creationId xmlns:a16="http://schemas.microsoft.com/office/drawing/2014/main" id="{0717D9E1-8043-598F-10FF-1FF5C729D8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51527" y="959621"/>
              <a:ext cx="3600289" cy="609990"/>
            </a:xfrm>
            <a:prstGeom prst="rect">
              <a:avLst/>
            </a:prstGeom>
          </p:spPr>
        </p:pic>
      </p:grpSp>
      <p:grpSp>
        <p:nvGrpSpPr>
          <p:cNvPr id="40" name="Group 39">
            <a:extLst>
              <a:ext uri="{FF2B5EF4-FFF2-40B4-BE49-F238E27FC236}">
                <a16:creationId xmlns:a16="http://schemas.microsoft.com/office/drawing/2014/main" id="{B43E3921-47FD-5E52-B470-4EE9D090A89E}"/>
              </a:ext>
            </a:extLst>
          </p:cNvPr>
          <p:cNvGrpSpPr/>
          <p:nvPr/>
        </p:nvGrpSpPr>
        <p:grpSpPr>
          <a:xfrm>
            <a:off x="342407" y="6783260"/>
            <a:ext cx="9002531" cy="2884899"/>
            <a:chOff x="1077906" y="985416"/>
            <a:chExt cx="9002531" cy="2884899"/>
          </a:xfrm>
        </p:grpSpPr>
        <p:grpSp>
          <p:nvGrpSpPr>
            <p:cNvPr id="41" name="Group 40">
              <a:extLst>
                <a:ext uri="{FF2B5EF4-FFF2-40B4-BE49-F238E27FC236}">
                  <a16:creationId xmlns:a16="http://schemas.microsoft.com/office/drawing/2014/main" id="{ACD20011-E8B9-B8EB-42AE-73F8A98FE06E}"/>
                </a:ext>
              </a:extLst>
            </p:cNvPr>
            <p:cNvGrpSpPr/>
            <p:nvPr/>
          </p:nvGrpSpPr>
          <p:grpSpPr>
            <a:xfrm>
              <a:off x="1077906" y="1204311"/>
              <a:ext cx="9002531" cy="2666004"/>
              <a:chOff x="1051751" y="1519237"/>
              <a:chExt cx="9002531" cy="2666004"/>
            </a:xfrm>
          </p:grpSpPr>
          <p:grpSp>
            <p:nvGrpSpPr>
              <p:cNvPr id="43" name="Group 3">
                <a:extLst>
                  <a:ext uri="{FF2B5EF4-FFF2-40B4-BE49-F238E27FC236}">
                    <a16:creationId xmlns:a16="http://schemas.microsoft.com/office/drawing/2014/main" id="{2A8AF070-A923-E33C-2006-E522EF96B2E4}"/>
                  </a:ext>
                </a:extLst>
              </p:cNvPr>
              <p:cNvGrpSpPr/>
              <p:nvPr/>
            </p:nvGrpSpPr>
            <p:grpSpPr>
              <a:xfrm>
                <a:off x="1051751" y="1519237"/>
                <a:ext cx="9002531" cy="2666004"/>
                <a:chOff x="0" y="-47625"/>
                <a:chExt cx="2220255" cy="2105447"/>
              </a:xfrm>
            </p:grpSpPr>
            <p:sp>
              <p:nvSpPr>
                <p:cNvPr id="45" name="Freeform 4">
                  <a:extLst>
                    <a:ext uri="{FF2B5EF4-FFF2-40B4-BE49-F238E27FC236}">
                      <a16:creationId xmlns:a16="http://schemas.microsoft.com/office/drawing/2014/main" id="{03ED3606-F6F6-89CF-7A4D-E2117FBCAB30}"/>
                    </a:ext>
                  </a:extLst>
                </p:cNvPr>
                <p:cNvSpPr/>
                <p:nvPr/>
              </p:nvSpPr>
              <p:spPr>
                <a:xfrm>
                  <a:off x="199776" y="0"/>
                  <a:ext cx="2020479" cy="20578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46" name="TextBox 5">
                  <a:extLst>
                    <a:ext uri="{FF2B5EF4-FFF2-40B4-BE49-F238E27FC236}">
                      <a16:creationId xmlns:a16="http://schemas.microsoft.com/office/drawing/2014/main" id="{A56DF613-1240-958C-8264-5BFB7877740C}"/>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4" name="TextBox 43">
                <a:extLst>
                  <a:ext uri="{FF2B5EF4-FFF2-40B4-BE49-F238E27FC236}">
                    <a16:creationId xmlns:a16="http://schemas.microsoft.com/office/drawing/2014/main" id="{68803FFC-E5E2-3A43-6420-56C4202E7C6E}"/>
                  </a:ext>
                </a:extLst>
              </p:cNvPr>
              <p:cNvSpPr txBox="1"/>
              <p:nvPr/>
            </p:nvSpPr>
            <p:spPr>
              <a:xfrm>
                <a:off x="2165530" y="1983713"/>
                <a:ext cx="7579897"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3: </a:t>
                </a:r>
                <a:endPar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lòng bài thơ </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2" name="Picture 9">
              <a:extLst>
                <a:ext uri="{FF2B5EF4-FFF2-40B4-BE49-F238E27FC236}">
                  <a16:creationId xmlns:a16="http://schemas.microsoft.com/office/drawing/2014/main" id="{78FC4459-5C99-5B65-DDD2-0EDA1A1266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77746" y="985416"/>
              <a:ext cx="3600289" cy="609990"/>
            </a:xfrm>
            <a:prstGeom prst="rect">
              <a:avLst/>
            </a:prstGeom>
          </p:spPr>
        </p:pic>
      </p:grpSp>
      <p:sp>
        <p:nvSpPr>
          <p:cNvPr id="10" name="Freeform 10"/>
          <p:cNvSpPr/>
          <p:nvPr/>
        </p:nvSpPr>
        <p:spPr>
          <a:xfrm rot="-3380827">
            <a:off x="-54410" y="115517"/>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1546</Words>
  <Application>Microsoft Office PowerPoint</Application>
  <PresentationFormat>Custom</PresentationFormat>
  <Paragraphs>129</Paragraphs>
  <Slides>37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Wingdings</vt:lpstr>
      <vt:lpstr>Courier New</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Green Red Journal Core Graduation Greetings Graduation Presentation</dc:title>
  <dc:creator>Linh Phan</dc:creator>
  <cp:lastModifiedBy>FPT SHOP</cp:lastModifiedBy>
  <cp:revision>11</cp:revision>
  <dcterms:created xsi:type="dcterms:W3CDTF">2006-08-16T00:00:00Z</dcterms:created>
  <dcterms:modified xsi:type="dcterms:W3CDTF">2026-03-26T07:40:23Z</dcterms:modified>
  <dc:identifier>DAFzXp4v6es</dc:identifier>
</cp:coreProperties>
</file>