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80" r:id="rId3"/>
    <p:sldId id="262" r:id="rId4"/>
    <p:sldId id="266" r:id="rId5"/>
    <p:sldId id="277" r:id="rId6"/>
    <p:sldId id="282" r:id="rId7"/>
    <p:sldId id="283" r:id="rId8"/>
    <p:sldId id="267" r:id="rId9"/>
    <p:sldId id="27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30F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B1BA-521F-4DC4-9008-EA78A4C4D54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F3E1F-43A5-4F29-9EC7-547C3838D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HD giọng</a:t>
            </a:r>
            <a:r>
              <a:rPr lang="en-US" baseline="0" dirty="0"/>
              <a:t> đọc cho </a:t>
            </a:r>
            <a:r>
              <a:rPr lang="en-US" baseline="0" dirty="0" err="1"/>
              <a:t>hs</a:t>
            </a:r>
            <a:r>
              <a:rPr lang="en-US" baseline="0" dirty="0"/>
              <a:t> ghi nhớ cần nhấn giọng nhấn từ gợi tả.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6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1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76401" y="3396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2" name="Picture 4" descr="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6" y="1138181"/>
            <a:ext cx="7172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624263" y="642939"/>
            <a:ext cx="4724400" cy="29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pattFill prst="divot">
                    <a:fgClr>
                      <a:srgbClr val="FF0000"/>
                    </a:fgClr>
                    <a:bgClr>
                      <a:srgbClr val="0000CC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>
                <a:ln w="12700">
                  <a:pattFill prst="divot">
                    <a:fgClr>
                      <a:srgbClr val="FF0000"/>
                    </a:fgClr>
                    <a:bgClr>
                      <a:srgbClr val="0000CC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VĨNH AN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57500" y="2371509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Tiếng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Việt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28600" y="0"/>
            <a:ext cx="11734800" cy="6705600"/>
            <a:chOff x="48" y="0"/>
            <a:chExt cx="5664" cy="4224"/>
          </a:xfrm>
        </p:grpSpPr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3" name="Group 14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7184" name="Picture 15" descr="BAR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6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7" name="AutoShape 17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42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8" name="AutoShape 18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9" name="AutoShape 19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0" name="AutoShape 20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2090182" y="3196241"/>
            <a:ext cx="82089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f-ZA" sz="5400" b="1" dirty="0">
                <a:solidFill>
                  <a:srgbClr val="0000FF"/>
                </a:solidFill>
                <a:latin typeface="Times New Roman" pitchFamily="18" charset="0"/>
              </a:rPr>
              <a:t>Bài 2: Bảy sắc cầu vồng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466" y="1511647"/>
            <a:ext cx="8052134" cy="269716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CÁC THẦY CÔ ĐÃ VỀ DỰ </a:t>
            </a:r>
            <a:endParaRPr lang="en-US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264" y="5522444"/>
            <a:ext cx="598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Thị Bích Ngọc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53591" y="413687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</a:t>
            </a:r>
          </a:p>
        </p:txBody>
      </p:sp>
    </p:spTree>
    <p:extLst>
      <p:ext uri="{BB962C8B-B14F-4D97-AF65-F5344CB8AC3E}">
        <p14:creationId xmlns:p14="http://schemas.microsoft.com/office/powerpoint/2010/main" val="23885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8" grpId="0"/>
      <p:bldP spid="3" grpId="0"/>
      <p:bldP spid="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1231207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24000" r="16806" b="28000"/>
          <a:stretch/>
        </p:blipFill>
        <p:spPr>
          <a:xfrm>
            <a:off x="2971800" y="3733800"/>
            <a:ext cx="3191163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4991099" y="1143000"/>
            <a:ext cx="3276601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69" y="58085"/>
            <a:ext cx="1449886" cy="135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5" b="99633" l="1000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505200"/>
            <a:ext cx="1720864" cy="1869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54" y="5954628"/>
            <a:ext cx="12305145" cy="90337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Kính chúc các thầy cô sức khỏe, hạnh phúc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3030" y="378591"/>
            <a:ext cx="714257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4647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gì xa tít chân trời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 màu rực rỡ không người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 qua?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Là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58506" y="5125521"/>
            <a:ext cx="279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42794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3" b="99618" l="9909" r="100000">
                        <a14:foregroundMark x1="51524" y1="4586" x2="52591" y2="19363"/>
                        <a14:foregroundMark x1="64787" y1="5860" x2="79268" y2="3694"/>
                        <a14:foregroundMark x1="59909" y1="37197" x2="91311" y2="3439"/>
                        <a14:foregroundMark x1="61585" y1="36943" x2="99848" y2="88917"/>
                        <a14:foregroundMark x1="60366" y1="38344" x2="71037" y2="66879"/>
                        <a14:foregroundMark x1="73933" y1="58726" x2="75457" y2="64459"/>
                        <a14:foregroundMark x1="83079" y1="34777" x2="98628" y2="77834"/>
                        <a14:foregroundMark x1="91616" y1="34522" x2="97561" y2="59745"/>
                        <a14:foregroundMark x1="93293" y1="31975" x2="96646" y2="36178"/>
                        <a14:foregroundMark x1="74390" y1="75414" x2="96189" y2="99745"/>
                        <a14:foregroundMark x1="64939" y1="6497" x2="53354" y2="18599"/>
                        <a14:foregroundMark x1="52134" y1="5096" x2="63110" y2="2803"/>
                        <a14:foregroundMark x1="54573" y1="19363" x2="71037" y2="25096"/>
                        <a14:foregroundMark x1="22713" y1="30446" x2="52591" y2="38981"/>
                        <a14:foregroundMark x1="10823" y1="41783" x2="44512" y2="36561"/>
                        <a14:foregroundMark x1="35671" y1="29045" x2="60366" y2="34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t="5085"/>
          <a:stretch/>
        </p:blipFill>
        <p:spPr>
          <a:xfrm>
            <a:off x="1" y="252654"/>
            <a:ext cx="12191999" cy="6431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3030" y="378591"/>
            <a:ext cx="714257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1929"/>
            <a:ext cx="1399516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3" b="99618" l="9909" r="100000">
                        <a14:foregroundMark x1="51524" y1="4586" x2="52591" y2="19363"/>
                        <a14:foregroundMark x1="64787" y1="5860" x2="79268" y2="3694"/>
                        <a14:foregroundMark x1="59909" y1="37197" x2="91311" y2="3439"/>
                        <a14:foregroundMark x1="61585" y1="36943" x2="99848" y2="88917"/>
                        <a14:foregroundMark x1="60366" y1="38344" x2="71037" y2="66879"/>
                        <a14:foregroundMark x1="73933" y1="58726" x2="75457" y2="64459"/>
                        <a14:foregroundMark x1="83079" y1="34777" x2="98628" y2="77834"/>
                        <a14:foregroundMark x1="91616" y1="34522" x2="97561" y2="59745"/>
                        <a14:foregroundMark x1="93293" y1="31975" x2="96646" y2="36178"/>
                        <a14:foregroundMark x1="74390" y1="75414" x2="96189" y2="99745"/>
                        <a14:foregroundMark x1="64939" y1="6497" x2="53354" y2="18599"/>
                        <a14:foregroundMark x1="52134" y1="5096" x2="63110" y2="2803"/>
                        <a14:foregroundMark x1="54573" y1="19363" x2="71037" y2="25096"/>
                        <a14:foregroundMark x1="22713" y1="30446" x2="52591" y2="38981"/>
                        <a14:foregroundMark x1="10823" y1="41783" x2="44512" y2="36561"/>
                        <a14:foregroundMark x1="35671" y1="29045" x2="60366" y2="34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t="5085"/>
          <a:stretch/>
        </p:blipFill>
        <p:spPr>
          <a:xfrm>
            <a:off x="7010400" y="324846"/>
            <a:ext cx="5181600" cy="401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240" y="671518"/>
            <a:ext cx="5947064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Bảy sắc cầu vồng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014" y="1634966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(1) Vừa mưa 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 nắng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Hay có 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Bảy màu tươi thắm 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Bé mừng vui trông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5772" y="1705911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(2) Màu đỏ mặt trời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Màu cam đu đủ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Màu vàng cá bơi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Lục kia màu lá</a:t>
            </a:r>
          </a:p>
          <a:p>
            <a:pPr marL="0" lvl="1" algn="just"/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305" y="4114800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(3)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lam đám mây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Màu chàm áo mẹ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Màu tím hoa sim</a:t>
            </a:r>
          </a:p>
          <a:p>
            <a:pPr marL="0" lvl="1"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Bảy màu yêu thế.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3174" y="4070517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(4) Cầu vồng ẩn hiện</a:t>
            </a:r>
          </a:p>
          <a:p>
            <a:pPr marL="0" lvl="1" algn="just"/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Rồi lại tan mau</a:t>
            </a:r>
          </a:p>
          <a:p>
            <a:pPr marL="0" lvl="1" algn="just"/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Đất trời bừng tỉnh</a:t>
            </a:r>
          </a:p>
          <a:p>
            <a:pPr marL="0" lvl="1" algn="just"/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Sau cơn mưa rào</a:t>
            </a: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lvl="1" algn="just"/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lvl="1" algn="r"/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(Ngọc Hà)</a:t>
            </a:r>
          </a:p>
          <a:p>
            <a:pPr marL="0" lvl="1" algn="just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83056" y="1620102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 mưa lại nắng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895600" y="1691704"/>
            <a:ext cx="152400" cy="503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74513" y="1706167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 đỏ mặt trời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370961" y="1777769"/>
            <a:ext cx="152400" cy="503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86214" y="4660809"/>
            <a:ext cx="359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 chàm áo mẹ</a:t>
            </a:r>
            <a:endParaRPr lang="en-US" sz="360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71800" y="4725076"/>
            <a:ext cx="152400" cy="503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06135" y="5719583"/>
            <a:ext cx="3422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cơn mưa rào.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523361" y="5881057"/>
            <a:ext cx="152400" cy="503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24" y="252655"/>
            <a:ext cx="143410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46" y="252655"/>
            <a:ext cx="5950212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82" y="1270032"/>
            <a:ext cx="6096528" cy="3036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419" y="1320751"/>
            <a:ext cx="6096528" cy="3036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99" y="3753755"/>
            <a:ext cx="6096528" cy="3036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128" y="3758619"/>
            <a:ext cx="6187976" cy="352379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9" y="894880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41" y="856394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" y="3311369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0" y="3437909"/>
            <a:ext cx="527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3030" y="378591"/>
            <a:ext cx="714257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6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217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Bích Ngọc</cp:lastModifiedBy>
  <cp:revision>88</cp:revision>
  <dcterms:created xsi:type="dcterms:W3CDTF">2020-06-14T13:23:43Z</dcterms:created>
  <dcterms:modified xsi:type="dcterms:W3CDTF">2026-03-13T14:48:01Z</dcterms:modified>
</cp:coreProperties>
</file>