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7" r:id="rId2"/>
    <p:sldId id="338" r:id="rId3"/>
    <p:sldId id="330" r:id="rId4"/>
    <p:sldId id="353" r:id="rId5"/>
    <p:sldId id="355" r:id="rId6"/>
    <p:sldId id="345" r:id="rId7"/>
    <p:sldId id="354" r:id="rId8"/>
    <p:sldId id="356" r:id="rId9"/>
    <p:sldId id="357" r:id="rId10"/>
    <p:sldId id="339" r:id="rId11"/>
    <p:sldId id="359" r:id="rId12"/>
    <p:sldId id="360" r:id="rId13"/>
    <p:sldId id="362" r:id="rId14"/>
    <p:sldId id="364" r:id="rId15"/>
    <p:sldId id="368" r:id="rId16"/>
    <p:sldId id="369" r:id="rId17"/>
    <p:sldId id="361" r:id="rId18"/>
    <p:sldId id="365" r:id="rId19"/>
    <p:sldId id="370" r:id="rId20"/>
    <p:sldId id="343" r:id="rId21"/>
  </p:sldIdLst>
  <p:sldSz cx="1219517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82" d="100"/>
          <a:sy n="82" d="100"/>
        </p:scale>
        <p:origin x="341" y="96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5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2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4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2026/3/28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44179" y="3827927"/>
            <a:ext cx="726333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5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5400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Bích Ngọc</a:t>
            </a:r>
            <a:endParaRPr lang="en-US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19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2931" y="1455322"/>
            <a:ext cx="2994344" cy="199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83484" y="1455029"/>
            <a:ext cx="9007900" cy="2022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 = 40</a:t>
            </a:r>
          </a:p>
        </p:txBody>
      </p:sp>
      <p:sp>
        <p:nvSpPr>
          <p:cNvPr id="53" name="Oval 5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1107" y="3576929"/>
            <a:ext cx="3816424" cy="331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lphaLcParenR"/>
            </a:pP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70 - 50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90 - 70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40 - 10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353191" y="3601329"/>
            <a:ext cx="3666606" cy="3287967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80 - 10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60 - 50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90 - 20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506629" y="3562861"/>
            <a:ext cx="3666606" cy="3287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40 - 30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70 - 30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70 - 40</a:t>
            </a:r>
          </a:p>
        </p:txBody>
      </p:sp>
    </p:spTree>
    <p:extLst>
      <p:ext uri="{BB962C8B-B14F-4D97-AF65-F5344CB8AC3E}">
        <p14:creationId xmlns:p14="http://schemas.microsoft.com/office/powerpoint/2010/main" val="4656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3" grpId="0" animBg="1"/>
      <p:bldP spid="54" grpId="0" animBg="1"/>
      <p:bldP spid="55" grpId="0" animBg="1"/>
      <p:bldP spid="64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9589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89675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52971" y="3476801"/>
            <a:ext cx="8591437" cy="2307366"/>
            <a:chOff x="325" y="1564"/>
            <a:chExt cx="3840" cy="763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64</a:t>
                </a:r>
              </a:p>
            </p:txBody>
          </p:sp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221941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0774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219279" y="573396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718112" y="572631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367137" y="568294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908479" y="569059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751346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7250179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3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61" y="3861048"/>
            <a:ext cx="10777240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1107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33927" y="18385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5" y="2661088"/>
            <a:ext cx="6984777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3217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418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76188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8196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20204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07078"/>
              </p:ext>
            </p:extLst>
          </p:nvPr>
        </p:nvGraphicFramePr>
        <p:xfrm>
          <a:off x="6977170" y="359421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52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02304" y="3241106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044338" y="446323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44599" y="517244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20382" y="483233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4335" y="3389967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18427" y="324110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39056" y="3274509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64472" y="6114497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69422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81686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83" name="Group 47"/>
          <p:cNvGrpSpPr>
            <a:grpSpLocks/>
          </p:cNvGrpSpPr>
          <p:nvPr/>
        </p:nvGrpSpPr>
        <p:grpSpPr bwMode="auto">
          <a:xfrm>
            <a:off x="2274377" y="4380799"/>
            <a:ext cx="8305056" cy="1971694"/>
            <a:chOff x="453" y="1552"/>
            <a:chExt cx="3712" cy="652"/>
          </a:xfrm>
        </p:grpSpPr>
        <p:grpSp>
          <p:nvGrpSpPr>
            <p:cNvPr id="84" name="Group 26"/>
            <p:cNvGrpSpPr>
              <a:grpSpLocks/>
            </p:cNvGrpSpPr>
            <p:nvPr/>
          </p:nvGrpSpPr>
          <p:grpSpPr bwMode="auto">
            <a:xfrm>
              <a:off x="453" y="1564"/>
              <a:ext cx="854" cy="563"/>
              <a:chOff x="453" y="1564"/>
              <a:chExt cx="854" cy="563"/>
            </a:xfrm>
          </p:grpSpPr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101" name="Text Box 23"/>
              <p:cNvSpPr txBox="1">
                <a:spLocks noChangeArrowheads="1"/>
              </p:cNvSpPr>
              <p:nvPr/>
            </p:nvSpPr>
            <p:spPr bwMode="auto">
              <a:xfrm>
                <a:off x="532" y="1791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453" y="1636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639" y="2103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7"/>
            <p:cNvGrpSpPr>
              <a:grpSpLocks/>
            </p:cNvGrpSpPr>
            <p:nvPr/>
          </p:nvGrpSpPr>
          <p:grpSpPr bwMode="auto">
            <a:xfrm>
              <a:off x="1389" y="1552"/>
              <a:ext cx="866" cy="575"/>
              <a:chOff x="477" y="1552"/>
              <a:chExt cx="866" cy="57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52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539" y="1791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477" y="165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641" y="2111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32"/>
            <p:cNvGrpSpPr>
              <a:grpSpLocks/>
            </p:cNvGrpSpPr>
            <p:nvPr/>
          </p:nvGrpSpPr>
          <p:grpSpPr bwMode="auto">
            <a:xfrm>
              <a:off x="2313" y="1584"/>
              <a:ext cx="753" cy="573"/>
              <a:chOff x="441" y="1584"/>
              <a:chExt cx="753" cy="573"/>
            </a:xfrm>
          </p:grpSpPr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3" name="Text Box 34"/>
              <p:cNvSpPr txBox="1">
                <a:spLocks noChangeArrowheads="1"/>
              </p:cNvSpPr>
              <p:nvPr/>
            </p:nvSpPr>
            <p:spPr bwMode="auto">
              <a:xfrm>
                <a:off x="441" y="1821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41</a:t>
                </a:r>
              </a:p>
            </p:txBody>
          </p:sp>
          <p:sp>
            <p:nvSpPr>
              <p:cNvPr id="94" name="Text Box 35"/>
              <p:cNvSpPr txBox="1">
                <a:spLocks noChangeArrowheads="1"/>
              </p:cNvSpPr>
              <p:nvPr/>
            </p:nvSpPr>
            <p:spPr bwMode="auto">
              <a:xfrm>
                <a:off x="481" y="168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631" y="214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37"/>
            <p:cNvGrpSpPr>
              <a:grpSpLocks/>
            </p:cNvGrpSpPr>
            <p:nvPr/>
          </p:nvGrpSpPr>
          <p:grpSpPr bwMode="auto">
            <a:xfrm>
              <a:off x="3374" y="1584"/>
              <a:ext cx="791" cy="620"/>
              <a:chOff x="494" y="1584"/>
              <a:chExt cx="791" cy="620"/>
            </a:xfrm>
          </p:grpSpPr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97</a:t>
                </a: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531" y="1868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>
                <a:off x="494" y="1701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>
                <a:off x="625" y="2175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11174570" y="52732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10750353" y="493314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10723930" y="607244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1250086" y="4511619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111" name="Text Box 34"/>
          <p:cNvSpPr txBox="1">
            <a:spLocks noChangeArrowheads="1"/>
          </p:cNvSpPr>
          <p:nvPr/>
        </p:nvSpPr>
        <p:spPr bwMode="auto">
          <a:xfrm>
            <a:off x="11396631" y="610529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>
            <a:off x="11174570" y="6139076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34"/>
          <p:cNvSpPr txBox="1">
            <a:spLocks noChangeArrowheads="1"/>
          </p:cNvSpPr>
          <p:nvPr/>
        </p:nvSpPr>
        <p:spPr bwMode="auto">
          <a:xfrm>
            <a:off x="2680265" y="601976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2243915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4758227" y="597730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4255964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6863487" y="6022519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6361224" y="604706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9145926" y="611453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8643663" y="613907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5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" grpId="0"/>
      <p:bldP spid="24" grpId="0"/>
      <p:bldP spid="25" grpId="0" animBg="1"/>
      <p:bldP spid="26" grpId="0" animBg="1"/>
      <p:bldP spid="28" grpId="0"/>
      <p:bldP spid="29" grpId="0"/>
      <p:bldP spid="104" grpId="0"/>
      <p:bldP spid="105" grpId="0"/>
      <p:bldP spid="106" grpId="0"/>
      <p:bldP spid="107" grpId="0"/>
      <p:bldP spid="111" grpId="0"/>
      <p:bldP spid="112" grpId="0" animBg="1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2500" y="29971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29436" y="214936"/>
            <a:ext cx="896117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529569"/>
            <a:ext cx="11089232" cy="51455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47535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0569666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48043" y="5841912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833891" y="5653477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49396" y="154317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75614" y="42617"/>
            <a:ext cx="9145431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5" y="33151"/>
            <a:ext cx="2145604" cy="141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4" y="1856481"/>
            <a:ext cx="9033588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7590470" y="2309450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0470" y="4103442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-171400"/>
            <a:ext cx="25674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8" y="116632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37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7473"/>
              </p:ext>
            </p:extLst>
          </p:nvPr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52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90964" y="481235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90291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3616" y="481783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-33344"/>
            <a:ext cx="2286254" cy="1213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4313" y="110142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171" y="224258"/>
            <a:ext cx="9842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542</Words>
  <Application>Microsoft Office PowerPoint</Application>
  <PresentationFormat>Custom</PresentationFormat>
  <Paragraphs>239</Paragraphs>
  <Slides>20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.VnAvant</vt:lpstr>
      <vt:lpstr>.VnTimeH</vt:lpstr>
      <vt:lpstr>Arial</vt:lpstr>
      <vt:lpstr>Calibri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Bích Ngọc</cp:lastModifiedBy>
  <cp:revision>261</cp:revision>
  <dcterms:created xsi:type="dcterms:W3CDTF">2015-10-14T02:42:14Z</dcterms:created>
  <dcterms:modified xsi:type="dcterms:W3CDTF">2026-03-28T04:56:01Z</dcterms:modified>
</cp:coreProperties>
</file>