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 id="2147483655" r:id="rId2"/>
    <p:sldMasterId id="2147483667" r:id="rId3"/>
  </p:sldMasterIdLst>
  <p:notesMasterIdLst>
    <p:notesMasterId r:id="rId21"/>
  </p:notesMasterIdLst>
  <p:sldIdLst>
    <p:sldId id="260" r:id="rId4"/>
    <p:sldId id="284" r:id="rId5"/>
    <p:sldId id="290" r:id="rId6"/>
    <p:sldId id="285" r:id="rId7"/>
    <p:sldId id="286" r:id="rId8"/>
    <p:sldId id="287" r:id="rId9"/>
    <p:sldId id="288" r:id="rId10"/>
    <p:sldId id="289" r:id="rId11"/>
    <p:sldId id="263" r:id="rId12"/>
    <p:sldId id="2007577094" r:id="rId13"/>
    <p:sldId id="2007577098" r:id="rId14"/>
    <p:sldId id="321" r:id="rId15"/>
    <p:sldId id="322" r:id="rId16"/>
    <p:sldId id="2007577096" r:id="rId17"/>
    <p:sldId id="324" r:id="rId18"/>
    <p:sldId id="2007577097" r:id="rId19"/>
    <p:sldId id="323" r:id="rId20"/>
  </p:sldIdLst>
  <p:sldSz cx="12192000" cy="6858000"/>
  <p:notesSz cx="6858000" cy="9144000"/>
  <p:custDataLst>
    <p:tags r:id="rId2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7737"/>
    <a:srgbClr val="D5F9EA"/>
    <a:srgbClr val="CCFFFF"/>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20" autoAdjust="0"/>
    <p:restoredTop sz="94660"/>
  </p:normalViewPr>
  <p:slideViewPr>
    <p:cSldViewPr snapToGrid="0">
      <p:cViewPr varScale="1">
        <p:scale>
          <a:sx n="63" d="100"/>
          <a:sy n="63" d="100"/>
        </p:scale>
        <p:origin x="208" y="7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2026/3/21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3744757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9</a:t>
            </a:fld>
            <a:endParaRPr lang="zh-CN" altLang="en-US"/>
          </a:p>
        </p:txBody>
      </p:sp>
    </p:spTree>
    <p:extLst>
      <p:ext uri="{BB962C8B-B14F-4D97-AF65-F5344CB8AC3E}">
        <p14:creationId xmlns:p14="http://schemas.microsoft.com/office/powerpoint/2010/main" val="2282448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99204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59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t>3/21/2026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93034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t>3/21/2026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648418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t>3/21/2026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922953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t>3/21/2026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792974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3/21/2026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276291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3/21/2026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151229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3/21/2026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744969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3/21/2026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4237473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3/21/2026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390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3/21/2026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0452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D65A57-EBA1-4EA8-AD22-47A5B2403690}"/>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98036802-EC14-4F2A-B2DD-D09CC42D786D}"/>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3692960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3/21/2026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7111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3/21/2026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0750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3/21/2026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393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3/21/2026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608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3/21/2026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6875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3/21/2026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9099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3/21/2026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973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3/21/2026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1299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3/21/2026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757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565E100-AD8A-431F-A68C-ED5B1800830D}"/>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6FC7E2E4-B43F-469F-9661-7C2CD1A4AA51}"/>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1697786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08095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2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2037641034"/>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0" y="0"/>
            <a:ext cx="12189258" cy="6866215"/>
          </a:xfrm>
          <a:prstGeom prst="rect">
            <a:avLst/>
          </a:prstGeom>
        </p:spPr>
      </p:pic>
    </p:spTree>
    <p:extLst>
      <p:ext uri="{BB962C8B-B14F-4D97-AF65-F5344CB8AC3E}">
        <p14:creationId xmlns:p14="http://schemas.microsoft.com/office/powerpoint/2010/main" val="1486672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t>3/21/2026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199685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3/21/2026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649497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t>3/21/2026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120401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C4D570C-AF36-46FF-9604-3115B924A186}"/>
              </a:ext>
            </a:extLst>
          </p:cNvPr>
          <p:cNvPicPr>
            <a:picLocks noChangeAspect="1"/>
          </p:cNvPicPr>
          <p:nvPr userDrawn="1"/>
        </p:nvPicPr>
        <p:blipFill>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67001" y="-2667000"/>
            <a:ext cx="6857998" cy="12192004"/>
          </a:xfrm>
          <a:prstGeom prst="rect">
            <a:avLst/>
          </a:prstGeom>
        </p:spPr>
      </p:pic>
      <p:pic>
        <p:nvPicPr>
          <p:cNvPr id="4" name="图片 3">
            <a:extLst>
              <a:ext uri="{FF2B5EF4-FFF2-40B4-BE49-F238E27FC236}">
                <a16:creationId xmlns:a16="http://schemas.microsoft.com/office/drawing/2014/main" id="{2A55372E-B0E0-4188-804F-04CC135AC1FD}"/>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9814"/>
          <a:stretch/>
        </p:blipFill>
        <p:spPr>
          <a:xfrm>
            <a:off x="0" y="0"/>
            <a:ext cx="12192000" cy="6858000"/>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 id="2147483679" r:id="rId4"/>
    <p:sldLayoutId id="2147483680" r:id="rId5"/>
    <p:sldLayoutId id="2147483681"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t>3/21/2026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t>‹#›</a:t>
            </a:fld>
            <a:endParaRPr lang="en-US"/>
          </a:p>
        </p:txBody>
      </p:sp>
    </p:spTree>
    <p:extLst>
      <p:ext uri="{BB962C8B-B14F-4D97-AF65-F5344CB8AC3E}">
        <p14:creationId xmlns:p14="http://schemas.microsoft.com/office/powerpoint/2010/main" val="3422974042"/>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3/21/2026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643608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slide" Target="slide12.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slide" Target="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3" Type="http://schemas.openxmlformats.org/officeDocument/2006/relationships/slideLayout" Target="../slideLayouts/slideLayout8.xml"/><Relationship Id="rId7" Type="http://schemas.microsoft.com/office/2007/relationships/hdphoto" Target="../media/hdphoto2.wdp"/><Relationship Id="rId12" Type="http://schemas.microsoft.com/office/2007/relationships/hdphoto" Target="../media/hdphoto4.wdp"/><Relationship Id="rId17" Type="http://schemas.openxmlformats.org/officeDocument/2006/relationships/image" Target="../media/image18.png"/><Relationship Id="rId2" Type="http://schemas.openxmlformats.org/officeDocument/2006/relationships/audio" Target="../media/media1.mp3"/><Relationship Id="rId16" Type="http://schemas.openxmlformats.org/officeDocument/2006/relationships/image" Target="../media/image17.png"/><Relationship Id="rId1" Type="http://schemas.microsoft.com/office/2007/relationships/media" Target="../media/media1.mp3"/><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11.png"/><Relationship Id="rId15" Type="http://schemas.openxmlformats.org/officeDocument/2006/relationships/slide" Target="slide3.xml"/><Relationship Id="rId10" Type="http://schemas.microsoft.com/office/2007/relationships/hdphoto" Target="../media/hdphoto3.wdp"/><Relationship Id="rId4" Type="http://schemas.openxmlformats.org/officeDocument/2006/relationships/image" Target="../media/image10.jpg"/><Relationship Id="rId9" Type="http://schemas.openxmlformats.org/officeDocument/2006/relationships/image" Target="../media/image14.png"/><Relationship Id="rId14" Type="http://schemas.microsoft.com/office/2007/relationships/hdphoto" Target="../media/hdphoto5.wdp"/></Relationships>
</file>

<file path=ppt/slides/_rels/slide3.xml.rels><?xml version="1.0" encoding="UTF-8" standalone="yes"?>
<Relationships xmlns="http://schemas.openxmlformats.org/package/2006/relationships"><Relationship Id="rId13" Type="http://schemas.microsoft.com/office/2007/relationships/hdphoto" Target="../media/hdphoto9.wdp"/><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image" Target="../media/image20.png"/><Relationship Id="rId21" Type="http://schemas.microsoft.com/office/2007/relationships/hdphoto" Target="../media/hdphoto12.wdp"/><Relationship Id="rId34" Type="http://schemas.microsoft.com/office/2007/relationships/hdphoto" Target="../media/hdphoto17.wdp"/><Relationship Id="rId7" Type="http://schemas.microsoft.com/office/2007/relationships/hdphoto" Target="../media/hdphoto7.wdp"/><Relationship Id="rId12" Type="http://schemas.openxmlformats.org/officeDocument/2006/relationships/image" Target="../media/image23.png"/><Relationship Id="rId17" Type="http://schemas.openxmlformats.org/officeDocument/2006/relationships/slide" Target="slide5.xml"/><Relationship Id="rId25" Type="http://schemas.microsoft.com/office/2007/relationships/hdphoto" Target="../media/hdphoto14.wdp"/><Relationship Id="rId33" Type="http://schemas.openxmlformats.org/officeDocument/2006/relationships/image" Target="../media/image32.png"/><Relationship Id="rId2" Type="http://schemas.openxmlformats.org/officeDocument/2006/relationships/image" Target="../media/image19.jpg"/><Relationship Id="rId16" Type="http://schemas.microsoft.com/office/2007/relationships/hdphoto" Target="../media/hdphoto10.wdp"/><Relationship Id="rId20" Type="http://schemas.openxmlformats.org/officeDocument/2006/relationships/image" Target="../media/image26.png"/><Relationship Id="rId29" Type="http://schemas.microsoft.com/office/2007/relationships/hdphoto" Target="../media/hdphoto2.wdp"/><Relationship Id="rId1" Type="http://schemas.openxmlformats.org/officeDocument/2006/relationships/slideLayout" Target="../slideLayouts/slideLayout8.xml"/><Relationship Id="rId6" Type="http://schemas.openxmlformats.org/officeDocument/2006/relationships/image" Target="../media/image21.png"/><Relationship Id="rId11" Type="http://schemas.openxmlformats.org/officeDocument/2006/relationships/slide" Target="slide7.xml"/><Relationship Id="rId24" Type="http://schemas.openxmlformats.org/officeDocument/2006/relationships/image" Target="../media/image28.png"/><Relationship Id="rId32" Type="http://schemas.openxmlformats.org/officeDocument/2006/relationships/image" Target="../media/image31.gif"/><Relationship Id="rId5" Type="http://schemas.openxmlformats.org/officeDocument/2006/relationships/slide" Target="slide4.xml"/><Relationship Id="rId15" Type="http://schemas.openxmlformats.org/officeDocument/2006/relationships/image" Target="../media/image24.png"/><Relationship Id="rId23" Type="http://schemas.microsoft.com/office/2007/relationships/hdphoto" Target="../media/hdphoto13.wdp"/><Relationship Id="rId28" Type="http://schemas.openxmlformats.org/officeDocument/2006/relationships/image" Target="../media/image12.png"/><Relationship Id="rId36" Type="http://schemas.openxmlformats.org/officeDocument/2006/relationships/slide" Target="slide9.xml"/><Relationship Id="rId10" Type="http://schemas.microsoft.com/office/2007/relationships/hdphoto" Target="../media/hdphoto8.wdp"/><Relationship Id="rId19" Type="http://schemas.microsoft.com/office/2007/relationships/hdphoto" Target="../media/hdphoto11.wdp"/><Relationship Id="rId31" Type="http://schemas.microsoft.com/office/2007/relationships/hdphoto" Target="../media/hdphoto16.wdp"/><Relationship Id="rId4" Type="http://schemas.microsoft.com/office/2007/relationships/hdphoto" Target="../media/hdphoto6.wdp"/><Relationship Id="rId9" Type="http://schemas.openxmlformats.org/officeDocument/2006/relationships/image" Target="../media/image22.png"/><Relationship Id="rId14" Type="http://schemas.openxmlformats.org/officeDocument/2006/relationships/slide" Target="slide8.xml"/><Relationship Id="rId22" Type="http://schemas.openxmlformats.org/officeDocument/2006/relationships/image" Target="../media/image27.png"/><Relationship Id="rId27" Type="http://schemas.microsoft.com/office/2007/relationships/hdphoto" Target="../media/hdphoto15.wdp"/><Relationship Id="rId30" Type="http://schemas.openxmlformats.org/officeDocument/2006/relationships/image" Target="../media/image30.png"/><Relationship Id="rId35" Type="http://schemas.openxmlformats.org/officeDocument/2006/relationships/image" Target="../media/image33.gif"/><Relationship Id="rId8" Type="http://schemas.openxmlformats.org/officeDocument/2006/relationships/slide" Target="slide6.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8.xml"/><Relationship Id="rId6" Type="http://schemas.microsoft.com/office/2007/relationships/hdphoto" Target="../media/hdphoto19.wdp"/><Relationship Id="rId5" Type="http://schemas.openxmlformats.org/officeDocument/2006/relationships/image" Target="../media/image36.png"/><Relationship Id="rId10" Type="http://schemas.microsoft.com/office/2007/relationships/hdphoto" Target="../media/hdphoto3.wdp"/><Relationship Id="rId4" Type="http://schemas.microsoft.com/office/2007/relationships/hdphoto" Target="../media/hdphoto18.wdp"/><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9.xml"/><Relationship Id="rId6" Type="http://schemas.microsoft.com/office/2007/relationships/hdphoto" Target="../media/hdphoto19.wdp"/><Relationship Id="rId5" Type="http://schemas.openxmlformats.org/officeDocument/2006/relationships/image" Target="../media/image36.png"/><Relationship Id="rId10" Type="http://schemas.microsoft.com/office/2007/relationships/hdphoto" Target="../media/hdphoto3.wdp"/><Relationship Id="rId4" Type="http://schemas.microsoft.com/office/2007/relationships/hdphoto" Target="../media/hdphoto18.wdp"/><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9.xml"/><Relationship Id="rId6" Type="http://schemas.microsoft.com/office/2007/relationships/hdphoto" Target="../media/hdphoto19.wdp"/><Relationship Id="rId5" Type="http://schemas.openxmlformats.org/officeDocument/2006/relationships/image" Target="../media/image36.png"/><Relationship Id="rId10" Type="http://schemas.microsoft.com/office/2007/relationships/hdphoto" Target="../media/hdphoto3.wdp"/><Relationship Id="rId4" Type="http://schemas.microsoft.com/office/2007/relationships/hdphoto" Target="../media/hdphoto18.wdp"/><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9.xml"/><Relationship Id="rId6" Type="http://schemas.microsoft.com/office/2007/relationships/hdphoto" Target="../media/hdphoto19.wdp"/><Relationship Id="rId5" Type="http://schemas.openxmlformats.org/officeDocument/2006/relationships/image" Target="../media/image36.png"/><Relationship Id="rId10" Type="http://schemas.microsoft.com/office/2007/relationships/hdphoto" Target="../media/hdphoto3.wdp"/><Relationship Id="rId4" Type="http://schemas.microsoft.com/office/2007/relationships/hdphoto" Target="../media/hdphoto18.wdp"/><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9.xml"/><Relationship Id="rId6" Type="http://schemas.microsoft.com/office/2007/relationships/hdphoto" Target="../media/hdphoto19.wdp"/><Relationship Id="rId5" Type="http://schemas.openxmlformats.org/officeDocument/2006/relationships/image" Target="../media/image36.png"/><Relationship Id="rId10" Type="http://schemas.microsoft.com/office/2007/relationships/hdphoto" Target="../media/hdphoto3.wdp"/><Relationship Id="rId4" Type="http://schemas.microsoft.com/office/2007/relationships/hdphoto" Target="../media/hdphoto18.wdp"/><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C21DFCB-ECB4-4E7A-A98C-D58B98F1266A}"/>
              </a:ext>
            </a:extLst>
          </p:cNvPr>
          <p:cNvPicPr>
            <a:picLocks noChangeAspect="1"/>
          </p:cNvPicPr>
          <p:nvPr/>
        </p:nvPicPr>
        <p:blipFill rotWithShape="1">
          <a:blip r:embed="rId3"/>
          <a:srcRect l="1006" b="38851"/>
          <a:stretch/>
        </p:blipFill>
        <p:spPr>
          <a:xfrm>
            <a:off x="0" y="3968573"/>
            <a:ext cx="12192000" cy="2889428"/>
          </a:xfrm>
          <a:prstGeom prst="rect">
            <a:avLst/>
          </a:prstGeom>
        </p:spPr>
      </p:pic>
      <p:pic>
        <p:nvPicPr>
          <p:cNvPr id="4" name="图片 3">
            <a:extLst>
              <a:ext uri="{FF2B5EF4-FFF2-40B4-BE49-F238E27FC236}">
                <a16:creationId xmlns:a16="http://schemas.microsoft.com/office/drawing/2014/main" id="{B3F9BA6C-94B4-4300-84BF-BA64570C183B}"/>
              </a:ext>
            </a:extLst>
          </p:cNvPr>
          <p:cNvPicPr>
            <a:picLocks noChangeAspect="1"/>
          </p:cNvPicPr>
          <p:nvPr/>
        </p:nvPicPr>
        <p:blipFill>
          <a:blip r:embed="rId4"/>
          <a:stretch>
            <a:fillRect/>
          </a:stretch>
        </p:blipFill>
        <p:spPr>
          <a:xfrm>
            <a:off x="0" y="0"/>
            <a:ext cx="4159338" cy="2054204"/>
          </a:xfrm>
          <a:prstGeom prst="rect">
            <a:avLst/>
          </a:prstGeom>
        </p:spPr>
      </p:pic>
      <p:pic>
        <p:nvPicPr>
          <p:cNvPr id="5" name="图片 4">
            <a:extLst>
              <a:ext uri="{FF2B5EF4-FFF2-40B4-BE49-F238E27FC236}">
                <a16:creationId xmlns:a16="http://schemas.microsoft.com/office/drawing/2014/main" id="{703A0A67-278D-45C8-A1DA-45628BD91795}"/>
              </a:ext>
            </a:extLst>
          </p:cNvPr>
          <p:cNvPicPr>
            <a:picLocks noChangeAspect="1"/>
          </p:cNvPicPr>
          <p:nvPr/>
        </p:nvPicPr>
        <p:blipFill>
          <a:blip r:embed="rId5"/>
          <a:stretch>
            <a:fillRect/>
          </a:stretch>
        </p:blipFill>
        <p:spPr>
          <a:xfrm>
            <a:off x="9982200" y="220901"/>
            <a:ext cx="2209800" cy="2217692"/>
          </a:xfrm>
          <a:prstGeom prst="rect">
            <a:avLst/>
          </a:prstGeom>
        </p:spPr>
      </p:pic>
      <p:pic>
        <p:nvPicPr>
          <p:cNvPr id="6" name="图片 5">
            <a:extLst>
              <a:ext uri="{FF2B5EF4-FFF2-40B4-BE49-F238E27FC236}">
                <a16:creationId xmlns:a16="http://schemas.microsoft.com/office/drawing/2014/main" id="{552E7211-E0D1-4D8C-BD90-38C442620991}"/>
              </a:ext>
            </a:extLst>
          </p:cNvPr>
          <p:cNvPicPr>
            <a:picLocks noChangeAspect="1"/>
          </p:cNvPicPr>
          <p:nvPr/>
        </p:nvPicPr>
        <p:blipFill rotWithShape="1">
          <a:blip r:embed="rId6"/>
          <a:srcRect r="21877" b="5319"/>
          <a:stretch/>
        </p:blipFill>
        <p:spPr>
          <a:xfrm>
            <a:off x="10248900" y="2286645"/>
            <a:ext cx="1943100" cy="4571355"/>
          </a:xfrm>
          <a:prstGeom prst="rect">
            <a:avLst/>
          </a:prstGeom>
        </p:spPr>
      </p:pic>
      <p:pic>
        <p:nvPicPr>
          <p:cNvPr id="7" name="图片 6">
            <a:extLst>
              <a:ext uri="{FF2B5EF4-FFF2-40B4-BE49-F238E27FC236}">
                <a16:creationId xmlns:a16="http://schemas.microsoft.com/office/drawing/2014/main" id="{BA5E5D83-6868-484B-950D-2608C37440B8}"/>
              </a:ext>
            </a:extLst>
          </p:cNvPr>
          <p:cNvPicPr>
            <a:picLocks noChangeAspect="1"/>
          </p:cNvPicPr>
          <p:nvPr/>
        </p:nvPicPr>
        <p:blipFill>
          <a:blip r:embed="rId7"/>
          <a:stretch>
            <a:fillRect/>
          </a:stretch>
        </p:blipFill>
        <p:spPr>
          <a:xfrm>
            <a:off x="6307251" y="4666325"/>
            <a:ext cx="2324229" cy="2179967"/>
          </a:xfrm>
          <a:prstGeom prst="rect">
            <a:avLst/>
          </a:prstGeom>
        </p:spPr>
      </p:pic>
      <p:pic>
        <p:nvPicPr>
          <p:cNvPr id="8" name="图片 7">
            <a:extLst>
              <a:ext uri="{FF2B5EF4-FFF2-40B4-BE49-F238E27FC236}">
                <a16:creationId xmlns:a16="http://schemas.microsoft.com/office/drawing/2014/main" id="{E6968904-5F63-4F94-AD63-46DACE7BBF14}"/>
              </a:ext>
            </a:extLst>
          </p:cNvPr>
          <p:cNvPicPr>
            <a:picLocks noChangeAspect="1"/>
          </p:cNvPicPr>
          <p:nvPr/>
        </p:nvPicPr>
        <p:blipFill>
          <a:blip r:embed="rId8"/>
          <a:stretch>
            <a:fillRect/>
          </a:stretch>
        </p:blipFill>
        <p:spPr>
          <a:xfrm flipH="1">
            <a:off x="1971784" y="1384578"/>
            <a:ext cx="1371719" cy="835224"/>
          </a:xfrm>
          <a:prstGeom prst="rect">
            <a:avLst/>
          </a:prstGeom>
        </p:spPr>
      </p:pic>
      <p:sp>
        <p:nvSpPr>
          <p:cNvPr id="12" name="TextBox 11">
            <a:extLst>
              <a:ext uri="{FF2B5EF4-FFF2-40B4-BE49-F238E27FC236}">
                <a16:creationId xmlns:a16="http://schemas.microsoft.com/office/drawing/2014/main" id="{A592889F-D450-4622-8C9B-F514C8888480}"/>
              </a:ext>
            </a:extLst>
          </p:cNvPr>
          <p:cNvSpPr txBox="1"/>
          <p:nvPr/>
        </p:nvSpPr>
        <p:spPr>
          <a:xfrm>
            <a:off x="2499731" y="2066000"/>
            <a:ext cx="7192537" cy="2123658"/>
          </a:xfrm>
          <a:prstGeom prst="rect">
            <a:avLst/>
          </a:prstGeom>
          <a:noFill/>
        </p:spPr>
        <p:txBody>
          <a:bodyPr wrap="square" rtlCol="0">
            <a:spAutoFit/>
          </a:bodyPr>
          <a:lstStyle/>
          <a:p>
            <a:pPr algn="ctr"/>
            <a:r>
              <a:rPr lang="en-US" sz="6600" b="1" dirty="0" err="1">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Chào</a:t>
            </a:r>
            <a:r>
              <a:rPr lang="en-US" sz="6600" b="1" dirty="0">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mừng</a:t>
            </a:r>
            <a:r>
              <a:rPr lang="en-US" sz="6600" b="1" dirty="0">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các</a:t>
            </a:r>
            <a:r>
              <a:rPr lang="en-US" sz="6600" b="1" dirty="0">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em</a:t>
            </a:r>
            <a:r>
              <a:rPr lang="en-US" sz="6600" b="1" dirty="0">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đến</a:t>
            </a:r>
            <a:r>
              <a:rPr lang="en-US" sz="6600" b="1" dirty="0">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tiết</a:t>
            </a:r>
            <a:r>
              <a:rPr lang="en-US" sz="6600" b="1" dirty="0">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học</a:t>
            </a:r>
            <a:endParaRPr lang="en-US" sz="6600" b="1" dirty="0">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78710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642140-8BA9-4483-BCD2-0288B3111617}"/>
              </a:ext>
            </a:extLst>
          </p:cNvPr>
          <p:cNvPicPr>
            <a:picLocks noChangeAspect="1"/>
          </p:cNvPicPr>
          <p:nvPr/>
        </p:nvPicPr>
        <p:blipFill>
          <a:blip r:embed="rId2"/>
          <a:stretch>
            <a:fillRect/>
          </a:stretch>
        </p:blipFill>
        <p:spPr>
          <a:xfrm>
            <a:off x="1101182" y="2737278"/>
            <a:ext cx="9815513" cy="2671064"/>
          </a:xfrm>
          <a:prstGeom prst="rect">
            <a:avLst/>
          </a:prstGeom>
        </p:spPr>
      </p:pic>
      <p:sp>
        <p:nvSpPr>
          <p:cNvPr id="4" name="Oval 3">
            <a:extLst>
              <a:ext uri="{FF2B5EF4-FFF2-40B4-BE49-F238E27FC236}">
                <a16:creationId xmlns:a16="http://schemas.microsoft.com/office/drawing/2014/main" id="{36124400-33ED-4649-9C90-5504F73D4378}"/>
              </a:ext>
            </a:extLst>
          </p:cNvPr>
          <p:cNvSpPr/>
          <p:nvPr/>
        </p:nvSpPr>
        <p:spPr>
          <a:xfrm>
            <a:off x="4314825" y="1792236"/>
            <a:ext cx="689106" cy="612447"/>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7</a:t>
            </a:r>
          </a:p>
        </p:txBody>
      </p:sp>
      <p:sp>
        <p:nvSpPr>
          <p:cNvPr id="5" name="TextBox 4">
            <a:extLst>
              <a:ext uri="{FF2B5EF4-FFF2-40B4-BE49-F238E27FC236}">
                <a16:creationId xmlns:a16="http://schemas.microsoft.com/office/drawing/2014/main" id="{966A3978-5821-4A0E-B8A3-65139B81303F}"/>
              </a:ext>
            </a:extLst>
          </p:cNvPr>
          <p:cNvSpPr txBox="1"/>
          <p:nvPr/>
        </p:nvSpPr>
        <p:spPr>
          <a:xfrm>
            <a:off x="4937256" y="1713740"/>
            <a:ext cx="2582777" cy="769441"/>
          </a:xfrm>
          <a:prstGeom prst="rect">
            <a:avLst/>
          </a:prstGeom>
          <a:noFill/>
        </p:spPr>
        <p:txBody>
          <a:bodyPr wrap="square" rtlCol="0">
            <a:spAutoFit/>
          </a:bodyPr>
          <a:lstStyle/>
          <a:p>
            <a:pPr algn="ctr"/>
            <a:r>
              <a:rPr lang="en-US" sz="4400" dirty="0">
                <a:latin typeface="Arial-Rounded" panose="020B0500000000000000" pitchFamily="34" charset="0"/>
                <a:ea typeface="Arial-Rounded" panose="020B0500000000000000" pitchFamily="34" charset="0"/>
                <a:cs typeface="Arial-Rounded" panose="020B0500000000000000" pitchFamily="34" charset="0"/>
              </a:rPr>
              <a:t>Nghe </a:t>
            </a:r>
            <a:r>
              <a:rPr lang="en-US" sz="4400" dirty="0" err="1">
                <a:latin typeface="Arial-Rounded" panose="020B0500000000000000" pitchFamily="34" charset="0"/>
                <a:ea typeface="Arial-Rounded" panose="020B0500000000000000" pitchFamily="34" charset="0"/>
                <a:cs typeface="Arial-Rounded" panose="020B0500000000000000" pitchFamily="34" charset="0"/>
              </a:rPr>
              <a:t>viết</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3153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25A53E-6D36-19AB-EBFC-00695B8AEE97}"/>
              </a:ext>
            </a:extLst>
          </p:cNvPr>
          <p:cNvSpPr txBox="1"/>
          <p:nvPr/>
        </p:nvSpPr>
        <p:spPr>
          <a:xfrm>
            <a:off x="2438400" y="0"/>
            <a:ext cx="9225280" cy="1200329"/>
          </a:xfrm>
          <a:prstGeom prst="rect">
            <a:avLst/>
          </a:prstGeom>
          <a:solidFill>
            <a:schemeClr val="bg1"/>
          </a:solidFill>
        </p:spPr>
        <p:txBody>
          <a:bodyPr wrap="square" rtlCol="0">
            <a:spAutoFit/>
          </a:bodyPr>
          <a:lstStyle/>
          <a:p>
            <a:r>
              <a:rPr lang="en-US" sz="3600" b="1" dirty="0">
                <a:latin typeface="Times New Roman" panose="02020603050405020304" pitchFamily="18" charset="0"/>
                <a:cs typeface="Times New Roman" panose="02020603050405020304" pitchFamily="18" charset="0"/>
              </a:rPr>
              <a:t>8. </a:t>
            </a:r>
            <a:r>
              <a:rPr lang="en-US" sz="3600" b="1" dirty="0" err="1">
                <a:latin typeface="Times New Roman" panose="02020603050405020304" pitchFamily="18" charset="0"/>
                <a:cs typeface="Times New Roman" panose="02020603050405020304" pitchFamily="18" charset="0"/>
              </a:rPr>
              <a:t>Tìm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hoặc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ngoài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đọc</a:t>
            </a:r>
            <a:r>
              <a:rPr lang="en-US" sz="3600" b="1" dirty="0">
                <a:latin typeface="Times New Roman" panose="02020603050405020304" pitchFamily="18" charset="0"/>
                <a:cs typeface="Times New Roman" panose="02020603050405020304" pitchFamily="18" charset="0"/>
              </a:rPr>
              <a:t> Chúa </a:t>
            </a:r>
            <a:r>
              <a:rPr lang="en-US" sz="3600" b="1" dirty="0" err="1">
                <a:latin typeface="Times New Roman" panose="02020603050405020304" pitchFamily="18" charset="0"/>
                <a:cs typeface="Times New Roman" panose="02020603050405020304" pitchFamily="18" charset="0"/>
              </a:rPr>
              <a:t>tể</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rừng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xanh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ngữ</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tiếng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chưa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vần</a:t>
            </a:r>
            <a:r>
              <a:rPr lang="en-US" sz="3600"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ăt</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ăc</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oai</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oay</a:t>
            </a:r>
            <a:endParaRPr lang="en-US" sz="3600" b="1" i="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EECA2B58-18F7-01E3-8DE0-84F75DDAFC6D}"/>
              </a:ext>
            </a:extLst>
          </p:cNvPr>
          <p:cNvSpPr/>
          <p:nvPr/>
        </p:nvSpPr>
        <p:spPr>
          <a:xfrm>
            <a:off x="228600" y="1463498"/>
            <a:ext cx="11569390" cy="5016758"/>
          </a:xfrm>
          <a:prstGeom prst="rect">
            <a:avLst/>
          </a:prstGeom>
          <a:solidFill>
            <a:schemeClr val="accent1">
              <a:lumMod val="20000"/>
              <a:lumOff val="80000"/>
            </a:schemeClr>
          </a:solidFill>
        </p:spPr>
        <p:txBody>
          <a:bodyPr wrap="square">
            <a:spAutoFit/>
          </a:bodyPr>
          <a:lstStyle/>
          <a:p>
            <a:pPr marL="0" lvl="1" algn="ct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a:latin typeface="Arial-Rounded" panose="020B0500000000000000" pitchFamily="34" charset="0"/>
                <a:ea typeface="Arial-Rounded" panose="020B0500000000000000" pitchFamily="34" charset="0"/>
                <a:cs typeface="Arial-Rounded" panose="020B0500000000000000" pitchFamily="34" charset="0"/>
              </a:rPr>
              <a:t>Chúa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rừng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xanh</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a:p>
            <a:pPr marL="0" lvl="1" algn="ct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 Hổ là loài thú dữ ăn thịt, và sống trong rừng. Lông hổ thường có màu vàng, pha những vằn đen. Răng sắc nhọn, mắt nhìn rõ mọi vật trong đêm tối. Bốn chân chắc khỏe và có vuốt sắc. Đuôi dài và cứng như roi sắt. Hổ di chuyển nhanh, có thể nhảy xa và săn mồi rất giỏi. Hổ rất khỏe và hung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dữ</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     Hầu hết các con vật sống trong rừng đều sợ hổ. Vì vậy, hổ được xem là chúa tể rừng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xanh</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marL="0" lvl="1" algn="r"/>
            <a:r>
              <a:rPr lang="en-US" sz="3200" dirty="0">
                <a:latin typeface="Arial-Rounded" panose="020B0500000000000000" pitchFamily="34" charset="0"/>
                <a:ea typeface="Arial-Rounded" panose="020B0500000000000000" pitchFamily="34" charset="0"/>
                <a:cs typeface="Arial-Rounded" panose="020B0500000000000000" pitchFamily="34" charset="0"/>
              </a:rPr>
              <a:t>(Theo </a:t>
            </a:r>
            <a:r>
              <a:rPr lang="en-US" sz="3200" i="1" dirty="0" err="1">
                <a:latin typeface="Arial-Rounded" panose="020B0500000000000000" pitchFamily="34" charset="0"/>
                <a:ea typeface="Arial-Rounded" panose="020B0500000000000000" pitchFamily="34" charset="0"/>
                <a:cs typeface="Arial-Rounded" panose="020B0500000000000000" pitchFamily="34" charset="0"/>
              </a:rPr>
              <a:t>Từ</a:t>
            </a:r>
            <a:r>
              <a:rPr lang="en-US" sz="3200" i="1" dirty="0">
                <a:latin typeface="Arial-Rounded" panose="020B0500000000000000" pitchFamily="34" charset="0"/>
                <a:ea typeface="Arial-Rounded" panose="020B0500000000000000" pitchFamily="34" charset="0"/>
                <a:cs typeface="Arial-Rounded" panose="020B0500000000000000" pitchFamily="34" charset="0"/>
              </a:rPr>
              <a:t> điển tranh về các con </a:t>
            </a:r>
            <a:r>
              <a:rPr lang="en-US" sz="3200" i="1" dirty="0" err="1">
                <a:latin typeface="Arial-Rounded" panose="020B0500000000000000" pitchFamily="34" charset="0"/>
                <a:ea typeface="Arial-Rounded" panose="020B0500000000000000" pitchFamily="34" charset="0"/>
                <a:cs typeface="Arial-Rounded" panose="020B0500000000000000" pitchFamily="34" charset="0"/>
              </a:rPr>
              <a:t>vật</a:t>
            </a:r>
            <a:r>
              <a:rPr lang="en-US" sz="3200" i="1"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702040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id="{AD8F65BE-B4E5-4E77-B3D5-B4FE11A1B6EA}"/>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ngữ</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chứa</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vần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ăt</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47E5112D-0858-4F7A-BF6E-035A371032EC}"/>
              </a:ext>
            </a:extLst>
          </p:cNvPr>
          <p:cNvSpPr/>
          <p:nvPr/>
        </p:nvSpPr>
        <p:spPr>
          <a:xfrm>
            <a:off x="2381250" y="2438400"/>
            <a:ext cx="6800850" cy="2133599"/>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Roi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sắt</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bắt</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tắt</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24519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id="{9C8125A0-830C-497A-B4ED-F4F4DF18CAA9}"/>
              </a:ext>
            </a:extLst>
          </p:cNvPr>
          <p:cNvSpPr/>
          <p:nvPr/>
        </p:nvSpPr>
        <p:spPr>
          <a:xfrm>
            <a:off x="1123949" y="276225"/>
            <a:ext cx="10448925" cy="17907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defRPr/>
            </a:pP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ngữ</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chứa</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vần</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ăc</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Rectangle: Rounded Corners 5">
            <a:extLst>
              <a:ext uri="{FF2B5EF4-FFF2-40B4-BE49-F238E27FC236}">
                <a16:creationId xmlns:a16="http://schemas.microsoft.com/office/drawing/2014/main" id="{A2828B8D-9CED-4F14-B101-89D7E8F39873}"/>
              </a:ext>
            </a:extLst>
          </p:cNvPr>
          <p:cNvSpPr/>
          <p:nvPr/>
        </p:nvSpPr>
        <p:spPr>
          <a:xfrm>
            <a:off x="2208932" y="3116579"/>
            <a:ext cx="7666588" cy="2420621"/>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nhọn</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hắc</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khỏe</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vuốt</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mắc</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áo</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tấm</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tắc</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khắc</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phục</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00733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9" name="Picture 38">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41" name="Rectangle: Rounded Corners 40">
            <a:extLst>
              <a:ext uri="{FF2B5EF4-FFF2-40B4-BE49-F238E27FC236}">
                <a16:creationId xmlns:a16="http://schemas.microsoft.com/office/drawing/2014/main" id="{94C51A99-4C38-41A0-ACBC-892D4B0B438E}"/>
              </a:ext>
            </a:extLst>
          </p:cNvPr>
          <p:cNvSpPr/>
          <p:nvPr/>
        </p:nvSpPr>
        <p:spPr>
          <a:xfrm>
            <a:off x="1123949" y="276225"/>
            <a:ext cx="10448925" cy="17907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defRPr/>
            </a:pP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ngữ</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chứa</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vần</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oai</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42" name="Rectangle: Rounded Corners 41">
            <a:extLst>
              <a:ext uri="{FF2B5EF4-FFF2-40B4-BE49-F238E27FC236}">
                <a16:creationId xmlns:a16="http://schemas.microsoft.com/office/drawing/2014/main" id="{E88F4A0E-D5B7-492A-ADA8-05410F0A8652}"/>
              </a:ext>
            </a:extLst>
          </p:cNvPr>
          <p:cNvSpPr/>
          <p:nvPr/>
        </p:nvSpPr>
        <p:spPr>
          <a:xfrm>
            <a:off x="2066925" y="2727326"/>
            <a:ext cx="8440738" cy="207327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quả</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xoài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ngoại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toại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nguyện</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8165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 calcmode="lin" valueType="num">
                                      <p:cBhvr additive="base">
                                        <p:cTn id="34" dur="500" fill="hold"/>
                                        <p:tgtEl>
                                          <p:spTgt spid="42"/>
                                        </p:tgtEl>
                                        <p:attrNameLst>
                                          <p:attrName>ppt_x</p:attrName>
                                        </p:attrNameLst>
                                      </p:cBhvr>
                                      <p:tavLst>
                                        <p:tav tm="0">
                                          <p:val>
                                            <p:strVal val="#ppt_x"/>
                                          </p:val>
                                        </p:tav>
                                        <p:tav tm="100000">
                                          <p:val>
                                            <p:strVal val="#ppt_x"/>
                                          </p:val>
                                        </p:tav>
                                      </p:tavLst>
                                    </p:anim>
                                    <p:anim calcmode="lin" valueType="num">
                                      <p:cBhvr additive="base">
                                        <p:cTn id="35" dur="50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animBg="1"/>
      <p:bldP spid="118" grpId="0" animBg="1"/>
      <p:bldP spid="41" grpId="0" animBg="1"/>
      <p:bldP spid="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12" name="Rectangle: Rounded Corners 11">
            <a:extLst>
              <a:ext uri="{FF2B5EF4-FFF2-40B4-BE49-F238E27FC236}">
                <a16:creationId xmlns:a16="http://schemas.microsoft.com/office/drawing/2014/main" id="{1F16AF7A-4CC0-4BD8-B567-9CEA024ABAA4}"/>
              </a:ext>
            </a:extLst>
          </p:cNvPr>
          <p:cNvSpPr/>
          <p:nvPr/>
        </p:nvSpPr>
        <p:spPr>
          <a:xfrm>
            <a:off x="1123949" y="276225"/>
            <a:ext cx="10448925" cy="17907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chứa</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vần</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Oay</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Rounded Corners 12">
            <a:extLst>
              <a:ext uri="{FF2B5EF4-FFF2-40B4-BE49-F238E27FC236}">
                <a16:creationId xmlns:a16="http://schemas.microsoft.com/office/drawing/2014/main" id="{911E28DC-D06F-4954-ADBE-CF7266ADA59C}"/>
              </a:ext>
            </a:extLst>
          </p:cNvPr>
          <p:cNvSpPr/>
          <p:nvPr/>
        </p:nvSpPr>
        <p:spPr>
          <a:xfrm>
            <a:off x="1209676" y="2746375"/>
            <a:ext cx="10363198" cy="2330449"/>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Hí</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hoáy</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loay</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hoay</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xoay</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3600" b="1" i="0" u="none" strike="noStrike" kern="1200" cap="none" spc="0" normalizeH="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86817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srcRect l="626" t="832" r="626" b="1028"/>
          <a:stretch>
            <a:fillRect/>
          </a:stretch>
        </p:blipFill>
        <p:spPr>
          <a:xfrm>
            <a:off x="-13722" y="1"/>
            <a:ext cx="12219444" cy="6857999"/>
          </a:xfrm>
          <a:prstGeom prst="rect">
            <a:avLst/>
          </a:prstGeom>
          <a:ln>
            <a:solidFill>
              <a:schemeClr val="accent5"/>
            </a:solidFill>
          </a:ln>
        </p:spPr>
      </p:pic>
      <p:sp>
        <p:nvSpPr>
          <p:cNvPr id="24" name="Oval 23">
            <a:extLst>
              <a:ext uri="{FF2B5EF4-FFF2-40B4-BE49-F238E27FC236}">
                <a16:creationId xmlns:a16="http://schemas.microsoft.com/office/drawing/2014/main" id="{5E09D0ED-10AD-4E23-9F2F-B919998473ED}"/>
              </a:ext>
            </a:extLst>
          </p:cNvPr>
          <p:cNvSpPr/>
          <p:nvPr/>
        </p:nvSpPr>
        <p:spPr>
          <a:xfrm>
            <a:off x="1924096" y="360330"/>
            <a:ext cx="491182" cy="455455"/>
          </a:xfrm>
          <a:prstGeom prst="ellipse">
            <a:avLst/>
          </a:prstGeom>
          <a:solidFill>
            <a:srgbClr val="70AD47"/>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solidFill>
                  <a:prstClr val="white"/>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9</a:t>
            </a:r>
            <a:endParaRPr kumimoji="0" lang="en-US" sz="2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Box 24">
            <a:extLst>
              <a:ext uri="{FF2B5EF4-FFF2-40B4-BE49-F238E27FC236}">
                <a16:creationId xmlns:a16="http://schemas.microsoft.com/office/drawing/2014/main" id="{85FF8C5B-AED4-4F71-BE56-2F39F8B16991}"/>
              </a:ext>
            </a:extLst>
          </p:cNvPr>
          <p:cNvSpPr txBox="1"/>
          <p:nvPr/>
        </p:nvSpPr>
        <p:spPr>
          <a:xfrm>
            <a:off x="2304285" y="332079"/>
            <a:ext cx="7977393" cy="954107"/>
          </a:xfrm>
          <a:prstGeom prst="rect">
            <a:avLst/>
          </a:prstGeom>
          <a:noFill/>
        </p:spPr>
        <p:txBody>
          <a:bodyPr wrap="square" rtlCol="0">
            <a:spAutoFit/>
          </a:bodyPr>
          <a:lstStyle/>
          <a:p>
            <a:pPr algn="ct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bảng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dưới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thông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tin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phù</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hợp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hổ</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thông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tin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phù</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hợp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mèo</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5">
            <a:extLst>
              <a:ext uri="{FF2B5EF4-FFF2-40B4-BE49-F238E27FC236}">
                <a16:creationId xmlns:a16="http://schemas.microsoft.com/office/drawing/2014/main" id="{63887A71-CBB9-4923-8EE7-7C1882DAC79D}"/>
              </a:ext>
            </a:extLst>
          </p:cNvPr>
          <p:cNvPicPr>
            <a:picLocks noChangeAspect="1"/>
          </p:cNvPicPr>
          <p:nvPr/>
        </p:nvPicPr>
        <p:blipFill>
          <a:blip r:embed="rId3"/>
          <a:stretch>
            <a:fillRect/>
          </a:stretch>
        </p:blipFill>
        <p:spPr>
          <a:xfrm>
            <a:off x="654295" y="2167446"/>
            <a:ext cx="2759835" cy="3115688"/>
          </a:xfrm>
          <a:prstGeom prst="rect">
            <a:avLst/>
          </a:prstGeom>
        </p:spPr>
      </p:pic>
      <p:pic>
        <p:nvPicPr>
          <p:cNvPr id="27" name="Picture 26">
            <a:extLst>
              <a:ext uri="{FF2B5EF4-FFF2-40B4-BE49-F238E27FC236}">
                <a16:creationId xmlns:a16="http://schemas.microsoft.com/office/drawing/2014/main" id="{42A32C5E-F512-4EC6-BD09-B5583A8315AC}"/>
              </a:ext>
            </a:extLst>
          </p:cNvPr>
          <p:cNvPicPr>
            <a:picLocks noChangeAspect="1"/>
          </p:cNvPicPr>
          <p:nvPr/>
        </p:nvPicPr>
        <p:blipFill>
          <a:blip r:embed="rId4"/>
          <a:stretch>
            <a:fillRect/>
          </a:stretch>
        </p:blipFill>
        <p:spPr>
          <a:xfrm>
            <a:off x="9144380" y="2412262"/>
            <a:ext cx="2571750" cy="2600325"/>
          </a:xfrm>
          <a:prstGeom prst="rect">
            <a:avLst/>
          </a:prstGeom>
          <a:ln>
            <a:noFill/>
          </a:ln>
          <a:effectLst>
            <a:softEdge rad="112500"/>
          </a:effectLst>
        </p:spPr>
      </p:pic>
      <p:sp>
        <p:nvSpPr>
          <p:cNvPr id="28" name="Rectangle 27">
            <a:extLst>
              <a:ext uri="{FF2B5EF4-FFF2-40B4-BE49-F238E27FC236}">
                <a16:creationId xmlns:a16="http://schemas.microsoft.com/office/drawing/2014/main" id="{7EACF3FA-DBAF-4E6D-B5C6-FBEFF7E8372A}"/>
              </a:ext>
            </a:extLst>
          </p:cNvPr>
          <p:cNvSpPr/>
          <p:nvPr/>
        </p:nvSpPr>
        <p:spPr>
          <a:xfrm>
            <a:off x="4278317" y="1599833"/>
            <a:ext cx="3850929" cy="496596"/>
          </a:xfrm>
          <a:prstGeom prst="rect">
            <a:avLst/>
          </a:prstGeom>
          <a:solidFill>
            <a:srgbClr val="70AD47">
              <a:lumMod val="40000"/>
              <a:lumOff val="60000"/>
            </a:srgbClr>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1.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Sống</a:t>
            </a: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trong</a:t>
            </a: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rừng</a:t>
            </a: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 </a:t>
            </a:r>
          </a:p>
        </p:txBody>
      </p:sp>
      <p:sp>
        <p:nvSpPr>
          <p:cNvPr id="29" name="Rectangle 28">
            <a:extLst>
              <a:ext uri="{FF2B5EF4-FFF2-40B4-BE49-F238E27FC236}">
                <a16:creationId xmlns:a16="http://schemas.microsoft.com/office/drawing/2014/main" id="{F3C4B151-9706-456A-B61C-062E7A58CAFA}"/>
              </a:ext>
            </a:extLst>
          </p:cNvPr>
          <p:cNvSpPr/>
          <p:nvPr/>
        </p:nvSpPr>
        <p:spPr>
          <a:xfrm>
            <a:off x="4278316" y="2109294"/>
            <a:ext cx="3850929" cy="496596"/>
          </a:xfrm>
          <a:prstGeom prst="rect">
            <a:avLst/>
          </a:prstGeom>
          <a:solidFill>
            <a:srgbClr val="ED7D31">
              <a:lumMod val="20000"/>
              <a:lumOff val="80000"/>
            </a:srgbClr>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2.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Sống</a:t>
            </a: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trong</a:t>
            </a: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nhà</a:t>
            </a:r>
            <a:endParaRPr kumimoji="0" lang="en-US" sz="2400" b="0" i="0" u="none" strike="noStrike" kern="0" cap="none" spc="0" normalizeH="0" baseline="0" noProof="0" dirty="0">
              <a:ln>
                <a:noFill/>
              </a:ln>
              <a:solidFill>
                <a:prstClr val="black"/>
              </a:solidFill>
              <a:effectLst/>
              <a:uLnTx/>
              <a:uFillTx/>
              <a:latin typeface="Arial-Rounded"/>
              <a:ea typeface="Arial-Rounded"/>
              <a:cs typeface="+mn-cs"/>
            </a:endParaRPr>
          </a:p>
        </p:txBody>
      </p:sp>
      <p:sp>
        <p:nvSpPr>
          <p:cNvPr id="30" name="Rectangle 29">
            <a:extLst>
              <a:ext uri="{FF2B5EF4-FFF2-40B4-BE49-F238E27FC236}">
                <a16:creationId xmlns:a16="http://schemas.microsoft.com/office/drawing/2014/main" id="{5ADD1E70-EB3B-42C5-B782-6DB30A079530}"/>
              </a:ext>
            </a:extLst>
          </p:cNvPr>
          <p:cNvSpPr/>
          <p:nvPr/>
        </p:nvSpPr>
        <p:spPr>
          <a:xfrm>
            <a:off x="4278315" y="2618755"/>
            <a:ext cx="3850929" cy="496596"/>
          </a:xfrm>
          <a:prstGeom prst="rect">
            <a:avLst/>
          </a:prstGeom>
          <a:solidFill>
            <a:srgbClr val="70AD47">
              <a:lumMod val="40000"/>
              <a:lumOff val="60000"/>
            </a:srgbClr>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3. To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lớn</a:t>
            </a:r>
            <a:endParaRPr kumimoji="0" lang="en-US" sz="2400" b="0" i="0" u="none" strike="noStrike" kern="0" cap="none" spc="0" normalizeH="0" baseline="0" noProof="0" dirty="0">
              <a:ln>
                <a:noFill/>
              </a:ln>
              <a:solidFill>
                <a:prstClr val="black"/>
              </a:solidFill>
              <a:effectLst/>
              <a:uLnTx/>
              <a:uFillTx/>
              <a:latin typeface="Arial-Rounded"/>
              <a:ea typeface="Arial-Rounded"/>
              <a:cs typeface="+mn-cs"/>
            </a:endParaRPr>
          </a:p>
        </p:txBody>
      </p:sp>
      <p:sp>
        <p:nvSpPr>
          <p:cNvPr id="31" name="Rectangle 30">
            <a:extLst>
              <a:ext uri="{FF2B5EF4-FFF2-40B4-BE49-F238E27FC236}">
                <a16:creationId xmlns:a16="http://schemas.microsoft.com/office/drawing/2014/main" id="{5D911BFE-0A52-4075-9189-50A08717F98B}"/>
              </a:ext>
            </a:extLst>
          </p:cNvPr>
          <p:cNvSpPr/>
          <p:nvPr/>
        </p:nvSpPr>
        <p:spPr>
          <a:xfrm>
            <a:off x="4278314" y="3117065"/>
            <a:ext cx="3850929" cy="496596"/>
          </a:xfrm>
          <a:prstGeom prst="rect">
            <a:avLst/>
          </a:prstGeom>
          <a:solidFill>
            <a:srgbClr val="ED7D31">
              <a:lumMod val="20000"/>
              <a:lumOff val="80000"/>
            </a:srgbClr>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4.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Nhỏ</a:t>
            </a: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bé</a:t>
            </a:r>
            <a:endParaRPr kumimoji="0" lang="en-US" sz="2400" b="0" i="0" u="none" strike="noStrike" kern="0" cap="none" spc="0" normalizeH="0" baseline="0" noProof="0" dirty="0">
              <a:ln>
                <a:noFill/>
              </a:ln>
              <a:solidFill>
                <a:prstClr val="black"/>
              </a:solidFill>
              <a:effectLst/>
              <a:uLnTx/>
              <a:uFillTx/>
              <a:latin typeface="Arial-Rounded"/>
              <a:ea typeface="Arial-Rounded"/>
              <a:cs typeface="+mn-cs"/>
            </a:endParaRPr>
          </a:p>
        </p:txBody>
      </p:sp>
      <p:sp>
        <p:nvSpPr>
          <p:cNvPr id="32" name="Rectangle 31">
            <a:extLst>
              <a:ext uri="{FF2B5EF4-FFF2-40B4-BE49-F238E27FC236}">
                <a16:creationId xmlns:a16="http://schemas.microsoft.com/office/drawing/2014/main" id="{52CEEE6E-51E3-4868-BF87-848A75A2835D}"/>
              </a:ext>
            </a:extLst>
          </p:cNvPr>
          <p:cNvSpPr/>
          <p:nvPr/>
        </p:nvSpPr>
        <p:spPr>
          <a:xfrm>
            <a:off x="4278313" y="3626526"/>
            <a:ext cx="3850929" cy="496596"/>
          </a:xfrm>
          <a:prstGeom prst="rect">
            <a:avLst/>
          </a:prstGeom>
          <a:solidFill>
            <a:srgbClr val="70AD47">
              <a:lumMod val="40000"/>
              <a:lumOff val="60000"/>
            </a:srgbClr>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5.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Thường</a:t>
            </a: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bắt</a:t>
            </a: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chuột</a:t>
            </a:r>
            <a:endParaRPr kumimoji="0" lang="en-US" sz="2400" b="0" i="0" u="none" strike="noStrike" kern="0" cap="none" spc="0" normalizeH="0" baseline="0" noProof="0" dirty="0">
              <a:ln>
                <a:noFill/>
              </a:ln>
              <a:solidFill>
                <a:prstClr val="black"/>
              </a:solidFill>
              <a:effectLst/>
              <a:uLnTx/>
              <a:uFillTx/>
              <a:latin typeface="Arial-Rounded"/>
              <a:ea typeface="Arial-Rounded"/>
              <a:cs typeface="+mn-cs"/>
            </a:endParaRPr>
          </a:p>
        </p:txBody>
      </p:sp>
      <p:sp>
        <p:nvSpPr>
          <p:cNvPr id="33" name="Rectangle 32">
            <a:extLst>
              <a:ext uri="{FF2B5EF4-FFF2-40B4-BE49-F238E27FC236}">
                <a16:creationId xmlns:a16="http://schemas.microsoft.com/office/drawing/2014/main" id="{D9479BFA-8A3A-4D07-979A-2C11C61DC40F}"/>
              </a:ext>
            </a:extLst>
          </p:cNvPr>
          <p:cNvSpPr/>
          <p:nvPr/>
        </p:nvSpPr>
        <p:spPr>
          <a:xfrm>
            <a:off x="4278312" y="4135987"/>
            <a:ext cx="3850929" cy="496596"/>
          </a:xfrm>
          <a:prstGeom prst="rect">
            <a:avLst/>
          </a:prstGeom>
          <a:solidFill>
            <a:srgbClr val="ED7D31">
              <a:lumMod val="20000"/>
              <a:lumOff val="80000"/>
            </a:srgbClr>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6.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Thường</a:t>
            </a: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săn</a:t>
            </a: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bắt</a:t>
            </a: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hươu</a:t>
            </a: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nai</a:t>
            </a:r>
            <a:endParaRPr kumimoji="0" lang="en-US" sz="2400" b="0" i="0" u="none" strike="noStrike" kern="0" cap="none" spc="0" normalizeH="0" baseline="0" noProof="0" dirty="0">
              <a:ln>
                <a:noFill/>
              </a:ln>
              <a:solidFill>
                <a:prstClr val="black"/>
              </a:solidFill>
              <a:effectLst/>
              <a:uLnTx/>
              <a:uFillTx/>
              <a:latin typeface="Arial-Rounded"/>
              <a:ea typeface="Arial-Rounded"/>
              <a:cs typeface="+mn-cs"/>
            </a:endParaRPr>
          </a:p>
        </p:txBody>
      </p:sp>
      <p:sp>
        <p:nvSpPr>
          <p:cNvPr id="34" name="Rectangle 33">
            <a:extLst>
              <a:ext uri="{FF2B5EF4-FFF2-40B4-BE49-F238E27FC236}">
                <a16:creationId xmlns:a16="http://schemas.microsoft.com/office/drawing/2014/main" id="{4348E499-311F-43DC-BF3E-CDAF6B64AD3A}"/>
              </a:ext>
            </a:extLst>
          </p:cNvPr>
          <p:cNvSpPr/>
          <p:nvPr/>
        </p:nvSpPr>
        <p:spPr>
          <a:xfrm>
            <a:off x="4278311" y="4645448"/>
            <a:ext cx="3850929" cy="496596"/>
          </a:xfrm>
          <a:prstGeom prst="rect">
            <a:avLst/>
          </a:prstGeom>
          <a:solidFill>
            <a:srgbClr val="70AD47">
              <a:lumMod val="40000"/>
              <a:lumOff val="60000"/>
            </a:srgbClr>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7. Leo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trò</a:t>
            </a: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giỏi</a:t>
            </a:r>
            <a:endParaRPr kumimoji="0" lang="en-US" sz="2400" b="0" i="0" u="none" strike="noStrike" kern="0" cap="none" spc="0" normalizeH="0" baseline="0" noProof="0" dirty="0">
              <a:ln>
                <a:noFill/>
              </a:ln>
              <a:solidFill>
                <a:prstClr val="black"/>
              </a:solidFill>
              <a:effectLst/>
              <a:uLnTx/>
              <a:uFillTx/>
              <a:latin typeface="Arial-Rounded"/>
              <a:ea typeface="Arial-Rounded"/>
              <a:cs typeface="+mn-cs"/>
            </a:endParaRPr>
          </a:p>
        </p:txBody>
      </p:sp>
      <p:sp>
        <p:nvSpPr>
          <p:cNvPr id="35" name="Rectangle 34">
            <a:extLst>
              <a:ext uri="{FF2B5EF4-FFF2-40B4-BE49-F238E27FC236}">
                <a16:creationId xmlns:a16="http://schemas.microsoft.com/office/drawing/2014/main" id="{746BA036-03CA-45D3-8C0E-E0E7D823E28C}"/>
              </a:ext>
            </a:extLst>
          </p:cNvPr>
          <p:cNvSpPr/>
          <p:nvPr/>
        </p:nvSpPr>
        <p:spPr>
          <a:xfrm>
            <a:off x="4278310" y="5154909"/>
            <a:ext cx="3850929" cy="496596"/>
          </a:xfrm>
          <a:prstGeom prst="rect">
            <a:avLst/>
          </a:prstGeom>
          <a:solidFill>
            <a:srgbClr val="ED7D31">
              <a:lumMod val="20000"/>
              <a:lumOff val="80000"/>
            </a:srgbClr>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8.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Không</a:t>
            </a: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giỏi</a:t>
            </a: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leo</a:t>
            </a: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trèo</a:t>
            </a:r>
            <a:endParaRPr kumimoji="0" lang="en-US" sz="2400" b="0" i="0" u="none" strike="noStrike" kern="0" cap="none" spc="0" normalizeH="0" baseline="0" noProof="0" dirty="0">
              <a:ln>
                <a:noFill/>
              </a:ln>
              <a:solidFill>
                <a:prstClr val="black"/>
              </a:solidFill>
              <a:effectLst/>
              <a:uLnTx/>
              <a:uFillTx/>
              <a:latin typeface="Arial-Rounded"/>
              <a:ea typeface="Arial-Rounded"/>
              <a:cs typeface="+mn-cs"/>
            </a:endParaRPr>
          </a:p>
        </p:txBody>
      </p:sp>
      <p:sp>
        <p:nvSpPr>
          <p:cNvPr id="36" name="Rectangle 35">
            <a:extLst>
              <a:ext uri="{FF2B5EF4-FFF2-40B4-BE49-F238E27FC236}">
                <a16:creationId xmlns:a16="http://schemas.microsoft.com/office/drawing/2014/main" id="{D175BF80-7135-4798-A16F-B19043D8838B}"/>
              </a:ext>
            </a:extLst>
          </p:cNvPr>
          <p:cNvSpPr/>
          <p:nvPr/>
        </p:nvSpPr>
        <p:spPr>
          <a:xfrm>
            <a:off x="4278309" y="5664370"/>
            <a:ext cx="3850929" cy="496596"/>
          </a:xfrm>
          <a:prstGeom prst="rect">
            <a:avLst/>
          </a:prstGeom>
          <a:solidFill>
            <a:srgbClr val="70AD47">
              <a:lumMod val="40000"/>
              <a:lumOff val="60000"/>
            </a:srgbClr>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9. Hung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dữ</a:t>
            </a:r>
            <a:endParaRPr kumimoji="0" lang="en-US" sz="2400" b="0" i="0" u="none" strike="noStrike" kern="0" cap="none" spc="0" normalizeH="0" baseline="0" noProof="0" dirty="0">
              <a:ln>
                <a:noFill/>
              </a:ln>
              <a:solidFill>
                <a:prstClr val="black"/>
              </a:solidFill>
              <a:effectLst/>
              <a:uLnTx/>
              <a:uFillTx/>
              <a:latin typeface="Arial-Rounded"/>
              <a:ea typeface="Arial-Rounded"/>
              <a:cs typeface="+mn-cs"/>
            </a:endParaRPr>
          </a:p>
        </p:txBody>
      </p:sp>
      <p:sp>
        <p:nvSpPr>
          <p:cNvPr id="37" name="Rectangle 36">
            <a:extLst>
              <a:ext uri="{FF2B5EF4-FFF2-40B4-BE49-F238E27FC236}">
                <a16:creationId xmlns:a16="http://schemas.microsoft.com/office/drawing/2014/main" id="{B60F5791-13C7-4C6C-8BEB-C8C8A46C2387}"/>
              </a:ext>
            </a:extLst>
          </p:cNvPr>
          <p:cNvSpPr/>
          <p:nvPr/>
        </p:nvSpPr>
        <p:spPr>
          <a:xfrm>
            <a:off x="4278309" y="6164394"/>
            <a:ext cx="3850929" cy="496596"/>
          </a:xfrm>
          <a:prstGeom prst="rect">
            <a:avLst/>
          </a:prstGeom>
          <a:solidFill>
            <a:srgbClr val="ED7D31">
              <a:lumMod val="20000"/>
              <a:lumOff val="80000"/>
            </a:srgbClr>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10.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Dễ</a:t>
            </a: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thương</a:t>
            </a: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dễ</a:t>
            </a: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gần</a:t>
            </a:r>
            <a:endParaRPr kumimoji="0" lang="en-US" sz="2400" b="0" i="0" u="none" strike="noStrike" kern="0" cap="none" spc="0" normalizeH="0" baseline="0" noProof="0" dirty="0">
              <a:ln>
                <a:noFill/>
              </a:ln>
              <a:solidFill>
                <a:prstClr val="black"/>
              </a:solidFill>
              <a:effectLst/>
              <a:uLnTx/>
              <a:uFillTx/>
              <a:latin typeface="Arial-Rounded"/>
              <a:ea typeface="Arial-Rounded"/>
              <a:cs typeface="+mn-cs"/>
            </a:endParaRPr>
          </a:p>
        </p:txBody>
      </p:sp>
      <p:cxnSp>
        <p:nvCxnSpPr>
          <p:cNvPr id="40" name="Straight Connector 39">
            <a:extLst>
              <a:ext uri="{FF2B5EF4-FFF2-40B4-BE49-F238E27FC236}">
                <a16:creationId xmlns:a16="http://schemas.microsoft.com/office/drawing/2014/main" id="{09196275-8A2D-454C-BD3E-CE34973AA2C5}"/>
              </a:ext>
            </a:extLst>
          </p:cNvPr>
          <p:cNvCxnSpPr>
            <a:cxnSpLocks/>
            <a:stCxn id="28" idx="1"/>
          </p:cNvCxnSpPr>
          <p:nvPr/>
        </p:nvCxnSpPr>
        <p:spPr>
          <a:xfrm flipH="1">
            <a:off x="3414131" y="1848131"/>
            <a:ext cx="864186" cy="187715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42A7429-0439-450D-A92F-E3954D44EA21}"/>
              </a:ext>
            </a:extLst>
          </p:cNvPr>
          <p:cNvCxnSpPr>
            <a:cxnSpLocks/>
            <a:endCxn id="26" idx="3"/>
          </p:cNvCxnSpPr>
          <p:nvPr/>
        </p:nvCxnSpPr>
        <p:spPr>
          <a:xfrm flipH="1">
            <a:off x="3414130" y="2879918"/>
            <a:ext cx="864186" cy="84537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998BA35-F584-48CD-8523-89A2A641B763}"/>
              </a:ext>
            </a:extLst>
          </p:cNvPr>
          <p:cNvCxnSpPr>
            <a:cxnSpLocks/>
          </p:cNvCxnSpPr>
          <p:nvPr/>
        </p:nvCxnSpPr>
        <p:spPr>
          <a:xfrm flipH="1" flipV="1">
            <a:off x="3411747" y="3738155"/>
            <a:ext cx="866569" cy="65564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2497EF7-4287-4D5B-BEC6-71CB1879B011}"/>
              </a:ext>
            </a:extLst>
          </p:cNvPr>
          <p:cNvCxnSpPr>
            <a:cxnSpLocks/>
          </p:cNvCxnSpPr>
          <p:nvPr/>
        </p:nvCxnSpPr>
        <p:spPr>
          <a:xfrm flipH="1" flipV="1">
            <a:off x="3411744" y="3725290"/>
            <a:ext cx="866566" cy="169093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89213F3-2C9F-4523-AED2-22CA649C5C51}"/>
              </a:ext>
            </a:extLst>
          </p:cNvPr>
          <p:cNvCxnSpPr>
            <a:cxnSpLocks/>
          </p:cNvCxnSpPr>
          <p:nvPr/>
        </p:nvCxnSpPr>
        <p:spPr>
          <a:xfrm flipH="1" flipV="1">
            <a:off x="3411738" y="3712425"/>
            <a:ext cx="866565" cy="223394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FB9D666-DF22-49DE-AD31-ACEF0D9EE1A7}"/>
              </a:ext>
            </a:extLst>
          </p:cNvPr>
          <p:cNvCxnSpPr>
            <a:cxnSpLocks/>
            <a:stCxn id="27" idx="1"/>
            <a:endCxn id="29" idx="3"/>
          </p:cNvCxnSpPr>
          <p:nvPr/>
        </p:nvCxnSpPr>
        <p:spPr>
          <a:xfrm flipH="1" flipV="1">
            <a:off x="8129245" y="2357592"/>
            <a:ext cx="1015135" cy="1354833"/>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32F1545-B868-4F12-93DF-3FF2D9416747}"/>
              </a:ext>
            </a:extLst>
          </p:cNvPr>
          <p:cNvCxnSpPr>
            <a:cxnSpLocks/>
            <a:stCxn id="27" idx="1"/>
          </p:cNvCxnSpPr>
          <p:nvPr/>
        </p:nvCxnSpPr>
        <p:spPr>
          <a:xfrm flipH="1" flipV="1">
            <a:off x="8129218" y="3350785"/>
            <a:ext cx="1015162" cy="36164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D87EBAB-7446-4D66-AA62-347A2710F0E9}"/>
              </a:ext>
            </a:extLst>
          </p:cNvPr>
          <p:cNvCxnSpPr>
            <a:cxnSpLocks/>
            <a:endCxn id="32" idx="3"/>
          </p:cNvCxnSpPr>
          <p:nvPr/>
        </p:nvCxnSpPr>
        <p:spPr>
          <a:xfrm flipH="1">
            <a:off x="8129242" y="3738155"/>
            <a:ext cx="1015140" cy="136669"/>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81B814D-1854-46D1-86F6-3A298FC17058}"/>
              </a:ext>
            </a:extLst>
          </p:cNvPr>
          <p:cNvCxnSpPr>
            <a:cxnSpLocks/>
          </p:cNvCxnSpPr>
          <p:nvPr/>
        </p:nvCxnSpPr>
        <p:spPr>
          <a:xfrm flipH="1">
            <a:off x="8129217" y="3712425"/>
            <a:ext cx="1015163" cy="120930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3A316BA-0EC3-4045-BD80-EA327D74A4B6}"/>
              </a:ext>
            </a:extLst>
          </p:cNvPr>
          <p:cNvCxnSpPr>
            <a:cxnSpLocks/>
            <a:stCxn id="27" idx="1"/>
            <a:endCxn id="37" idx="3"/>
          </p:cNvCxnSpPr>
          <p:nvPr/>
        </p:nvCxnSpPr>
        <p:spPr>
          <a:xfrm flipH="1">
            <a:off x="8129238" y="3712425"/>
            <a:ext cx="1015142" cy="270026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righ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left)">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right)">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wipe(left)">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wipe(left)">
                                      <p:cBhvr>
                                        <p:cTn id="27" dur="500"/>
                                        <p:tgtEl>
                                          <p:spTgt spid="5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right)">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wipe(left)">
                                      <p:cBhvr>
                                        <p:cTn id="37" dur="500"/>
                                        <p:tgtEl>
                                          <p:spTgt spid="6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wipe(right)">
                                      <p:cBhvr>
                                        <p:cTn id="42" dur="500"/>
                                        <p:tgtEl>
                                          <p:spTgt spid="4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ipe(right)">
                                      <p:cBhvr>
                                        <p:cTn id="47" dur="500"/>
                                        <p:tgtEl>
                                          <p:spTgt spid="4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65"/>
                                        </p:tgtEl>
                                        <p:attrNameLst>
                                          <p:attrName>style.visibility</p:attrName>
                                        </p:attrNameLst>
                                      </p:cBhvr>
                                      <p:to>
                                        <p:strVal val="visible"/>
                                      </p:to>
                                    </p:set>
                                    <p:animEffect transition="in" filter="wipe(left)">
                                      <p:cBhvr>
                                        <p:cTn id="5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959A16-E37B-455A-B07E-685C867F43EB}"/>
              </a:ext>
            </a:extLst>
          </p:cNvPr>
          <p:cNvSpPr txBox="1"/>
          <p:nvPr/>
        </p:nvSpPr>
        <p:spPr>
          <a:xfrm>
            <a:off x="3008489" y="1275645"/>
            <a:ext cx="617502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Chào</a:t>
            </a: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hẹn</a:t>
            </a: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809587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655" y="1361228"/>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607646" y="307357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flipH="1">
            <a:off x="2706184" y="2031316"/>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581400" y="1361228"/>
            <a:ext cx="609600" cy="609600"/>
          </a:xfrm>
          <a:prstGeom prst="rect">
            <a:avLst/>
          </a:prstGeom>
        </p:spPr>
      </p:pic>
      <p:sp>
        <p:nvSpPr>
          <p:cNvPr id="3" name="Cloud 2"/>
          <p:cNvSpPr/>
          <p:nvPr/>
        </p:nvSpPr>
        <p:spPr>
          <a:xfrm>
            <a:off x="3168616" y="-88264"/>
            <a:ext cx="4205482" cy="1513628"/>
          </a:xfrm>
          <a:prstGeom prst="cloud">
            <a:avLst/>
          </a:prstGeom>
          <a:solidFill>
            <a:srgbClr val="92D05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 Ôn và khởi động nhé.</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32151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61"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6030382" y="2145921"/>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3143299" y="2704373"/>
            <a:ext cx="1443361" cy="340974"/>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2168832" y="3575646"/>
            <a:ext cx="1647623" cy="477738"/>
          </a:xfrm>
          <a:prstGeom prst="rect">
            <a:avLst/>
          </a:prstGeom>
        </p:spPr>
      </p:pic>
      <p:pic>
        <p:nvPicPr>
          <p:cNvPr id="13" name="Picture 12">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4061397" y="3915498"/>
            <a:ext cx="1935255" cy="4572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4599535" y="2265957"/>
            <a:ext cx="1125118" cy="294922"/>
          </a:xfrm>
          <a:prstGeom prst="rect">
            <a:avLst/>
          </a:prstGeom>
        </p:spPr>
      </p:pic>
      <p:pic>
        <p:nvPicPr>
          <p:cNvPr id="16" name="Picture 15"/>
          <p:cNvPicPr>
            <a:picLocks noChangeAspect="1"/>
          </p:cNvPicPr>
          <p:nvPr/>
        </p:nvPicPr>
        <p:blipFill rotWithShape="1">
          <a:blip r:embed="rId20">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p:blipFill>
        <p:spPr>
          <a:xfrm>
            <a:off x="1538844" y="4944629"/>
            <a:ext cx="4173322" cy="1925247"/>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002604" y="2035030"/>
            <a:ext cx="306458" cy="233467"/>
          </a:xfrm>
          <a:prstGeom prst="rect">
            <a:avLst/>
          </a:prstGeom>
        </p:spPr>
      </p:pic>
      <p:pic>
        <p:nvPicPr>
          <p:cNvPr id="19" name="Picture 18"/>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7974610" y="2983317"/>
            <a:ext cx="575459" cy="438398"/>
          </a:xfrm>
          <a:prstGeom prst="rect">
            <a:avLst/>
          </a:prstGeom>
        </p:spPr>
      </p:pic>
      <p:pic>
        <p:nvPicPr>
          <p:cNvPr id="20" name="Picture 19"/>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344287" y="1893246"/>
            <a:ext cx="575459" cy="438398"/>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4011201" y="2070291"/>
            <a:ext cx="575459" cy="438398"/>
          </a:xfrm>
          <a:prstGeom prst="rect">
            <a:avLst/>
          </a:prstGeom>
        </p:spPr>
      </p:pic>
      <p:pic>
        <p:nvPicPr>
          <p:cNvPr id="22" name="Picture 21"/>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424834" y="2131653"/>
            <a:ext cx="414367" cy="315674"/>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a14:imgLayer r:embed="rId27">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493329" y="924304"/>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2417184" y="2466625"/>
            <a:ext cx="575459" cy="438398"/>
          </a:xfrm>
          <a:prstGeom prst="rect">
            <a:avLst/>
          </a:prstGeom>
        </p:spPr>
      </p:pic>
      <p:pic>
        <p:nvPicPr>
          <p:cNvPr id="34" name="Picture 33"/>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4298930" y="5229823"/>
            <a:ext cx="575459" cy="438398"/>
          </a:xfrm>
          <a:prstGeom prst="rect">
            <a:avLst/>
          </a:prstGeom>
        </p:spPr>
      </p:pic>
      <p:pic>
        <p:nvPicPr>
          <p:cNvPr id="35" name="Picture 34"/>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6193211" y="5280091"/>
            <a:ext cx="575459" cy="438398"/>
          </a:xfrm>
          <a:prstGeom prst="rect">
            <a:avLst/>
          </a:prstGeom>
        </p:spPr>
      </p:pic>
      <p:pic>
        <p:nvPicPr>
          <p:cNvPr id="36" name="Picture 35"/>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4228645" y="1761083"/>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3708635" y="1704694"/>
            <a:ext cx="5359159"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CHÚC MỪNG</a:t>
            </a:r>
          </a:p>
        </p:txBody>
      </p:sp>
      <p:sp>
        <p:nvSpPr>
          <p:cNvPr id="2" name="Rounded Rectangular Callout 1"/>
          <p:cNvSpPr/>
          <p:nvPr/>
        </p:nvSpPr>
        <p:spPr>
          <a:xfrm>
            <a:off x="2591666" y="2698299"/>
            <a:ext cx="7776340"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chào</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Ếch</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nay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sang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bờ</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kia</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nhảy</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bèo</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sen.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bèo</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sen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3" name="Rectangle: Rounded Corners 2">
            <a:hlinkClick r:id="rId36" action="ppaction://hlinksldjump"/>
            <a:extLst>
              <a:ext uri="{FF2B5EF4-FFF2-40B4-BE49-F238E27FC236}">
                <a16:creationId xmlns:a16="http://schemas.microsoft.com/office/drawing/2014/main" id="{8C07273F-A87B-1153-470A-C694E008116B}"/>
              </a:ext>
            </a:extLst>
          </p:cNvPr>
          <p:cNvSpPr/>
          <p:nvPr/>
        </p:nvSpPr>
        <p:spPr>
          <a:xfrm>
            <a:off x="152400" y="95250"/>
            <a:ext cx="1466850" cy="476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842952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animBg="1"/>
      <p:bldP spid="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4443" y="-31064"/>
            <a:ext cx="63246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381000" y="1988804"/>
            <a:ext cx="119634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838200" y="152400"/>
            <a:ext cx="2596243" cy="1523999"/>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9833566" y="152400"/>
            <a:ext cx="1578429" cy="2053744"/>
          </a:xfrm>
          <a:prstGeom prst="rect">
            <a:avLst/>
          </a:prstGeom>
        </p:spPr>
      </p:pic>
      <p:sp>
        <p:nvSpPr>
          <p:cNvPr id="15" name="TextBox 14"/>
          <p:cNvSpPr txBox="1"/>
          <p:nvPr/>
        </p:nvSpPr>
        <p:spPr>
          <a:xfrm>
            <a:off x="4310742" y="504284"/>
            <a:ext cx="527013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4800" b="1"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4800" b="1"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“Chúa </a:t>
            </a:r>
            <a:r>
              <a:rPr kumimoji="0" lang="en-US" sz="4800" b="1"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tể</a:t>
            </a:r>
            <a:r>
              <a:rPr kumimoji="0" lang="en-US" sz="4800" b="1"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4800" b="1"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xanh</a:t>
            </a:r>
            <a:r>
              <a:rPr lang="en-US" sz="4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4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4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4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4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Rectangular Callout 15"/>
          <p:cNvSpPr/>
          <p:nvPr/>
        </p:nvSpPr>
        <p:spPr>
          <a:xfrm>
            <a:off x="264500" y="4988897"/>
            <a:ext cx="3774099" cy="1869103"/>
          </a:xfrm>
          <a:prstGeom prst="wedgeRectCallout">
            <a:avLst>
              <a:gd name="adj1" fmla="val 16222"/>
              <a:gd name="adj2" fmla="val -98994"/>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endPar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ight Arrow 17">
            <a:hlinkClick r:id="rId8" action="ppaction://hlinksldjump"/>
          </p:cNvPr>
          <p:cNvSpPr/>
          <p:nvPr/>
        </p:nvSpPr>
        <p:spPr>
          <a:xfrm>
            <a:off x="11060724"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5626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38932"/>
            <a:ext cx="6324600" cy="3547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23812" y="1849886"/>
            <a:ext cx="118110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533400" y="237885"/>
            <a:ext cx="2710543"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326799" y="146364"/>
            <a:ext cx="1578429" cy="2053744"/>
          </a:xfrm>
          <a:prstGeom prst="rect">
            <a:avLst/>
          </a:prstGeom>
        </p:spPr>
      </p:pic>
      <p:sp>
        <p:nvSpPr>
          <p:cNvPr id="15" name="TextBox 14"/>
          <p:cNvSpPr txBox="1"/>
          <p:nvPr/>
        </p:nvSpPr>
        <p:spPr>
          <a:xfrm>
            <a:off x="3982131" y="1173236"/>
            <a:ext cx="59436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Đuôi</a:t>
            </a: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hổ</a:t>
            </a: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có</a:t>
            </a: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đặc</a:t>
            </a: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điểm</a:t>
            </a: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381000" y="5589722"/>
            <a:ext cx="4419600" cy="1268278"/>
          </a:xfrm>
          <a:prstGeom prst="wedgeRectCallout">
            <a:avLst>
              <a:gd name="adj1" fmla="val -1670"/>
              <a:gd name="adj2" fmla="val -137491"/>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cứng</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roi</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sắt</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ight Arrow 17">
            <a:hlinkClick r:id="rId8" action="ppaction://hlinksldjump"/>
          </p:cNvPr>
          <p:cNvSpPr/>
          <p:nvPr/>
        </p:nvSpPr>
        <p:spPr>
          <a:xfrm>
            <a:off x="11087438" y="6082828"/>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17573"/>
            <a:ext cx="6629400" cy="3705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76200" y="1988804"/>
            <a:ext cx="123444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1083128" y="317572"/>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472737" y="152400"/>
            <a:ext cx="1578429" cy="2053744"/>
          </a:xfrm>
          <a:prstGeom prst="rect">
            <a:avLst/>
          </a:prstGeom>
        </p:spPr>
      </p:pic>
      <p:sp>
        <p:nvSpPr>
          <p:cNvPr id="15" name="TextBox 14"/>
          <p:cNvSpPr txBox="1"/>
          <p:nvPr/>
        </p:nvSpPr>
        <p:spPr>
          <a:xfrm>
            <a:off x="4114800" y="1206981"/>
            <a:ext cx="614090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4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0" y="5181601"/>
            <a:ext cx="4343400" cy="1518432"/>
          </a:xfrm>
          <a:prstGeom prst="wedgeRectCallout">
            <a:avLst>
              <a:gd name="adj1" fmla="val 15772"/>
              <a:gd name="adj2" fmla="val -12664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thịt</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ight Arrow 17">
            <a:hlinkClick r:id="rId8" action="ppaction://hlinksldjump"/>
          </p:cNvPr>
          <p:cNvSpPr/>
          <p:nvPr/>
        </p:nvSpPr>
        <p:spPr>
          <a:xfrm>
            <a:off x="10896600" y="6154055"/>
            <a:ext cx="1290637"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6045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1144" y="152401"/>
            <a:ext cx="6662056"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76200" y="2011825"/>
            <a:ext cx="121920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04800" y="352208"/>
            <a:ext cx="2895600" cy="1327794"/>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450285" y="0"/>
            <a:ext cx="1578429" cy="2053744"/>
          </a:xfrm>
          <a:prstGeom prst="rect">
            <a:avLst/>
          </a:prstGeom>
        </p:spPr>
      </p:pic>
      <p:sp>
        <p:nvSpPr>
          <p:cNvPr id="15" name="TextBox 14"/>
          <p:cNvSpPr txBox="1"/>
          <p:nvPr/>
        </p:nvSpPr>
        <p:spPr>
          <a:xfrm>
            <a:off x="3701143" y="768696"/>
            <a:ext cx="65096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khả</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năng</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endPar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1" y="5390571"/>
            <a:ext cx="3701143" cy="1158627"/>
          </a:xfrm>
          <a:prstGeom prst="wedgeRectCallout">
            <a:avLst>
              <a:gd name="adj1" fmla="val 23235"/>
              <a:gd name="adj2" fmla="val -13844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nhảy</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xa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săn</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mồi</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giỏi</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ight Arrow 17">
            <a:hlinkClick r:id="rId8" action="ppaction://hlinksldjump"/>
          </p:cNvPr>
          <p:cNvSpPr/>
          <p:nvPr/>
        </p:nvSpPr>
        <p:spPr>
          <a:xfrm>
            <a:off x="10896601" y="6071189"/>
            <a:ext cx="121920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5826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8999" y="237885"/>
            <a:ext cx="7391401" cy="3785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0" y="2192559"/>
            <a:ext cx="121920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81000" y="237884"/>
            <a:ext cx="2667000" cy="1438515"/>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488385" y="237885"/>
            <a:ext cx="1578429" cy="2053744"/>
          </a:xfrm>
          <a:prstGeom prst="rect">
            <a:avLst/>
          </a:prstGeom>
        </p:spPr>
      </p:pic>
      <p:sp>
        <p:nvSpPr>
          <p:cNvPr id="15" name="TextBox 14"/>
          <p:cNvSpPr txBox="1"/>
          <p:nvPr/>
        </p:nvSpPr>
        <p:spPr>
          <a:xfrm>
            <a:off x="3595255" y="673283"/>
            <a:ext cx="6595225"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a:t>
            </a:r>
            <a:r>
              <a:rPr kumimoji="0" lang="en-US" sz="4800" b="1" i="0" u="none" strike="noStrike" kern="1200" cap="none" spc="0" normalizeH="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sao</a:t>
            </a:r>
            <a:r>
              <a:rPr kumimoji="0" lang="en-US" sz="4800" b="1" i="0" u="none" strike="noStrike" kern="1200" cap="none" spc="0" normalizeH="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hổ</a:t>
            </a:r>
            <a:r>
              <a:rPr kumimoji="0" lang="en-US" sz="4800" b="1" i="0" u="none" strike="noStrike" kern="1200" cap="none" spc="0" normalizeH="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4800" b="1" i="0" u="none" strike="noStrike" kern="1200" cap="none" spc="0" normalizeH="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xem</a:t>
            </a:r>
            <a:r>
              <a:rPr kumimoji="0" lang="en-US" sz="4800" b="1" i="0" u="none" strike="noStrike" kern="1200" cap="none" spc="0" normalizeH="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800" b="1" i="0" u="none" strike="noStrike" kern="1200" cap="none" spc="0" normalizeH="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a:t>
            </a:r>
            <a:r>
              <a:rPr kumimoji="0" lang="en-US" sz="4800" b="1" i="0" u="none" strike="noStrike" kern="1200" cap="none" spc="0" normalizeH="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tể</a:t>
            </a:r>
            <a:r>
              <a:rPr kumimoji="0" lang="en-US" sz="4800" b="1" i="0" u="none" strike="noStrike" kern="1200" cap="none" spc="0" normalizeH="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4800" b="1" i="0" u="none" strike="noStrike" kern="1200" cap="none" spc="0" normalizeH="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xanh</a:t>
            </a:r>
            <a:r>
              <a:rPr kumimoji="0" lang="en-US" sz="4800" b="1" i="0" u="none" strike="noStrike" kern="1200" cap="none" spc="0" normalizeH="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endPar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Rectangular Callout 15"/>
          <p:cNvSpPr/>
          <p:nvPr/>
        </p:nvSpPr>
        <p:spPr>
          <a:xfrm>
            <a:off x="148138" y="5823047"/>
            <a:ext cx="6535775" cy="895255"/>
          </a:xfrm>
          <a:prstGeom prst="wedgeRectCallout">
            <a:avLst>
              <a:gd name="adj1" fmla="val 14661"/>
              <a:gd name="adj2" fmla="val -21111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hầu</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sợ</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ight Arrow 17">
            <a:hlinkClick r:id="rId8" action="ppaction://hlinksldjump"/>
          </p:cNvPr>
          <p:cNvSpPr/>
          <p:nvPr/>
        </p:nvSpPr>
        <p:spPr>
          <a:xfrm>
            <a:off x="10820401" y="6117651"/>
            <a:ext cx="122346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7834418">
            <a:off x="6794883" y="580198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8845577">
            <a:off x="9407730" y="4984189"/>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7273381">
            <a:off x="4640284" y="5094059"/>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11000014" y="4627680"/>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8790103">
            <a:off x="127520" y="3549866"/>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600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25" fill="hold">
                                          <p:stCondLst>
                                            <p:cond delay="0"/>
                                          </p:stCondLst>
                                        </p:cTn>
                                        <p:tgtEl>
                                          <p:spTgt spid="11"/>
                                        </p:tgtEl>
                                        <p:attrNameLst>
                                          <p:attrName>r</p:attrName>
                                        </p:attrNameLst>
                                      </p:cBhvr>
                                    </p:animRot>
                                    <p:animRot by="-240000">
                                      <p:cBhvr>
                                        <p:cTn id="21" dur="650" fill="hold">
                                          <p:stCondLst>
                                            <p:cond delay="650"/>
                                          </p:stCondLst>
                                        </p:cTn>
                                        <p:tgtEl>
                                          <p:spTgt spid="11"/>
                                        </p:tgtEl>
                                        <p:attrNameLst>
                                          <p:attrName>r</p:attrName>
                                        </p:attrNameLst>
                                      </p:cBhvr>
                                    </p:animRot>
                                    <p:animRot by="240000">
                                      <p:cBhvr>
                                        <p:cTn id="22" dur="650" fill="hold">
                                          <p:stCondLst>
                                            <p:cond delay="1300"/>
                                          </p:stCondLst>
                                        </p:cTn>
                                        <p:tgtEl>
                                          <p:spTgt spid="11"/>
                                        </p:tgtEl>
                                        <p:attrNameLst>
                                          <p:attrName>r</p:attrName>
                                        </p:attrNameLst>
                                      </p:cBhvr>
                                    </p:animRot>
                                    <p:animRot by="-240000">
                                      <p:cBhvr>
                                        <p:cTn id="23" dur="650" fill="hold">
                                          <p:stCondLst>
                                            <p:cond delay="1950"/>
                                          </p:stCondLst>
                                        </p:cTn>
                                        <p:tgtEl>
                                          <p:spTgt spid="11"/>
                                        </p:tgtEl>
                                        <p:attrNameLst>
                                          <p:attrName>r</p:attrName>
                                        </p:attrNameLst>
                                      </p:cBhvr>
                                    </p:animRot>
                                    <p:animRot by="120000">
                                      <p:cBhvr>
                                        <p:cTn id="24" dur="650" fill="hold">
                                          <p:stCondLst>
                                            <p:cond delay="2600"/>
                                          </p:stCondLst>
                                        </p:cTn>
                                        <p:tgtEl>
                                          <p:spTgt spid="11"/>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25" fill="hold">
                                          <p:stCondLst>
                                            <p:cond delay="0"/>
                                          </p:stCondLst>
                                        </p:cTn>
                                        <p:tgtEl>
                                          <p:spTgt spid="12"/>
                                        </p:tgtEl>
                                        <p:attrNameLst>
                                          <p:attrName>r</p:attrName>
                                        </p:attrNameLst>
                                      </p:cBhvr>
                                    </p:animRot>
                                    <p:animRot by="-240000">
                                      <p:cBhvr>
                                        <p:cTn id="27" dur="650" fill="hold">
                                          <p:stCondLst>
                                            <p:cond delay="650"/>
                                          </p:stCondLst>
                                        </p:cTn>
                                        <p:tgtEl>
                                          <p:spTgt spid="12"/>
                                        </p:tgtEl>
                                        <p:attrNameLst>
                                          <p:attrName>r</p:attrName>
                                        </p:attrNameLst>
                                      </p:cBhvr>
                                    </p:animRot>
                                    <p:animRot by="240000">
                                      <p:cBhvr>
                                        <p:cTn id="28" dur="650" fill="hold">
                                          <p:stCondLst>
                                            <p:cond delay="1300"/>
                                          </p:stCondLst>
                                        </p:cTn>
                                        <p:tgtEl>
                                          <p:spTgt spid="12"/>
                                        </p:tgtEl>
                                        <p:attrNameLst>
                                          <p:attrName>r</p:attrName>
                                        </p:attrNameLst>
                                      </p:cBhvr>
                                    </p:animRot>
                                    <p:animRot by="-240000">
                                      <p:cBhvr>
                                        <p:cTn id="29" dur="650" fill="hold">
                                          <p:stCondLst>
                                            <p:cond delay="1950"/>
                                          </p:stCondLst>
                                        </p:cTn>
                                        <p:tgtEl>
                                          <p:spTgt spid="12"/>
                                        </p:tgtEl>
                                        <p:attrNameLst>
                                          <p:attrName>r</p:attrName>
                                        </p:attrNameLst>
                                      </p:cBhvr>
                                    </p:animRot>
                                    <p:animRot by="120000">
                                      <p:cBhvr>
                                        <p:cTn id="30" dur="650" fill="hold">
                                          <p:stCondLst>
                                            <p:cond delay="2600"/>
                                          </p:stCondLst>
                                        </p:cTn>
                                        <p:tgtEl>
                                          <p:spTgt spid="12"/>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25" fill="hold">
                                          <p:stCondLst>
                                            <p:cond delay="0"/>
                                          </p:stCondLst>
                                        </p:cTn>
                                        <p:tgtEl>
                                          <p:spTgt spid="13"/>
                                        </p:tgtEl>
                                        <p:attrNameLst>
                                          <p:attrName>r</p:attrName>
                                        </p:attrNameLst>
                                      </p:cBhvr>
                                    </p:animRot>
                                    <p:animRot by="-240000">
                                      <p:cBhvr>
                                        <p:cTn id="33" dur="650" fill="hold">
                                          <p:stCondLst>
                                            <p:cond delay="650"/>
                                          </p:stCondLst>
                                        </p:cTn>
                                        <p:tgtEl>
                                          <p:spTgt spid="13"/>
                                        </p:tgtEl>
                                        <p:attrNameLst>
                                          <p:attrName>r</p:attrName>
                                        </p:attrNameLst>
                                      </p:cBhvr>
                                    </p:animRot>
                                    <p:animRot by="240000">
                                      <p:cBhvr>
                                        <p:cTn id="34" dur="650" fill="hold">
                                          <p:stCondLst>
                                            <p:cond delay="1300"/>
                                          </p:stCondLst>
                                        </p:cTn>
                                        <p:tgtEl>
                                          <p:spTgt spid="13"/>
                                        </p:tgtEl>
                                        <p:attrNameLst>
                                          <p:attrName>r</p:attrName>
                                        </p:attrNameLst>
                                      </p:cBhvr>
                                    </p:animRot>
                                    <p:animRot by="-240000">
                                      <p:cBhvr>
                                        <p:cTn id="35" dur="650" fill="hold">
                                          <p:stCondLst>
                                            <p:cond delay="1950"/>
                                          </p:stCondLst>
                                        </p:cTn>
                                        <p:tgtEl>
                                          <p:spTgt spid="13"/>
                                        </p:tgtEl>
                                        <p:attrNameLst>
                                          <p:attrName>r</p:attrName>
                                        </p:attrNameLst>
                                      </p:cBhvr>
                                    </p:animRot>
                                    <p:animRot by="120000">
                                      <p:cBhvr>
                                        <p:cTn id="36" dur="650" fill="hold">
                                          <p:stCondLst>
                                            <p:cond delay="2600"/>
                                          </p:stCondLst>
                                        </p:cTn>
                                        <p:tgtEl>
                                          <p:spTgt spid="13"/>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325" fill="hold">
                                          <p:stCondLst>
                                            <p:cond delay="0"/>
                                          </p:stCondLst>
                                        </p:cTn>
                                        <p:tgtEl>
                                          <p:spTgt spid="14"/>
                                        </p:tgtEl>
                                        <p:attrNameLst>
                                          <p:attrName>r</p:attrName>
                                        </p:attrNameLst>
                                      </p:cBhvr>
                                    </p:animRot>
                                    <p:animRot by="-240000">
                                      <p:cBhvr>
                                        <p:cTn id="39" dur="650" fill="hold">
                                          <p:stCondLst>
                                            <p:cond delay="650"/>
                                          </p:stCondLst>
                                        </p:cTn>
                                        <p:tgtEl>
                                          <p:spTgt spid="14"/>
                                        </p:tgtEl>
                                        <p:attrNameLst>
                                          <p:attrName>r</p:attrName>
                                        </p:attrNameLst>
                                      </p:cBhvr>
                                    </p:animRot>
                                    <p:animRot by="240000">
                                      <p:cBhvr>
                                        <p:cTn id="40" dur="650" fill="hold">
                                          <p:stCondLst>
                                            <p:cond delay="1300"/>
                                          </p:stCondLst>
                                        </p:cTn>
                                        <p:tgtEl>
                                          <p:spTgt spid="14"/>
                                        </p:tgtEl>
                                        <p:attrNameLst>
                                          <p:attrName>r</p:attrName>
                                        </p:attrNameLst>
                                      </p:cBhvr>
                                    </p:animRot>
                                    <p:animRot by="-240000">
                                      <p:cBhvr>
                                        <p:cTn id="41" dur="650" fill="hold">
                                          <p:stCondLst>
                                            <p:cond delay="1950"/>
                                          </p:stCondLst>
                                        </p:cTn>
                                        <p:tgtEl>
                                          <p:spTgt spid="14"/>
                                        </p:tgtEl>
                                        <p:attrNameLst>
                                          <p:attrName>r</p:attrName>
                                        </p:attrNameLst>
                                      </p:cBhvr>
                                    </p:animRot>
                                    <p:animRot by="120000">
                                      <p:cBhvr>
                                        <p:cTn id="42" dur="650" fill="hold">
                                          <p:stCondLst>
                                            <p:cond delay="26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55B20D3-C250-449E-86B5-D832331832CA}"/>
              </a:ext>
            </a:extLst>
          </p:cNvPr>
          <p:cNvGrpSpPr/>
          <p:nvPr/>
        </p:nvGrpSpPr>
        <p:grpSpPr>
          <a:xfrm>
            <a:off x="3169832" y="2430869"/>
            <a:ext cx="8636087" cy="2232571"/>
            <a:chOff x="2120551" y="2633816"/>
            <a:chExt cx="5768788" cy="1092595"/>
          </a:xfrm>
        </p:grpSpPr>
        <p:pic>
          <p:nvPicPr>
            <p:cNvPr id="14" name="Picture 5">
              <a:extLst>
                <a:ext uri="{FF2B5EF4-FFF2-40B4-BE49-F238E27FC236}">
                  <a16:creationId xmlns:a16="http://schemas.microsoft.com/office/drawing/2014/main" id="{B85CE74D-AEF9-4F5B-86D1-2F68BAEBB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0551" y="2633816"/>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id="{26E844C5-0812-42A3-8A5B-14ACBEE78D48}"/>
                </a:ext>
              </a:extLst>
            </p:cNvPr>
            <p:cNvSpPr txBox="1"/>
            <p:nvPr/>
          </p:nvSpPr>
          <p:spPr>
            <a:xfrm>
              <a:off x="2286312" y="2791819"/>
              <a:ext cx="5121462" cy="934592"/>
            </a:xfrm>
            <a:prstGeom prst="rect">
              <a:avLst/>
            </a:prstGeom>
            <a:noFill/>
          </p:spPr>
          <p:txBody>
            <a:bodyPr wrap="square" lIns="89301" tIns="44651" rIns="89301" bIns="44651" rtlCol="0">
              <a:spAutoFit/>
            </a:bodyPr>
            <a:lstStyle/>
            <a:p>
              <a:pPr algn="ctr"/>
              <a:r>
                <a:rPr lang="en-US" sz="4400" b="1" dirty="0">
                  <a:solidFill>
                    <a:srgbClr val="00863D"/>
                  </a:solidFill>
                  <a:latin typeface="Arial-Rounded" pitchFamily="34" charset="0"/>
                  <a:ea typeface="Arial-Rounded" pitchFamily="34" charset="0"/>
                  <a:cs typeface="Arial-Rounded" pitchFamily="34" charset="0"/>
                </a:rPr>
                <a:t>CHÚA TỂ RỪNG XANH</a:t>
              </a:r>
            </a:p>
            <a:p>
              <a:pPr algn="ctr"/>
              <a:r>
                <a:rPr lang="en-US" sz="4400" b="1" dirty="0" err="1">
                  <a:solidFill>
                    <a:srgbClr val="00863D"/>
                  </a:solidFill>
                  <a:latin typeface="Arial-Rounded" pitchFamily="34" charset="0"/>
                  <a:ea typeface="Arial-Rounded" pitchFamily="34" charset="0"/>
                  <a:cs typeface="Arial-Rounded" pitchFamily="34" charset="0"/>
                </a:rPr>
                <a:t>Tiết</a:t>
              </a:r>
              <a:r>
                <a:rPr lang="en-US" sz="4400" b="1" dirty="0">
                  <a:solidFill>
                    <a:srgbClr val="00863D"/>
                  </a:solidFill>
                  <a:latin typeface="Arial-Rounded" pitchFamily="34" charset="0"/>
                  <a:ea typeface="Arial-Rounded" pitchFamily="34" charset="0"/>
                  <a:cs typeface="Arial-Rounded" pitchFamily="34" charset="0"/>
                </a:rPr>
                <a:t> 4</a:t>
              </a:r>
            </a:p>
          </p:txBody>
        </p:sp>
      </p:grpSp>
      <p:sp>
        <p:nvSpPr>
          <p:cNvPr id="16" name="Rectangle 16">
            <a:extLst>
              <a:ext uri="{FF2B5EF4-FFF2-40B4-BE49-F238E27FC236}">
                <a16:creationId xmlns:a16="http://schemas.microsoft.com/office/drawing/2014/main" id="{5773CB13-BA13-42E8-9F90-A2AA49DDEF55}"/>
              </a:ext>
            </a:extLst>
          </p:cNvPr>
          <p:cNvSpPr/>
          <p:nvPr/>
        </p:nvSpPr>
        <p:spPr>
          <a:xfrm rot="269291">
            <a:off x="2025001" y="2591414"/>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824CEBE-D0CD-489D-826E-0CE378ECB55C}"/>
              </a:ext>
            </a:extLst>
          </p:cNvPr>
          <p:cNvSpPr/>
          <p:nvPr/>
        </p:nvSpPr>
        <p:spPr>
          <a:xfrm rot="489815">
            <a:off x="2263009" y="2390241"/>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6">
            <a:extLst>
              <a:ext uri="{FF2B5EF4-FFF2-40B4-BE49-F238E27FC236}">
                <a16:creationId xmlns:a16="http://schemas.microsoft.com/office/drawing/2014/main" id="{7DB59083-C69D-4573-ADFC-CCEC8D8BF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9135" y="2338757"/>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a:extLst>
              <a:ext uri="{FF2B5EF4-FFF2-40B4-BE49-F238E27FC236}">
                <a16:creationId xmlns:a16="http://schemas.microsoft.com/office/drawing/2014/main" id="{CD9B39E2-C0C1-4081-B6CA-5A2FB311DBE1}"/>
              </a:ext>
            </a:extLst>
          </p:cNvPr>
          <p:cNvSpPr txBox="1"/>
          <p:nvPr/>
        </p:nvSpPr>
        <p:spPr>
          <a:xfrm>
            <a:off x="2897935" y="2406289"/>
            <a:ext cx="967557" cy="1232519"/>
          </a:xfrm>
          <a:prstGeom prst="rect">
            <a:avLst/>
          </a:prstGeom>
          <a:noFill/>
        </p:spPr>
        <p:txBody>
          <a:bodyPr wrap="square" lIns="89301" tIns="44651" rIns="89301" bIns="44651" rtlCol="0">
            <a:spAutoFit/>
          </a:bodyPr>
          <a:lstStyle/>
          <a:p>
            <a:pPr algn="ctr"/>
            <a:r>
              <a:rPr lang="en-US" sz="3125" b="1" dirty="0" err="1">
                <a:solidFill>
                  <a:schemeClr val="bg1"/>
                </a:solidFill>
                <a:latin typeface="Arial-Rounded" pitchFamily="34" charset="0"/>
                <a:ea typeface="Arial-Rounded" pitchFamily="34" charset="0"/>
                <a:cs typeface="Arial-Rounded" pitchFamily="34" charset="0"/>
              </a:rPr>
              <a:t>Bài</a:t>
            </a:r>
            <a:endParaRPr lang="en-US" sz="3125" b="1" dirty="0">
              <a:solidFill>
                <a:schemeClr val="bg1"/>
              </a:solidFill>
              <a:latin typeface="Arial-Rounded" pitchFamily="34" charset="0"/>
              <a:ea typeface="Arial-Rounded" pitchFamily="34" charset="0"/>
              <a:cs typeface="Arial-Rounded" pitchFamily="34" charset="0"/>
            </a:endParaRPr>
          </a:p>
          <a:p>
            <a:pPr algn="ctr"/>
            <a:r>
              <a:rPr lang="en-US" sz="4297" b="1" dirty="0">
                <a:solidFill>
                  <a:schemeClr val="bg1"/>
                </a:solidFill>
                <a:latin typeface="Arial Rounded MT Bold" pitchFamily="34" charset="0"/>
                <a:ea typeface="Arial-Rounded" pitchFamily="34" charset="0"/>
                <a:cs typeface="Times New Roman" pitchFamily="18" charset="0"/>
              </a:rPr>
              <a:t>3</a:t>
            </a:r>
          </a:p>
        </p:txBody>
      </p:sp>
      <p:sp>
        <p:nvSpPr>
          <p:cNvPr id="21" name="TextBox 20">
            <a:extLst>
              <a:ext uri="{FF2B5EF4-FFF2-40B4-BE49-F238E27FC236}">
                <a16:creationId xmlns:a16="http://schemas.microsoft.com/office/drawing/2014/main" id="{ED416EEB-83C0-4BFB-A741-7329344F7795}"/>
              </a:ext>
            </a:extLst>
          </p:cNvPr>
          <p:cNvSpPr txBox="1"/>
          <p:nvPr/>
        </p:nvSpPr>
        <p:spPr>
          <a:xfrm>
            <a:off x="2673354" y="953541"/>
            <a:ext cx="11062010" cy="861774"/>
          </a:xfrm>
          <a:prstGeom prst="rect">
            <a:avLst/>
          </a:prstGeom>
          <a:noFill/>
        </p:spPr>
        <p:txBody>
          <a:bodyPr wrap="square" rtlCol="0">
            <a:spAutoFit/>
          </a:bodyPr>
          <a:lstStyle/>
          <a:p>
            <a:r>
              <a:rPr lang="en-US" sz="5000" dirty="0" err="1">
                <a:solidFill>
                  <a:srgbClr val="00B050"/>
                </a:solidFill>
                <a:effectLst>
                  <a:outerShdw blurRad="38100" dist="38100" dir="2700000" algn="tl">
                    <a:srgbClr val="000000">
                      <a:alpha val="43137"/>
                    </a:srgbClr>
                  </a:outerShdw>
                </a:effectLst>
              </a:rPr>
              <a:t>Chủ</a:t>
            </a:r>
            <a:r>
              <a:rPr lang="en-US" sz="5000" dirty="0">
                <a:solidFill>
                  <a:srgbClr val="00B050"/>
                </a:solidFill>
                <a:effectLst>
                  <a:outerShdw blurRad="38100" dist="38100" dir="2700000" algn="tl">
                    <a:srgbClr val="000000">
                      <a:alpha val="43137"/>
                    </a:srgbClr>
                  </a:outerShdw>
                </a:effectLst>
              </a:rPr>
              <a:t> </a:t>
            </a:r>
            <a:r>
              <a:rPr lang="en-US" sz="5000" dirty="0" err="1">
                <a:solidFill>
                  <a:srgbClr val="00B050"/>
                </a:solidFill>
                <a:effectLst>
                  <a:outerShdw blurRad="38100" dist="38100" dir="2700000" algn="tl">
                    <a:srgbClr val="000000">
                      <a:alpha val="43137"/>
                    </a:srgbClr>
                  </a:outerShdw>
                </a:effectLst>
              </a:rPr>
              <a:t>đề</a:t>
            </a:r>
            <a:r>
              <a:rPr lang="en-US" sz="5000" dirty="0">
                <a:solidFill>
                  <a:srgbClr val="00B050"/>
                </a:solidFill>
                <a:effectLst>
                  <a:outerShdw blurRad="38100" dist="38100" dir="2700000" algn="tl">
                    <a:srgbClr val="000000">
                      <a:alpha val="43137"/>
                    </a:srgbClr>
                  </a:outerShdw>
                </a:effectLst>
              </a:rPr>
              <a:t> 6: </a:t>
            </a:r>
            <a:r>
              <a:rPr lang="en-US" sz="5000" dirty="0" err="1">
                <a:solidFill>
                  <a:srgbClr val="00B050"/>
                </a:solidFill>
                <a:effectLst>
                  <a:outerShdw blurRad="38100" dist="38100" dir="2700000" algn="tl">
                    <a:srgbClr val="000000">
                      <a:alpha val="43137"/>
                    </a:srgbClr>
                  </a:outerShdw>
                </a:effectLst>
              </a:rPr>
              <a:t>Thiên</a:t>
            </a:r>
            <a:r>
              <a:rPr lang="en-US" sz="5000" dirty="0">
                <a:solidFill>
                  <a:srgbClr val="00B050"/>
                </a:solidFill>
                <a:effectLst>
                  <a:outerShdw blurRad="38100" dist="38100" dir="2700000" algn="tl">
                    <a:srgbClr val="000000">
                      <a:alpha val="43137"/>
                    </a:srgbClr>
                  </a:outerShdw>
                </a:effectLst>
              </a:rPr>
              <a:t> </a:t>
            </a:r>
            <a:r>
              <a:rPr lang="en-US" sz="5000" dirty="0" err="1">
                <a:solidFill>
                  <a:srgbClr val="00B050"/>
                </a:solidFill>
                <a:effectLst>
                  <a:outerShdw blurRad="38100" dist="38100" dir="2700000" algn="tl">
                    <a:srgbClr val="000000">
                      <a:alpha val="43137"/>
                    </a:srgbClr>
                  </a:outerShdw>
                </a:effectLst>
              </a:rPr>
              <a:t>nhiên</a:t>
            </a:r>
            <a:r>
              <a:rPr lang="en-US" sz="5000" dirty="0">
                <a:solidFill>
                  <a:srgbClr val="00B050"/>
                </a:solidFill>
                <a:effectLst>
                  <a:outerShdw blurRad="38100" dist="38100" dir="2700000" algn="tl">
                    <a:srgbClr val="000000">
                      <a:alpha val="43137"/>
                    </a:srgbClr>
                  </a:outerShdw>
                </a:effectLst>
              </a:rPr>
              <a:t> </a:t>
            </a:r>
            <a:r>
              <a:rPr lang="en-US" sz="5000" dirty="0" err="1">
                <a:solidFill>
                  <a:srgbClr val="00B050"/>
                </a:solidFill>
                <a:effectLst>
                  <a:outerShdw blurRad="38100" dist="38100" dir="2700000" algn="tl">
                    <a:srgbClr val="000000">
                      <a:alpha val="43137"/>
                    </a:srgbClr>
                  </a:outerShdw>
                </a:effectLst>
              </a:rPr>
              <a:t>kì</a:t>
            </a:r>
            <a:r>
              <a:rPr lang="en-US" sz="5000" dirty="0">
                <a:solidFill>
                  <a:srgbClr val="00B050"/>
                </a:solidFill>
                <a:effectLst>
                  <a:outerShdw blurRad="38100" dist="38100" dir="2700000" algn="tl">
                    <a:srgbClr val="000000">
                      <a:alpha val="43137"/>
                    </a:srgbClr>
                  </a:outerShdw>
                </a:effectLst>
              </a:rPr>
              <a:t> </a:t>
            </a:r>
            <a:r>
              <a:rPr lang="en-US" sz="5000" dirty="0" err="1">
                <a:solidFill>
                  <a:srgbClr val="00B050"/>
                </a:solidFill>
                <a:effectLst>
                  <a:outerShdw blurRad="38100" dist="38100" dir="2700000" algn="tl">
                    <a:srgbClr val="000000">
                      <a:alpha val="43137"/>
                    </a:srgbClr>
                  </a:outerShdw>
                </a:effectLst>
              </a:rPr>
              <a:t>thú</a:t>
            </a:r>
            <a:endParaRPr lang="en-US" sz="5000" dirty="0">
              <a:solidFill>
                <a:srgbClr val="00B050"/>
              </a:solidFill>
              <a:effectLst>
                <a:outerShdw blurRad="38100" dist="38100" dir="2700000" algn="tl">
                  <a:srgbClr val="000000">
                    <a:alpha val="43137"/>
                  </a:srgbClr>
                </a:outerShdw>
              </a:effectLst>
            </a:endParaRPr>
          </a:p>
        </p:txBody>
      </p:sp>
      <p:pic>
        <p:nvPicPr>
          <p:cNvPr id="4" name="Picture 3" descr="A tiger with its mouth open&#10;&#10;Description automatically generated with medium confidence">
            <a:extLst>
              <a:ext uri="{FF2B5EF4-FFF2-40B4-BE49-F238E27FC236}">
                <a16:creationId xmlns:a16="http://schemas.microsoft.com/office/drawing/2014/main" id="{1B173978-F6D4-4532-ACA6-FB3D10EC80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0575" y="4016873"/>
            <a:ext cx="5022197" cy="2703355"/>
          </a:xfrm>
          <a:prstGeom prst="rect">
            <a:avLst/>
          </a:prstGeom>
        </p:spPr>
      </p:pic>
    </p:spTree>
    <p:extLst>
      <p:ext uri="{BB962C8B-B14F-4D97-AF65-F5344CB8AC3E}">
        <p14:creationId xmlns:p14="http://schemas.microsoft.com/office/powerpoint/2010/main" val="3560141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513</TotalTime>
  <Words>527</Words>
  <Application>Microsoft Office PowerPoint</Application>
  <PresentationFormat>Widescreen</PresentationFormat>
  <Paragraphs>61</Paragraphs>
  <Slides>17</Slides>
  <Notes>5</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17</vt:i4>
      </vt:variant>
    </vt:vector>
  </HeadingPairs>
  <TitlesOfParts>
    <vt:vector size="26" baseType="lpstr">
      <vt:lpstr>等线</vt:lpstr>
      <vt:lpstr>Arial</vt:lpstr>
      <vt:lpstr>Arial Rounded MT Bold</vt:lpstr>
      <vt:lpstr>Arial-Rounded</vt:lpstr>
      <vt:lpstr>Calibri</vt:lpstr>
      <vt:lpstr>Times New Roman</vt:lpstr>
      <vt:lpstr>包图主题2</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Admin</cp:lastModifiedBy>
  <cp:revision>99</cp:revision>
  <dcterms:created xsi:type="dcterms:W3CDTF">2017-08-18T03:02:00Z</dcterms:created>
  <dcterms:modified xsi:type="dcterms:W3CDTF">2026-03-21T07:53:59Z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