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42" r:id="rId4"/>
    <p:sldMasterId id="2147483756" r:id="rId5"/>
    <p:sldMasterId id="2147483769" r:id="rId6"/>
  </p:sldMasterIdLst>
  <p:notesMasterIdLst>
    <p:notesMasterId r:id="rId22"/>
  </p:notesMasterIdLst>
  <p:handoutMasterIdLst>
    <p:handoutMasterId r:id="rId23"/>
  </p:handoutMasterIdLst>
  <p:sldIdLst>
    <p:sldId id="2007577156" r:id="rId7"/>
    <p:sldId id="2884" r:id="rId8"/>
    <p:sldId id="2007577142" r:id="rId9"/>
    <p:sldId id="261" r:id="rId10"/>
    <p:sldId id="2007577153" r:id="rId11"/>
    <p:sldId id="259" r:id="rId12"/>
    <p:sldId id="2007577145" r:id="rId13"/>
    <p:sldId id="2007577154" r:id="rId14"/>
    <p:sldId id="2007577143" r:id="rId15"/>
    <p:sldId id="2897" r:id="rId16"/>
    <p:sldId id="2007577149" r:id="rId17"/>
    <p:sldId id="2007577150" r:id="rId18"/>
    <p:sldId id="2889" r:id="rId19"/>
    <p:sldId id="2007577155" r:id="rId20"/>
    <p:sldId id="25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583029-9E46-423B-9835-1BB8F3A2F6CB}" v="336" dt="2025-03-27T04:09:08.8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i Hoai" userId="52434072bcfa74f1" providerId="LiveId" clId="{EE583029-9E46-423B-9835-1BB8F3A2F6CB}"/>
    <pc:docChg chg="undo custSel addSld delSld modSld">
      <pc:chgData name="Bui Hoai" userId="52434072bcfa74f1" providerId="LiveId" clId="{EE583029-9E46-423B-9835-1BB8F3A2F6CB}" dt="2025-03-27T04:09:58.415" v="618" actId="2696"/>
      <pc:docMkLst>
        <pc:docMk/>
      </pc:docMkLst>
      <pc:sldChg chg="modSp add del mod modAnim">
        <pc:chgData name="Bui Hoai" userId="52434072bcfa74f1" providerId="LiveId" clId="{EE583029-9E46-423B-9835-1BB8F3A2F6CB}" dt="2025-03-26T22:41:16.763" v="458" actId="1076"/>
        <pc:sldMkLst>
          <pc:docMk/>
          <pc:sldMk cId="0" sldId="257"/>
        </pc:sldMkLst>
        <pc:spChg chg="mod">
          <ac:chgData name="Bui Hoai" userId="52434072bcfa74f1" providerId="LiveId" clId="{EE583029-9E46-423B-9835-1BB8F3A2F6CB}" dt="2025-03-26T22:41:13.362" v="457" actId="1076"/>
          <ac:spMkLst>
            <pc:docMk/>
            <pc:sldMk cId="0" sldId="257"/>
            <ac:spMk id="6" creationId="{00000000-0000-0000-0000-000000000000}"/>
          </ac:spMkLst>
        </pc:spChg>
        <pc:picChg chg="mod">
          <ac:chgData name="Bui Hoai" userId="52434072bcfa74f1" providerId="LiveId" clId="{EE583029-9E46-423B-9835-1BB8F3A2F6CB}" dt="2025-03-26T22:41:16.763" v="458" actId="1076"/>
          <ac:picMkLst>
            <pc:docMk/>
            <pc:sldMk cId="0" sldId="257"/>
            <ac:picMk id="5" creationId="{00000000-0000-0000-0000-000000000000}"/>
          </ac:picMkLst>
        </pc:picChg>
      </pc:sldChg>
      <pc:sldChg chg="addSp delSp modSp mod modAnim">
        <pc:chgData name="Bui Hoai" userId="52434072bcfa74f1" providerId="LiveId" clId="{EE583029-9E46-423B-9835-1BB8F3A2F6CB}" dt="2025-03-26T08:44:01.031" v="366" actId="313"/>
        <pc:sldMkLst>
          <pc:docMk/>
          <pc:sldMk cId="3346851461" sldId="261"/>
        </pc:sldMkLst>
        <pc:spChg chg="mod">
          <ac:chgData name="Bui Hoai" userId="52434072bcfa74f1" providerId="LiveId" clId="{EE583029-9E46-423B-9835-1BB8F3A2F6CB}" dt="2025-03-26T08:44:01.031" v="366" actId="313"/>
          <ac:spMkLst>
            <pc:docMk/>
            <pc:sldMk cId="3346851461" sldId="261"/>
            <ac:spMk id="4" creationId="{AB7FE44B-E049-43AE-A258-0A44941E38C8}"/>
          </ac:spMkLst>
        </pc:spChg>
        <pc:spChg chg="mod">
          <ac:chgData name="Bui Hoai" userId="52434072bcfa74f1" providerId="LiveId" clId="{EE583029-9E46-423B-9835-1BB8F3A2F6CB}" dt="2025-03-25T15:55:00.177" v="26" actId="14100"/>
          <ac:spMkLst>
            <pc:docMk/>
            <pc:sldMk cId="3346851461" sldId="261"/>
            <ac:spMk id="5" creationId="{0034A797-8D08-4859-AC5D-A7FFB3D4D546}"/>
          </ac:spMkLst>
        </pc:spChg>
        <pc:spChg chg="mod">
          <ac:chgData name="Bui Hoai" userId="52434072bcfa74f1" providerId="LiveId" clId="{EE583029-9E46-423B-9835-1BB8F3A2F6CB}" dt="2025-03-25T15:55:06.919" v="28" actId="14100"/>
          <ac:spMkLst>
            <pc:docMk/>
            <pc:sldMk cId="3346851461" sldId="261"/>
            <ac:spMk id="8" creationId="{9F7B7863-49A5-4C85-A80B-C077483F54F4}"/>
          </ac:spMkLst>
        </pc:spChg>
        <pc:picChg chg="add mod">
          <ac:chgData name="Bui Hoai" userId="52434072bcfa74f1" providerId="LiveId" clId="{EE583029-9E46-423B-9835-1BB8F3A2F6CB}" dt="2025-03-25T23:44:17.792" v="60" actId="1076"/>
          <ac:picMkLst>
            <pc:docMk/>
            <pc:sldMk cId="3346851461" sldId="261"/>
            <ac:picMk id="2" creationId="{E3F6B298-338A-9D8C-222D-B1FB72B24AC6}"/>
          </ac:picMkLst>
        </pc:picChg>
      </pc:sldChg>
      <pc:sldChg chg="addSp delSp modSp mod delAnim modAnim">
        <pc:chgData name="Bui Hoai" userId="52434072bcfa74f1" providerId="LiveId" clId="{EE583029-9E46-423B-9835-1BB8F3A2F6CB}" dt="2025-03-26T08:47:31.267" v="381" actId="21"/>
        <pc:sldMkLst>
          <pc:docMk/>
          <pc:sldMk cId="4062041028" sldId="275"/>
        </pc:sldMkLst>
        <pc:spChg chg="mod">
          <ac:chgData name="Bui Hoai" userId="52434072bcfa74f1" providerId="LiveId" clId="{EE583029-9E46-423B-9835-1BB8F3A2F6CB}" dt="2025-03-26T08:47:00.966" v="375" actId="1076"/>
          <ac:spMkLst>
            <pc:docMk/>
            <pc:sldMk cId="4062041028" sldId="275"/>
            <ac:spMk id="4" creationId="{00000000-0000-0000-0000-000000000000}"/>
          </ac:spMkLst>
        </pc:spChg>
        <pc:spChg chg="mod">
          <ac:chgData name="Bui Hoai" userId="52434072bcfa74f1" providerId="LiveId" clId="{EE583029-9E46-423B-9835-1BB8F3A2F6CB}" dt="2025-03-26T08:47:07.721" v="376" actId="1076"/>
          <ac:spMkLst>
            <pc:docMk/>
            <pc:sldMk cId="4062041028" sldId="275"/>
            <ac:spMk id="5" creationId="{00000000-0000-0000-0000-000000000000}"/>
          </ac:spMkLst>
        </pc:spChg>
        <pc:grpChg chg="add del">
          <ac:chgData name="Bui Hoai" userId="52434072bcfa74f1" providerId="LiveId" clId="{EE583029-9E46-423B-9835-1BB8F3A2F6CB}" dt="2025-03-26T08:47:25.392" v="379" actId="21"/>
          <ac:grpSpMkLst>
            <pc:docMk/>
            <pc:sldMk cId="4062041028" sldId="275"/>
            <ac:grpSpMk id="7" creationId="{00000000-0000-0000-0000-000000000000}"/>
          </ac:grpSpMkLst>
        </pc:grpChg>
        <pc:cxnChg chg="del">
          <ac:chgData name="Bui Hoai" userId="52434072bcfa74f1" providerId="LiveId" clId="{EE583029-9E46-423B-9835-1BB8F3A2F6CB}" dt="2025-03-26T08:47:14.916" v="377" actId="21"/>
          <ac:cxnSpMkLst>
            <pc:docMk/>
            <pc:sldMk cId="4062041028" sldId="275"/>
            <ac:cxnSpMk id="12" creationId="{00000000-0000-0000-0000-000000000000}"/>
          </ac:cxnSpMkLst>
        </pc:cxnChg>
        <pc:cxnChg chg="del mod">
          <ac:chgData name="Bui Hoai" userId="52434072bcfa74f1" providerId="LiveId" clId="{EE583029-9E46-423B-9835-1BB8F3A2F6CB}" dt="2025-03-26T08:47:31.267" v="381" actId="21"/>
          <ac:cxnSpMkLst>
            <pc:docMk/>
            <pc:sldMk cId="4062041028" sldId="275"/>
            <ac:cxnSpMk id="14" creationId="{00000000-0000-0000-0000-000000000000}"/>
          </ac:cxnSpMkLst>
        </pc:cxnChg>
      </pc:sldChg>
      <pc:sldChg chg="addSp delSp modSp add mod delAnim">
        <pc:chgData name="Bui Hoai" userId="52434072bcfa74f1" providerId="LiveId" clId="{EE583029-9E46-423B-9835-1BB8F3A2F6CB}" dt="2025-03-27T04:06:51.340" v="613" actId="21"/>
        <pc:sldMkLst>
          <pc:docMk/>
          <pc:sldMk cId="3530130373" sldId="543"/>
        </pc:sldMkLst>
        <pc:spChg chg="add del mod">
          <ac:chgData name="Bui Hoai" userId="52434072bcfa74f1" providerId="LiveId" clId="{EE583029-9E46-423B-9835-1BB8F3A2F6CB}" dt="2025-03-27T04:06:51.340" v="613" actId="21"/>
          <ac:spMkLst>
            <pc:docMk/>
            <pc:sldMk cId="3530130373" sldId="543"/>
            <ac:spMk id="2" creationId="{00000000-0000-0000-0000-000000000000}"/>
          </ac:spMkLst>
        </pc:spChg>
        <pc:spChg chg="add mod">
          <ac:chgData name="Bui Hoai" userId="52434072bcfa74f1" providerId="LiveId" clId="{EE583029-9E46-423B-9835-1BB8F3A2F6CB}" dt="2025-03-26T08:07:01.048" v="201" actId="14100"/>
          <ac:spMkLst>
            <pc:docMk/>
            <pc:sldMk cId="3530130373" sldId="543"/>
            <ac:spMk id="3" creationId="{DB372D82-0586-0C5D-245E-1A3D2047F296}"/>
          </ac:spMkLst>
        </pc:spChg>
        <pc:spChg chg="del">
          <ac:chgData name="Bui Hoai" userId="52434072bcfa74f1" providerId="LiveId" clId="{EE583029-9E46-423B-9835-1BB8F3A2F6CB}" dt="2025-03-26T08:05:50.953" v="192" actId="21"/>
          <ac:spMkLst>
            <pc:docMk/>
            <pc:sldMk cId="3530130373" sldId="543"/>
            <ac:spMk id="17411" creationId="{00000000-0000-0000-0000-000000000000}"/>
          </ac:spMkLst>
        </pc:spChg>
        <pc:spChg chg="mod">
          <ac:chgData name="Bui Hoai" userId="52434072bcfa74f1" providerId="LiveId" clId="{EE583029-9E46-423B-9835-1BB8F3A2F6CB}" dt="2025-03-26T22:43:59.371" v="599" actId="20577"/>
          <ac:spMkLst>
            <pc:docMk/>
            <pc:sldMk cId="3530130373" sldId="543"/>
            <ac:spMk id="17427" creationId="{00000000-0000-0000-0000-000000000000}"/>
          </ac:spMkLst>
        </pc:spChg>
        <pc:picChg chg="del mod">
          <ac:chgData name="Bui Hoai" userId="52434072bcfa74f1" providerId="LiveId" clId="{EE583029-9E46-423B-9835-1BB8F3A2F6CB}" dt="2025-03-26T08:07:06.706" v="203" actId="21"/>
          <ac:picMkLst>
            <pc:docMk/>
            <pc:sldMk cId="3530130373" sldId="543"/>
            <ac:picMk id="3078" creationId="{00000000-0000-0000-0000-000000000000}"/>
          </ac:picMkLst>
        </pc:picChg>
      </pc:sldChg>
      <pc:sldChg chg="modSp mod">
        <pc:chgData name="Bui Hoai" userId="52434072bcfa74f1" providerId="LiveId" clId="{EE583029-9E46-423B-9835-1BB8F3A2F6CB}" dt="2025-03-25T15:54:26.979" v="23" actId="2711"/>
        <pc:sldMkLst>
          <pc:docMk/>
          <pc:sldMk cId="3237064037" sldId="2884"/>
        </pc:sldMkLst>
        <pc:spChg chg="mod">
          <ac:chgData name="Bui Hoai" userId="52434072bcfa74f1" providerId="LiveId" clId="{EE583029-9E46-423B-9835-1BB8F3A2F6CB}" dt="2025-03-25T15:54:26.979" v="23" actId="2711"/>
          <ac:spMkLst>
            <pc:docMk/>
            <pc:sldMk cId="3237064037" sldId="2884"/>
            <ac:spMk id="15" creationId="{C4F8E5F2-4792-4415-B6B7-F49CEAC375A5}"/>
          </ac:spMkLst>
        </pc:spChg>
      </pc:sldChg>
      <pc:sldChg chg="del">
        <pc:chgData name="Bui Hoai" userId="52434072bcfa74f1" providerId="LiveId" clId="{EE583029-9E46-423B-9835-1BB8F3A2F6CB}" dt="2025-03-27T04:09:58.415" v="618" actId="2696"/>
        <pc:sldMkLst>
          <pc:docMk/>
          <pc:sldMk cId="2277648893" sldId="2886"/>
        </pc:sldMkLst>
      </pc:sldChg>
      <pc:sldChg chg="addSp delSp modSp mod delAnim modAnim">
        <pc:chgData name="Bui Hoai" userId="52434072bcfa74f1" providerId="LiveId" clId="{EE583029-9E46-423B-9835-1BB8F3A2F6CB}" dt="2025-03-27T04:08:11.571" v="614" actId="21"/>
        <pc:sldMkLst>
          <pc:docMk/>
          <pc:sldMk cId="3530915307" sldId="2889"/>
        </pc:sldMkLst>
        <pc:spChg chg="mod">
          <ac:chgData name="Bui Hoai" userId="52434072bcfa74f1" providerId="LiveId" clId="{EE583029-9E46-423B-9835-1BB8F3A2F6CB}" dt="2025-03-25T22:47:34.773" v="31" actId="20577"/>
          <ac:spMkLst>
            <pc:docMk/>
            <pc:sldMk cId="3530915307" sldId="2889"/>
            <ac:spMk id="8" creationId="{239EBBBF-70BD-47C2-A3F9-F364F5790AF1}"/>
          </ac:spMkLst>
        </pc:spChg>
        <pc:cxnChg chg="add del mod">
          <ac:chgData name="Bui Hoai" userId="52434072bcfa74f1" providerId="LiveId" clId="{EE583029-9E46-423B-9835-1BB8F3A2F6CB}" dt="2025-03-27T04:08:11.571" v="614" actId="21"/>
          <ac:cxnSpMkLst>
            <pc:docMk/>
            <pc:sldMk cId="3530915307" sldId="2889"/>
            <ac:cxnSpMk id="4" creationId="{E7CC76D6-EC92-37A1-E541-EC1FF36089FF}"/>
          </ac:cxnSpMkLst>
        </pc:cxnChg>
      </pc:sldChg>
      <pc:sldChg chg="del">
        <pc:chgData name="Bui Hoai" userId="52434072bcfa74f1" providerId="LiveId" clId="{EE583029-9E46-423B-9835-1BB8F3A2F6CB}" dt="2025-03-26T23:25:46.714" v="612" actId="2696"/>
        <pc:sldMkLst>
          <pc:docMk/>
          <pc:sldMk cId="3706747663" sldId="2895"/>
        </pc:sldMkLst>
      </pc:sldChg>
      <pc:sldChg chg="delSp modSp mod delAnim">
        <pc:chgData name="Bui Hoai" userId="52434072bcfa74f1" providerId="LiveId" clId="{EE583029-9E46-423B-9835-1BB8F3A2F6CB}" dt="2025-03-27T04:09:45.021" v="617" actId="21"/>
        <pc:sldMkLst>
          <pc:docMk/>
          <pc:sldMk cId="3786606673" sldId="2897"/>
        </pc:sldMkLst>
        <pc:spChg chg="mod">
          <ac:chgData name="Bui Hoai" userId="52434072bcfa74f1" providerId="LiveId" clId="{EE583029-9E46-423B-9835-1BB8F3A2F6CB}" dt="2025-03-25T23:45:52.279" v="64" actId="2710"/>
          <ac:spMkLst>
            <pc:docMk/>
            <pc:sldMk cId="3786606673" sldId="2897"/>
            <ac:spMk id="2" creationId="{D5556B02-92DC-492E-ABCB-54CB9151D796}"/>
          </ac:spMkLst>
        </pc:spChg>
        <pc:cxnChg chg="del mod">
          <ac:chgData name="Bui Hoai" userId="52434072bcfa74f1" providerId="LiveId" clId="{EE583029-9E46-423B-9835-1BB8F3A2F6CB}" dt="2025-03-27T04:09:40.105" v="616" actId="21"/>
          <ac:cxnSpMkLst>
            <pc:docMk/>
            <pc:sldMk cId="3786606673" sldId="2897"/>
            <ac:cxnSpMk id="12" creationId="{66272752-2D86-7D03-98B7-7BB967C22041}"/>
          </ac:cxnSpMkLst>
        </pc:cxnChg>
        <pc:cxnChg chg="del mod">
          <ac:chgData name="Bui Hoai" userId="52434072bcfa74f1" providerId="LiveId" clId="{EE583029-9E46-423B-9835-1BB8F3A2F6CB}" dt="2025-03-27T04:09:45.021" v="617" actId="21"/>
          <ac:cxnSpMkLst>
            <pc:docMk/>
            <pc:sldMk cId="3786606673" sldId="2897"/>
            <ac:cxnSpMk id="13" creationId="{8E70282A-8308-9217-5B97-AF611F104613}"/>
          </ac:cxnSpMkLst>
        </pc:cxnChg>
      </pc:sldChg>
      <pc:sldChg chg="addSp delSp modSp del mod delAnim modAnim">
        <pc:chgData name="Bui Hoai" userId="52434072bcfa74f1" providerId="LiveId" clId="{EE583029-9E46-423B-9835-1BB8F3A2F6CB}" dt="2025-03-25T15:48:02.765" v="9" actId="2696"/>
        <pc:sldMkLst>
          <pc:docMk/>
          <pc:sldMk cId="2031312726" sldId="2898"/>
        </pc:sldMkLst>
      </pc:sldChg>
      <pc:sldChg chg="addSp delSp modSp add mod delAnim modAnim">
        <pc:chgData name="Bui Hoai" userId="52434072bcfa74f1" providerId="LiveId" clId="{EE583029-9E46-423B-9835-1BB8F3A2F6CB}" dt="2025-03-25T15:48:37.492" v="16" actId="14100"/>
        <pc:sldMkLst>
          <pc:docMk/>
          <pc:sldMk cId="3821698720" sldId="2898"/>
        </pc:sldMkLst>
        <pc:picChg chg="add mod">
          <ac:chgData name="Bui Hoai" userId="52434072bcfa74f1" providerId="LiveId" clId="{EE583029-9E46-423B-9835-1BB8F3A2F6CB}" dt="2025-03-25T15:48:37.492" v="16" actId="14100"/>
          <ac:picMkLst>
            <pc:docMk/>
            <pc:sldMk cId="3821698720" sldId="2898"/>
            <ac:picMk id="2" creationId="{96FE3B4D-0FB9-3081-04D5-B41A908F8CE5}"/>
          </ac:picMkLst>
        </pc:picChg>
      </pc:sldChg>
      <pc:sldChg chg="addSp delSp modSp mod modAnim">
        <pc:chgData name="Bui Hoai" userId="52434072bcfa74f1" providerId="LiveId" clId="{EE583029-9E46-423B-9835-1BB8F3A2F6CB}" dt="2025-03-26T08:44:44.630" v="374" actId="313"/>
        <pc:sldMkLst>
          <pc:docMk/>
          <pc:sldMk cId="2868737711" sldId="2007577142"/>
        </pc:sldMkLst>
        <pc:spChg chg="mod">
          <ac:chgData name="Bui Hoai" userId="52434072bcfa74f1" providerId="LiveId" clId="{EE583029-9E46-423B-9835-1BB8F3A2F6CB}" dt="2025-03-26T08:44:44.630" v="374" actId="313"/>
          <ac:spMkLst>
            <pc:docMk/>
            <pc:sldMk cId="2868737711" sldId="2007577142"/>
            <ac:spMk id="4" creationId="{AB7FE44B-E049-43AE-A258-0A44941E38C8}"/>
          </ac:spMkLst>
        </pc:spChg>
        <pc:spChg chg="mod">
          <ac:chgData name="Bui Hoai" userId="52434072bcfa74f1" providerId="LiveId" clId="{EE583029-9E46-423B-9835-1BB8F3A2F6CB}" dt="2025-03-25T23:48:19.342" v="72" actId="20577"/>
          <ac:spMkLst>
            <pc:docMk/>
            <pc:sldMk cId="2868737711" sldId="2007577142"/>
            <ac:spMk id="8" creationId="{9F7B7863-49A5-4C85-A80B-C077483F54F4}"/>
          </ac:spMkLst>
        </pc:spChg>
        <pc:picChg chg="add mod">
          <ac:chgData name="Bui Hoai" userId="52434072bcfa74f1" providerId="LiveId" clId="{EE583029-9E46-423B-9835-1BB8F3A2F6CB}" dt="2025-03-25T23:44:23.815" v="61" actId="14100"/>
          <ac:picMkLst>
            <pc:docMk/>
            <pc:sldMk cId="2868737711" sldId="2007577142"/>
            <ac:picMk id="2" creationId="{82ED6212-8894-8FB4-9661-D1B178E19395}"/>
          </ac:picMkLst>
        </pc:picChg>
      </pc:sldChg>
      <pc:sldChg chg="add del">
        <pc:chgData name="Bui Hoai" userId="52434072bcfa74f1" providerId="LiveId" clId="{EE583029-9E46-423B-9835-1BB8F3A2F6CB}" dt="2025-03-26T09:12:33.349" v="384" actId="2696"/>
        <pc:sldMkLst>
          <pc:docMk/>
          <pc:sldMk cId="275547673" sldId="2007577143"/>
        </pc:sldMkLst>
      </pc:sldChg>
      <pc:sldChg chg="addSp delSp modSp add del mod modAnim">
        <pc:chgData name="Bui Hoai" userId="52434072bcfa74f1" providerId="LiveId" clId="{EE583029-9E46-423B-9835-1BB8F3A2F6CB}" dt="2025-03-26T07:22:49.901" v="121" actId="1076"/>
        <pc:sldMkLst>
          <pc:docMk/>
          <pc:sldMk cId="2631905918" sldId="2007577144"/>
        </pc:sldMkLst>
        <pc:picChg chg="mod">
          <ac:chgData name="Bui Hoai" userId="52434072bcfa74f1" providerId="LiveId" clId="{EE583029-9E46-423B-9835-1BB8F3A2F6CB}" dt="2025-03-26T07:22:49.901" v="121" actId="1076"/>
          <ac:picMkLst>
            <pc:docMk/>
            <pc:sldMk cId="2631905918" sldId="2007577144"/>
            <ac:picMk id="2" creationId="{00000000-0000-0000-0000-000000000000}"/>
          </ac:picMkLst>
        </pc:picChg>
        <pc:picChg chg="add del mod">
          <ac:chgData name="Bui Hoai" userId="52434072bcfa74f1" providerId="LiveId" clId="{EE583029-9E46-423B-9835-1BB8F3A2F6CB}" dt="2025-03-26T07:21:09.899" v="115" actId="21"/>
          <ac:picMkLst>
            <pc:docMk/>
            <pc:sldMk cId="2631905918" sldId="2007577144"/>
            <ac:picMk id="1026" creationId="{00000000-0000-0000-0000-000000000000}"/>
          </ac:picMkLst>
        </pc:picChg>
      </pc:sldChg>
      <pc:sldChg chg="modSp mod modAnim">
        <pc:chgData name="Bui Hoai" userId="52434072bcfa74f1" providerId="LiveId" clId="{EE583029-9E46-423B-9835-1BB8F3A2F6CB}" dt="2025-03-27T04:09:08.879" v="615"/>
        <pc:sldMkLst>
          <pc:docMk/>
          <pc:sldMk cId="1025214210" sldId="2007577145"/>
        </pc:sldMkLst>
        <pc:spChg chg="mod">
          <ac:chgData name="Bui Hoai" userId="52434072bcfa74f1" providerId="LiveId" clId="{EE583029-9E46-423B-9835-1BB8F3A2F6CB}" dt="2025-03-25T15:56:08.256" v="29" actId="255"/>
          <ac:spMkLst>
            <pc:docMk/>
            <pc:sldMk cId="1025214210" sldId="2007577145"/>
            <ac:spMk id="3" creationId="{ABB33A33-F11E-10A1-9F00-2ABEB00159FC}"/>
          </ac:spMkLst>
        </pc:spChg>
        <pc:spChg chg="mod">
          <ac:chgData name="Bui Hoai" userId="52434072bcfa74f1" providerId="LiveId" clId="{EE583029-9E46-423B-9835-1BB8F3A2F6CB}" dt="2025-03-26T23:22:51.635" v="602" actId="1076"/>
          <ac:spMkLst>
            <pc:docMk/>
            <pc:sldMk cId="1025214210" sldId="2007577145"/>
            <ac:spMk id="5" creationId="{FEC29A3C-98F9-E20B-003F-6F2058EC48D2}"/>
          </ac:spMkLst>
        </pc:spChg>
        <pc:spChg chg="mod">
          <ac:chgData name="Bui Hoai" userId="52434072bcfa74f1" providerId="LiveId" clId="{EE583029-9E46-423B-9835-1BB8F3A2F6CB}" dt="2025-03-26T23:23:19.859" v="606" actId="14100"/>
          <ac:spMkLst>
            <pc:docMk/>
            <pc:sldMk cId="1025214210" sldId="2007577145"/>
            <ac:spMk id="6" creationId="{BE22AAF7-08AA-0D11-B025-FEE05FA0DFD0}"/>
          </ac:spMkLst>
        </pc:spChg>
        <pc:spChg chg="mod">
          <ac:chgData name="Bui Hoai" userId="52434072bcfa74f1" providerId="LiveId" clId="{EE583029-9E46-423B-9835-1BB8F3A2F6CB}" dt="2025-03-26T23:22:51.635" v="602" actId="1076"/>
          <ac:spMkLst>
            <pc:docMk/>
            <pc:sldMk cId="1025214210" sldId="2007577145"/>
            <ac:spMk id="8" creationId="{29DE5436-6EAF-CA8C-2868-34F8C7F7AA75}"/>
          </ac:spMkLst>
        </pc:spChg>
        <pc:spChg chg="mod">
          <ac:chgData name="Bui Hoai" userId="52434072bcfa74f1" providerId="LiveId" clId="{EE583029-9E46-423B-9835-1BB8F3A2F6CB}" dt="2025-03-26T23:22:51.635" v="602" actId="1076"/>
          <ac:spMkLst>
            <pc:docMk/>
            <pc:sldMk cId="1025214210" sldId="2007577145"/>
            <ac:spMk id="10" creationId="{4447D11D-3998-C41D-5E07-9DBD7B6429D6}"/>
          </ac:spMkLst>
        </pc:spChg>
        <pc:spChg chg="mod">
          <ac:chgData name="Bui Hoai" userId="52434072bcfa74f1" providerId="LiveId" clId="{EE583029-9E46-423B-9835-1BB8F3A2F6CB}" dt="2025-03-26T23:22:58.423" v="603" actId="14100"/>
          <ac:spMkLst>
            <pc:docMk/>
            <pc:sldMk cId="1025214210" sldId="2007577145"/>
            <ac:spMk id="11" creationId="{031980FA-1182-4970-F771-9B3FF25428B3}"/>
          </ac:spMkLst>
        </pc:spChg>
        <pc:spChg chg="mod">
          <ac:chgData name="Bui Hoai" userId="52434072bcfa74f1" providerId="LiveId" clId="{EE583029-9E46-423B-9835-1BB8F3A2F6CB}" dt="2025-03-26T23:22:51.635" v="602" actId="1076"/>
          <ac:spMkLst>
            <pc:docMk/>
            <pc:sldMk cId="1025214210" sldId="2007577145"/>
            <ac:spMk id="12" creationId="{D6C2A945-FA96-56DD-257C-30AAE20ECA1D}"/>
          </ac:spMkLst>
        </pc:spChg>
        <pc:spChg chg="mod">
          <ac:chgData name="Bui Hoai" userId="52434072bcfa74f1" providerId="LiveId" clId="{EE583029-9E46-423B-9835-1BB8F3A2F6CB}" dt="2025-03-26T23:22:51.635" v="602" actId="1076"/>
          <ac:spMkLst>
            <pc:docMk/>
            <pc:sldMk cId="1025214210" sldId="2007577145"/>
            <ac:spMk id="13" creationId="{8CFBAE13-3A05-62AC-5C52-27E0A1018265}"/>
          </ac:spMkLst>
        </pc:spChg>
        <pc:spChg chg="mod">
          <ac:chgData name="Bui Hoai" userId="52434072bcfa74f1" providerId="LiveId" clId="{EE583029-9E46-423B-9835-1BB8F3A2F6CB}" dt="2025-03-26T23:23:27.386" v="607" actId="1076"/>
          <ac:spMkLst>
            <pc:docMk/>
            <pc:sldMk cId="1025214210" sldId="2007577145"/>
            <ac:spMk id="14" creationId="{9E433BEF-FE33-3164-8993-6B859AD2A271}"/>
          </ac:spMkLst>
        </pc:spChg>
        <pc:spChg chg="mod">
          <ac:chgData name="Bui Hoai" userId="52434072bcfa74f1" providerId="LiveId" clId="{EE583029-9E46-423B-9835-1BB8F3A2F6CB}" dt="2025-03-26T23:22:51.635" v="602" actId="1076"/>
          <ac:spMkLst>
            <pc:docMk/>
            <pc:sldMk cId="1025214210" sldId="2007577145"/>
            <ac:spMk id="16" creationId="{72F468D1-7282-B055-BA23-148F12F2DC46}"/>
          </ac:spMkLst>
        </pc:spChg>
        <pc:spChg chg="mod">
          <ac:chgData name="Bui Hoai" userId="52434072bcfa74f1" providerId="LiveId" clId="{EE583029-9E46-423B-9835-1BB8F3A2F6CB}" dt="2025-03-26T23:23:57.688" v="610" actId="1076"/>
          <ac:spMkLst>
            <pc:docMk/>
            <pc:sldMk cId="1025214210" sldId="2007577145"/>
            <ac:spMk id="18" creationId="{C5169E4F-D917-F919-81A6-B4E98C632D7C}"/>
          </ac:spMkLst>
        </pc:spChg>
        <pc:spChg chg="mod">
          <ac:chgData name="Bui Hoai" userId="52434072bcfa74f1" providerId="LiveId" clId="{EE583029-9E46-423B-9835-1BB8F3A2F6CB}" dt="2025-03-26T23:22:51.635" v="602" actId="1076"/>
          <ac:spMkLst>
            <pc:docMk/>
            <pc:sldMk cId="1025214210" sldId="2007577145"/>
            <ac:spMk id="19" creationId="{1CCEE0CB-97AA-4D1B-2CE4-40E7131583AD}"/>
          </ac:spMkLst>
        </pc:spChg>
        <pc:spChg chg="mod">
          <ac:chgData name="Bui Hoai" userId="52434072bcfa74f1" providerId="LiveId" clId="{EE583029-9E46-423B-9835-1BB8F3A2F6CB}" dt="2025-03-26T23:23:43.535" v="608" actId="1076"/>
          <ac:spMkLst>
            <pc:docMk/>
            <pc:sldMk cId="1025214210" sldId="2007577145"/>
            <ac:spMk id="21" creationId="{C712B080-3B47-0567-FF56-4F5D30BE41BC}"/>
          </ac:spMkLst>
        </pc:spChg>
        <pc:spChg chg="mod">
          <ac:chgData name="Bui Hoai" userId="52434072bcfa74f1" providerId="LiveId" clId="{EE583029-9E46-423B-9835-1BB8F3A2F6CB}" dt="2025-03-26T23:23:51.632" v="609" actId="1076"/>
          <ac:spMkLst>
            <pc:docMk/>
            <pc:sldMk cId="1025214210" sldId="2007577145"/>
            <ac:spMk id="23" creationId="{F69C74E7-7C9D-A7EB-2052-19D418A40CA9}"/>
          </ac:spMkLst>
        </pc:spChg>
        <pc:spChg chg="mod">
          <ac:chgData name="Bui Hoai" userId="52434072bcfa74f1" providerId="LiveId" clId="{EE583029-9E46-423B-9835-1BB8F3A2F6CB}" dt="2025-03-26T23:24:03.516" v="611" actId="1076"/>
          <ac:spMkLst>
            <pc:docMk/>
            <pc:sldMk cId="1025214210" sldId="2007577145"/>
            <ac:spMk id="25" creationId="{3676FA0C-29CC-8BAA-7306-024A6FF1BD78}"/>
          </ac:spMkLst>
        </pc:spChg>
      </pc:sldChg>
      <pc:sldChg chg="add modTransition">
        <pc:chgData name="Bui Hoai" userId="52434072bcfa74f1" providerId="LiveId" clId="{EE583029-9E46-423B-9835-1BB8F3A2F6CB}" dt="2025-03-25T15:26:07.821" v="1"/>
        <pc:sldMkLst>
          <pc:docMk/>
          <pc:sldMk cId="1413204028" sldId="2007577149"/>
        </pc:sldMkLst>
      </pc:sldChg>
      <pc:sldChg chg="new">
        <pc:chgData name="Bui Hoai" userId="52434072bcfa74f1" providerId="LiveId" clId="{EE583029-9E46-423B-9835-1BB8F3A2F6CB}" dt="2025-03-25T15:26:38.739" v="2" actId="680"/>
        <pc:sldMkLst>
          <pc:docMk/>
          <pc:sldMk cId="3890329087" sldId="2007577150"/>
        </pc:sldMkLst>
      </pc:sldChg>
      <pc:sldChg chg="addSp modSp new del">
        <pc:chgData name="Bui Hoai" userId="52434072bcfa74f1" providerId="LiveId" clId="{EE583029-9E46-423B-9835-1BB8F3A2F6CB}" dt="2025-03-26T07:22:23.759" v="120" actId="2696"/>
        <pc:sldMkLst>
          <pc:docMk/>
          <pc:sldMk cId="2350703789" sldId="2007577151"/>
        </pc:sldMkLst>
        <pc:picChg chg="add mod">
          <ac:chgData name="Bui Hoai" userId="52434072bcfa74f1" providerId="LiveId" clId="{EE583029-9E46-423B-9835-1BB8F3A2F6CB}" dt="2025-03-26T07:21:45.925" v="118" actId="1076"/>
          <ac:picMkLst>
            <pc:docMk/>
            <pc:sldMk cId="2350703789" sldId="2007577151"/>
            <ac:picMk id="1026" creationId="{00000000-0000-0000-0000-000000000000}"/>
          </ac:picMkLst>
        </pc:picChg>
      </pc:sldChg>
      <pc:sldChg chg="new">
        <pc:chgData name="Bui Hoai" userId="52434072bcfa74f1" providerId="LiveId" clId="{EE583029-9E46-423B-9835-1BB8F3A2F6CB}" dt="2025-03-25T23:26:35.262" v="37" actId="680"/>
        <pc:sldMkLst>
          <pc:docMk/>
          <pc:sldMk cId="2464551034" sldId="2007577152"/>
        </pc:sldMkLst>
      </pc:sldChg>
      <pc:sldChg chg="new">
        <pc:chgData name="Bui Hoai" userId="52434072bcfa74f1" providerId="LiveId" clId="{EE583029-9E46-423B-9835-1BB8F3A2F6CB}" dt="2025-03-25T23:28:06.707" v="38" actId="680"/>
        <pc:sldMkLst>
          <pc:docMk/>
          <pc:sldMk cId="2426416358" sldId="2007577153"/>
        </pc:sldMkLst>
      </pc:sldChg>
      <pc:sldChg chg="delSp add del mod delAnim">
        <pc:chgData name="Bui Hoai" userId="52434072bcfa74f1" providerId="LiveId" clId="{EE583029-9E46-423B-9835-1BB8F3A2F6CB}" dt="2025-03-26T11:18:22.214" v="391" actId="21"/>
        <pc:sldMkLst>
          <pc:docMk/>
          <pc:sldMk cId="3194713171" sldId="2007577154"/>
        </pc:sldMkLst>
        <pc:spChg chg="del">
          <ac:chgData name="Bui Hoai" userId="52434072bcfa74f1" providerId="LiveId" clId="{EE583029-9E46-423B-9835-1BB8F3A2F6CB}" dt="2025-03-26T11:18:18.559" v="390" actId="21"/>
          <ac:spMkLst>
            <pc:docMk/>
            <pc:sldMk cId="3194713171" sldId="2007577154"/>
            <ac:spMk id="4" creationId="{02DFF094-BAE5-B546-F39F-75E637023313}"/>
          </ac:spMkLst>
        </pc:spChg>
        <pc:spChg chg="del">
          <ac:chgData name="Bui Hoai" userId="52434072bcfa74f1" providerId="LiveId" clId="{EE583029-9E46-423B-9835-1BB8F3A2F6CB}" dt="2025-03-26T11:18:22.214" v="391" actId="21"/>
          <ac:spMkLst>
            <pc:docMk/>
            <pc:sldMk cId="3194713171" sldId="2007577154"/>
            <ac:spMk id="5" creationId="{9A4C1E67-EDDA-5C39-56FA-D2C97ADB5046}"/>
          </ac:spMkLst>
        </pc:spChg>
        <pc:cxnChg chg="del">
          <ac:chgData name="Bui Hoai" userId="52434072bcfa74f1" providerId="LiveId" clId="{EE583029-9E46-423B-9835-1BB8F3A2F6CB}" dt="2025-03-26T09:12:40.840" v="386" actId="21"/>
          <ac:cxnSpMkLst>
            <pc:docMk/>
            <pc:sldMk cId="3194713171" sldId="2007577154"/>
            <ac:cxnSpMk id="12" creationId="{3DD6EC45-F1D3-EC54-D8E2-FFC05C511725}"/>
          </ac:cxnSpMkLst>
        </pc:cxnChg>
        <pc:cxnChg chg="del">
          <ac:chgData name="Bui Hoai" userId="52434072bcfa74f1" providerId="LiveId" clId="{EE583029-9E46-423B-9835-1BB8F3A2F6CB}" dt="2025-03-26T09:12:43.480" v="387" actId="21"/>
          <ac:cxnSpMkLst>
            <pc:docMk/>
            <pc:sldMk cId="3194713171" sldId="2007577154"/>
            <ac:cxnSpMk id="14" creationId="{3B602BF3-18C2-B898-BD80-E9DDF9092200}"/>
          </ac:cxnSpMkLst>
        </pc:cxnChg>
      </pc:sldChg>
      <pc:sldChg chg="addSp delSp modSp new mod delAnim modAnim">
        <pc:chgData name="Bui Hoai" userId="52434072bcfa74f1" providerId="LiveId" clId="{EE583029-9E46-423B-9835-1BB8F3A2F6CB}" dt="2025-03-26T11:56:11.201" v="406" actId="14100"/>
        <pc:sldMkLst>
          <pc:docMk/>
          <pc:sldMk cId="325164927" sldId="2007577155"/>
        </pc:sldMkLst>
        <pc:spChg chg="del">
          <ac:chgData name="Bui Hoai" userId="52434072bcfa74f1" providerId="LiveId" clId="{EE583029-9E46-423B-9835-1BB8F3A2F6CB}" dt="2025-03-26T07:24:54.167" v="123"/>
          <ac:spMkLst>
            <pc:docMk/>
            <pc:sldMk cId="325164927" sldId="2007577155"/>
            <ac:spMk id="3" creationId="{64486A6E-57F0-BDF1-6E80-A5AF789C3775}"/>
          </ac:spMkLst>
        </pc:spChg>
        <pc:spChg chg="add del mod">
          <ac:chgData name="Bui Hoai" userId="52434072bcfa74f1" providerId="LiveId" clId="{EE583029-9E46-423B-9835-1BB8F3A2F6CB}" dt="2025-03-26T11:52:46.185" v="394"/>
          <ac:spMkLst>
            <pc:docMk/>
            <pc:sldMk cId="325164927" sldId="2007577155"/>
            <ac:spMk id="6" creationId="{2A019F17-FB98-5C57-4FDB-1B76CEA27990}"/>
          </ac:spMkLst>
        </pc:spChg>
        <pc:spChg chg="add del mod">
          <ac:chgData name="Bui Hoai" userId="52434072bcfa74f1" providerId="LiveId" clId="{EE583029-9E46-423B-9835-1BB8F3A2F6CB}" dt="2025-03-26T11:55:50.311" v="401"/>
          <ac:spMkLst>
            <pc:docMk/>
            <pc:sldMk cId="325164927" sldId="2007577155"/>
            <ac:spMk id="9" creationId="{24E0B0F2-4DAD-EDEB-7555-9CFFC0B58A07}"/>
          </ac:spMkLst>
        </pc:spChg>
        <pc:spChg chg="add del mod">
          <ac:chgData name="Bui Hoai" userId="52434072bcfa74f1" providerId="LiveId" clId="{EE583029-9E46-423B-9835-1BB8F3A2F6CB}" dt="2025-03-26T11:56:02.250" v="403"/>
          <ac:spMkLst>
            <pc:docMk/>
            <pc:sldMk cId="325164927" sldId="2007577155"/>
            <ac:spMk id="12" creationId="{2CAF26BC-F420-CDE7-6DBA-4BAF3F33FF34}"/>
          </ac:spMkLst>
        </pc:spChg>
        <pc:picChg chg="add del mod">
          <ac:chgData name="Bui Hoai" userId="52434072bcfa74f1" providerId="LiveId" clId="{EE583029-9E46-423B-9835-1BB8F3A2F6CB}" dt="2025-03-26T11:52:34.970" v="393" actId="21"/>
          <ac:picMkLst>
            <pc:docMk/>
            <pc:sldMk cId="325164927" sldId="2007577155"/>
            <ac:picMk id="4" creationId="{4B437BAB-DAE7-F59C-D87A-C38910B1615A}"/>
          </ac:picMkLst>
        </pc:picChg>
        <pc:picChg chg="add del mod">
          <ac:chgData name="Bui Hoai" userId="52434072bcfa74f1" providerId="LiveId" clId="{EE583029-9E46-423B-9835-1BB8F3A2F6CB}" dt="2025-03-26T11:55:36.227" v="400" actId="21"/>
          <ac:picMkLst>
            <pc:docMk/>
            <pc:sldMk cId="325164927" sldId="2007577155"/>
            <ac:picMk id="7" creationId="{83A2C91A-6F0E-423E-77CB-DE60DF26AD7C}"/>
          </ac:picMkLst>
        </pc:picChg>
        <pc:picChg chg="add del mod">
          <ac:chgData name="Bui Hoai" userId="52434072bcfa74f1" providerId="LiveId" clId="{EE583029-9E46-423B-9835-1BB8F3A2F6CB}" dt="2025-03-26T11:55:54.655" v="402" actId="21"/>
          <ac:picMkLst>
            <pc:docMk/>
            <pc:sldMk cId="325164927" sldId="2007577155"/>
            <ac:picMk id="10" creationId="{0E25D69F-2218-3FF9-D340-A3BB749E6723}"/>
          </ac:picMkLst>
        </pc:picChg>
        <pc:picChg chg="add mod">
          <ac:chgData name="Bui Hoai" userId="52434072bcfa74f1" providerId="LiveId" clId="{EE583029-9E46-423B-9835-1BB8F3A2F6CB}" dt="2025-03-26T11:56:11.201" v="406" actId="14100"/>
          <ac:picMkLst>
            <pc:docMk/>
            <pc:sldMk cId="325164927" sldId="2007577155"/>
            <ac:picMk id="13" creationId="{34693462-FC2B-1920-3FD9-346D568B953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FA99C3-12DB-454B-B97F-D1E8C5C3F4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0DA95D-4B99-4078-8F8A-8F8FA7FC26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A66E1-0454-42E1-9AD2-20C056AEEEF1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8AC0-D588-462D-868F-979184737E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D344E5-EA26-4D81-AEDD-F997D0379D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462EC5-3890-4CFA-941C-466E7102D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77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853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0B070-17FA-3063-961C-94F57C861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8E0CC5-A4E0-16E2-60EF-AC0C98856B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F1FA41-0C63-8945-76E7-0B03760E42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16C0FB-0E1E-3E49-E2EC-B903E4E957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BAAB4C-4665-4E76-82BF-51C4F04F0D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280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17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93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63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98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80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2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79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5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5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73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1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82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1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8107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4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700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2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349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188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4902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27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224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172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87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24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2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62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32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25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54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01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82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07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91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118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1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38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75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1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69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E7ABA-8BB8-46D7-8CC6-B8EA1550342A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75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6C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78284" y="273832"/>
            <a:ext cx="11435432" cy="6233400"/>
            <a:chOff x="0" y="0"/>
            <a:chExt cx="4517701" cy="24625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7701" cy="2462578"/>
            </a:xfrm>
            <a:custGeom>
              <a:avLst/>
              <a:gdLst/>
              <a:ahLst/>
              <a:cxnLst/>
              <a:rect l="l" t="t" r="r" b="b"/>
              <a:pathLst>
                <a:path w="4517701" h="2462578">
                  <a:moveTo>
                    <a:pt x="24824" y="0"/>
                  </a:moveTo>
                  <a:lnTo>
                    <a:pt x="4492878" y="0"/>
                  </a:lnTo>
                  <a:cubicBezTo>
                    <a:pt x="4499461" y="0"/>
                    <a:pt x="4505775" y="2615"/>
                    <a:pt x="4510431" y="7271"/>
                  </a:cubicBezTo>
                  <a:cubicBezTo>
                    <a:pt x="4515086" y="11926"/>
                    <a:pt x="4517701" y="18240"/>
                    <a:pt x="4517701" y="24824"/>
                  </a:cubicBezTo>
                  <a:lnTo>
                    <a:pt x="4517701" y="2437754"/>
                  </a:lnTo>
                  <a:cubicBezTo>
                    <a:pt x="4517701" y="2444338"/>
                    <a:pt x="4515086" y="2450652"/>
                    <a:pt x="4510431" y="2455307"/>
                  </a:cubicBezTo>
                  <a:cubicBezTo>
                    <a:pt x="4505775" y="2459962"/>
                    <a:pt x="4499461" y="2462578"/>
                    <a:pt x="4492878" y="2462578"/>
                  </a:cubicBezTo>
                  <a:lnTo>
                    <a:pt x="24824" y="2462578"/>
                  </a:lnTo>
                  <a:cubicBezTo>
                    <a:pt x="18240" y="2462578"/>
                    <a:pt x="11926" y="2459962"/>
                    <a:pt x="7271" y="2455307"/>
                  </a:cubicBezTo>
                  <a:cubicBezTo>
                    <a:pt x="2615" y="2450652"/>
                    <a:pt x="0" y="2444338"/>
                    <a:pt x="0" y="2437754"/>
                  </a:cubicBezTo>
                  <a:lnTo>
                    <a:pt x="0" y="24824"/>
                  </a:lnTo>
                  <a:cubicBezTo>
                    <a:pt x="0" y="18240"/>
                    <a:pt x="2615" y="11926"/>
                    <a:pt x="7271" y="7271"/>
                  </a:cubicBezTo>
                  <a:cubicBezTo>
                    <a:pt x="11926" y="2615"/>
                    <a:pt x="18240" y="0"/>
                    <a:pt x="24824" y="0"/>
                  </a:cubicBezTo>
                  <a:close/>
                </a:path>
              </a:pathLst>
            </a:custGeom>
            <a:solidFill>
              <a:srgbClr val="FFFFFF"/>
            </a:solidFill>
            <a:ln w="238125" cap="rnd">
              <a:solidFill>
                <a:srgbClr val="F7B642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517701" cy="249115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828187" y="5026384"/>
            <a:ext cx="6460664" cy="1350031"/>
            <a:chOff x="0" y="-28575"/>
            <a:chExt cx="2221658" cy="290405"/>
          </a:xfrm>
        </p:grpSpPr>
        <p:sp>
          <p:nvSpPr>
            <p:cNvPr id="7" name="Freeform 7"/>
            <p:cNvSpPr/>
            <p:nvPr/>
          </p:nvSpPr>
          <p:spPr>
            <a:xfrm>
              <a:off x="6039" y="10248"/>
              <a:ext cx="2215619" cy="251582"/>
            </a:xfrm>
            <a:custGeom>
              <a:avLst/>
              <a:gdLst/>
              <a:ahLst/>
              <a:cxnLst/>
              <a:rect l="l" t="t" r="r" b="b"/>
              <a:pathLst>
                <a:path w="2215619" h="251582">
                  <a:moveTo>
                    <a:pt x="95736" y="0"/>
                  </a:moveTo>
                  <a:lnTo>
                    <a:pt x="2119883" y="0"/>
                  </a:lnTo>
                  <a:cubicBezTo>
                    <a:pt x="2145274" y="0"/>
                    <a:pt x="2169625" y="10086"/>
                    <a:pt x="2187579" y="28040"/>
                  </a:cubicBezTo>
                  <a:cubicBezTo>
                    <a:pt x="2205533" y="45995"/>
                    <a:pt x="2215619" y="70345"/>
                    <a:pt x="2215619" y="95736"/>
                  </a:cubicBezTo>
                  <a:lnTo>
                    <a:pt x="2215619" y="155845"/>
                  </a:lnTo>
                  <a:cubicBezTo>
                    <a:pt x="2215619" y="181236"/>
                    <a:pt x="2205533" y="205587"/>
                    <a:pt x="2187579" y="223541"/>
                  </a:cubicBezTo>
                  <a:cubicBezTo>
                    <a:pt x="2169625" y="241495"/>
                    <a:pt x="2145274" y="251582"/>
                    <a:pt x="2119883" y="251582"/>
                  </a:cubicBezTo>
                  <a:lnTo>
                    <a:pt x="95736" y="251582"/>
                  </a:lnTo>
                  <a:cubicBezTo>
                    <a:pt x="70345" y="251582"/>
                    <a:pt x="45995" y="241495"/>
                    <a:pt x="28040" y="223541"/>
                  </a:cubicBezTo>
                  <a:cubicBezTo>
                    <a:pt x="10086" y="205587"/>
                    <a:pt x="0" y="181236"/>
                    <a:pt x="0" y="155845"/>
                  </a:cubicBezTo>
                  <a:lnTo>
                    <a:pt x="0" y="95736"/>
                  </a:lnTo>
                  <a:cubicBezTo>
                    <a:pt x="0" y="70345"/>
                    <a:pt x="10086" y="45995"/>
                    <a:pt x="28040" y="28040"/>
                  </a:cubicBezTo>
                  <a:cubicBezTo>
                    <a:pt x="45995" y="10086"/>
                    <a:pt x="70345" y="0"/>
                    <a:pt x="95736" y="0"/>
                  </a:cubicBezTo>
                  <a:close/>
                </a:path>
              </a:pathLst>
            </a:custGeom>
            <a:solidFill>
              <a:srgbClr val="F7B642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215619" cy="28015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404835" y="4433163"/>
            <a:ext cx="1290679" cy="2121712"/>
          </a:xfrm>
          <a:custGeom>
            <a:avLst/>
            <a:gdLst/>
            <a:ahLst/>
            <a:cxnLst/>
            <a:rect l="l" t="t" r="r" b="b"/>
            <a:pathLst>
              <a:path w="1936019" h="3182568">
                <a:moveTo>
                  <a:pt x="0" y="0"/>
                </a:moveTo>
                <a:lnTo>
                  <a:pt x="1936019" y="0"/>
                </a:lnTo>
                <a:lnTo>
                  <a:pt x="1936019" y="3182568"/>
                </a:lnTo>
                <a:lnTo>
                  <a:pt x="0" y="3182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659" b="-383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3710027">
            <a:off x="10512333" y="142304"/>
            <a:ext cx="1302473" cy="1635758"/>
          </a:xfrm>
          <a:custGeom>
            <a:avLst/>
            <a:gdLst/>
            <a:ahLst/>
            <a:cxnLst/>
            <a:rect l="l" t="t" r="r" b="b"/>
            <a:pathLst>
              <a:path w="1953709" h="2453637">
                <a:moveTo>
                  <a:pt x="0" y="0"/>
                </a:moveTo>
                <a:lnTo>
                  <a:pt x="1953709" y="0"/>
                </a:lnTo>
                <a:lnTo>
                  <a:pt x="1953709" y="2453637"/>
                </a:lnTo>
                <a:lnTo>
                  <a:pt x="0" y="24536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684515" y="707637"/>
            <a:ext cx="608470" cy="580328"/>
          </a:xfrm>
          <a:custGeom>
            <a:avLst/>
            <a:gdLst/>
            <a:ahLst/>
            <a:cxnLst/>
            <a:rect l="l" t="t" r="r" b="b"/>
            <a:pathLst>
              <a:path w="912705" h="870492">
                <a:moveTo>
                  <a:pt x="0" y="0"/>
                </a:moveTo>
                <a:lnTo>
                  <a:pt x="912705" y="0"/>
                </a:lnTo>
                <a:lnTo>
                  <a:pt x="912705" y="870492"/>
                </a:lnTo>
                <a:lnTo>
                  <a:pt x="0" y="8704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09406" y="707637"/>
            <a:ext cx="608470" cy="580328"/>
          </a:xfrm>
          <a:custGeom>
            <a:avLst/>
            <a:gdLst/>
            <a:ahLst/>
            <a:cxnLst/>
            <a:rect l="l" t="t" r="r" b="b"/>
            <a:pathLst>
              <a:path w="912705" h="870492">
                <a:moveTo>
                  <a:pt x="0" y="0"/>
                </a:moveTo>
                <a:lnTo>
                  <a:pt x="912705" y="0"/>
                </a:lnTo>
                <a:lnTo>
                  <a:pt x="912705" y="870492"/>
                </a:lnTo>
                <a:lnTo>
                  <a:pt x="0" y="8704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709406" y="1544252"/>
            <a:ext cx="608470" cy="580328"/>
          </a:xfrm>
          <a:custGeom>
            <a:avLst/>
            <a:gdLst/>
            <a:ahLst/>
            <a:cxnLst/>
            <a:rect l="l" t="t" r="r" b="b"/>
            <a:pathLst>
              <a:path w="912705" h="870492">
                <a:moveTo>
                  <a:pt x="0" y="0"/>
                </a:moveTo>
                <a:lnTo>
                  <a:pt x="912705" y="0"/>
                </a:lnTo>
                <a:lnTo>
                  <a:pt x="912705" y="870493"/>
                </a:lnTo>
                <a:lnTo>
                  <a:pt x="0" y="8704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406049" y="6022191"/>
            <a:ext cx="608470" cy="580328"/>
          </a:xfrm>
          <a:custGeom>
            <a:avLst/>
            <a:gdLst/>
            <a:ahLst/>
            <a:cxnLst/>
            <a:rect l="l" t="t" r="r" b="b"/>
            <a:pathLst>
              <a:path w="912705" h="870492">
                <a:moveTo>
                  <a:pt x="0" y="0"/>
                </a:moveTo>
                <a:lnTo>
                  <a:pt x="912705" y="0"/>
                </a:lnTo>
                <a:lnTo>
                  <a:pt x="912705" y="870492"/>
                </a:lnTo>
                <a:lnTo>
                  <a:pt x="0" y="8704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0864186" y="5639581"/>
            <a:ext cx="608470" cy="580328"/>
          </a:xfrm>
          <a:custGeom>
            <a:avLst/>
            <a:gdLst/>
            <a:ahLst/>
            <a:cxnLst/>
            <a:rect l="l" t="t" r="r" b="b"/>
            <a:pathLst>
              <a:path w="912705" h="870492">
                <a:moveTo>
                  <a:pt x="0" y="0"/>
                </a:moveTo>
                <a:lnTo>
                  <a:pt x="912705" y="0"/>
                </a:lnTo>
                <a:lnTo>
                  <a:pt x="912705" y="870493"/>
                </a:lnTo>
                <a:lnTo>
                  <a:pt x="0" y="8704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948302" y="5639581"/>
            <a:ext cx="608470" cy="580328"/>
          </a:xfrm>
          <a:custGeom>
            <a:avLst/>
            <a:gdLst/>
            <a:ahLst/>
            <a:cxnLst/>
            <a:rect l="l" t="t" r="r" b="b"/>
            <a:pathLst>
              <a:path w="912705" h="870492">
                <a:moveTo>
                  <a:pt x="0" y="0"/>
                </a:moveTo>
                <a:lnTo>
                  <a:pt x="912705" y="0"/>
                </a:lnTo>
                <a:lnTo>
                  <a:pt x="912705" y="870493"/>
                </a:lnTo>
                <a:lnTo>
                  <a:pt x="0" y="8704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09406" y="2477247"/>
            <a:ext cx="10680665" cy="625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78"/>
              </a:lnSpc>
            </a:pPr>
            <a:r>
              <a:rPr lang="en-US" sz="3699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 s New Roman"/>
                <a:ea typeface="NTNV2 Bold"/>
                <a:cs typeface="NTNV2 Bold"/>
                <a:sym typeface="NTNV2 Bold"/>
              </a:rPr>
              <a:t>Nhiệt</a:t>
            </a:r>
            <a:r>
              <a:rPr lang="en-US" sz="3699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 s New Roman"/>
                <a:ea typeface="NTNV2 Bold"/>
                <a:cs typeface="NTNV2 Bold"/>
                <a:sym typeface="NTNV2 Bold"/>
              </a:rPr>
              <a:t> </a:t>
            </a:r>
            <a:r>
              <a:rPr lang="en-US" sz="3699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 s New Roman"/>
                <a:ea typeface="NTNV2 Bold"/>
                <a:cs typeface="NTNV2 Bold"/>
                <a:sym typeface="NTNV2 Bold"/>
              </a:rPr>
              <a:t>liệt</a:t>
            </a:r>
            <a:r>
              <a:rPr lang="en-US" sz="3699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 s New Roman"/>
                <a:ea typeface="NTNV2 Bold"/>
                <a:cs typeface="NTNV2 Bold"/>
                <a:sym typeface="NTNV2 Bold"/>
              </a:rPr>
              <a:t> </a:t>
            </a:r>
            <a:r>
              <a:rPr lang="en-US" sz="3699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 s New Roman"/>
                <a:ea typeface="NTNV2 Bold"/>
                <a:cs typeface="NTNV2 Bold"/>
                <a:sym typeface="NTNV2 Bold"/>
              </a:rPr>
              <a:t>chào</a:t>
            </a:r>
            <a:r>
              <a:rPr lang="en-US" sz="3699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 s New Roman"/>
                <a:ea typeface="NTNV2 Bold"/>
                <a:cs typeface="NTNV2 Bold"/>
                <a:sym typeface="NTNV2 Bold"/>
              </a:rPr>
              <a:t> </a:t>
            </a:r>
            <a:r>
              <a:rPr lang="en-US" sz="3699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 s New Roman"/>
                <a:ea typeface="NTNV2 Bold"/>
                <a:cs typeface="NTNV2 Bold"/>
                <a:sym typeface="NTNV2 Bold"/>
              </a:rPr>
              <a:t>mừng</a:t>
            </a:r>
            <a:r>
              <a:rPr lang="en-US" sz="3699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 s New Roman"/>
                <a:ea typeface="NTNV2 Bold"/>
                <a:cs typeface="NTNV2 Bold"/>
                <a:sym typeface="NTNV2 Bold"/>
              </a:rPr>
              <a:t> </a:t>
            </a:r>
            <a:r>
              <a:rPr lang="en-US" sz="3699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 s New Roman"/>
                <a:ea typeface="NTNV2 Bold"/>
                <a:cs typeface="NTNV2 Bold"/>
                <a:sym typeface="NTNV2 Bold"/>
              </a:rPr>
              <a:t>quý</a:t>
            </a:r>
            <a:r>
              <a:rPr lang="en-US" sz="3699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 s New Roman"/>
                <a:ea typeface="NTNV2 Bold"/>
                <a:cs typeface="NTNV2 Bold"/>
                <a:sym typeface="NTNV2 Bold"/>
              </a:rPr>
              <a:t> </a:t>
            </a:r>
            <a:r>
              <a:rPr lang="en-US" sz="3699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 s New Roman"/>
                <a:ea typeface="NTNV2 Bold"/>
                <a:cs typeface="NTNV2 Bold"/>
                <a:sym typeface="NTNV2 Bold"/>
              </a:rPr>
              <a:t>thầy</a:t>
            </a:r>
            <a:r>
              <a:rPr lang="en-US" sz="3699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 s New Roman"/>
                <a:ea typeface="NTNV2 Bold"/>
                <a:cs typeface="NTNV2 Bold"/>
                <a:sym typeface="NTNV2 Bold"/>
              </a:rPr>
              <a:t> </a:t>
            </a:r>
            <a:r>
              <a:rPr lang="en-US" sz="3699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 s New Roman"/>
                <a:ea typeface="NTNV2 Bold"/>
                <a:cs typeface="NTNV2 Bold"/>
                <a:sym typeface="NTNV2 Bold"/>
              </a:rPr>
              <a:t>cô</a:t>
            </a:r>
            <a:r>
              <a:rPr lang="en-US" sz="3699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 s New Roman"/>
                <a:ea typeface="NTNV2 Bold"/>
                <a:cs typeface="NTNV2 Bold"/>
                <a:sym typeface="NTNV2 Bold"/>
              </a:rPr>
              <a:t> </a:t>
            </a:r>
            <a:r>
              <a:rPr lang="en-US" sz="3699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 s New Roman"/>
                <a:ea typeface="NTNV2 Bold"/>
                <a:cs typeface="NTNV2 Bold"/>
                <a:sym typeface="NTNV2 Bold"/>
              </a:rPr>
              <a:t>về</a:t>
            </a:r>
            <a:r>
              <a:rPr lang="en-US" sz="3699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 s New Roman"/>
                <a:ea typeface="NTNV2 Bold"/>
                <a:cs typeface="NTNV2 Bold"/>
                <a:sym typeface="NTNV2 Bold"/>
              </a:rPr>
              <a:t> </a:t>
            </a:r>
            <a:r>
              <a:rPr lang="en-US" sz="3699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 s New Roman"/>
                <a:ea typeface="NTNV2 Bold"/>
                <a:cs typeface="NTNV2 Bold"/>
                <a:sym typeface="NTNV2 Bold"/>
              </a:rPr>
              <a:t>dự</a:t>
            </a:r>
            <a:r>
              <a:rPr lang="en-US" sz="3699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 s New Roman"/>
                <a:ea typeface="NTNV2 Bold"/>
                <a:cs typeface="NTNV2 Bold"/>
                <a:sym typeface="NTNV2 Bold"/>
              </a:rPr>
              <a:t> </a:t>
            </a:r>
            <a:r>
              <a:rPr lang="en-US" sz="3699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 s New Roman"/>
                <a:ea typeface="NTNV2 Bold"/>
                <a:cs typeface="NTNV2 Bold"/>
                <a:sym typeface="NTNV2 Bold"/>
              </a:rPr>
              <a:t>giờ</a:t>
            </a:r>
            <a:r>
              <a:rPr lang="en-US" sz="3699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 s New Roman"/>
                <a:ea typeface="NTNV2 Bold"/>
                <a:cs typeface="NTNV2 Bold"/>
                <a:sym typeface="NTNV2 Bold"/>
              </a:rPr>
              <a:t> </a:t>
            </a:r>
            <a:r>
              <a:rPr lang="en-US" sz="3699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 s New Roman"/>
                <a:ea typeface="NTNV2 Bold"/>
                <a:cs typeface="NTNV2 Bold"/>
                <a:sym typeface="NTNV2 Bold"/>
              </a:rPr>
              <a:t>thăm</a:t>
            </a:r>
            <a:r>
              <a:rPr lang="en-US" sz="3699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 s New Roman"/>
                <a:ea typeface="NTNV2 Bold"/>
                <a:cs typeface="NTNV2 Bold"/>
                <a:sym typeface="NTNV2 Bold"/>
              </a:rPr>
              <a:t> </a:t>
            </a:r>
            <a:r>
              <a:rPr lang="en-US" sz="3699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 s New Roman"/>
                <a:ea typeface="NTNV2 Bold"/>
                <a:cs typeface="NTNV2 Bold"/>
                <a:sym typeface="NTNV2 Bold"/>
              </a:rPr>
              <a:t>lớp</a:t>
            </a:r>
            <a:endParaRPr lang="en-US" sz="3699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Time s New Roman"/>
              <a:ea typeface="NTNV2 Bold"/>
              <a:cs typeface="NTNV2 Bold"/>
              <a:sym typeface="NTNV2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454401" y="523681"/>
            <a:ext cx="4628064" cy="713315"/>
          </a:xfrm>
          <a:prstGeom prst="rect">
            <a:avLst/>
          </a:prstGeom>
        </p:spPr>
        <p:txBody>
          <a:bodyPr wrap="square" lIns="0" tIns="0" rIns="0" bIns="0" numCol="1" rtlCol="0" anchor="t">
            <a:prstTxWarp prst="textPlain">
              <a:avLst/>
            </a:prstTxWarp>
            <a:spAutoFit/>
          </a:bodyPr>
          <a:lstStyle/>
          <a:p>
            <a:pPr algn="ctr" defTabSz="609630">
              <a:lnSpc>
                <a:spcPts val="2893"/>
              </a:lnSpc>
            </a:pPr>
            <a:r>
              <a:rPr lang="vi-VN" sz="2066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latin typeface="Time s New Roman"/>
                <a:ea typeface="Francois One"/>
                <a:cs typeface="Francois One"/>
                <a:sym typeface="Francois One"/>
              </a:rPr>
              <a:t>UBND THÀNH PHỐ HẢI PHÒNG</a:t>
            </a:r>
          </a:p>
          <a:p>
            <a:pPr algn="ctr" defTabSz="609630">
              <a:lnSpc>
                <a:spcPts val="2893"/>
              </a:lnSpc>
            </a:pPr>
            <a:r>
              <a:rPr lang="vi-VN" sz="2066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latin typeface="Time s New Roman"/>
                <a:ea typeface="Francois One"/>
                <a:cs typeface="Francois One"/>
                <a:sym typeface="Francois One"/>
              </a:rPr>
              <a:t>SỞ GIÁO DỤC VÀ ĐÀO TẠO</a:t>
            </a:r>
            <a:endParaRPr lang="en-US" sz="2066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BACC6"/>
                </a:outerShdw>
              </a:effectLst>
              <a:latin typeface="Time s New Roman"/>
              <a:ea typeface="Francois One"/>
              <a:cs typeface="Francois One"/>
              <a:sym typeface="Francois One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664757" y="1332707"/>
            <a:ext cx="9349762" cy="1143475"/>
          </a:xfrm>
          <a:prstGeom prst="rect">
            <a:avLst/>
          </a:prstGeom>
        </p:spPr>
        <p:txBody>
          <a:bodyPr lIns="0" tIns="0" rIns="0" bIns="0" numCol="1" rtlCol="0" anchor="t">
            <a:prstTxWarp prst="textWave2">
              <a:avLst/>
            </a:prstTxWarp>
            <a:spAutoFit/>
          </a:bodyPr>
          <a:lstStyle/>
          <a:p>
            <a:pPr algn="ctr" defTabSz="609630">
              <a:lnSpc>
                <a:spcPts val="4596"/>
              </a:lnSpc>
            </a:pPr>
            <a:r>
              <a:rPr lang="en-US" sz="3283" dirty="0">
                <a:solidFill>
                  <a:srgbClr val="DC6C2C"/>
                </a:solidFill>
                <a:latin typeface="Time s New Roman"/>
                <a:ea typeface="Bungee"/>
                <a:cs typeface="Bungee"/>
                <a:sym typeface="Bungee"/>
              </a:rPr>
              <a:t>HỘI THI GIÁO VIÊN GIỎI CẤP </a:t>
            </a:r>
            <a:r>
              <a:rPr lang="vi-VN" sz="3283" dirty="0">
                <a:solidFill>
                  <a:srgbClr val="DC6C2C"/>
                </a:solidFill>
                <a:latin typeface="Time s New Roman"/>
                <a:ea typeface="Bungee"/>
                <a:cs typeface="Bungee"/>
                <a:sym typeface="Bungee"/>
              </a:rPr>
              <a:t>TIỂU HỌC </a:t>
            </a:r>
          </a:p>
          <a:p>
            <a:pPr algn="ctr" defTabSz="609630">
              <a:lnSpc>
                <a:spcPts val="4596"/>
              </a:lnSpc>
            </a:pPr>
            <a:r>
              <a:rPr lang="vi-VN" sz="3283" dirty="0">
                <a:solidFill>
                  <a:srgbClr val="DC6C2C"/>
                </a:solidFill>
                <a:latin typeface="Time s New Roman"/>
                <a:ea typeface="Bungee"/>
                <a:cs typeface="Bungee"/>
                <a:sym typeface="Bungee"/>
              </a:rPr>
              <a:t>THÀNH PHỐ NĂM 2025 - 2026</a:t>
            </a:r>
            <a:endParaRPr lang="en-US" sz="3283" dirty="0">
              <a:solidFill>
                <a:srgbClr val="DC6C2C"/>
              </a:solidFill>
              <a:latin typeface="Time s New Roman"/>
              <a:ea typeface="Bungee"/>
              <a:cs typeface="Bungee"/>
              <a:sym typeface="Bungee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684515" y="3916333"/>
            <a:ext cx="9252707" cy="564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48"/>
              </a:lnSpc>
            </a:pPr>
            <a:r>
              <a:rPr lang="vi-VN" sz="3392" b="1" dirty="0">
                <a:solidFill>
                  <a:srgbClr val="F00808"/>
                </a:solidFill>
                <a:latin typeface="+mj-lt"/>
                <a:ea typeface="Noto Sans Bold"/>
                <a:cs typeface="Noto Sans Bold"/>
                <a:sym typeface="Noto Sans Bold"/>
              </a:rPr>
              <a:t>Bài 5: Tiếng </a:t>
            </a:r>
            <a:r>
              <a:rPr lang="en-US" sz="3392" b="1" dirty="0">
                <a:solidFill>
                  <a:srgbClr val="F00808"/>
                </a:solidFill>
                <a:latin typeface="Time s New Roman"/>
                <a:ea typeface="Noto Sans Bold"/>
                <a:cs typeface="Noto Sans Bold"/>
                <a:sym typeface="Noto Sans Bold"/>
              </a:rPr>
              <a:t>v</a:t>
            </a:r>
            <a:r>
              <a:rPr lang="vi-VN" sz="3392" b="1" dirty="0">
                <a:solidFill>
                  <a:srgbClr val="F00808"/>
                </a:solidFill>
                <a:latin typeface="+mj-lt"/>
                <a:ea typeface="Noto Sans Bold"/>
                <a:cs typeface="Noto Sans Bold"/>
                <a:sym typeface="Noto Sans Bold"/>
              </a:rPr>
              <a:t>ọng của núi (Tiết 4) </a:t>
            </a:r>
            <a:endParaRPr lang="en-US" sz="3392" b="1" dirty="0">
              <a:solidFill>
                <a:srgbClr val="F00808"/>
              </a:solidFill>
              <a:latin typeface="+mj-lt"/>
              <a:ea typeface="Noto Sans Bold"/>
              <a:cs typeface="Noto Sans Bold"/>
              <a:sym typeface="Noto Sans Bold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6C9E5D51-5D32-D53F-30B6-3074E81F7523}"/>
              </a:ext>
            </a:extLst>
          </p:cNvPr>
          <p:cNvSpPr/>
          <p:nvPr/>
        </p:nvSpPr>
        <p:spPr>
          <a:xfrm>
            <a:off x="3439460" y="3276454"/>
            <a:ext cx="4993341" cy="567549"/>
          </a:xfrm>
          <a:prstGeom prst="rect">
            <a:avLst/>
          </a:prstGeom>
          <a:noFill/>
        </p:spPr>
        <p:txBody>
          <a:bodyPr wrap="none" lIns="60960" tIns="30480" rIns="60960" bIns="30480" numCol="1">
            <a:prstTxWarp prst="textPlain">
              <a:avLst/>
            </a:prstTxWarp>
            <a:spAutoFit/>
          </a:bodyPr>
          <a:lstStyle/>
          <a:p>
            <a:pPr algn="ctr" defTabSz="609630"/>
            <a:r>
              <a:rPr lang="vi-VN" sz="36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Môn: Tiếng Việt </a:t>
            </a: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459E2BC7-FE55-E017-0261-B590A3D9C6C4}"/>
              </a:ext>
            </a:extLst>
          </p:cNvPr>
          <p:cNvSpPr/>
          <p:nvPr/>
        </p:nvSpPr>
        <p:spPr>
          <a:xfrm>
            <a:off x="2854625" y="5161323"/>
            <a:ext cx="6425350" cy="1169551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36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+mj-lt"/>
                <a:ea typeface="NTNV2 Bold"/>
                <a:cs typeface="NTNV2 Bold"/>
                <a:sym typeface="NTNV2 Bold"/>
              </a:rPr>
              <a:t>Giáo viên: Trần Thị Bích Ngọc</a:t>
            </a:r>
            <a:endParaRPr lang="en-US" sz="3600" b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prstClr val="black"/>
              </a:solidFill>
              <a:effectLst>
                <a:innerShdw blurRad="177800">
                  <a:srgbClr val="9BBB59">
                    <a:lumMod val="50000"/>
                  </a:srgbClr>
                </a:innerShdw>
              </a:effectLst>
              <a:latin typeface="+mj-lt"/>
              <a:ea typeface="NTNV2 Bold"/>
              <a:cs typeface="NTNV2 Bold"/>
              <a:sym typeface="NTNV2 Bold"/>
            </a:endParaRPr>
          </a:p>
          <a:p>
            <a:pPr algn="ctr" defTabSz="609630"/>
            <a:r>
              <a:rPr lang="en-US" sz="3600" b="1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+mj-lt"/>
              </a:rPr>
              <a:t>Đơn</a:t>
            </a:r>
            <a:r>
              <a:rPr lang="en-US" sz="36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+mj-lt"/>
              </a:rPr>
              <a:t> </a:t>
            </a:r>
            <a:r>
              <a:rPr lang="en-US" sz="3600" b="1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+mj-lt"/>
              </a:rPr>
              <a:t>vị</a:t>
            </a:r>
            <a:r>
              <a:rPr lang="en-US" sz="36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+mj-lt"/>
              </a:rPr>
              <a:t>: Trường </a:t>
            </a:r>
            <a:r>
              <a:rPr lang="en-US" sz="3600" b="1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+mj-lt"/>
              </a:rPr>
              <a:t>Tiểu</a:t>
            </a:r>
            <a:r>
              <a:rPr lang="en-US" sz="36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+mj-lt"/>
              </a:rPr>
              <a:t> </a:t>
            </a:r>
            <a:r>
              <a:rPr lang="en-US" sz="3600" b="1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+mj-lt"/>
              </a:rPr>
              <a:t>học</a:t>
            </a:r>
            <a:r>
              <a:rPr lang="en-US" sz="36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+mj-lt"/>
              </a:rPr>
              <a:t> </a:t>
            </a:r>
            <a:r>
              <a:rPr lang="en-US" sz="3600" b="1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+mj-lt"/>
              </a:rPr>
              <a:t>Vĩnh</a:t>
            </a:r>
            <a:r>
              <a:rPr lang="en-US" sz="36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+mj-lt"/>
              </a:rPr>
              <a:t> An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7EA9B5E-3CFB-519F-EB14-461633F0870F}"/>
              </a:ext>
            </a:extLst>
          </p:cNvPr>
          <p:cNvCxnSpPr>
            <a:cxnSpLocks/>
          </p:cNvCxnSpPr>
          <p:nvPr/>
        </p:nvCxnSpPr>
        <p:spPr>
          <a:xfrm>
            <a:off x="4493342" y="1236996"/>
            <a:ext cx="234991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556B02-92DC-492E-ABCB-54CB9151D796}"/>
              </a:ext>
            </a:extLst>
          </p:cNvPr>
          <p:cNvSpPr txBox="1"/>
          <p:nvPr/>
        </p:nvSpPr>
        <p:spPr>
          <a:xfrm>
            <a:off x="1268962" y="1010778"/>
            <a:ext cx="10562253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 </a:t>
            </a:r>
            <a:r>
              <a:rPr lang="en-US" sz="3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vọng</a:t>
            </a:r>
            <a:r>
              <a:rPr lang="en-US" sz="36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núi</a:t>
            </a:r>
            <a:r>
              <a:rPr lang="en-US" sz="36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chứa</a:t>
            </a:r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vần</a:t>
            </a:r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iêt</a:t>
            </a:r>
            <a:r>
              <a:rPr lang="en-US" sz="36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iêp</a:t>
            </a:r>
            <a:r>
              <a:rPr lang="en-US" sz="36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ưc</a:t>
            </a:r>
            <a:r>
              <a:rPr lang="en-US" sz="36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uc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3B3A555-C53C-4471-9D92-405E022751F2}"/>
              </a:ext>
            </a:extLst>
          </p:cNvPr>
          <p:cNvSpPr/>
          <p:nvPr/>
        </p:nvSpPr>
        <p:spPr>
          <a:xfrm>
            <a:off x="662050" y="1314933"/>
            <a:ext cx="532410" cy="523219"/>
          </a:xfrm>
          <a:prstGeom prst="ellipse">
            <a:avLst/>
          </a:prstGeom>
          <a:solidFill>
            <a:srgbClr val="FF66FF"/>
          </a:solidFill>
          <a:ln>
            <a:solidFill>
              <a:srgbClr val="FF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F11F545-274F-D7DE-0119-A38700AE8DA1}"/>
              </a:ext>
            </a:extLst>
          </p:cNvPr>
          <p:cNvCxnSpPr>
            <a:cxnSpLocks/>
          </p:cNvCxnSpPr>
          <p:nvPr/>
        </p:nvCxnSpPr>
        <p:spPr>
          <a:xfrm>
            <a:off x="2253995" y="1730478"/>
            <a:ext cx="865239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2BD422F-B6EB-8E38-8B49-4A51BDD7BDF6}"/>
              </a:ext>
            </a:extLst>
          </p:cNvPr>
          <p:cNvCxnSpPr>
            <a:cxnSpLocks/>
          </p:cNvCxnSpPr>
          <p:nvPr/>
        </p:nvCxnSpPr>
        <p:spPr>
          <a:xfrm>
            <a:off x="4310743" y="1730478"/>
            <a:ext cx="6018245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513A59D-6B20-D447-4B6B-BA601C64587F}"/>
              </a:ext>
            </a:extLst>
          </p:cNvPr>
          <p:cNvCxnSpPr>
            <a:cxnSpLocks/>
          </p:cNvCxnSpPr>
          <p:nvPr/>
        </p:nvCxnSpPr>
        <p:spPr>
          <a:xfrm>
            <a:off x="5507067" y="2537726"/>
            <a:ext cx="2654710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-76200" y="0"/>
            <a:ext cx="12268200" cy="6877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8AA24A-4DE3-48A6-891A-11EEB48FE690}"/>
              </a:ext>
            </a:extLst>
          </p:cNvPr>
          <p:cNvSpPr txBox="1"/>
          <p:nvPr/>
        </p:nvSpPr>
        <p:spPr>
          <a:xfrm>
            <a:off x="3919371" y="53431"/>
            <a:ext cx="4009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CB2EBB-4737-4827-9D89-D901EDC2F961}"/>
              </a:ext>
            </a:extLst>
          </p:cNvPr>
          <p:cNvSpPr txBox="1"/>
          <p:nvPr/>
        </p:nvSpPr>
        <p:spPr>
          <a:xfrm>
            <a:off x="72312" y="702126"/>
            <a:ext cx="1197117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“A!”.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“A!”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to: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ai?”.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ai?”.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“Sao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òa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”.”.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D8F2A0-DF04-4001-B546-5EA9F2CAC368}"/>
              </a:ext>
            </a:extLst>
          </p:cNvPr>
          <p:cNvSpPr txBox="1"/>
          <p:nvPr/>
        </p:nvSpPr>
        <p:spPr>
          <a:xfrm>
            <a:off x="7272140" y="6334438"/>
            <a:ext cx="396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( Theo 365 </a:t>
            </a:r>
            <a:r>
              <a:rPr lang="en-US" sz="2000" i="1" dirty="0" err="1"/>
              <a:t>kể</a:t>
            </a:r>
            <a:r>
              <a:rPr lang="en-US" sz="2000" i="1" dirty="0"/>
              <a:t> </a:t>
            </a:r>
            <a:r>
              <a:rPr lang="en-US" sz="2000" i="1" dirty="0" err="1"/>
              <a:t>chuyện</a:t>
            </a:r>
            <a:r>
              <a:rPr lang="en-US" sz="2000" i="1" dirty="0"/>
              <a:t> </a:t>
            </a:r>
            <a:r>
              <a:rPr lang="en-US" sz="2000" i="1" dirty="0" err="1"/>
              <a:t>hằng</a:t>
            </a:r>
            <a:r>
              <a:rPr lang="en-US" sz="2000" i="1" dirty="0"/>
              <a:t> </a:t>
            </a:r>
            <a:r>
              <a:rPr lang="en-US" sz="2000" i="1" dirty="0" err="1"/>
              <a:t>đêm</a:t>
            </a:r>
            <a:r>
              <a:rPr lang="en-US" sz="20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1320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32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-37701" y="0"/>
            <a:ext cx="12267400" cy="6858000"/>
          </a:xfrm>
          <a:custGeom>
            <a:avLst/>
            <a:gdLst>
              <a:gd name="csX0" fmla="*/ 0 w 12267400"/>
              <a:gd name="csY0" fmla="*/ 298460 h 6858000"/>
              <a:gd name="csX1" fmla="*/ 298460 w 12267400"/>
              <a:gd name="csY1" fmla="*/ 0 h 6858000"/>
              <a:gd name="csX2" fmla="*/ 1115394 w 12267400"/>
              <a:gd name="csY2" fmla="*/ 0 h 6858000"/>
              <a:gd name="csX3" fmla="*/ 1932327 w 12267400"/>
              <a:gd name="csY3" fmla="*/ 0 h 6858000"/>
              <a:gd name="csX4" fmla="*/ 2282442 w 12267400"/>
              <a:gd name="csY4" fmla="*/ 0 h 6858000"/>
              <a:gd name="csX5" fmla="*/ 3099375 w 12267400"/>
              <a:gd name="csY5" fmla="*/ 0 h 6858000"/>
              <a:gd name="csX6" fmla="*/ 3449490 w 12267400"/>
              <a:gd name="csY6" fmla="*/ 0 h 6858000"/>
              <a:gd name="csX7" fmla="*/ 4149718 w 12267400"/>
              <a:gd name="csY7" fmla="*/ 0 h 6858000"/>
              <a:gd name="csX8" fmla="*/ 4966652 w 12267400"/>
              <a:gd name="csY8" fmla="*/ 0 h 6858000"/>
              <a:gd name="csX9" fmla="*/ 5200062 w 12267400"/>
              <a:gd name="csY9" fmla="*/ 0 h 6858000"/>
              <a:gd name="csX10" fmla="*/ 6016995 w 12267400"/>
              <a:gd name="csY10" fmla="*/ 0 h 6858000"/>
              <a:gd name="csX11" fmla="*/ 6833929 w 12267400"/>
              <a:gd name="csY11" fmla="*/ 0 h 6858000"/>
              <a:gd name="csX12" fmla="*/ 7067338 w 12267400"/>
              <a:gd name="csY12" fmla="*/ 0 h 6858000"/>
              <a:gd name="csX13" fmla="*/ 7650862 w 12267400"/>
              <a:gd name="csY13" fmla="*/ 0 h 6858000"/>
              <a:gd name="csX14" fmla="*/ 8117682 w 12267400"/>
              <a:gd name="csY14" fmla="*/ 0 h 6858000"/>
              <a:gd name="csX15" fmla="*/ 8584501 w 12267400"/>
              <a:gd name="csY15" fmla="*/ 0 h 6858000"/>
              <a:gd name="csX16" fmla="*/ 9051320 w 12267400"/>
              <a:gd name="csY16" fmla="*/ 0 h 6858000"/>
              <a:gd name="csX17" fmla="*/ 9284730 w 12267400"/>
              <a:gd name="csY17" fmla="*/ 0 h 6858000"/>
              <a:gd name="csX18" fmla="*/ 10101663 w 12267400"/>
              <a:gd name="csY18" fmla="*/ 0 h 6858000"/>
              <a:gd name="csX19" fmla="*/ 10918597 w 12267400"/>
              <a:gd name="csY19" fmla="*/ 0 h 6858000"/>
              <a:gd name="csX20" fmla="*/ 11152006 w 12267400"/>
              <a:gd name="csY20" fmla="*/ 0 h 6858000"/>
              <a:gd name="csX21" fmla="*/ 11968940 w 12267400"/>
              <a:gd name="csY21" fmla="*/ 0 h 6858000"/>
              <a:gd name="csX22" fmla="*/ 12267400 w 12267400"/>
              <a:gd name="csY22" fmla="*/ 298460 h 6858000"/>
              <a:gd name="csX23" fmla="*/ 12267400 w 12267400"/>
              <a:gd name="csY23" fmla="*/ 930260 h 6858000"/>
              <a:gd name="csX24" fmla="*/ 12267400 w 12267400"/>
              <a:gd name="csY24" fmla="*/ 1374227 h 6858000"/>
              <a:gd name="csX25" fmla="*/ 12267400 w 12267400"/>
              <a:gd name="csY25" fmla="*/ 1818195 h 6858000"/>
              <a:gd name="csX26" fmla="*/ 12267400 w 12267400"/>
              <a:gd name="csY26" fmla="*/ 2449995 h 6858000"/>
              <a:gd name="csX27" fmla="*/ 12267400 w 12267400"/>
              <a:gd name="csY27" fmla="*/ 2831351 h 6858000"/>
              <a:gd name="csX28" fmla="*/ 12267400 w 12267400"/>
              <a:gd name="csY28" fmla="*/ 3337930 h 6858000"/>
              <a:gd name="csX29" fmla="*/ 12267400 w 12267400"/>
              <a:gd name="csY29" fmla="*/ 3907119 h 6858000"/>
              <a:gd name="csX30" fmla="*/ 12267400 w 12267400"/>
              <a:gd name="csY30" fmla="*/ 4351086 h 6858000"/>
              <a:gd name="csX31" fmla="*/ 12267400 w 12267400"/>
              <a:gd name="csY31" fmla="*/ 5045497 h 6858000"/>
              <a:gd name="csX32" fmla="*/ 12267400 w 12267400"/>
              <a:gd name="csY32" fmla="*/ 5426854 h 6858000"/>
              <a:gd name="csX33" fmla="*/ 12267400 w 12267400"/>
              <a:gd name="csY33" fmla="*/ 5808210 h 6858000"/>
              <a:gd name="csX34" fmla="*/ 12267400 w 12267400"/>
              <a:gd name="csY34" fmla="*/ 6559540 h 6858000"/>
              <a:gd name="csX35" fmla="*/ 11968940 w 12267400"/>
              <a:gd name="csY35" fmla="*/ 6858000 h 6858000"/>
              <a:gd name="csX36" fmla="*/ 11385416 w 12267400"/>
              <a:gd name="csY36" fmla="*/ 6858000 h 6858000"/>
              <a:gd name="csX37" fmla="*/ 10568482 w 12267400"/>
              <a:gd name="csY37" fmla="*/ 6858000 h 6858000"/>
              <a:gd name="csX38" fmla="*/ 9984958 w 12267400"/>
              <a:gd name="csY38" fmla="*/ 6858000 h 6858000"/>
              <a:gd name="csX39" fmla="*/ 9751549 w 12267400"/>
              <a:gd name="csY39" fmla="*/ 6858000 h 6858000"/>
              <a:gd name="csX40" fmla="*/ 8934615 w 12267400"/>
              <a:gd name="csY40" fmla="*/ 6858000 h 6858000"/>
              <a:gd name="csX41" fmla="*/ 8351091 w 12267400"/>
              <a:gd name="csY41" fmla="*/ 6858000 h 6858000"/>
              <a:gd name="csX42" fmla="*/ 7767567 w 12267400"/>
              <a:gd name="csY42" fmla="*/ 6858000 h 6858000"/>
              <a:gd name="csX43" fmla="*/ 7417453 w 12267400"/>
              <a:gd name="csY43" fmla="*/ 6858000 h 6858000"/>
              <a:gd name="csX44" fmla="*/ 6600519 w 12267400"/>
              <a:gd name="csY44" fmla="*/ 6858000 h 6858000"/>
              <a:gd name="csX45" fmla="*/ 6250405 w 12267400"/>
              <a:gd name="csY45" fmla="*/ 6858000 h 6858000"/>
              <a:gd name="csX46" fmla="*/ 5433471 w 12267400"/>
              <a:gd name="csY46" fmla="*/ 6858000 h 6858000"/>
              <a:gd name="csX47" fmla="*/ 5200062 w 12267400"/>
              <a:gd name="csY47" fmla="*/ 6858000 h 6858000"/>
              <a:gd name="csX48" fmla="*/ 4499833 w 12267400"/>
              <a:gd name="csY48" fmla="*/ 6858000 h 6858000"/>
              <a:gd name="csX49" fmla="*/ 3682899 w 12267400"/>
              <a:gd name="csY49" fmla="*/ 6858000 h 6858000"/>
              <a:gd name="csX50" fmla="*/ 2982670 w 12267400"/>
              <a:gd name="csY50" fmla="*/ 6858000 h 6858000"/>
              <a:gd name="csX51" fmla="*/ 2515851 w 12267400"/>
              <a:gd name="csY51" fmla="*/ 6858000 h 6858000"/>
              <a:gd name="csX52" fmla="*/ 1932327 w 12267400"/>
              <a:gd name="csY52" fmla="*/ 6858000 h 6858000"/>
              <a:gd name="csX53" fmla="*/ 1582213 w 12267400"/>
              <a:gd name="csY53" fmla="*/ 6858000 h 6858000"/>
              <a:gd name="csX54" fmla="*/ 1115394 w 12267400"/>
              <a:gd name="csY54" fmla="*/ 6858000 h 6858000"/>
              <a:gd name="csX55" fmla="*/ 298460 w 12267400"/>
              <a:gd name="csY55" fmla="*/ 6858000 h 6858000"/>
              <a:gd name="csX56" fmla="*/ 0 w 12267400"/>
              <a:gd name="csY56" fmla="*/ 6559540 h 6858000"/>
              <a:gd name="csX57" fmla="*/ 0 w 12267400"/>
              <a:gd name="csY57" fmla="*/ 6115573 h 6858000"/>
              <a:gd name="csX58" fmla="*/ 0 w 12267400"/>
              <a:gd name="csY58" fmla="*/ 5421162 h 6858000"/>
              <a:gd name="csX59" fmla="*/ 0 w 12267400"/>
              <a:gd name="csY59" fmla="*/ 5039805 h 6858000"/>
              <a:gd name="csX60" fmla="*/ 0 w 12267400"/>
              <a:gd name="csY60" fmla="*/ 4658448 h 6858000"/>
              <a:gd name="csX61" fmla="*/ 0 w 12267400"/>
              <a:gd name="csY61" fmla="*/ 4026649 h 6858000"/>
              <a:gd name="csX62" fmla="*/ 0 w 12267400"/>
              <a:gd name="csY62" fmla="*/ 3332238 h 6858000"/>
              <a:gd name="csX63" fmla="*/ 0 w 12267400"/>
              <a:gd name="csY63" fmla="*/ 2637827 h 6858000"/>
              <a:gd name="csX64" fmla="*/ 0 w 12267400"/>
              <a:gd name="csY64" fmla="*/ 2131249 h 6858000"/>
              <a:gd name="csX65" fmla="*/ 0 w 12267400"/>
              <a:gd name="csY65" fmla="*/ 1436838 h 6858000"/>
              <a:gd name="csX66" fmla="*/ 0 w 12267400"/>
              <a:gd name="csY66" fmla="*/ 805038 h 6858000"/>
              <a:gd name="csX67" fmla="*/ 0 w 12267400"/>
              <a:gd name="csY67" fmla="*/ 29846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</a:cxnLst>
            <a:rect l="l" t="t" r="r" b="b"/>
            <a:pathLst>
              <a:path w="12267400" h="6858000" fill="none" extrusionOk="0">
                <a:moveTo>
                  <a:pt x="0" y="298460"/>
                </a:moveTo>
                <a:cubicBezTo>
                  <a:pt x="27481" y="114698"/>
                  <a:pt x="159917" y="-22240"/>
                  <a:pt x="298460" y="0"/>
                </a:cubicBezTo>
                <a:cubicBezTo>
                  <a:pt x="504219" y="-53631"/>
                  <a:pt x="794137" y="5600"/>
                  <a:pt x="1115394" y="0"/>
                </a:cubicBezTo>
                <a:cubicBezTo>
                  <a:pt x="1436651" y="-5600"/>
                  <a:pt x="1703531" y="95504"/>
                  <a:pt x="1932327" y="0"/>
                </a:cubicBezTo>
                <a:cubicBezTo>
                  <a:pt x="2161123" y="-95504"/>
                  <a:pt x="2111957" y="35872"/>
                  <a:pt x="2282442" y="0"/>
                </a:cubicBezTo>
                <a:cubicBezTo>
                  <a:pt x="2452927" y="-35872"/>
                  <a:pt x="2731644" y="84686"/>
                  <a:pt x="3099375" y="0"/>
                </a:cubicBezTo>
                <a:cubicBezTo>
                  <a:pt x="3467106" y="-84686"/>
                  <a:pt x="3346162" y="31251"/>
                  <a:pt x="3449490" y="0"/>
                </a:cubicBezTo>
                <a:cubicBezTo>
                  <a:pt x="3552819" y="-31251"/>
                  <a:pt x="3836655" y="6359"/>
                  <a:pt x="4149718" y="0"/>
                </a:cubicBezTo>
                <a:cubicBezTo>
                  <a:pt x="4462781" y="-6359"/>
                  <a:pt x="4662110" y="42513"/>
                  <a:pt x="4966652" y="0"/>
                </a:cubicBezTo>
                <a:cubicBezTo>
                  <a:pt x="5271194" y="-42513"/>
                  <a:pt x="5133000" y="18331"/>
                  <a:pt x="5200062" y="0"/>
                </a:cubicBezTo>
                <a:cubicBezTo>
                  <a:pt x="5267124" y="-18331"/>
                  <a:pt x="5764504" y="79783"/>
                  <a:pt x="6016995" y="0"/>
                </a:cubicBezTo>
                <a:cubicBezTo>
                  <a:pt x="6269486" y="-79783"/>
                  <a:pt x="6655852" y="6473"/>
                  <a:pt x="6833929" y="0"/>
                </a:cubicBezTo>
                <a:cubicBezTo>
                  <a:pt x="7012006" y="-6473"/>
                  <a:pt x="6994884" y="10405"/>
                  <a:pt x="7067338" y="0"/>
                </a:cubicBezTo>
                <a:cubicBezTo>
                  <a:pt x="7139792" y="-10405"/>
                  <a:pt x="7479040" y="2372"/>
                  <a:pt x="7650862" y="0"/>
                </a:cubicBezTo>
                <a:cubicBezTo>
                  <a:pt x="7822684" y="-2372"/>
                  <a:pt x="7940033" y="14948"/>
                  <a:pt x="8117682" y="0"/>
                </a:cubicBezTo>
                <a:cubicBezTo>
                  <a:pt x="8295331" y="-14948"/>
                  <a:pt x="8377771" y="49144"/>
                  <a:pt x="8584501" y="0"/>
                </a:cubicBezTo>
                <a:cubicBezTo>
                  <a:pt x="8791231" y="-49144"/>
                  <a:pt x="8853100" y="15189"/>
                  <a:pt x="9051320" y="0"/>
                </a:cubicBezTo>
                <a:cubicBezTo>
                  <a:pt x="9249540" y="-15189"/>
                  <a:pt x="9177846" y="10078"/>
                  <a:pt x="9284730" y="0"/>
                </a:cubicBezTo>
                <a:cubicBezTo>
                  <a:pt x="9391614" y="-10078"/>
                  <a:pt x="9882982" y="23141"/>
                  <a:pt x="10101663" y="0"/>
                </a:cubicBezTo>
                <a:cubicBezTo>
                  <a:pt x="10320344" y="-23141"/>
                  <a:pt x="10564928" y="4172"/>
                  <a:pt x="10918597" y="0"/>
                </a:cubicBezTo>
                <a:cubicBezTo>
                  <a:pt x="11272266" y="-4172"/>
                  <a:pt x="11057131" y="15217"/>
                  <a:pt x="11152006" y="0"/>
                </a:cubicBezTo>
                <a:cubicBezTo>
                  <a:pt x="11246881" y="-15217"/>
                  <a:pt x="11732009" y="1915"/>
                  <a:pt x="11968940" y="0"/>
                </a:cubicBezTo>
                <a:cubicBezTo>
                  <a:pt x="12104848" y="34055"/>
                  <a:pt x="12276466" y="139060"/>
                  <a:pt x="12267400" y="298460"/>
                </a:cubicBezTo>
                <a:cubicBezTo>
                  <a:pt x="12309872" y="478677"/>
                  <a:pt x="12199496" y="666150"/>
                  <a:pt x="12267400" y="930260"/>
                </a:cubicBezTo>
                <a:cubicBezTo>
                  <a:pt x="12335304" y="1194370"/>
                  <a:pt x="12260958" y="1273423"/>
                  <a:pt x="12267400" y="1374227"/>
                </a:cubicBezTo>
                <a:cubicBezTo>
                  <a:pt x="12273842" y="1475031"/>
                  <a:pt x="12235894" y="1651026"/>
                  <a:pt x="12267400" y="1818195"/>
                </a:cubicBezTo>
                <a:cubicBezTo>
                  <a:pt x="12298906" y="1985364"/>
                  <a:pt x="12192174" y="2280062"/>
                  <a:pt x="12267400" y="2449995"/>
                </a:cubicBezTo>
                <a:cubicBezTo>
                  <a:pt x="12342626" y="2619928"/>
                  <a:pt x="12249468" y="2681322"/>
                  <a:pt x="12267400" y="2831351"/>
                </a:cubicBezTo>
                <a:cubicBezTo>
                  <a:pt x="12285332" y="2981380"/>
                  <a:pt x="12256029" y="3145411"/>
                  <a:pt x="12267400" y="3337930"/>
                </a:cubicBezTo>
                <a:cubicBezTo>
                  <a:pt x="12278771" y="3530449"/>
                  <a:pt x="12224052" y="3647361"/>
                  <a:pt x="12267400" y="3907119"/>
                </a:cubicBezTo>
                <a:cubicBezTo>
                  <a:pt x="12310748" y="4166877"/>
                  <a:pt x="12257819" y="4177338"/>
                  <a:pt x="12267400" y="4351086"/>
                </a:cubicBezTo>
                <a:cubicBezTo>
                  <a:pt x="12276981" y="4524834"/>
                  <a:pt x="12231861" y="4735018"/>
                  <a:pt x="12267400" y="5045497"/>
                </a:cubicBezTo>
                <a:cubicBezTo>
                  <a:pt x="12302939" y="5355976"/>
                  <a:pt x="12233967" y="5288025"/>
                  <a:pt x="12267400" y="5426854"/>
                </a:cubicBezTo>
                <a:cubicBezTo>
                  <a:pt x="12300833" y="5565683"/>
                  <a:pt x="12254551" y="5641480"/>
                  <a:pt x="12267400" y="5808210"/>
                </a:cubicBezTo>
                <a:cubicBezTo>
                  <a:pt x="12280249" y="5974940"/>
                  <a:pt x="12225732" y="6188138"/>
                  <a:pt x="12267400" y="6559540"/>
                </a:cubicBezTo>
                <a:cubicBezTo>
                  <a:pt x="12227851" y="6729571"/>
                  <a:pt x="12136920" y="6895880"/>
                  <a:pt x="11968940" y="6858000"/>
                </a:cubicBezTo>
                <a:cubicBezTo>
                  <a:pt x="11709999" y="6891947"/>
                  <a:pt x="11541024" y="6793843"/>
                  <a:pt x="11385416" y="6858000"/>
                </a:cubicBezTo>
                <a:cubicBezTo>
                  <a:pt x="11229808" y="6922157"/>
                  <a:pt x="10798238" y="6840304"/>
                  <a:pt x="10568482" y="6858000"/>
                </a:cubicBezTo>
                <a:cubicBezTo>
                  <a:pt x="10338726" y="6875696"/>
                  <a:pt x="10122488" y="6826418"/>
                  <a:pt x="9984958" y="6858000"/>
                </a:cubicBezTo>
                <a:cubicBezTo>
                  <a:pt x="9847428" y="6889582"/>
                  <a:pt x="9823907" y="6855658"/>
                  <a:pt x="9751549" y="6858000"/>
                </a:cubicBezTo>
                <a:cubicBezTo>
                  <a:pt x="9679191" y="6860342"/>
                  <a:pt x="9263912" y="6769397"/>
                  <a:pt x="8934615" y="6858000"/>
                </a:cubicBezTo>
                <a:cubicBezTo>
                  <a:pt x="8605318" y="6946603"/>
                  <a:pt x="8550251" y="6850681"/>
                  <a:pt x="8351091" y="6858000"/>
                </a:cubicBezTo>
                <a:cubicBezTo>
                  <a:pt x="8151931" y="6865319"/>
                  <a:pt x="8054639" y="6842346"/>
                  <a:pt x="7767567" y="6858000"/>
                </a:cubicBezTo>
                <a:cubicBezTo>
                  <a:pt x="7480495" y="6873654"/>
                  <a:pt x="7512189" y="6835926"/>
                  <a:pt x="7417453" y="6858000"/>
                </a:cubicBezTo>
                <a:cubicBezTo>
                  <a:pt x="7322717" y="6880074"/>
                  <a:pt x="6775145" y="6836840"/>
                  <a:pt x="6600519" y="6858000"/>
                </a:cubicBezTo>
                <a:cubicBezTo>
                  <a:pt x="6425893" y="6879160"/>
                  <a:pt x="6377581" y="6854462"/>
                  <a:pt x="6250405" y="6858000"/>
                </a:cubicBezTo>
                <a:cubicBezTo>
                  <a:pt x="6123229" y="6861538"/>
                  <a:pt x="5611449" y="6762451"/>
                  <a:pt x="5433471" y="6858000"/>
                </a:cubicBezTo>
                <a:cubicBezTo>
                  <a:pt x="5255493" y="6953549"/>
                  <a:pt x="5267980" y="6838297"/>
                  <a:pt x="5200062" y="6858000"/>
                </a:cubicBezTo>
                <a:cubicBezTo>
                  <a:pt x="5132144" y="6877703"/>
                  <a:pt x="4784548" y="6783850"/>
                  <a:pt x="4499833" y="6858000"/>
                </a:cubicBezTo>
                <a:cubicBezTo>
                  <a:pt x="4215118" y="6932150"/>
                  <a:pt x="3866382" y="6824880"/>
                  <a:pt x="3682899" y="6858000"/>
                </a:cubicBezTo>
                <a:cubicBezTo>
                  <a:pt x="3499416" y="6891120"/>
                  <a:pt x="3163716" y="6798696"/>
                  <a:pt x="2982670" y="6858000"/>
                </a:cubicBezTo>
                <a:cubicBezTo>
                  <a:pt x="2801624" y="6917304"/>
                  <a:pt x="2627940" y="6837567"/>
                  <a:pt x="2515851" y="6858000"/>
                </a:cubicBezTo>
                <a:cubicBezTo>
                  <a:pt x="2403762" y="6878433"/>
                  <a:pt x="2153825" y="6797096"/>
                  <a:pt x="1932327" y="6858000"/>
                </a:cubicBezTo>
                <a:cubicBezTo>
                  <a:pt x="1710829" y="6918904"/>
                  <a:pt x="1692781" y="6833190"/>
                  <a:pt x="1582213" y="6858000"/>
                </a:cubicBezTo>
                <a:cubicBezTo>
                  <a:pt x="1471645" y="6882810"/>
                  <a:pt x="1235563" y="6810618"/>
                  <a:pt x="1115394" y="6858000"/>
                </a:cubicBezTo>
                <a:cubicBezTo>
                  <a:pt x="995225" y="6905382"/>
                  <a:pt x="504536" y="6833319"/>
                  <a:pt x="298460" y="6858000"/>
                </a:cubicBezTo>
                <a:cubicBezTo>
                  <a:pt x="125974" y="6855188"/>
                  <a:pt x="-12691" y="6680564"/>
                  <a:pt x="0" y="6559540"/>
                </a:cubicBezTo>
                <a:cubicBezTo>
                  <a:pt x="-19" y="6370582"/>
                  <a:pt x="20505" y="6250808"/>
                  <a:pt x="0" y="6115573"/>
                </a:cubicBezTo>
                <a:cubicBezTo>
                  <a:pt x="-20505" y="5980338"/>
                  <a:pt x="69213" y="5673571"/>
                  <a:pt x="0" y="5421162"/>
                </a:cubicBezTo>
                <a:cubicBezTo>
                  <a:pt x="-69213" y="5168753"/>
                  <a:pt x="41435" y="5154605"/>
                  <a:pt x="0" y="5039805"/>
                </a:cubicBezTo>
                <a:cubicBezTo>
                  <a:pt x="-41435" y="4925005"/>
                  <a:pt x="26716" y="4801358"/>
                  <a:pt x="0" y="4658448"/>
                </a:cubicBezTo>
                <a:cubicBezTo>
                  <a:pt x="-26716" y="4515538"/>
                  <a:pt x="29295" y="4282120"/>
                  <a:pt x="0" y="4026649"/>
                </a:cubicBezTo>
                <a:cubicBezTo>
                  <a:pt x="-29295" y="3771178"/>
                  <a:pt x="75843" y="3585847"/>
                  <a:pt x="0" y="3332238"/>
                </a:cubicBezTo>
                <a:cubicBezTo>
                  <a:pt x="-75843" y="3078629"/>
                  <a:pt x="12742" y="2843514"/>
                  <a:pt x="0" y="2637827"/>
                </a:cubicBezTo>
                <a:cubicBezTo>
                  <a:pt x="-12742" y="2432140"/>
                  <a:pt x="26227" y="2334441"/>
                  <a:pt x="0" y="2131249"/>
                </a:cubicBezTo>
                <a:cubicBezTo>
                  <a:pt x="-26227" y="1928057"/>
                  <a:pt x="74521" y="1770219"/>
                  <a:pt x="0" y="1436838"/>
                </a:cubicBezTo>
                <a:cubicBezTo>
                  <a:pt x="-74521" y="1103457"/>
                  <a:pt x="48312" y="1011126"/>
                  <a:pt x="0" y="805038"/>
                </a:cubicBezTo>
                <a:cubicBezTo>
                  <a:pt x="-48312" y="598950"/>
                  <a:pt x="31100" y="402564"/>
                  <a:pt x="0" y="298460"/>
                </a:cubicBezTo>
                <a:close/>
              </a:path>
              <a:path w="12267400" h="6858000" stroke="0" extrusionOk="0">
                <a:moveTo>
                  <a:pt x="0" y="298460"/>
                </a:moveTo>
                <a:cubicBezTo>
                  <a:pt x="-20510" y="120974"/>
                  <a:pt x="113416" y="7585"/>
                  <a:pt x="298460" y="0"/>
                </a:cubicBezTo>
                <a:cubicBezTo>
                  <a:pt x="549206" y="-79933"/>
                  <a:pt x="844188" y="22110"/>
                  <a:pt x="1115394" y="0"/>
                </a:cubicBezTo>
                <a:cubicBezTo>
                  <a:pt x="1386600" y="-22110"/>
                  <a:pt x="1437170" y="11786"/>
                  <a:pt x="1582213" y="0"/>
                </a:cubicBezTo>
                <a:cubicBezTo>
                  <a:pt x="1727256" y="-11786"/>
                  <a:pt x="1838528" y="23733"/>
                  <a:pt x="1932327" y="0"/>
                </a:cubicBezTo>
                <a:cubicBezTo>
                  <a:pt x="2026126" y="-23733"/>
                  <a:pt x="2470169" y="61853"/>
                  <a:pt x="2632556" y="0"/>
                </a:cubicBezTo>
                <a:cubicBezTo>
                  <a:pt x="2794943" y="-61853"/>
                  <a:pt x="2884940" y="7174"/>
                  <a:pt x="3099375" y="0"/>
                </a:cubicBezTo>
                <a:cubicBezTo>
                  <a:pt x="3313810" y="-7174"/>
                  <a:pt x="3651605" y="18077"/>
                  <a:pt x="3916309" y="0"/>
                </a:cubicBezTo>
                <a:cubicBezTo>
                  <a:pt x="4181013" y="-18077"/>
                  <a:pt x="4187136" y="36176"/>
                  <a:pt x="4266423" y="0"/>
                </a:cubicBezTo>
                <a:cubicBezTo>
                  <a:pt x="4345710" y="-36176"/>
                  <a:pt x="4765352" y="17323"/>
                  <a:pt x="5083357" y="0"/>
                </a:cubicBezTo>
                <a:cubicBezTo>
                  <a:pt x="5401362" y="-17323"/>
                  <a:pt x="5214071" y="19444"/>
                  <a:pt x="5316766" y="0"/>
                </a:cubicBezTo>
                <a:cubicBezTo>
                  <a:pt x="5419461" y="-19444"/>
                  <a:pt x="5682153" y="20952"/>
                  <a:pt x="5900290" y="0"/>
                </a:cubicBezTo>
                <a:cubicBezTo>
                  <a:pt x="6118427" y="-20952"/>
                  <a:pt x="6360660" y="41129"/>
                  <a:pt x="6483814" y="0"/>
                </a:cubicBezTo>
                <a:cubicBezTo>
                  <a:pt x="6606968" y="-41129"/>
                  <a:pt x="6779193" y="29232"/>
                  <a:pt x="6950634" y="0"/>
                </a:cubicBezTo>
                <a:cubicBezTo>
                  <a:pt x="7122075" y="-29232"/>
                  <a:pt x="7376173" y="8533"/>
                  <a:pt x="7767567" y="0"/>
                </a:cubicBezTo>
                <a:cubicBezTo>
                  <a:pt x="8158961" y="-8533"/>
                  <a:pt x="8367221" y="22400"/>
                  <a:pt x="8584501" y="0"/>
                </a:cubicBezTo>
                <a:cubicBezTo>
                  <a:pt x="8801781" y="-22400"/>
                  <a:pt x="8824817" y="21392"/>
                  <a:pt x="8934615" y="0"/>
                </a:cubicBezTo>
                <a:cubicBezTo>
                  <a:pt x="9044413" y="-21392"/>
                  <a:pt x="9294792" y="32103"/>
                  <a:pt x="9518139" y="0"/>
                </a:cubicBezTo>
                <a:cubicBezTo>
                  <a:pt x="9741486" y="-32103"/>
                  <a:pt x="10078420" y="65623"/>
                  <a:pt x="10335073" y="0"/>
                </a:cubicBezTo>
                <a:cubicBezTo>
                  <a:pt x="10591726" y="-65623"/>
                  <a:pt x="10679855" y="58871"/>
                  <a:pt x="10918597" y="0"/>
                </a:cubicBezTo>
                <a:cubicBezTo>
                  <a:pt x="11157339" y="-58871"/>
                  <a:pt x="11083126" y="22877"/>
                  <a:pt x="11152006" y="0"/>
                </a:cubicBezTo>
                <a:cubicBezTo>
                  <a:pt x="11220886" y="-22877"/>
                  <a:pt x="11777667" y="68183"/>
                  <a:pt x="11968940" y="0"/>
                </a:cubicBezTo>
                <a:cubicBezTo>
                  <a:pt x="12142715" y="-5303"/>
                  <a:pt x="12264017" y="138995"/>
                  <a:pt x="12267400" y="298460"/>
                </a:cubicBezTo>
                <a:cubicBezTo>
                  <a:pt x="12276573" y="543854"/>
                  <a:pt x="12224509" y="559099"/>
                  <a:pt x="12267400" y="805038"/>
                </a:cubicBezTo>
                <a:cubicBezTo>
                  <a:pt x="12310291" y="1050977"/>
                  <a:pt x="12244418" y="1143493"/>
                  <a:pt x="12267400" y="1374227"/>
                </a:cubicBezTo>
                <a:cubicBezTo>
                  <a:pt x="12290382" y="1604961"/>
                  <a:pt x="12250385" y="1655590"/>
                  <a:pt x="12267400" y="1755584"/>
                </a:cubicBezTo>
                <a:cubicBezTo>
                  <a:pt x="12284415" y="1855578"/>
                  <a:pt x="12225842" y="2039715"/>
                  <a:pt x="12267400" y="2136941"/>
                </a:cubicBezTo>
                <a:cubicBezTo>
                  <a:pt x="12308958" y="2234167"/>
                  <a:pt x="12212887" y="2442902"/>
                  <a:pt x="12267400" y="2706130"/>
                </a:cubicBezTo>
                <a:cubicBezTo>
                  <a:pt x="12321913" y="2969358"/>
                  <a:pt x="12257175" y="3043068"/>
                  <a:pt x="12267400" y="3150097"/>
                </a:cubicBezTo>
                <a:cubicBezTo>
                  <a:pt x="12277625" y="3257126"/>
                  <a:pt x="12215567" y="3475963"/>
                  <a:pt x="12267400" y="3781897"/>
                </a:cubicBezTo>
                <a:cubicBezTo>
                  <a:pt x="12319233" y="4087831"/>
                  <a:pt x="12258356" y="4086770"/>
                  <a:pt x="12267400" y="4225865"/>
                </a:cubicBezTo>
                <a:cubicBezTo>
                  <a:pt x="12276444" y="4364960"/>
                  <a:pt x="12209674" y="4631047"/>
                  <a:pt x="12267400" y="4857665"/>
                </a:cubicBezTo>
                <a:cubicBezTo>
                  <a:pt x="12325126" y="5084283"/>
                  <a:pt x="12236649" y="5142906"/>
                  <a:pt x="12267400" y="5239021"/>
                </a:cubicBezTo>
                <a:cubicBezTo>
                  <a:pt x="12298151" y="5335136"/>
                  <a:pt x="12265251" y="5720047"/>
                  <a:pt x="12267400" y="5870821"/>
                </a:cubicBezTo>
                <a:cubicBezTo>
                  <a:pt x="12269549" y="6021595"/>
                  <a:pt x="12198872" y="6254328"/>
                  <a:pt x="12267400" y="6559540"/>
                </a:cubicBezTo>
                <a:cubicBezTo>
                  <a:pt x="12256806" y="6730315"/>
                  <a:pt x="12141716" y="6879516"/>
                  <a:pt x="11968940" y="6858000"/>
                </a:cubicBezTo>
                <a:cubicBezTo>
                  <a:pt x="11790480" y="6888635"/>
                  <a:pt x="11491908" y="6838353"/>
                  <a:pt x="11152006" y="6858000"/>
                </a:cubicBezTo>
                <a:cubicBezTo>
                  <a:pt x="10812104" y="6877647"/>
                  <a:pt x="10911618" y="6851826"/>
                  <a:pt x="10801892" y="6858000"/>
                </a:cubicBezTo>
                <a:cubicBezTo>
                  <a:pt x="10692166" y="6864174"/>
                  <a:pt x="10645230" y="6847787"/>
                  <a:pt x="10568482" y="6858000"/>
                </a:cubicBezTo>
                <a:cubicBezTo>
                  <a:pt x="10491734" y="6868213"/>
                  <a:pt x="10369560" y="6820851"/>
                  <a:pt x="10218368" y="6858000"/>
                </a:cubicBezTo>
                <a:cubicBezTo>
                  <a:pt x="10067176" y="6895149"/>
                  <a:pt x="9911177" y="6846678"/>
                  <a:pt x="9751549" y="6858000"/>
                </a:cubicBezTo>
                <a:cubicBezTo>
                  <a:pt x="9591921" y="6869322"/>
                  <a:pt x="9301300" y="6824840"/>
                  <a:pt x="9168025" y="6858000"/>
                </a:cubicBezTo>
                <a:cubicBezTo>
                  <a:pt x="9034750" y="6891160"/>
                  <a:pt x="8986837" y="6828191"/>
                  <a:pt x="8817910" y="6858000"/>
                </a:cubicBezTo>
                <a:cubicBezTo>
                  <a:pt x="8648983" y="6887809"/>
                  <a:pt x="8260633" y="6853504"/>
                  <a:pt x="8000977" y="6858000"/>
                </a:cubicBezTo>
                <a:cubicBezTo>
                  <a:pt x="7741321" y="6862496"/>
                  <a:pt x="7585570" y="6829888"/>
                  <a:pt x="7417453" y="6858000"/>
                </a:cubicBezTo>
                <a:cubicBezTo>
                  <a:pt x="7249336" y="6886112"/>
                  <a:pt x="6881756" y="6828352"/>
                  <a:pt x="6600519" y="6858000"/>
                </a:cubicBezTo>
                <a:cubicBezTo>
                  <a:pt x="6319282" y="6887648"/>
                  <a:pt x="6151014" y="6856702"/>
                  <a:pt x="5900290" y="6858000"/>
                </a:cubicBezTo>
                <a:cubicBezTo>
                  <a:pt x="5649566" y="6859298"/>
                  <a:pt x="5567005" y="6849817"/>
                  <a:pt x="5433471" y="6858000"/>
                </a:cubicBezTo>
                <a:cubicBezTo>
                  <a:pt x="5299937" y="6866183"/>
                  <a:pt x="5062784" y="6827979"/>
                  <a:pt x="4733242" y="6858000"/>
                </a:cubicBezTo>
                <a:cubicBezTo>
                  <a:pt x="4403700" y="6888021"/>
                  <a:pt x="4460527" y="6832913"/>
                  <a:pt x="4383128" y="6858000"/>
                </a:cubicBezTo>
                <a:cubicBezTo>
                  <a:pt x="4305729" y="6883087"/>
                  <a:pt x="4028717" y="6839817"/>
                  <a:pt x="3799604" y="6858000"/>
                </a:cubicBezTo>
                <a:cubicBezTo>
                  <a:pt x="3570491" y="6876183"/>
                  <a:pt x="3637697" y="6836151"/>
                  <a:pt x="3566194" y="6858000"/>
                </a:cubicBezTo>
                <a:cubicBezTo>
                  <a:pt x="3494691" y="6879849"/>
                  <a:pt x="3082667" y="6791409"/>
                  <a:pt x="2749261" y="6858000"/>
                </a:cubicBezTo>
                <a:cubicBezTo>
                  <a:pt x="2415855" y="6924591"/>
                  <a:pt x="2381248" y="6818101"/>
                  <a:pt x="2165737" y="6858000"/>
                </a:cubicBezTo>
                <a:cubicBezTo>
                  <a:pt x="1950226" y="6897899"/>
                  <a:pt x="1561947" y="6826514"/>
                  <a:pt x="1348803" y="6858000"/>
                </a:cubicBezTo>
                <a:cubicBezTo>
                  <a:pt x="1135659" y="6889486"/>
                  <a:pt x="995560" y="6840717"/>
                  <a:pt x="881984" y="6858000"/>
                </a:cubicBezTo>
                <a:cubicBezTo>
                  <a:pt x="768408" y="6875283"/>
                  <a:pt x="549967" y="6792174"/>
                  <a:pt x="298460" y="6858000"/>
                </a:cubicBezTo>
                <a:cubicBezTo>
                  <a:pt x="131052" y="6865772"/>
                  <a:pt x="11864" y="6745277"/>
                  <a:pt x="0" y="6559540"/>
                </a:cubicBezTo>
                <a:cubicBezTo>
                  <a:pt x="-33555" y="6368064"/>
                  <a:pt x="18028" y="6223794"/>
                  <a:pt x="0" y="5990351"/>
                </a:cubicBezTo>
                <a:cubicBezTo>
                  <a:pt x="-18028" y="5756908"/>
                  <a:pt x="22269" y="5655932"/>
                  <a:pt x="0" y="5358551"/>
                </a:cubicBezTo>
                <a:cubicBezTo>
                  <a:pt x="-22269" y="5061170"/>
                  <a:pt x="67785" y="4966287"/>
                  <a:pt x="0" y="4664140"/>
                </a:cubicBezTo>
                <a:cubicBezTo>
                  <a:pt x="-67785" y="4361993"/>
                  <a:pt x="25484" y="4238088"/>
                  <a:pt x="0" y="4032340"/>
                </a:cubicBezTo>
                <a:cubicBezTo>
                  <a:pt x="-25484" y="3826592"/>
                  <a:pt x="32713" y="3733702"/>
                  <a:pt x="0" y="3588373"/>
                </a:cubicBezTo>
                <a:cubicBezTo>
                  <a:pt x="-32713" y="3443044"/>
                  <a:pt x="66920" y="3122650"/>
                  <a:pt x="0" y="2956573"/>
                </a:cubicBezTo>
                <a:cubicBezTo>
                  <a:pt x="-66920" y="2790496"/>
                  <a:pt x="2269" y="2602693"/>
                  <a:pt x="0" y="2449995"/>
                </a:cubicBezTo>
                <a:cubicBezTo>
                  <a:pt x="-2269" y="2297297"/>
                  <a:pt x="29701" y="2186825"/>
                  <a:pt x="0" y="2006027"/>
                </a:cubicBezTo>
                <a:cubicBezTo>
                  <a:pt x="-29701" y="1825229"/>
                  <a:pt x="34748" y="1713584"/>
                  <a:pt x="0" y="1624671"/>
                </a:cubicBezTo>
                <a:cubicBezTo>
                  <a:pt x="-34748" y="1535758"/>
                  <a:pt x="25192" y="1279381"/>
                  <a:pt x="0" y="1180703"/>
                </a:cubicBezTo>
                <a:cubicBezTo>
                  <a:pt x="-25192" y="1082025"/>
                  <a:pt x="34497" y="712979"/>
                  <a:pt x="0" y="298460"/>
                </a:cubicBezTo>
                <a:close/>
              </a:path>
            </a:pathLst>
          </a:custGeom>
          <a:solidFill>
            <a:srgbClr val="B3EBDC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820293A9-B97D-4083-879E-D09B76B32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730" y="4456970"/>
            <a:ext cx="676275" cy="2219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7C7587-7965-4648-B796-58F2FC25233C}"/>
              </a:ext>
            </a:extLst>
          </p:cNvPr>
          <p:cNvSpPr txBox="1"/>
          <p:nvPr/>
        </p:nvSpPr>
        <p:spPr>
          <a:xfrm>
            <a:off x="127811" y="102367"/>
            <a:ext cx="11936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      </a:t>
            </a:r>
            <a:r>
              <a:rPr lang="en-US" sz="3600" dirty="0" err="1"/>
              <a:t>Trò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r>
              <a:rPr lang="en-US" sz="3600" dirty="0"/>
              <a:t> </a:t>
            </a:r>
            <a:r>
              <a:rPr lang="en-US" sz="3600" i="1" dirty="0" err="1"/>
              <a:t>Ghép</a:t>
            </a:r>
            <a:r>
              <a:rPr lang="en-US" sz="3600" i="1" dirty="0"/>
              <a:t> </a:t>
            </a:r>
            <a:r>
              <a:rPr lang="en-US" sz="3600" i="1" dirty="0" err="1"/>
              <a:t>từ</a:t>
            </a:r>
            <a:r>
              <a:rPr lang="en-US" sz="3600" i="1" dirty="0"/>
              <a:t> </a:t>
            </a:r>
            <a:r>
              <a:rPr lang="en-US" sz="3600" i="1" dirty="0" err="1"/>
              <a:t>ngữ</a:t>
            </a:r>
            <a:r>
              <a:rPr lang="en-US" sz="3600" i="1" dirty="0"/>
              <a:t> Tìm </a:t>
            </a:r>
            <a:r>
              <a:rPr lang="en-US" sz="3600" i="1" dirty="0" err="1"/>
              <a:t>từ</a:t>
            </a:r>
            <a:r>
              <a:rPr lang="en-US" sz="3600" i="1" dirty="0"/>
              <a:t> </a:t>
            </a:r>
            <a:r>
              <a:rPr lang="en-US" sz="3600" i="1" dirty="0" err="1"/>
              <a:t>ngữ</a:t>
            </a:r>
            <a:r>
              <a:rPr lang="en-US" sz="3600" i="1" dirty="0"/>
              <a:t> </a:t>
            </a:r>
            <a:r>
              <a:rPr lang="en-US" sz="3600" i="1" dirty="0" err="1"/>
              <a:t>có</a:t>
            </a:r>
            <a:r>
              <a:rPr lang="en-US" sz="3600" i="1" dirty="0"/>
              <a:t> </a:t>
            </a:r>
            <a:r>
              <a:rPr lang="en-US" sz="3600" i="1" dirty="0" err="1"/>
              <a:t>mối</a:t>
            </a:r>
            <a:r>
              <a:rPr lang="en-US" sz="3600" i="1" dirty="0"/>
              <a:t> </a:t>
            </a:r>
            <a:r>
              <a:rPr lang="en-US" sz="3600" i="1" dirty="0" err="1"/>
              <a:t>liên</a:t>
            </a:r>
            <a:r>
              <a:rPr lang="en-US" sz="3600" i="1" dirty="0"/>
              <a:t> </a:t>
            </a:r>
            <a:r>
              <a:rPr lang="en-US" sz="3600" i="1" dirty="0" err="1"/>
              <a:t>hệ</a:t>
            </a:r>
            <a:r>
              <a:rPr lang="en-US" sz="3600" i="1" dirty="0"/>
              <a:t> </a:t>
            </a:r>
            <a:r>
              <a:rPr lang="en-US" sz="3600" i="1" dirty="0" err="1"/>
              <a:t>với</a:t>
            </a:r>
            <a:r>
              <a:rPr lang="en-US" sz="3600" i="1" dirty="0"/>
              <a:t> </a:t>
            </a:r>
            <a:r>
              <a:rPr lang="en-US" sz="3600" i="1" dirty="0" err="1"/>
              <a:t>nhau</a:t>
            </a:r>
            <a:r>
              <a:rPr lang="en-US" sz="3600" i="1" dirty="0"/>
              <a:t>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39EBBBF-70BD-47C2-A3F9-F364F5790AF1}"/>
              </a:ext>
            </a:extLst>
          </p:cNvPr>
          <p:cNvSpPr/>
          <p:nvPr/>
        </p:nvSpPr>
        <p:spPr>
          <a:xfrm>
            <a:off x="245806" y="164880"/>
            <a:ext cx="532410" cy="523219"/>
          </a:xfrm>
          <a:prstGeom prst="ellipse">
            <a:avLst/>
          </a:prstGeom>
          <a:solidFill>
            <a:srgbClr val="FF66FF"/>
          </a:solidFill>
          <a:ln>
            <a:solidFill>
              <a:srgbClr val="FF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687B6B-6434-416B-B36E-91526C76E91F}"/>
              </a:ext>
            </a:extLst>
          </p:cNvPr>
          <p:cNvSpPr/>
          <p:nvPr/>
        </p:nvSpPr>
        <p:spPr>
          <a:xfrm rot="20599117">
            <a:off x="2081264" y="2540147"/>
            <a:ext cx="1702257" cy="9474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tắt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đèn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67301A-4F73-441D-ACD3-F6954CE01B4F}"/>
              </a:ext>
            </a:extLst>
          </p:cNvPr>
          <p:cNvSpPr/>
          <p:nvPr/>
        </p:nvSpPr>
        <p:spPr>
          <a:xfrm rot="21096450">
            <a:off x="896815" y="3892426"/>
            <a:ext cx="2105859" cy="9482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2"/>
                </a:solidFill>
              </a:rPr>
              <a:t>tập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</a:rPr>
              <a:t>thể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</a:rPr>
              <a:t>dục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341C30-8513-46F3-9ECF-F0EEBA5D387F}"/>
              </a:ext>
            </a:extLst>
          </p:cNvPr>
          <p:cNvSpPr/>
          <p:nvPr/>
        </p:nvSpPr>
        <p:spPr>
          <a:xfrm rot="450148">
            <a:off x="1966346" y="5010489"/>
            <a:ext cx="1471961" cy="8452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</a:rPr>
              <a:t>mưa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4F9B4B-DDD8-412B-BFD8-E0C3246A037C}"/>
              </a:ext>
            </a:extLst>
          </p:cNvPr>
          <p:cNvSpPr/>
          <p:nvPr/>
        </p:nvSpPr>
        <p:spPr>
          <a:xfrm rot="217193">
            <a:off x="4480230" y="2383138"/>
            <a:ext cx="1471961" cy="8841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</a:rPr>
              <a:t>sáng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9C2D54-80A2-47AE-8C91-60CBCF99EBEC}"/>
              </a:ext>
            </a:extLst>
          </p:cNvPr>
          <p:cNvSpPr/>
          <p:nvPr/>
        </p:nvSpPr>
        <p:spPr>
          <a:xfrm rot="20599117">
            <a:off x="4545852" y="3794520"/>
            <a:ext cx="1471961" cy="7762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2"/>
                </a:solidFill>
              </a:rPr>
              <a:t>tối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8E53C3-63C7-4EF4-808B-72EA8BC40C6F}"/>
              </a:ext>
            </a:extLst>
          </p:cNvPr>
          <p:cNvSpPr/>
          <p:nvPr/>
        </p:nvSpPr>
        <p:spPr>
          <a:xfrm>
            <a:off x="4453789" y="5080543"/>
            <a:ext cx="2430425" cy="8676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66FF"/>
                </a:solidFill>
              </a:rPr>
              <a:t>được</a:t>
            </a:r>
            <a:r>
              <a:rPr lang="en-US" sz="2800" b="1" dirty="0">
                <a:solidFill>
                  <a:srgbClr val="FF66FF"/>
                </a:solidFill>
              </a:rPr>
              <a:t> </a:t>
            </a:r>
            <a:r>
              <a:rPr lang="en-US" sz="2800" b="1" dirty="0" err="1">
                <a:solidFill>
                  <a:srgbClr val="FF66FF"/>
                </a:solidFill>
              </a:rPr>
              <a:t>khen</a:t>
            </a:r>
            <a:endParaRPr lang="en-US" sz="2800" b="1" dirty="0">
              <a:solidFill>
                <a:srgbClr val="FF66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DF7E57-E946-4135-821D-290BE98329FE}"/>
              </a:ext>
            </a:extLst>
          </p:cNvPr>
          <p:cNvSpPr/>
          <p:nvPr/>
        </p:nvSpPr>
        <p:spPr>
          <a:xfrm rot="257174">
            <a:off x="7310153" y="2397253"/>
            <a:ext cx="1471961" cy="861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66FF"/>
                </a:solidFill>
              </a:rPr>
              <a:t>bật</a:t>
            </a:r>
            <a:r>
              <a:rPr lang="en-US" sz="2800" b="1" dirty="0">
                <a:solidFill>
                  <a:srgbClr val="FF66FF"/>
                </a:solidFill>
              </a:rPr>
              <a:t> </a:t>
            </a:r>
            <a:r>
              <a:rPr lang="en-US" sz="2800" b="1" dirty="0" err="1">
                <a:solidFill>
                  <a:srgbClr val="FF66FF"/>
                </a:solidFill>
              </a:rPr>
              <a:t>đèn</a:t>
            </a:r>
            <a:endParaRPr lang="en-US" sz="2800" b="1" dirty="0">
              <a:solidFill>
                <a:srgbClr val="FF66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8271F9-C169-45E1-9158-24ABFE2E3678}"/>
              </a:ext>
            </a:extLst>
          </p:cNvPr>
          <p:cNvSpPr/>
          <p:nvPr/>
        </p:nvSpPr>
        <p:spPr>
          <a:xfrm rot="20599117">
            <a:off x="6466628" y="3748381"/>
            <a:ext cx="2190072" cy="8966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chăm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học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5F1AC7-8576-4345-B8DD-0A3A5F76DCF4}"/>
              </a:ext>
            </a:extLst>
          </p:cNvPr>
          <p:cNvSpPr/>
          <p:nvPr/>
        </p:nvSpPr>
        <p:spPr>
          <a:xfrm rot="21274030">
            <a:off x="9158888" y="2790199"/>
            <a:ext cx="2223732" cy="10101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</a:rPr>
              <a:t>đường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ướt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AC4129-D4A3-49C6-BEF0-3931E09CB51A}"/>
              </a:ext>
            </a:extLst>
          </p:cNvPr>
          <p:cNvSpPr/>
          <p:nvPr/>
        </p:nvSpPr>
        <p:spPr>
          <a:xfrm rot="21336369">
            <a:off x="8349924" y="4709982"/>
            <a:ext cx="2270770" cy="9477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2"/>
                </a:solidFill>
              </a:rPr>
              <a:t>khỏe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</a:rPr>
              <a:t>mạnh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62748A-23A5-95EE-61ED-3D773512586C}"/>
              </a:ext>
            </a:extLst>
          </p:cNvPr>
          <p:cNvCxnSpPr>
            <a:cxnSpLocks/>
          </p:cNvCxnSpPr>
          <p:nvPr/>
        </p:nvCxnSpPr>
        <p:spPr>
          <a:xfrm>
            <a:off x="8705737" y="688099"/>
            <a:ext cx="2283444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7FA389B-2F47-C735-CD55-D9D90999AA13}"/>
              </a:ext>
            </a:extLst>
          </p:cNvPr>
          <p:cNvSpPr txBox="1"/>
          <p:nvPr/>
        </p:nvSpPr>
        <p:spPr>
          <a:xfrm>
            <a:off x="-435813" y="1490916"/>
            <a:ext cx="11936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      </a:t>
            </a:r>
            <a:r>
              <a:rPr lang="en-US" sz="3600" i="1" dirty="0"/>
              <a:t> ( </a:t>
            </a:r>
            <a:r>
              <a:rPr lang="en-US" sz="3600" i="1" dirty="0" err="1"/>
              <a:t>Mẫu</a:t>
            </a:r>
            <a:r>
              <a:rPr lang="en-US" sz="3600" i="1" dirty="0"/>
              <a:t>: </a:t>
            </a:r>
            <a:r>
              <a:rPr lang="en-US" sz="3600" i="1" dirty="0" err="1"/>
              <a:t>bật</a:t>
            </a:r>
            <a:r>
              <a:rPr lang="en-US" sz="3600" i="1" dirty="0"/>
              <a:t> </a:t>
            </a:r>
            <a:r>
              <a:rPr lang="en-US" sz="3600" i="1" dirty="0" err="1"/>
              <a:t>đèn</a:t>
            </a:r>
            <a:r>
              <a:rPr lang="en-US" sz="3600" i="1" dirty="0"/>
              <a:t>- </a:t>
            </a:r>
            <a:r>
              <a:rPr lang="en-US" sz="3600" i="1" dirty="0" err="1"/>
              <a:t>sáng</a:t>
            </a:r>
            <a:r>
              <a:rPr lang="en-US" sz="3600" i="1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5309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build="allAtOnce" animBg="1"/>
      <p:bldP spid="16" grpId="0" animBg="1"/>
      <p:bldP spid="17" grpId="0" animBg="1"/>
      <p:bldP spid="18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AA39A-2AE4-2D2B-DABC-F98071F0F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0326 (3)">
            <a:hlinkClick r:id="" action="ppaction://media"/>
            <a:extLst>
              <a:ext uri="{FF2B5EF4-FFF2-40B4-BE49-F238E27FC236}">
                <a16:creationId xmlns:a16="http://schemas.microsoft.com/office/drawing/2014/main" id="{34693462-FC2B-1920-3FD9-346D568B953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2516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-265545" y="-263450"/>
            <a:ext cx="11289144" cy="5009265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8912" y="1400618"/>
            <a:ext cx="818014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Xin </a:t>
            </a: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chân</a:t>
            </a:r>
            <a:r>
              <a:rPr kumimoji="0" lang="en-US" altLang="zh-CN" sz="60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thành</a:t>
            </a:r>
            <a:r>
              <a:rPr kumimoji="0" lang="en-US" altLang="zh-CN" sz="60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cảm</a:t>
            </a:r>
            <a:r>
              <a:rPr kumimoji="0" lang="en-US" altLang="zh-CN" sz="60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ơn</a:t>
            </a:r>
            <a:r>
              <a:rPr kumimoji="0" lang="en-US" altLang="zh-CN" sz="60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thầy</a:t>
            </a:r>
            <a:r>
              <a:rPr kumimoji="0" lang="en-US" altLang="zh-CN" sz="60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cô</a:t>
            </a:r>
            <a:r>
              <a:rPr kumimoji="0" lang="en-US" altLang="zh-CN" sz="60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và</a:t>
            </a:r>
            <a:r>
              <a:rPr kumimoji="0" lang="en-US" altLang="zh-CN" sz="60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60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60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!</a:t>
            </a:r>
            <a:endParaRPr kumimoji="0" lang="en-US" altLang="zh-CN" sz="60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659909" y="855008"/>
            <a:ext cx="9202768" cy="34282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doni MT Black" panose="02070A03080606020203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48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doni MT Black" panose="02070A03080606020203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CHƠI: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aseline="0" dirty="0">
                <a:ln>
                  <a:solidFill>
                    <a:srgbClr val="00B050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NHANH HƠN?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B7FE44B-E049-43AE-A258-0A44941E38C8}"/>
              </a:ext>
            </a:extLst>
          </p:cNvPr>
          <p:cNvSpPr/>
          <p:nvPr/>
        </p:nvSpPr>
        <p:spPr>
          <a:xfrm>
            <a:off x="1066299" y="502369"/>
            <a:ext cx="10286809" cy="13553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5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 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vật nào xuất hiện trong câu chuyện 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034A797-8D08-4859-AC5D-A7FFB3D4D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848" y="2916157"/>
            <a:ext cx="5845567" cy="646097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07" tIns="45703" rIns="91407" bIns="45703" numCol="1" anchor="ctr" anchorCtr="0" compatLnSpc="1">
            <a:prstTxWarp prst="textNoShape">
              <a:avLst/>
            </a:prstTxWarp>
            <a:spAutoFit/>
          </a:bodyPr>
          <a:lstStyle/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599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599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altLang="en-US" sz="3599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599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599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altLang="en-US" sz="3599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altLang="en-US" sz="3599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     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8071" y="-135235"/>
            <a:ext cx="190431" cy="19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7B7863-49A5-4C85-A80B-C077483F54F4}"/>
              </a:ext>
            </a:extLst>
          </p:cNvPr>
          <p:cNvSpPr txBox="1"/>
          <p:nvPr/>
        </p:nvSpPr>
        <p:spPr>
          <a:xfrm>
            <a:off x="3525849" y="4214664"/>
            <a:ext cx="5845567" cy="646097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07" tIns="45703" rIns="91407" bIns="45703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5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5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5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5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35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6442483675975">
            <a:hlinkClick r:id="" action="ppaction://media"/>
            <a:extLst>
              <a:ext uri="{FF2B5EF4-FFF2-40B4-BE49-F238E27FC236}">
                <a16:creationId xmlns:a16="http://schemas.microsoft.com/office/drawing/2014/main" id="{82ED6212-8894-8FB4-9661-D1B178E193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5678" y="5563619"/>
            <a:ext cx="1409122" cy="79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3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014FC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B7FE44B-E049-43AE-A258-0A44941E38C8}"/>
              </a:ext>
            </a:extLst>
          </p:cNvPr>
          <p:cNvSpPr/>
          <p:nvPr/>
        </p:nvSpPr>
        <p:spPr>
          <a:xfrm>
            <a:off x="1378071" y="200462"/>
            <a:ext cx="9703652" cy="1100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5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 </a:t>
            </a:r>
            <a:r>
              <a:rPr lang="en-US" sz="35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5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5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5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35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5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5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5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5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5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5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599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034A797-8D08-4859-AC5D-A7FFB3D4D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9622" y="3550557"/>
            <a:ext cx="8503920" cy="120003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07" tIns="45703" rIns="91407" bIns="45703" numCol="1" anchor="ctr" anchorCtr="0" compatLnSpc="1">
            <a:prstTxWarp prst="textNoShape">
              <a:avLst/>
            </a:prstTxWarp>
            <a:spAutoFit/>
          </a:bodyPr>
          <a:lstStyle/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599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599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599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599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599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599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599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599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599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599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599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altLang="en-US" sz="3599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8071" y="-135235"/>
            <a:ext cx="190431" cy="19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7B7863-49A5-4C85-A80B-C077483F54F4}"/>
              </a:ext>
            </a:extLst>
          </p:cNvPr>
          <p:cNvSpPr txBox="1"/>
          <p:nvPr/>
        </p:nvSpPr>
        <p:spPr>
          <a:xfrm>
            <a:off x="2186247" y="2208905"/>
            <a:ext cx="8503920" cy="646169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07" tIns="45703" rIns="91407" bIns="45703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5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5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5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endParaRPr lang="en-US" sz="35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6442483675975">
            <a:hlinkClick r:id="" action="ppaction://media"/>
            <a:extLst>
              <a:ext uri="{FF2B5EF4-FFF2-40B4-BE49-F238E27FC236}">
                <a16:creationId xmlns:a16="http://schemas.microsoft.com/office/drawing/2014/main" id="{E3F6B298-338A-9D8C-222D-B1FB72B24A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22295" y="5446078"/>
            <a:ext cx="1493455" cy="83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5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014FC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02AA7-DD00-A517-FE35-A4A0E37D3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03E5A-59A4-EFB3-E97D-EE824FFB7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1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" y="16964"/>
            <a:ext cx="12192000" cy="68762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FDA08E-A5BF-4A4D-9C49-97B8A809F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514" y="970379"/>
            <a:ext cx="10835148" cy="5672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0806" y="5222200"/>
            <a:ext cx="1240542" cy="1670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50" y="4538204"/>
            <a:ext cx="2751012" cy="23288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974" y="5883980"/>
            <a:ext cx="5502026" cy="10091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sp>
        <p:nvSpPr>
          <p:cNvPr id="20" name="文本框 30"/>
          <p:cNvSpPr txBox="1">
            <a:spLocks noChangeArrowheads="1"/>
          </p:cNvSpPr>
          <p:nvPr/>
        </p:nvSpPr>
        <p:spPr bwMode="auto">
          <a:xfrm>
            <a:off x="599768" y="307084"/>
            <a:ext cx="3008671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pPr marL="0" marR="0" lvl="0" indent="0" algn="ctr" defTabSz="901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ED88AB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-Rounded"/>
                <a:ea typeface="Arial-Rounded"/>
              </a:rPr>
              <a:t>7. Nghe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88AB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-Rounded"/>
                <a:ea typeface="Arial-Rounded"/>
              </a:rPr>
              <a:t>viết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ED88AB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Arial-Rounded"/>
              <a:ea typeface="Arial-Rounded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5E07A63-F57C-5DB5-FA9E-74F98224B504}"/>
              </a:ext>
            </a:extLst>
          </p:cNvPr>
          <p:cNvCxnSpPr>
            <a:cxnSpLocks/>
          </p:cNvCxnSpPr>
          <p:nvPr/>
        </p:nvCxnSpPr>
        <p:spPr>
          <a:xfrm flipV="1">
            <a:off x="4109884" y="1946787"/>
            <a:ext cx="88490" cy="540774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35985C9-3DBF-9DF1-FE83-84C3B048F08F}"/>
              </a:ext>
            </a:extLst>
          </p:cNvPr>
          <p:cNvCxnSpPr>
            <a:cxnSpLocks/>
          </p:cNvCxnSpPr>
          <p:nvPr/>
        </p:nvCxnSpPr>
        <p:spPr>
          <a:xfrm flipV="1">
            <a:off x="3288890" y="2475422"/>
            <a:ext cx="88490" cy="540774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AA5E35-E116-A045-2021-EB2BF6839623}"/>
              </a:ext>
            </a:extLst>
          </p:cNvPr>
          <p:cNvCxnSpPr>
            <a:cxnSpLocks/>
          </p:cNvCxnSpPr>
          <p:nvPr/>
        </p:nvCxnSpPr>
        <p:spPr>
          <a:xfrm flipV="1">
            <a:off x="7502276" y="2475422"/>
            <a:ext cx="88490" cy="540774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CFC6F-8472-9CB1-74AC-9151AE716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34" y="469372"/>
            <a:ext cx="10972800" cy="1143000"/>
          </a:xfrm>
        </p:spPr>
        <p:txBody>
          <a:bodyPr/>
          <a:lstStyle/>
          <a:p>
            <a:endParaRPr lang="en-US" sz="4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33A33-F11E-10A1-9F00-2ABEB0015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34" y="1794934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C29A3C-98F9-E20B-003F-6F2058EC48D2}"/>
              </a:ext>
            </a:extLst>
          </p:cNvPr>
          <p:cNvSpPr txBox="1"/>
          <p:nvPr/>
        </p:nvSpPr>
        <p:spPr>
          <a:xfrm>
            <a:off x="3575064" y="1735618"/>
            <a:ext cx="604238" cy="897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22AAF7-08AA-0D11-B025-FEE05FA0DFD0}"/>
              </a:ext>
            </a:extLst>
          </p:cNvPr>
          <p:cNvSpPr txBox="1"/>
          <p:nvPr/>
        </p:nvSpPr>
        <p:spPr>
          <a:xfrm>
            <a:off x="1875496" y="1735618"/>
            <a:ext cx="1713602" cy="897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B358C2-9527-C1D5-2B12-81209C704D54}"/>
              </a:ext>
            </a:extLst>
          </p:cNvPr>
          <p:cNvSpPr txBox="1"/>
          <p:nvPr/>
        </p:nvSpPr>
        <p:spPr>
          <a:xfrm>
            <a:off x="5077076" y="1801313"/>
            <a:ext cx="604238" cy="897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DE5436-6EAF-CA8C-2868-34F8C7F7AA75}"/>
              </a:ext>
            </a:extLst>
          </p:cNvPr>
          <p:cNvSpPr txBox="1"/>
          <p:nvPr/>
        </p:nvSpPr>
        <p:spPr>
          <a:xfrm>
            <a:off x="4253606" y="1693021"/>
            <a:ext cx="897774" cy="897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11AAC2-E935-CF3E-52E4-A26625CC3060}"/>
              </a:ext>
            </a:extLst>
          </p:cNvPr>
          <p:cNvSpPr txBox="1"/>
          <p:nvPr/>
        </p:nvSpPr>
        <p:spPr>
          <a:xfrm>
            <a:off x="5705990" y="1767124"/>
            <a:ext cx="1014331" cy="897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ay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47D11D-3998-C41D-5E07-9DBD7B6429D6}"/>
              </a:ext>
            </a:extLst>
          </p:cNvPr>
          <p:cNvSpPr txBox="1"/>
          <p:nvPr/>
        </p:nvSpPr>
        <p:spPr>
          <a:xfrm>
            <a:off x="6586571" y="1824122"/>
            <a:ext cx="1014331" cy="897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1980FA-1182-4970-F771-9B3FF25428B3}"/>
              </a:ext>
            </a:extLst>
          </p:cNvPr>
          <p:cNvSpPr txBox="1"/>
          <p:nvPr/>
        </p:nvSpPr>
        <p:spPr>
          <a:xfrm>
            <a:off x="7438913" y="1841970"/>
            <a:ext cx="3728620" cy="897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</a:t>
            </a:r>
            <a:r>
              <a:rPr lang="en-US" sz="48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48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C2A945-FA96-56DD-257C-30AAE20ECA1D}"/>
              </a:ext>
            </a:extLst>
          </p:cNvPr>
          <p:cNvSpPr txBox="1"/>
          <p:nvPr/>
        </p:nvSpPr>
        <p:spPr>
          <a:xfrm>
            <a:off x="6719945" y="2839332"/>
            <a:ext cx="613673" cy="897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FBAE13-3A05-62AC-5C52-27E0A1018265}"/>
              </a:ext>
            </a:extLst>
          </p:cNvPr>
          <p:cNvSpPr txBox="1"/>
          <p:nvPr/>
        </p:nvSpPr>
        <p:spPr>
          <a:xfrm>
            <a:off x="2209852" y="2735284"/>
            <a:ext cx="1365212" cy="897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433BEF-FE33-3164-8993-6B859AD2A271}"/>
              </a:ext>
            </a:extLst>
          </p:cNvPr>
          <p:cNvSpPr txBox="1"/>
          <p:nvPr/>
        </p:nvSpPr>
        <p:spPr>
          <a:xfrm>
            <a:off x="3525681" y="2849480"/>
            <a:ext cx="703004" cy="897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EEC75E-9451-302F-600D-078F0E2467D6}"/>
              </a:ext>
            </a:extLst>
          </p:cNvPr>
          <p:cNvSpPr txBox="1"/>
          <p:nvPr/>
        </p:nvSpPr>
        <p:spPr>
          <a:xfrm>
            <a:off x="4286452" y="2772816"/>
            <a:ext cx="613673" cy="897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F468D1-7282-B055-BA23-148F12F2DC46}"/>
              </a:ext>
            </a:extLst>
          </p:cNvPr>
          <p:cNvSpPr txBox="1"/>
          <p:nvPr/>
        </p:nvSpPr>
        <p:spPr>
          <a:xfrm>
            <a:off x="5108928" y="2845222"/>
            <a:ext cx="592552" cy="897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B44963-2D93-9DEE-397B-DFC807092A9C}"/>
              </a:ext>
            </a:extLst>
          </p:cNvPr>
          <p:cNvSpPr txBox="1"/>
          <p:nvPr/>
        </p:nvSpPr>
        <p:spPr>
          <a:xfrm>
            <a:off x="5746928" y="2802135"/>
            <a:ext cx="905768" cy="897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169E4F-D917-F919-81A6-B4E98C632D7C}"/>
              </a:ext>
            </a:extLst>
          </p:cNvPr>
          <p:cNvSpPr txBox="1"/>
          <p:nvPr/>
        </p:nvSpPr>
        <p:spPr>
          <a:xfrm>
            <a:off x="7333618" y="2749930"/>
            <a:ext cx="3651299" cy="897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48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CEE0CB-97AA-4D1B-2CE4-40E7131583AD}"/>
              </a:ext>
            </a:extLst>
          </p:cNvPr>
          <p:cNvSpPr txBox="1"/>
          <p:nvPr/>
        </p:nvSpPr>
        <p:spPr>
          <a:xfrm>
            <a:off x="2209852" y="3709903"/>
            <a:ext cx="1365212" cy="897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BFC095-4B78-CD3A-6E8A-40CEF116ED10}"/>
              </a:ext>
            </a:extLst>
          </p:cNvPr>
          <p:cNvSpPr txBox="1"/>
          <p:nvPr/>
        </p:nvSpPr>
        <p:spPr>
          <a:xfrm>
            <a:off x="3713815" y="3760356"/>
            <a:ext cx="539791" cy="897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12B080-3B47-0567-FF56-4F5D30BE41BC}"/>
              </a:ext>
            </a:extLst>
          </p:cNvPr>
          <p:cNvSpPr txBox="1"/>
          <p:nvPr/>
        </p:nvSpPr>
        <p:spPr>
          <a:xfrm>
            <a:off x="4366473" y="3699368"/>
            <a:ext cx="613674" cy="897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50D6E3-455B-0108-7497-195DD13E84DD}"/>
              </a:ext>
            </a:extLst>
          </p:cNvPr>
          <p:cNvSpPr txBox="1"/>
          <p:nvPr/>
        </p:nvSpPr>
        <p:spPr>
          <a:xfrm>
            <a:off x="5106684" y="3838568"/>
            <a:ext cx="737689" cy="897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9C74E7-7C9D-A7EB-2052-19D418A40CA9}"/>
              </a:ext>
            </a:extLst>
          </p:cNvPr>
          <p:cNvSpPr txBox="1"/>
          <p:nvPr/>
        </p:nvSpPr>
        <p:spPr>
          <a:xfrm>
            <a:off x="5852071" y="3704251"/>
            <a:ext cx="737689" cy="897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94CF0F-D492-DB63-CAE7-C43113FCE4B4}"/>
              </a:ext>
            </a:extLst>
          </p:cNvPr>
          <p:cNvSpPr txBox="1"/>
          <p:nvPr/>
        </p:nvSpPr>
        <p:spPr>
          <a:xfrm>
            <a:off x="6840135" y="3833846"/>
            <a:ext cx="621728" cy="897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76FA0C-29CC-8BAA-7306-024A6FF1BD78}"/>
              </a:ext>
            </a:extLst>
          </p:cNvPr>
          <p:cNvSpPr txBox="1"/>
          <p:nvPr/>
        </p:nvSpPr>
        <p:spPr>
          <a:xfrm>
            <a:off x="7150999" y="3725090"/>
            <a:ext cx="3728620" cy="897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480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hanh</a:t>
            </a:r>
            <a:r>
              <a:rPr lang="en-US" sz="480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21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5" grpId="0"/>
      <p:bldP spid="16" grpId="0"/>
      <p:bldP spid="18" grpId="0"/>
      <p:bldP spid="19" grpId="0"/>
      <p:bldP spid="20" grpId="0"/>
      <p:bldP spid="21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B0B41-398E-0B27-8D3B-B5E8FEF95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1236A4F-03DE-6621-62C7-173829D7484C}"/>
              </a:ext>
            </a:extLst>
          </p:cNvPr>
          <p:cNvGrpSpPr/>
          <p:nvPr/>
        </p:nvGrpSpPr>
        <p:grpSpPr>
          <a:xfrm>
            <a:off x="0" y="1959570"/>
            <a:ext cx="12202618" cy="2634961"/>
            <a:chOff x="155314" y="3016169"/>
            <a:chExt cx="8743950" cy="2634961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8929F317-C3E9-ADAC-123B-616040777E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14" y="3016169"/>
              <a:ext cx="8743950" cy="263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72C955-7FA8-D84A-97BB-1DC0EECC0DBA}"/>
                </a:ext>
              </a:extLst>
            </p:cNvPr>
            <p:cNvSpPr/>
            <p:nvPr/>
          </p:nvSpPr>
          <p:spPr>
            <a:xfrm>
              <a:off x="198511" y="3587163"/>
              <a:ext cx="8649947" cy="746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/>
                  <a:ea typeface="Arial-Rounded" pitchFamily="34" charset="0"/>
                  <a:cs typeface="Arial-Rounded" pitchFamily="34" charset="0"/>
                </a:rPr>
                <a:t>Theo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/>
                  <a:ea typeface="Arial-Rounded" pitchFamily="34" charset="0"/>
                  <a:cs typeface="Arial-Rounded" pitchFamily="34" charset="0"/>
                </a:rPr>
                <a:t>mẹ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/>
                  <a:ea typeface="Arial-Rounded" pitchFamily="34" charset="0"/>
                  <a:cs typeface="Arial-Rounded" pitchFamily="34" charset="0"/>
                </a:rPr>
                <a:t>gấu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/>
                  <a:ea typeface="Arial-Rounded" pitchFamily="34" charset="0"/>
                  <a:cs typeface="Arial-Rounded" pitchFamily="34" charset="0"/>
                </a:rPr>
                <a:t> con quay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/>
                  <a:ea typeface="Arial-Rounded" pitchFamily="34" charset="0"/>
                  <a:cs typeface="Arial-Rounded" pitchFamily="34" charset="0"/>
                </a:rPr>
                <a:t>lại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/>
                  <a:ea typeface="Arial-Rounded" pitchFamily="34" charset="0"/>
                  <a:cs typeface="Arial-Rounded" pitchFamily="34" charset="0"/>
                </a:rPr>
                <a:t>nói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/>
                  <a:ea typeface="Arial-Rounded" pitchFamily="34" charset="0"/>
                  <a:cs typeface="Arial-Rounded" pitchFamily="34" charset="0"/>
                </a:rPr>
                <a:t>với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/>
                  <a:ea typeface="Arial-Rounded" pitchFamily="34" charset="0"/>
                  <a:cs typeface="Arial-Rounded" pitchFamily="34" charset="0"/>
                </a:rPr>
                <a:t>núi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/>
                  <a:ea typeface="Arial-Rounded" pitchFamily="34" charset="0"/>
                  <a:cs typeface="Arial-Rounded" pitchFamily="34" charset="0"/>
                </a:rPr>
                <a:t>  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B412F46-CFF8-2B47-1B05-B704E4DC2A9C}"/>
              </a:ext>
            </a:extLst>
          </p:cNvPr>
          <p:cNvSpPr/>
          <p:nvPr/>
        </p:nvSpPr>
        <p:spPr>
          <a:xfrm>
            <a:off x="-250947" y="3348228"/>
            <a:ext cx="12728346" cy="746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51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kumimoji="0" lang="en-US" sz="4251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ấu</a:t>
            </a:r>
            <a:r>
              <a:rPr kumimoji="0" lang="en-US" sz="4251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251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kumimoji="0" lang="en-US" sz="4251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251" b="1" i="0" u="none" strike="noStrike" kern="1200" cap="none" spc="0" normalizeH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núi</a:t>
            </a:r>
            <a:r>
              <a:rPr kumimoji="0" lang="en-US" sz="4251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4251" b="1" i="0" u="none" strike="noStrike" kern="1200" cap="none" spc="0" normalizeH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kumimoji="0" lang="en-US" sz="4251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251" b="1" i="0" u="none" strike="noStrike" kern="1200" cap="none" spc="0" normalizeH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4251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251" b="1" dirty="0" err="1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khắp</a:t>
            </a:r>
            <a:r>
              <a:rPr lang="en-US" sz="4251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51" b="1" dirty="0" err="1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núi</a:t>
            </a:r>
            <a:r>
              <a:rPr lang="en-US" sz="4251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51" b="1" dirty="0" err="1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vọng</a:t>
            </a:r>
            <a:r>
              <a:rPr lang="en-US" sz="4251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51" b="1" dirty="0" err="1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4251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51" b="1" dirty="0" err="1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4251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51" b="1" dirty="0" err="1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yêu</a:t>
            </a:r>
            <a:endParaRPr kumimoji="0" lang="en-US" sz="4251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962933-8693-4805-B2A2-0A1BB42D64E5}"/>
              </a:ext>
            </a:extLst>
          </p:cNvPr>
          <p:cNvSpPr/>
          <p:nvPr/>
        </p:nvSpPr>
        <p:spPr>
          <a:xfrm>
            <a:off x="27833" y="4133744"/>
            <a:ext cx="12728346" cy="746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51" b="1" dirty="0" err="1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thương</a:t>
            </a:r>
            <a:r>
              <a:rPr lang="en-US" sz="4251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251" b="1" dirty="0" err="1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sz="4251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251" b="1" dirty="0" err="1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bật</a:t>
            </a:r>
            <a:r>
              <a:rPr lang="en-US" sz="4251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51" b="1" dirty="0" err="1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4251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51" b="1" dirty="0" err="1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4251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51" b="1" dirty="0" err="1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4251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 </a:t>
            </a:r>
            <a:endParaRPr kumimoji="0" lang="en-US" sz="4251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35DA2F0-BD9F-95C7-C77A-EBFADCD2740A}"/>
              </a:ext>
            </a:extLst>
          </p:cNvPr>
          <p:cNvCxnSpPr>
            <a:cxnSpLocks/>
          </p:cNvCxnSpPr>
          <p:nvPr/>
        </p:nvCxnSpPr>
        <p:spPr>
          <a:xfrm>
            <a:off x="1081548" y="3028335"/>
            <a:ext cx="86523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217BF1-16CE-015C-4FA3-16AD49616586}"/>
              </a:ext>
            </a:extLst>
          </p:cNvPr>
          <p:cNvCxnSpPr>
            <a:cxnSpLocks/>
          </p:cNvCxnSpPr>
          <p:nvPr/>
        </p:nvCxnSpPr>
        <p:spPr>
          <a:xfrm>
            <a:off x="3269225" y="3839496"/>
            <a:ext cx="86523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05B5EE-28EB-6632-B27C-EF6F033F4002}"/>
              </a:ext>
            </a:extLst>
          </p:cNvPr>
          <p:cNvCxnSpPr>
            <a:cxnSpLocks/>
          </p:cNvCxnSpPr>
          <p:nvPr/>
        </p:nvCxnSpPr>
        <p:spPr>
          <a:xfrm>
            <a:off x="2153264" y="4670322"/>
            <a:ext cx="86523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71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D88E1-15E9-ACF4-3D93-B27CD4EDA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B0022-22BC-0B9A-4BDC-6962A5725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1972</TotalTime>
  <Words>485</Words>
  <Application>Microsoft Office PowerPoint</Application>
  <PresentationFormat>Widescreen</PresentationFormat>
  <Paragraphs>69</Paragraphs>
  <Slides>15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等线</vt:lpstr>
      <vt:lpstr>Arial</vt:lpstr>
      <vt:lpstr>Arial-Rounded</vt:lpstr>
      <vt:lpstr>Bodoni MT Black</vt:lpstr>
      <vt:lpstr>Calibri</vt:lpstr>
      <vt:lpstr>HP001 4 hàng</vt:lpstr>
      <vt:lpstr>Time s New Roman</vt:lpstr>
      <vt:lpstr>Times New Roman</vt:lpstr>
      <vt:lpstr>自定义设计方案</vt:lpstr>
      <vt:lpstr>第一PPT，www.1ppt.com</vt:lpstr>
      <vt:lpstr>Office 主题​​</vt:lpstr>
      <vt:lpstr>2_Office Theme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Bích Ngọc</cp:lastModifiedBy>
  <cp:revision>72</cp:revision>
  <dcterms:created xsi:type="dcterms:W3CDTF">2021-07-09T06:30:31Z</dcterms:created>
  <dcterms:modified xsi:type="dcterms:W3CDTF">2026-03-28T05:07:12Z</dcterms:modified>
</cp:coreProperties>
</file>