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719" r:id="rId3"/>
    <p:sldMasterId id="2147483739" r:id="rId4"/>
  </p:sldMasterIdLst>
  <p:notesMasterIdLst>
    <p:notesMasterId r:id="rId26"/>
  </p:notesMasterIdLst>
  <p:sldIdLst>
    <p:sldId id="305" r:id="rId5"/>
    <p:sldId id="2007577143" r:id="rId6"/>
    <p:sldId id="299" r:id="rId7"/>
    <p:sldId id="2007577144" r:id="rId8"/>
    <p:sldId id="259" r:id="rId9"/>
    <p:sldId id="258" r:id="rId10"/>
    <p:sldId id="260" r:id="rId11"/>
    <p:sldId id="2007577145" r:id="rId12"/>
    <p:sldId id="256" r:id="rId13"/>
    <p:sldId id="2007577140" r:id="rId14"/>
    <p:sldId id="265" r:id="rId15"/>
    <p:sldId id="351" r:id="rId16"/>
    <p:sldId id="2007577147" r:id="rId17"/>
    <p:sldId id="2007577148" r:id="rId18"/>
    <p:sldId id="2007577125" r:id="rId19"/>
    <p:sldId id="2007577127" r:id="rId20"/>
    <p:sldId id="2007577128" r:id="rId21"/>
    <p:sldId id="257" r:id="rId22"/>
    <p:sldId id="261" r:id="rId23"/>
    <p:sldId id="2007577150" r:id="rId24"/>
    <p:sldId id="30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1EAEAA"/>
    <a:srgbClr val="A4ECE5"/>
    <a:srgbClr val="FF9900"/>
    <a:srgbClr val="C5E5A1"/>
    <a:srgbClr val="EC9DAE"/>
    <a:srgbClr val="F5D1D9"/>
    <a:srgbClr val="74C3C6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59" d="100"/>
          <a:sy n="59" d="100"/>
        </p:scale>
        <p:origin x="2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AD-4EE0-9502-A7B216B75E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AD-4EE0-9502-A7B216B75E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AD-4EE0-9502-A7B216B75E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0-4BE6-8DBE-57734CB005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AD-4EE0-9502-A7B216B75E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AD-4EE0-9502-A7B216B75E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7AD-4EE0-9502-A7B216B75ED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7AD-4EE0-9502-A7B216B75ED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7AD-4EE0-9502-A7B216B75ED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7AD-4EE0-9502-A7B216B75ED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7AD-4EE0-9502-A7B216B75ED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7AD-4EE0-9502-A7B216B75ED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7AD-4EE0-9502-A7B216B75ED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7AD-4EE0-9502-A7B216B75ED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7AD-4EE0-9502-A7B216B75ED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7AD-4EE0-9502-A7B216B75ED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7AD-4EE0-9502-A7B216B75ED2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7AD-4EE0-9502-A7B216B75ED2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7AD-4EE0-9502-A7B216B75ED2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7AD-4EE0-9502-A7B216B75ED2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7AD-4EE0-9502-A7B216B75ED2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A7AD-4EE0-9502-A7B216B75ED2}"/>
              </c:ext>
            </c:extLst>
          </c:dPt>
          <c:dLbls>
            <c:dLbl>
              <c:idx val="3"/>
              <c:layout>
                <c:manualLayout>
                  <c:x val="-0.10626150344488186"/>
                  <c:y val="8.2073506270084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10937500000001"/>
                      <c:h val="9.08437444116791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820-4BE6-8DBE-57734CB00509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Minh</a:t>
                    </a:r>
                    <a:r>
                      <a:rPr lang="en-US" baseline="0" dirty="0"/>
                      <a:t> Khánh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296875"/>
                      <c:h val="8.32031198816978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A7AD-4EE0-9502-A7B216B75E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Sheet1!$A$2:$A$23</c:f>
              <c:strCache>
                <c:ptCount val="21"/>
                <c:pt idx="0">
                  <c:v>Thanh An</c:v>
                </c:pt>
                <c:pt idx="1">
                  <c:v>Bảo Lâm</c:v>
                </c:pt>
                <c:pt idx="2">
                  <c:v>Gia Phúc</c:v>
                </c:pt>
                <c:pt idx="3">
                  <c:v>Khánh Loan</c:v>
                </c:pt>
                <c:pt idx="4">
                  <c:v>Thái Minh</c:v>
                </c:pt>
                <c:pt idx="5">
                  <c:v>Minh Khôi</c:v>
                </c:pt>
                <c:pt idx="6">
                  <c:v>Hải Đăng</c:v>
                </c:pt>
                <c:pt idx="7">
                  <c:v>Đức Duy</c:v>
                </c:pt>
                <c:pt idx="8">
                  <c:v>Gia Thịnh</c:v>
                </c:pt>
                <c:pt idx="9">
                  <c:v>Anh Thư</c:v>
                </c:pt>
                <c:pt idx="10">
                  <c:v>Minh Trang </c:v>
                </c:pt>
                <c:pt idx="11">
                  <c:v>Nhã Uyên</c:v>
                </c:pt>
                <c:pt idx="12">
                  <c:v>Đình Vũ</c:v>
                </c:pt>
                <c:pt idx="13">
                  <c:v>Minh Châu</c:v>
                </c:pt>
                <c:pt idx="14">
                  <c:v>Quỳnh Ngân</c:v>
                </c:pt>
                <c:pt idx="15">
                  <c:v>Duy Mạnh</c:v>
                </c:pt>
                <c:pt idx="16">
                  <c:v>Tuấn Khang</c:v>
                </c:pt>
                <c:pt idx="17">
                  <c:v>Minh Khánh</c:v>
                </c:pt>
                <c:pt idx="18">
                  <c:v>Quỳnh Anh</c:v>
                </c:pt>
                <c:pt idx="19">
                  <c:v>Tiến Dũng</c:v>
                </c:pt>
                <c:pt idx="20">
                  <c:v>Thành Tâm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0-4BE6-8DBE-57734CB0050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6B7E-D05C-94BB-8824-A05A1B50B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C95554-86B8-3D0F-1F81-D38D4A0FB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ECF8D8-5985-1F66-C223-297487BC0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D936DB-A1AD-8093-DD02-F4ED7F8051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6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3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1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gif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49" y="532447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289737" y="1208271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1933583" y="2254663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4510795"/>
            <a:ext cx="4091453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428053" y="219789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458701" y="4316766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CDDE477-EC6B-AE0A-C0FE-D1030D63AE7E}"/>
              </a:ext>
            </a:extLst>
          </p:cNvPr>
          <p:cNvSpPr/>
          <p:nvPr/>
        </p:nvSpPr>
        <p:spPr>
          <a:xfrm>
            <a:off x="2184293" y="182966"/>
            <a:ext cx="575007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DB91D-63FB-1993-0120-8C6E047CFF33}"/>
              </a:ext>
            </a:extLst>
          </p:cNvPr>
          <p:cNvSpPr txBox="1"/>
          <p:nvPr/>
        </p:nvSpPr>
        <p:spPr>
          <a:xfrm>
            <a:off x="2648173" y="127882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River Flows In You (1)">
            <a:hlinkClick r:id="" action="ppaction://media"/>
            <a:extLst>
              <a:ext uri="{FF2B5EF4-FFF2-40B4-BE49-F238E27FC236}">
                <a16:creationId xmlns:a16="http://schemas.microsoft.com/office/drawing/2014/main" id="{CB94F9A5-EAA9-D7A6-E6FE-DF36FB6717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8435" y="53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8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2653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65925" y="29811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09" y="1827187"/>
            <a:ext cx="7985234" cy="44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F7322F-AB7C-1D94-F76A-8999AB8D4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61399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DE1356-AEFB-2D32-D304-91753FEAF40A}"/>
              </a:ext>
            </a:extLst>
          </p:cNvPr>
          <p:cNvSpPr/>
          <p:nvPr/>
        </p:nvSpPr>
        <p:spPr>
          <a:xfrm rot="5400000">
            <a:off x="6172198" y="2967880"/>
            <a:ext cx="356182" cy="92223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NhacCacVongQuayCuaChiecNonKyDieu-VA-6226417">
            <a:hlinkClick r:id="" action="ppaction://media"/>
            <a:extLst>
              <a:ext uri="{FF2B5EF4-FFF2-40B4-BE49-F238E27FC236}">
                <a16:creationId xmlns:a16="http://schemas.microsoft.com/office/drawing/2014/main" id="{A8C15234-C02B-572B-A095-3E0A67BE5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10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14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77E42-D048-17D3-D029-E0083A34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310C6B9-8AC1-7576-D97A-6B09CA5A9CB3}"/>
              </a:ext>
            </a:extLst>
          </p:cNvPr>
          <p:cNvSpPr/>
          <p:nvPr/>
        </p:nvSpPr>
        <p:spPr>
          <a:xfrm>
            <a:off x="965925" y="29811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>
            <a:extLst>
              <a:ext uri="{FF2B5EF4-FFF2-40B4-BE49-F238E27FC236}">
                <a16:creationId xmlns:a16="http://schemas.microsoft.com/office/drawing/2014/main" id="{667A4E6E-2150-846A-1F04-8A6ACBBC641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>
              <a:extLst>
                <a:ext uri="{FF2B5EF4-FFF2-40B4-BE49-F238E27FC236}">
                  <a16:creationId xmlns:a16="http://schemas.microsoft.com/office/drawing/2014/main" id="{CE45797B-C270-969D-A90F-60E49AEF74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>
              <a:extLst>
                <a:ext uri="{FF2B5EF4-FFF2-40B4-BE49-F238E27FC236}">
                  <a16:creationId xmlns:a16="http://schemas.microsoft.com/office/drawing/2014/main" id="{8CDC287D-EA3C-46F8-197A-F1522D68AD9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>
              <a:extLst>
                <a:ext uri="{FF2B5EF4-FFF2-40B4-BE49-F238E27FC236}">
                  <a16:creationId xmlns:a16="http://schemas.microsoft.com/office/drawing/2014/main" id="{E930F942-91D9-83B1-7020-B080DFF269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E8F0AADF-F344-0721-3C27-714D5AFDD83C}"/>
              </a:ext>
            </a:extLst>
          </p:cNvPr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0FED72B1-831C-FFEF-9B0C-29EA76E90F75}"/>
              </a:ext>
            </a:extLst>
          </p:cNvPr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C072E35-2175-7433-20F8-199893CA0B3C}"/>
              </a:ext>
            </a:extLst>
          </p:cNvPr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4B9E65-18F9-425A-D067-D3119876CCC6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5A1A0665-2A85-5178-D126-651D055A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197" y="-59110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221694" y="1320947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b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998D14E-7845-4F56-92DA-091691658B64}"/>
              </a:ext>
            </a:extLst>
          </p:cNvPr>
          <p:cNvSpPr/>
          <p:nvPr/>
        </p:nvSpPr>
        <p:spPr>
          <a:xfrm>
            <a:off x="2323159" y="2491985"/>
            <a:ext cx="8243892" cy="37420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Bảy Sắc Cầu Vồng">
            <a:hlinkClick r:id="" action="ppaction://media"/>
            <a:extLst>
              <a:ext uri="{FF2B5EF4-FFF2-40B4-BE49-F238E27FC236}">
                <a16:creationId xmlns:a16="http://schemas.microsoft.com/office/drawing/2014/main" id="{85CF3439-68DE-42B4-9B9A-2038F6690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0271" y="992532"/>
            <a:ext cx="406400" cy="4064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2ECF68-FB28-DA56-BDAC-9007071DD6CC}"/>
              </a:ext>
            </a:extLst>
          </p:cNvPr>
          <p:cNvSpPr/>
          <p:nvPr/>
        </p:nvSpPr>
        <p:spPr>
          <a:xfrm>
            <a:off x="3405185" y="544162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64F44-F0C4-9D7C-80A1-1E707A4412DC}"/>
              </a:ext>
            </a:extLst>
          </p:cNvPr>
          <p:cNvSpPr/>
          <p:nvPr/>
        </p:nvSpPr>
        <p:spPr>
          <a:xfrm>
            <a:off x="3899488" y="504863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94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2692601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001520" y="2828279"/>
            <a:ext cx="461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srgbClr val="CC3399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srgbClr val="CC3399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srgbClr val="CC3399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srgbClr val="CC3399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srgbClr val="CC3399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srgbClr val="CC3399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srgbClr val="CC3399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srgbClr val="CC3399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610288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C3399"/>
                </a:solidFill>
              </a:rPr>
              <a:t>Đỏ</a:t>
            </a:r>
            <a:r>
              <a:rPr lang="en-US" sz="3600" dirty="0">
                <a:solidFill>
                  <a:srgbClr val="CC3399"/>
                </a:solidFill>
              </a:rPr>
              <a:t>, cam, </a:t>
            </a:r>
            <a:r>
              <a:rPr lang="en-US" sz="3600" dirty="0" err="1">
                <a:solidFill>
                  <a:srgbClr val="CC3399"/>
                </a:solidFill>
              </a:rPr>
              <a:t>vàng</a:t>
            </a:r>
            <a:r>
              <a:rPr lang="en-US" sz="3600" dirty="0">
                <a:solidFill>
                  <a:srgbClr val="CC3399"/>
                </a:solidFill>
              </a:rPr>
              <a:t>, </a:t>
            </a:r>
            <a:r>
              <a:rPr lang="en-US" sz="3600" dirty="0" err="1">
                <a:solidFill>
                  <a:srgbClr val="CC3399"/>
                </a:solidFill>
              </a:rPr>
              <a:t>lục</a:t>
            </a:r>
            <a:r>
              <a:rPr lang="en-US" sz="3600" dirty="0">
                <a:solidFill>
                  <a:srgbClr val="CC3399"/>
                </a:solidFill>
              </a:rPr>
              <a:t>, lam, </a:t>
            </a:r>
            <a:r>
              <a:rPr lang="en-US" sz="3600" dirty="0" err="1">
                <a:solidFill>
                  <a:srgbClr val="CC3399"/>
                </a:solidFill>
              </a:rPr>
              <a:t>chàm</a:t>
            </a:r>
            <a:r>
              <a:rPr lang="en-US" sz="3600" dirty="0">
                <a:solidFill>
                  <a:srgbClr val="CC3399"/>
                </a:solidFill>
              </a:rPr>
              <a:t>, </a:t>
            </a:r>
            <a:r>
              <a:rPr lang="en-US" sz="3600" dirty="0" err="1">
                <a:solidFill>
                  <a:srgbClr val="CC3399"/>
                </a:solidFill>
              </a:rPr>
              <a:t>tím</a:t>
            </a:r>
            <a:r>
              <a:rPr lang="en-US" sz="3600" dirty="0">
                <a:solidFill>
                  <a:srgbClr val="CC3399"/>
                </a:solidFill>
              </a:rPr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32" y="2495732"/>
            <a:ext cx="4316982" cy="32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37336" y="259652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94136" y="2758371"/>
            <a:ext cx="5882404" cy="1881659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37450" y="2914370"/>
            <a:ext cx="5252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6533497" y="2734434"/>
            <a:ext cx="4907390" cy="35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4085082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083628" y="6103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279468" y="437662"/>
            <a:ext cx="6067732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Bảy Sắc Cầu Vồng - Câu lạc bộ LingDance &amp; Fit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3826D71-05D3-2216-5179-85861469AB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486" y="261258"/>
            <a:ext cx="10631132" cy="6030686"/>
          </a:xfrm>
        </p:spPr>
      </p:pic>
    </p:spTree>
    <p:extLst>
      <p:ext uri="{BB962C8B-B14F-4D97-AF65-F5344CB8AC3E}">
        <p14:creationId xmlns:p14="http://schemas.microsoft.com/office/powerpoint/2010/main" val="41713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B47D-5D44-E3FF-99FA-5CD292EC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B9A5156D-15E0-FADF-3578-97D6EEC76D71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385ADAD1-3F4F-D8B1-E76A-E1CF2BBDE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12F790CE-4239-F490-4C28-24AB0F40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C8795175-F85A-F244-7318-425BC0E3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27C709EF-27F8-7D84-27E6-38DBE697F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15" y="404495"/>
            <a:ext cx="10254294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F3E204E4-D91B-3AC5-74C6-9B1DD6DEB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4967D30F-86F9-F0A9-B163-4795A4457F7E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FDAFC676-ED30-7B38-8D67-4EEB7B0BA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E63B6F54-C942-B143-2DFB-BF31AEF9F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5C7114F8-3FF6-7210-5163-1F3C69364E02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2944032B-DC04-D7EC-F226-7AD62879F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0C2DCE96-985F-DF97-8E48-0797FBA5A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6F4343-46F5-84F9-ED33-64D4E38A67F2}"/>
              </a:ext>
            </a:extLst>
          </p:cNvPr>
          <p:cNvSpPr txBox="1"/>
          <p:nvPr/>
        </p:nvSpPr>
        <p:spPr>
          <a:xfrm>
            <a:off x="6140042" y="1955547"/>
            <a:ext cx="184730" cy="26468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600" b="1" i="0" u="none" strike="noStrike" kern="1200" cap="none" spc="-150" normalizeH="0" baseline="0" noProof="0" dirty="0">
              <a:ln w="101600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white">
                    <a:alpha val="40000"/>
                  </a:prst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VL Fadilla" pitchFamily="2" charset="0"/>
              <a:ea typeface="HY견고딕" pitchFamily="18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277F5-8073-EC5F-8D36-1E888F741DC2}"/>
              </a:ext>
            </a:extLst>
          </p:cNvPr>
          <p:cNvSpPr txBox="1"/>
          <p:nvPr/>
        </p:nvSpPr>
        <p:spPr>
          <a:xfrm>
            <a:off x="3667579" y="2533469"/>
            <a:ext cx="57310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F687F9A4-BF1A-C435-A0FF-9E9639F1D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908" y="11276"/>
            <a:ext cx="1861864" cy="11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694416" y="533012"/>
            <a:ext cx="460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tẩy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81BCA-2F79-723D-7954-8AE84A7996D1}"/>
              </a:ext>
            </a:extLst>
          </p:cNvPr>
          <p:cNvSpPr txBox="1"/>
          <p:nvPr/>
        </p:nvSpPr>
        <p:spPr>
          <a:xfrm>
            <a:off x="2264229" y="1534886"/>
            <a:ext cx="81316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21F1B-2A16-4418-B52F-51AE8B38C976}"/>
              </a:ext>
            </a:extLst>
          </p:cNvPr>
          <p:cNvSpPr txBox="1"/>
          <p:nvPr/>
        </p:nvSpPr>
        <p:spPr>
          <a:xfrm>
            <a:off x="2016608" y="2732270"/>
            <a:ext cx="7780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Bảy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19152-E98A-CEDC-1CA9-D68AE86A2D68}"/>
              </a:ext>
            </a:extLst>
          </p:cNvPr>
          <p:cNvSpPr txBox="1"/>
          <p:nvPr/>
        </p:nvSpPr>
        <p:spPr>
          <a:xfrm>
            <a:off x="2111621" y="1357449"/>
            <a:ext cx="7606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FFAEA0-FC83-D13E-983E-B054BD0EA3FC}"/>
              </a:ext>
            </a:extLst>
          </p:cNvPr>
          <p:cNvSpPr txBox="1"/>
          <p:nvPr/>
        </p:nvSpPr>
        <p:spPr>
          <a:xfrm>
            <a:off x="1743803" y="1291647"/>
            <a:ext cx="77179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lvl="1" algn="ctr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ctr">
              <a:defRPr/>
            </a:pP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ctr">
              <a:defRPr/>
            </a:pP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ctr">
              <a:defRPr/>
            </a:pP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d Gift Box Clipart Free PNG Image｜Illustoon">
            <a:extLst>
              <a:ext uri="{FF2B5EF4-FFF2-40B4-BE49-F238E27FC236}">
                <a16:creationId xmlns:a16="http://schemas.microsoft.com/office/drawing/2014/main" id="{EEC4ABD8-4CDC-4E94-A257-7D30C14B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10141922" y="4643845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F78D888-A0CE-4696-A32D-9174CE14BCE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56C2BD7-8CF1-4E19-BD87-555EC2AF1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18C61-A834-88C4-8FE5-AFF117B54588}"/>
              </a:ext>
            </a:extLst>
          </p:cNvPr>
          <p:cNvSpPr txBox="1"/>
          <p:nvPr/>
        </p:nvSpPr>
        <p:spPr>
          <a:xfrm>
            <a:off x="2837972" y="1405118"/>
            <a:ext cx="6545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96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231588" y="1967966"/>
            <a:ext cx="7459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Bảy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543</Words>
  <Application>Microsoft Office PowerPoint</Application>
  <PresentationFormat>Widescreen</PresentationFormat>
  <Paragraphs>119</Paragraphs>
  <Slides>21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#9Slide05 VL Fadilla</vt:lpstr>
      <vt:lpstr>Arial</vt:lpstr>
      <vt:lpstr>Arial Rounded MT Bold</vt:lpstr>
      <vt:lpstr>Arial-Rounded</vt:lpstr>
      <vt:lpstr>Calibri</vt:lpstr>
      <vt:lpstr>Times New Roman</vt:lpstr>
      <vt:lpstr>UTM Avo</vt:lpstr>
      <vt:lpstr>字魂37号-波纹乖乖体</vt:lpstr>
      <vt:lpstr>汉仪帅线体简</vt:lpstr>
      <vt:lpstr>Office 主题</vt:lpstr>
      <vt:lpstr>4_Office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56</cp:revision>
  <dcterms:created xsi:type="dcterms:W3CDTF">2017-06-26T03:23:00Z</dcterms:created>
  <dcterms:modified xsi:type="dcterms:W3CDTF">2026-03-13T07:48:57Z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