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  <p:sldMasterId id="2147483673" r:id="rId3"/>
    <p:sldMasterId id="2147483686" r:id="rId4"/>
    <p:sldMasterId id="2147483699" r:id="rId5"/>
    <p:sldMasterId id="2147483711" r:id="rId6"/>
  </p:sldMasterIdLst>
  <p:notesMasterIdLst>
    <p:notesMasterId r:id="rId26"/>
  </p:notesMasterIdLst>
  <p:sldIdLst>
    <p:sldId id="543" r:id="rId7"/>
    <p:sldId id="539" r:id="rId8"/>
    <p:sldId id="513" r:id="rId9"/>
    <p:sldId id="525" r:id="rId10"/>
    <p:sldId id="549" r:id="rId11"/>
    <p:sldId id="280" r:id="rId12"/>
    <p:sldId id="550" r:id="rId13"/>
    <p:sldId id="544" r:id="rId14"/>
    <p:sldId id="500" r:id="rId15"/>
    <p:sldId id="552" r:id="rId16"/>
    <p:sldId id="537" r:id="rId17"/>
    <p:sldId id="546" r:id="rId18"/>
    <p:sldId id="536" r:id="rId19"/>
    <p:sldId id="547" r:id="rId20"/>
    <p:sldId id="535" r:id="rId21"/>
    <p:sldId id="548" r:id="rId22"/>
    <p:sldId id="554" r:id="rId23"/>
    <p:sldId id="555" r:id="rId24"/>
    <p:sldId id="556" r:id="rId25"/>
  </p:sldIdLst>
  <p:sldSz cx="9144000" cy="5143500" type="screen16x9"/>
  <p:notesSz cx="6858000" cy="9144000"/>
  <p:embeddedFontLs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VNI-Times" panose="020B0604020202020204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888"/>
    <a:srgbClr val="FFD1FF"/>
    <a:srgbClr val="009242"/>
    <a:srgbClr val="D50D8E"/>
    <a:srgbClr val="EB67B6"/>
    <a:srgbClr val="F446B6"/>
    <a:srgbClr val="0418AC"/>
    <a:srgbClr val="FEE7EF"/>
    <a:srgbClr val="8D3A96"/>
    <a:srgbClr val="CD7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8" autoAdjust="0"/>
    <p:restoredTop sz="95552" autoAdjust="0"/>
  </p:normalViewPr>
  <p:slideViewPr>
    <p:cSldViewPr snapToGrid="0">
      <p:cViewPr varScale="1">
        <p:scale>
          <a:sx n="104" d="100"/>
          <a:sy n="104" d="100"/>
        </p:scale>
        <p:origin x="691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923070-5891-4223-9CEE-775A94593C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4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257E238-3ED5-4E72-BE4F-6DEAAF9C2689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693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DE19340E-75CD-4D4D-9F9D-47B34C1252F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603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BCC92B0-005B-42DC-B095-FA76D975ABEE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79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4FAEC8D-2039-40E2-A4C5-5376F7E917F4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363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676C94A-4BAD-494C-AB52-B378DCD97C6B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381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A757067-B285-406B-B294-06707A02F4D9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557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001DBE8B-919A-44A3-81C7-CE4528336D68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041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9E42CBD6-5B8E-448F-980B-A1E29C1C1EC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14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85B4DAE-1494-446A-9A21-F39B436E535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537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8E3C0F9-7811-4820-8A53-3B6C1F8EB69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036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F7D5F54-CC16-48CE-92AC-4992C3C9AC7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92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2ED254A-4D2E-4E89-96B2-B16206DD633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367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257E238-3ED5-4E72-BE4F-6DEAAF9C2689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33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DE19340E-75CD-4D4D-9F9D-47B34C1252F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634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BCC92B0-005B-42DC-B095-FA76D975ABEE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539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4FAEC8D-2039-40E2-A4C5-5376F7E917F4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018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676C94A-4BAD-494C-AB52-B378DCD97C6B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698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A757067-B285-406B-B294-06707A02F4D9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42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001DBE8B-919A-44A3-81C7-CE4528336D68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09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9E42CBD6-5B8E-448F-980B-A1E29C1C1EC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60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85B4DAE-1494-446A-9A21-F39B436E535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802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8E3C0F9-7811-4820-8A53-3B6C1F8EB69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59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4F7D5F54-CC16-48CE-92AC-4992C3C9AC7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68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2ED254A-4D2E-4E89-96B2-B16206DD633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763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B4A029-4512-41A9-8A70-6919085E6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C5EC0C8-E056-4BBE-804E-340D843FC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1D3EED7-85AC-4C62-85B5-9B6306FC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A5C1352B-F71E-4ADF-B59C-A465843BA2D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7F7BE5-60B4-48F6-8712-5EAE1AF1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B9DA900-2EC0-43D2-8443-849C0C2B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BF64837-10CE-408A-8ACA-9C48E18841C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131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63CEBDA-EF96-4A8C-BAB5-4366B661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5423749-799C-4554-ACAC-F6207FB4F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1B00-D788-4F92-9859-E428201C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A5C1352B-F71E-4ADF-B59C-A465843BA2D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903080-5D98-493F-A6DF-C8319C80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57C1EDA-D452-4CE3-93AE-EC785465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BF64837-10CE-408A-8ACA-9C48E18841C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293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F611E3B-5A8D-407F-9B72-08755ABC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94DAAA2-6168-41B3-A75A-BF0684497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7BE402-A815-433E-B16D-1798AB6D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A5C1352B-F71E-4ADF-B59C-A465843BA2D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87E265E-37AB-4D9F-983C-086E6F72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B7A3AB8-787D-46C5-81A1-391BF696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BF64837-10CE-408A-8ACA-9C48E18841C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859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A4B4A77-2586-45C3-A9DF-B60DE3A0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F1E448-F705-4F6A-BA6E-7DF5DC77C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0407E8D-2FFC-4B10-A9A1-2ACCCA6F3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01761C3-5E96-40F7-8E6A-E91F33BD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A5C1352B-F71E-4ADF-B59C-A465843BA2D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04C1C1D-6129-4DCD-89AE-7E28D31A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36E0060-02DA-4781-A842-6B5E90E0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BF64837-10CE-408A-8ACA-9C48E18841C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264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A4A103-0FA8-4799-A341-0B42820F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D1C547D-7D4B-435F-93F0-2AC589E91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371C015-BD0F-4CF2-AC65-9554A6792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1E19247-25EE-4AD0-91D0-705A4C8F7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BFE66EC-2268-440A-AD01-D5F1614A0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DAAAA4-21EE-4BCA-8896-0DB20192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A5C1352B-F71E-4ADF-B59C-A465843BA2D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93A966F-7F82-47CF-8322-68C05BCE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AB6C16C-24B4-4E60-A24F-4DCB7AAA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BF64837-10CE-408A-8ACA-9C48E18841C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4571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3ACF73-0959-4465-BE84-DE3C5E9C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F7E08FD-91AB-4DA7-8226-8F451FD9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A5C1352B-F71E-4ADF-B59C-A465843BA2D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570DF5B-0A50-40B6-B496-EDD940BC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0C05AF9-8539-4B94-98B9-14BDDC99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BF64837-10CE-408A-8ACA-9C48E18841C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798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AE56806-DBFD-4DB5-83C3-6848954D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A5C1352B-F71E-4ADF-B59C-A465843BA2D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D6BB54A-2218-4FAE-BC3A-61B2C696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9B0E829-D487-4073-98BA-9FAF1E6E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BF64837-10CE-408A-8ACA-9C48E18841C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89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9527717-3A49-4B70-B38C-3B2272E0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C135BEC-70C6-4231-B9D8-3299EBD2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458A5D0-AB3B-424A-8998-86093D12E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8719028-1E9E-4689-AA38-0930192B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A5C1352B-F71E-4ADF-B59C-A465843BA2D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A650573-2A68-4BB9-9624-4AD11924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7F2A50-98E6-4073-9592-DE56697B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BF64837-10CE-408A-8ACA-9C48E18841C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974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B3EBF71-7405-4340-BD17-9711EF65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7FC8713-FA26-477B-B134-B9E25E9CB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05F5727-4B03-406F-84C9-4DC80BB63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3585A96-02B8-4973-9C69-58970600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A5C1352B-F71E-4ADF-B59C-A465843BA2D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03AFE5F-B1EF-46FB-A93E-3D994A79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49A82E-08CE-418E-96DE-2301957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BF64837-10CE-408A-8ACA-9C48E18841C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44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2990134-3942-4915-BF1E-941599A3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5BC6B59-8DAF-429B-AFB1-66D5F6911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B7CD5D-B44C-482B-BDDE-9721722B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A5C1352B-F71E-4ADF-B59C-A465843BA2D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0C6D37-BB5F-45DC-9D51-70BEF13A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A8E2A7A-688F-42E4-B13B-C4C92745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BF64837-10CE-408A-8ACA-9C48E18841C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63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C2A16C3-DCFB-4E1F-8B16-CF186FE7E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00E3AFE-4C7A-4374-B1D4-177EF8A88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11FBA6-3301-4B19-801E-1A68994F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A5C1352B-F71E-4ADF-B59C-A465843BA2D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A656788-0FB9-48D0-9533-3E73E762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CF6807E-F862-42FA-AE69-271D7671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1BF64837-10CE-408A-8ACA-9C48E18841C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85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-GB" smtClean="0">
                <a:solidFill>
                  <a:srgbClr val="595959"/>
                </a:solidFill>
                <a:ea typeface="+mn-ea"/>
              </a:rPr>
              <a:pPr defTabSz="914378"/>
              <a:t>‹#›</a:t>
            </a:fld>
            <a:endParaRPr lang="en-GB">
              <a:solidFill>
                <a:srgbClr val="59595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61992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-GB" smtClean="0">
                <a:solidFill>
                  <a:srgbClr val="595959"/>
                </a:solidFill>
                <a:ea typeface="+mn-ea"/>
              </a:rPr>
              <a:pPr defTabSz="914378"/>
              <a:t>‹#›</a:t>
            </a:fld>
            <a:endParaRPr lang="en-GB">
              <a:solidFill>
                <a:srgbClr val="59595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4044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-GB" smtClean="0">
                <a:solidFill>
                  <a:srgbClr val="595959"/>
                </a:solidFill>
                <a:ea typeface="+mn-ea"/>
              </a:rPr>
              <a:pPr defTabSz="914378"/>
              <a:t>‹#›</a:t>
            </a:fld>
            <a:endParaRPr lang="en-GB">
              <a:solidFill>
                <a:srgbClr val="59595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7682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-GB" smtClean="0">
                <a:solidFill>
                  <a:srgbClr val="595959"/>
                </a:solidFill>
                <a:ea typeface="+mn-ea"/>
              </a:rPr>
              <a:pPr defTabSz="914378"/>
              <a:t>‹#›</a:t>
            </a:fld>
            <a:endParaRPr lang="en-GB">
              <a:solidFill>
                <a:srgbClr val="59595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6875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/>
            <a:fld id="{00000000-1234-1234-1234-123412341234}" type="slidenum">
              <a:rPr lang="en-GB" smtClean="0">
                <a:solidFill>
                  <a:srgbClr val="595959"/>
                </a:solidFill>
                <a:ea typeface="+mn-ea"/>
              </a:rPr>
              <a:pPr defTabSz="914378"/>
              <a:t>‹#›</a:t>
            </a:fld>
            <a:endParaRPr lang="en-GB">
              <a:solidFill>
                <a:srgbClr val="59595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628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12CE36C-F021-405D-8C3C-1E95F4F3AA7F}" type="datetimeFigureOut">
              <a:rPr lang="en-US" smtClean="0">
                <a:ea typeface="+mn-ea"/>
              </a:rPr>
              <a:pPr defTabSz="914378"/>
              <a:t>3/28/2026</a:t>
            </a:fld>
            <a:endParaRPr lang="en-US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en-US"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31573A46-3231-402E-9E47-2803A5EA40B5}" type="slidenum">
              <a:rPr lang="en-US" smtClean="0">
                <a:solidFill>
                  <a:srgbClr val="595959"/>
                </a:solidFill>
                <a:ea typeface="+mn-ea"/>
              </a:rPr>
              <a:pPr defTabSz="914378"/>
              <a:t>‹#›</a:t>
            </a:fld>
            <a:endParaRPr lang="en-US">
              <a:solidFill>
                <a:srgbClr val="59595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135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971DD479-01C1-4038-9F53-822242E1052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29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971DD479-01C1-4038-9F53-822242E1052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0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EEDD76C-7EA0-484B-AC52-EEE710DB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350884C-F016-4B66-95BF-A99775A9F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FDA6E29-1FEF-443C-8666-07BBD66C1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5C1352B-F71E-4ADF-B59C-A465843BA2D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3/28/2026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82CCC5-8EFF-4C48-9646-6C993F9EB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7ECDE3-77E4-45C5-97BD-96050B0B1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BF64837-10CE-408A-8ACA-9C48E18841C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20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914378"/>
            <a:fld id="{00000000-1234-1234-1234-123412341234}" type="slidenum">
              <a:rPr lang="en-GB" smtClean="0">
                <a:solidFill>
                  <a:srgbClr val="595959"/>
                </a:solidFill>
                <a:ea typeface="+mn-ea"/>
              </a:rPr>
              <a:pPr defTabSz="914378"/>
              <a:t>‹#›</a:t>
            </a:fld>
            <a:endParaRPr lang="en-GB">
              <a:solidFill>
                <a:srgbClr val="595959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9287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1371600" y="1769402"/>
            <a:ext cx="6972301" cy="26540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59"/>
              </a:avLst>
            </a:prstTxWarp>
          </a:bodyPr>
          <a:lstStyle/>
          <a:p>
            <a:pPr lvl="0"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7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lang="en-US" sz="27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Việt </a:t>
            </a:r>
            <a:r>
              <a:rPr lang="en-US" sz="27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lang="en-US" sz="27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7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 </a:t>
            </a:r>
            <a:r>
              <a:rPr lang="en-US" sz="27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7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Bích Ngọc</a:t>
            </a:r>
          </a:p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Trường </a:t>
            </a:r>
            <a:r>
              <a:rPr lang="en-US" sz="27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lang="en-US" sz="27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400" b="1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outerShdw dist="28398" dir="1593903" algn="ctr" rotWithShape="0">
                  <a:srgbClr val="000000"/>
                </a:outerShdw>
              </a:effectLst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3078" name="Picture 6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80" y="1543029"/>
            <a:ext cx="864394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39" y="3774809"/>
            <a:ext cx="864394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25" y="3993694"/>
            <a:ext cx="864394" cy="66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15" y="1565507"/>
            <a:ext cx="864394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537971" y="43923"/>
            <a:ext cx="8219209" cy="1590511"/>
          </a:xfrm>
          <a:prstGeom prst="ellipse">
            <a:avLst/>
          </a:prstGeom>
          <a:solidFill>
            <a:srgbClr val="FCE2F1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700" kern="1200">
                <a:solidFill>
                  <a:srgbClr val="990099"/>
                </a:solidFill>
                <a:latin typeface="Arial"/>
                <a:ea typeface="+mn-ea"/>
              </a:rPr>
              <a:t>CHÀO MỪNG CÁC THẦY CÔ </a:t>
            </a:r>
          </a:p>
          <a:p>
            <a:pPr lvl="0" algn="ctr" defTabSz="685800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700" kern="1200">
                <a:solidFill>
                  <a:srgbClr val="990099"/>
                </a:solidFill>
                <a:latin typeface="Arial"/>
                <a:ea typeface="+mn-ea"/>
              </a:rPr>
              <a:t>VỀ DỰ GIỜ THĂM LỚP</a:t>
            </a:r>
            <a:endParaRPr lang="en-US" altLang="en-US" sz="2700" kern="1200" dirty="0">
              <a:solidFill>
                <a:srgbClr val="990099"/>
              </a:solidFill>
              <a:latin typeface="Arial"/>
              <a:ea typeface="+mn-e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2650" y="4383392"/>
            <a:ext cx="32047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2025 - 2026</a:t>
            </a:r>
          </a:p>
        </p:txBody>
      </p:sp>
      <p:pic>
        <p:nvPicPr>
          <p:cNvPr id="23" name="Picture 5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50"/>
            <a:ext cx="1314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61609" flipH="1">
            <a:off x="7990850" y="-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POINSET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771900"/>
            <a:ext cx="1657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POINSET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19" y="3829050"/>
            <a:ext cx="178810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0130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2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0" y="-10390"/>
            <a:ext cx="7448405" cy="489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11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41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36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4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013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6671" y="297528"/>
            <a:ext cx="465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 đọc câu dài</a:t>
            </a: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7834" y="1095153"/>
            <a:ext cx="8676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Gấu mẹ cười bảo: “Con hãy quay lại và nói với núi:“Tôi yêu bạn”.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286517" y="1225159"/>
            <a:ext cx="141256" cy="450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839107" y="1877099"/>
            <a:ext cx="141256" cy="450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105200" y="1225159"/>
            <a:ext cx="141256" cy="450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910610" y="1877099"/>
            <a:ext cx="205971" cy="486785"/>
            <a:chOff x="4036634" y="3613350"/>
            <a:chExt cx="189104" cy="296494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65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993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116" y="393439"/>
            <a:ext cx="8614335" cy="4462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Đang đi chơi trong núi, gấu con chợt nhìn thấy một hạt dẻ. Gấu con vui mừng reo lên:</a:t>
            </a:r>
            <a:r>
              <a:rPr kumimoji="0" lang="en-US" sz="24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“A!”.</a:t>
            </a:r>
            <a:r>
              <a:rPr kumimoji="0" lang="en-US" sz="24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Ngay lập tức, có tiếng “A!” vọng lại. Gấu con ngạc nhiên kêu to : “Bạn là ai?”. Lại có tiếng vọng ra từ vách núi: “Bạn là ai?”. Gấu con hét lên: “Sao không nói cho tôi biết?”. Núi cũng đáp lại như vậy. Gấu con bực tức : “Tôi ghét bạn”. Khắp nơi có tiếng vọng: “Tôi ghét bạn”. Gấu con tủi thân, oà khóc.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  <a:p>
            <a:pPr marL="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 Theo 365 truyện kể hằng đêm)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7564" y="0"/>
            <a:ext cx="322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Tiếng vọng của núi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57941" y="2603293"/>
            <a:ext cx="205971" cy="377275"/>
            <a:chOff x="4036634" y="3613350"/>
            <a:chExt cx="189104" cy="296494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>
            <a:off x="321240" y="462492"/>
            <a:ext cx="334009" cy="331057"/>
          </a:xfrm>
          <a:prstGeom prst="ellipse">
            <a:avLst/>
          </a:prstGeom>
          <a:solidFill>
            <a:srgbClr val="EB67B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480470" y="4039093"/>
            <a:ext cx="205971" cy="377275"/>
            <a:chOff x="4036634" y="3613350"/>
            <a:chExt cx="189104" cy="296494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339161" y="2980568"/>
            <a:ext cx="334009" cy="331057"/>
          </a:xfrm>
          <a:prstGeom prst="ellipse">
            <a:avLst/>
          </a:prstGeom>
          <a:solidFill>
            <a:srgbClr val="EB67B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050561" cy="400110"/>
          </a:xfrm>
          <a:prstGeom prst="rect">
            <a:avLst/>
          </a:prstGeom>
          <a:solidFill>
            <a:srgbClr val="EB67B6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/>
              <a:t>Bài gồm:2 đoạn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50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00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1778692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8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3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80656" y="1521463"/>
            <a:ext cx="63869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034">
              <a:buClrTx/>
            </a:pP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endParaRPr lang="en-US" sz="40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913034">
              <a:buClrTx/>
            </a:pP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3855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1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0"/>
            <a:ext cx="8134351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7301" y="120645"/>
            <a:ext cx="6543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>
                <a:solidFill>
                  <a:srgbClr val="FFFF00"/>
                </a:solidFill>
              </a:rPr>
              <a:t>Quan sát tranh SHS và trả lời :</a:t>
            </a:r>
          </a:p>
          <a:p>
            <a:pPr algn="ctr" fontAlgn="base"/>
            <a:r>
              <a:rPr lang="en-US" sz="2800">
                <a:solidFill>
                  <a:schemeClr val="bg1"/>
                </a:solidFill>
              </a:rPr>
              <a:t>Em thấy gì trong bức tranh </a:t>
            </a:r>
            <a:r>
              <a:rPr lang="en-US" sz="3200">
                <a:solidFill>
                  <a:schemeClr val="bg1"/>
                </a:solidFill>
              </a:rPr>
              <a:t>?</a:t>
            </a:r>
            <a:endParaRPr lang="vi-VN" sz="32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0" y="1080539"/>
            <a:ext cx="9040090" cy="401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41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0"/>
            <a:ext cx="8134351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7301" y="120645"/>
            <a:ext cx="6543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bg1"/>
                </a:solidFill>
              </a:rPr>
              <a:t>Hai phần của bức tranh có gì giống và khác nhau ? 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041"/>
            <a:ext cx="9144000" cy="401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3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50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0"/>
            <a:ext cx="9144001" cy="1448656"/>
          </a:xfrm>
          <a:prstGeom prst="roundRect">
            <a:avLst/>
          </a:prstGeom>
          <a:solidFill>
            <a:srgbClr val="E80888"/>
          </a:solidFill>
          <a:ln w="76200">
            <a:solidFill>
              <a:srgbClr val="FFD1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         BÀI HỌC TỪ CUỘC SỐNG</a:t>
            </a:r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E80888"/>
                </a:solidFill>
              </a:rPr>
              <a:t>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23416" y="1959308"/>
            <a:ext cx="6789696" cy="1028015"/>
            <a:chOff x="9566063" y="964372"/>
            <a:chExt cx="5446165" cy="698253"/>
          </a:xfrm>
        </p:grpSpPr>
        <p:sp>
          <p:nvSpPr>
            <p:cNvPr id="16" name="Rectangle 10"/>
            <p:cNvSpPr/>
            <p:nvPr/>
          </p:nvSpPr>
          <p:spPr>
            <a:xfrm>
              <a:off x="9566063" y="1015053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67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44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24738" y="2044087"/>
            <a:ext cx="6034523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000" b="1">
                <a:solidFill>
                  <a:srgbClr val="E80888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</a:p>
        </p:txBody>
      </p:sp>
      <p:sp>
        <p:nvSpPr>
          <p:cNvPr id="4" name="Oval 3"/>
          <p:cNvSpPr/>
          <p:nvPr/>
        </p:nvSpPr>
        <p:spPr>
          <a:xfrm>
            <a:off x="1374593" y="1928949"/>
            <a:ext cx="1055077" cy="1028015"/>
          </a:xfrm>
          <a:prstGeom prst="ellipse">
            <a:avLst/>
          </a:prstGeom>
          <a:solidFill>
            <a:srgbClr val="E8088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5221" y="1932472"/>
            <a:ext cx="793820" cy="1015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+mn-lt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8">
            <a:extLst>
              <a:ext uri="{FF2B5EF4-FFF2-40B4-BE49-F238E27FC236}">
                <a16:creationId xmlns:a16="http://schemas.microsoft.com/office/drawing/2014/main" id="{CD379C4C-6CF1-4568-8E93-B8DF2D5CC3A4}"/>
              </a:ext>
            </a:extLst>
          </p:cNvPr>
          <p:cNvGrpSpPr>
            <a:grpSpLocks/>
          </p:cNvGrpSpPr>
          <p:nvPr/>
        </p:nvGrpSpPr>
        <p:grpSpPr bwMode="auto">
          <a:xfrm>
            <a:off x="511347" y="3724119"/>
            <a:ext cx="1468819" cy="966643"/>
            <a:chOff x="4450" y="0"/>
            <a:chExt cx="1118" cy="1104"/>
          </a:xfrm>
        </p:grpSpPr>
        <p:pic>
          <p:nvPicPr>
            <p:cNvPr id="25" name="Picture 29" descr="CLOCK">
              <a:extLst>
                <a:ext uri="{FF2B5EF4-FFF2-40B4-BE49-F238E27FC236}">
                  <a16:creationId xmlns:a16="http://schemas.microsoft.com/office/drawing/2014/main" id="{7A8F43E5-8F11-48A2-B5F5-19F0DD0AC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AutoShape 30">
              <a:extLst>
                <a:ext uri="{FF2B5EF4-FFF2-40B4-BE49-F238E27FC236}">
                  <a16:creationId xmlns:a16="http://schemas.microsoft.com/office/drawing/2014/main" id="{FEF099B1-A18E-413E-892A-F5F16AD3E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>
                <a:buClrTx/>
              </a:pPr>
              <a:r>
                <a:rPr kumimoji="1" lang="en-US" sz="5400" kern="1200" dirty="0">
                  <a:solidFill>
                    <a:srgbClr val="FF3300"/>
                  </a:solidFill>
                  <a:ea typeface="+mn-ea"/>
                  <a:cs typeface="+mn-cs"/>
                </a:rPr>
                <a:t>7s </a:t>
              </a:r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:a16="http://schemas.microsoft.com/office/drawing/2014/main" id="{65AC7208-8FF1-443F-9E9A-77DCE0C5C107}"/>
              </a:ext>
            </a:extLst>
          </p:cNvPr>
          <p:cNvGrpSpPr>
            <a:grpSpLocks/>
          </p:cNvGrpSpPr>
          <p:nvPr/>
        </p:nvGrpSpPr>
        <p:grpSpPr bwMode="auto">
          <a:xfrm>
            <a:off x="511347" y="3724119"/>
            <a:ext cx="1468819" cy="966643"/>
            <a:chOff x="4450" y="0"/>
            <a:chExt cx="1118" cy="1104"/>
          </a:xfrm>
        </p:grpSpPr>
        <p:pic>
          <p:nvPicPr>
            <p:cNvPr id="28" name="Picture 29" descr="CLOCK">
              <a:extLst>
                <a:ext uri="{FF2B5EF4-FFF2-40B4-BE49-F238E27FC236}">
                  <a16:creationId xmlns:a16="http://schemas.microsoft.com/office/drawing/2014/main" id="{81F8199C-383B-4E25-ABD3-DFB9A0764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AutoShape 30">
              <a:extLst>
                <a:ext uri="{FF2B5EF4-FFF2-40B4-BE49-F238E27FC236}">
                  <a16:creationId xmlns:a16="http://schemas.microsoft.com/office/drawing/2014/main" id="{09B4D687-79A0-4D6C-B952-B35E3AED6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>
                <a:buClrTx/>
              </a:pPr>
              <a:r>
                <a:rPr kumimoji="1" lang="en-US" sz="5400" kern="1200" dirty="0">
                  <a:solidFill>
                    <a:srgbClr val="FF3300"/>
                  </a:solidFill>
                  <a:ea typeface="+mn-ea"/>
                  <a:cs typeface="+mn-cs"/>
                </a:rPr>
                <a:t>6s </a:t>
              </a: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037B47F1-C06B-4365-8187-6A33FAD8F235}"/>
              </a:ext>
            </a:extLst>
          </p:cNvPr>
          <p:cNvGrpSpPr>
            <a:grpSpLocks/>
          </p:cNvGrpSpPr>
          <p:nvPr/>
        </p:nvGrpSpPr>
        <p:grpSpPr bwMode="auto">
          <a:xfrm>
            <a:off x="511347" y="3724119"/>
            <a:ext cx="1468819" cy="966643"/>
            <a:chOff x="4450" y="0"/>
            <a:chExt cx="1118" cy="1104"/>
          </a:xfrm>
        </p:grpSpPr>
        <p:pic>
          <p:nvPicPr>
            <p:cNvPr id="31" name="Picture 29" descr="CLOCK">
              <a:extLst>
                <a:ext uri="{FF2B5EF4-FFF2-40B4-BE49-F238E27FC236}">
                  <a16:creationId xmlns:a16="http://schemas.microsoft.com/office/drawing/2014/main" id="{DFC7AC7C-B47A-493A-ACBB-C19742AA3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AutoShape 30">
              <a:extLst>
                <a:ext uri="{FF2B5EF4-FFF2-40B4-BE49-F238E27FC236}">
                  <a16:creationId xmlns:a16="http://schemas.microsoft.com/office/drawing/2014/main" id="{2DC81107-8012-408F-8B28-DFE8BB4FB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>
                <a:buClrTx/>
              </a:pPr>
              <a:r>
                <a:rPr kumimoji="1" lang="en-US" sz="5400" kern="1200" dirty="0">
                  <a:solidFill>
                    <a:srgbClr val="FF3300"/>
                  </a:solidFill>
                  <a:ea typeface="+mn-ea"/>
                  <a:cs typeface="+mn-cs"/>
                </a:rPr>
                <a:t>5s </a:t>
              </a:r>
            </a:p>
          </p:txBody>
        </p:sp>
      </p:grpSp>
      <p:grpSp>
        <p:nvGrpSpPr>
          <p:cNvPr id="33" name="Group 31">
            <a:extLst>
              <a:ext uri="{FF2B5EF4-FFF2-40B4-BE49-F238E27FC236}">
                <a16:creationId xmlns:a16="http://schemas.microsoft.com/office/drawing/2014/main" id="{7FDE5F1E-EE8C-4833-A304-1D2776C2A1CA}"/>
              </a:ext>
            </a:extLst>
          </p:cNvPr>
          <p:cNvGrpSpPr>
            <a:grpSpLocks/>
          </p:cNvGrpSpPr>
          <p:nvPr/>
        </p:nvGrpSpPr>
        <p:grpSpPr bwMode="auto">
          <a:xfrm>
            <a:off x="511347" y="3724119"/>
            <a:ext cx="1468819" cy="966643"/>
            <a:chOff x="4450" y="0"/>
            <a:chExt cx="1118" cy="1104"/>
          </a:xfrm>
        </p:grpSpPr>
        <p:pic>
          <p:nvPicPr>
            <p:cNvPr id="34" name="Picture 32" descr="CLOCK">
              <a:extLst>
                <a:ext uri="{FF2B5EF4-FFF2-40B4-BE49-F238E27FC236}">
                  <a16:creationId xmlns:a16="http://schemas.microsoft.com/office/drawing/2014/main" id="{9B8CE3D3-09AF-44F7-9D2B-A5BDCD7B2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AutoShape 33">
              <a:extLst>
                <a:ext uri="{FF2B5EF4-FFF2-40B4-BE49-F238E27FC236}">
                  <a16:creationId xmlns:a16="http://schemas.microsoft.com/office/drawing/2014/main" id="{2812D3AB-4CDD-4DE0-AEAF-9F21AC6A0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>
                <a:buClrTx/>
              </a:pPr>
              <a:r>
                <a:rPr kumimoji="1" lang="en-US" sz="5400" kern="1200" dirty="0">
                  <a:solidFill>
                    <a:srgbClr val="FF3300"/>
                  </a:solidFill>
                  <a:ea typeface="+mn-ea"/>
                  <a:cs typeface="+mn-cs"/>
                </a:rPr>
                <a:t>4s </a:t>
              </a:r>
            </a:p>
          </p:txBody>
        </p:sp>
      </p:grpSp>
      <p:grpSp>
        <p:nvGrpSpPr>
          <p:cNvPr id="36" name="Group 34">
            <a:extLst>
              <a:ext uri="{FF2B5EF4-FFF2-40B4-BE49-F238E27FC236}">
                <a16:creationId xmlns:a16="http://schemas.microsoft.com/office/drawing/2014/main" id="{4C8E57A8-8127-4CB7-8C66-DADB8133462F}"/>
              </a:ext>
            </a:extLst>
          </p:cNvPr>
          <p:cNvGrpSpPr>
            <a:grpSpLocks/>
          </p:cNvGrpSpPr>
          <p:nvPr/>
        </p:nvGrpSpPr>
        <p:grpSpPr bwMode="auto">
          <a:xfrm>
            <a:off x="511347" y="3724119"/>
            <a:ext cx="1468819" cy="966643"/>
            <a:chOff x="4450" y="0"/>
            <a:chExt cx="1118" cy="1104"/>
          </a:xfrm>
        </p:grpSpPr>
        <p:pic>
          <p:nvPicPr>
            <p:cNvPr id="37" name="Picture 35" descr="CLOCK">
              <a:extLst>
                <a:ext uri="{FF2B5EF4-FFF2-40B4-BE49-F238E27FC236}">
                  <a16:creationId xmlns:a16="http://schemas.microsoft.com/office/drawing/2014/main" id="{E4EBDB2F-D9FB-4B41-B811-D4568B912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AutoShape 36">
              <a:extLst>
                <a:ext uri="{FF2B5EF4-FFF2-40B4-BE49-F238E27FC236}">
                  <a16:creationId xmlns:a16="http://schemas.microsoft.com/office/drawing/2014/main" id="{5A5C95E9-D8D1-4A9A-884A-D5A902C54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>
                <a:buClrTx/>
              </a:pPr>
              <a:r>
                <a:rPr kumimoji="1" lang="en-US" sz="5400" kern="1200" dirty="0">
                  <a:solidFill>
                    <a:srgbClr val="FF3300"/>
                  </a:solidFill>
                  <a:ea typeface="+mn-ea"/>
                  <a:cs typeface="+mn-cs"/>
                </a:rPr>
                <a:t>3s </a:t>
              </a:r>
            </a:p>
          </p:txBody>
        </p:sp>
      </p:grpSp>
      <p:grpSp>
        <p:nvGrpSpPr>
          <p:cNvPr id="39" name="Group 37">
            <a:extLst>
              <a:ext uri="{FF2B5EF4-FFF2-40B4-BE49-F238E27FC236}">
                <a16:creationId xmlns:a16="http://schemas.microsoft.com/office/drawing/2014/main" id="{2B0C8BD1-3B7E-4044-B04B-7222502C9EC7}"/>
              </a:ext>
            </a:extLst>
          </p:cNvPr>
          <p:cNvGrpSpPr>
            <a:grpSpLocks/>
          </p:cNvGrpSpPr>
          <p:nvPr/>
        </p:nvGrpSpPr>
        <p:grpSpPr bwMode="auto">
          <a:xfrm>
            <a:off x="511347" y="3724119"/>
            <a:ext cx="1468819" cy="966643"/>
            <a:chOff x="4450" y="0"/>
            <a:chExt cx="1118" cy="1104"/>
          </a:xfrm>
        </p:grpSpPr>
        <p:pic>
          <p:nvPicPr>
            <p:cNvPr id="40" name="Picture 38" descr="CLOCK">
              <a:extLst>
                <a:ext uri="{FF2B5EF4-FFF2-40B4-BE49-F238E27FC236}">
                  <a16:creationId xmlns:a16="http://schemas.microsoft.com/office/drawing/2014/main" id="{CD5FFF5F-23EA-4389-A464-866E6E802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AutoShape 39">
              <a:extLst>
                <a:ext uri="{FF2B5EF4-FFF2-40B4-BE49-F238E27FC236}">
                  <a16:creationId xmlns:a16="http://schemas.microsoft.com/office/drawing/2014/main" id="{2C349109-951F-4F7B-974B-BC298ED60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>
                <a:buClrTx/>
              </a:pPr>
              <a:r>
                <a:rPr kumimoji="1" lang="en-US" sz="5400" kern="1200" dirty="0">
                  <a:solidFill>
                    <a:srgbClr val="FF3300"/>
                  </a:solidFill>
                  <a:ea typeface="+mn-ea"/>
                  <a:cs typeface="+mn-cs"/>
                </a:rPr>
                <a:t>2s </a:t>
              </a:r>
            </a:p>
          </p:txBody>
        </p:sp>
      </p:grpSp>
      <p:grpSp>
        <p:nvGrpSpPr>
          <p:cNvPr id="42" name="Group 70">
            <a:extLst>
              <a:ext uri="{FF2B5EF4-FFF2-40B4-BE49-F238E27FC236}">
                <a16:creationId xmlns:a16="http://schemas.microsoft.com/office/drawing/2014/main" id="{CCDD7C63-52B2-447B-915C-44CA19303E09}"/>
              </a:ext>
            </a:extLst>
          </p:cNvPr>
          <p:cNvGrpSpPr>
            <a:grpSpLocks/>
          </p:cNvGrpSpPr>
          <p:nvPr/>
        </p:nvGrpSpPr>
        <p:grpSpPr bwMode="auto">
          <a:xfrm>
            <a:off x="511347" y="3724119"/>
            <a:ext cx="1468819" cy="966643"/>
            <a:chOff x="4450" y="0"/>
            <a:chExt cx="1118" cy="1104"/>
          </a:xfrm>
        </p:grpSpPr>
        <p:pic>
          <p:nvPicPr>
            <p:cNvPr id="43" name="Picture 71" descr="CLOCK">
              <a:extLst>
                <a:ext uri="{FF2B5EF4-FFF2-40B4-BE49-F238E27FC236}">
                  <a16:creationId xmlns:a16="http://schemas.microsoft.com/office/drawing/2014/main" id="{3E4D2541-4CB4-443D-A71E-0D691A73A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AutoShape 72">
              <a:extLst>
                <a:ext uri="{FF2B5EF4-FFF2-40B4-BE49-F238E27FC236}">
                  <a16:creationId xmlns:a16="http://schemas.microsoft.com/office/drawing/2014/main" id="{9CCCC60C-7B49-4A5C-AAFC-B8CEA1FCD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685800">
                <a:buClrTx/>
              </a:pPr>
              <a:r>
                <a:rPr kumimoji="1" lang="en-US" sz="5400" kern="1200" dirty="0">
                  <a:solidFill>
                    <a:srgbClr val="FF3300"/>
                  </a:solidFill>
                  <a:ea typeface="+mn-ea"/>
                  <a:cs typeface="+mn-cs"/>
                </a:rPr>
                <a:t>1s </a:t>
              </a:r>
            </a:p>
          </p:txBody>
        </p:sp>
      </p:grpSp>
      <p:sp>
        <p:nvSpPr>
          <p:cNvPr id="45" name="AutoShape 73">
            <a:extLst>
              <a:ext uri="{FF2B5EF4-FFF2-40B4-BE49-F238E27FC236}">
                <a16:creationId xmlns:a16="http://schemas.microsoft.com/office/drawing/2014/main" id="{DF7823E0-7478-4053-A399-B2BBE3DD6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45" y="3589753"/>
            <a:ext cx="1806464" cy="1184954"/>
          </a:xfrm>
          <a:prstGeom prst="cloudCallout">
            <a:avLst>
              <a:gd name="adj1" fmla="val 17084"/>
              <a:gd name="adj2" fmla="val -11235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46" name="AutoShape 73">
            <a:extLst>
              <a:ext uri="{FF2B5EF4-FFF2-40B4-BE49-F238E27FC236}">
                <a16:creationId xmlns:a16="http://schemas.microsoft.com/office/drawing/2014/main" id="{068CE64C-148C-4C23-91DD-1E0AE162C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65" y="3732537"/>
            <a:ext cx="1845221" cy="1140300"/>
          </a:xfrm>
          <a:prstGeom prst="cloudCallout">
            <a:avLst>
              <a:gd name="adj1" fmla="val 17084"/>
              <a:gd name="adj2" fmla="val -11235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685800">
              <a:buClrTx/>
              <a:defRPr/>
            </a:pPr>
            <a:r>
              <a:rPr lang="en-US" sz="32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47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68" y="151630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2286492" y="1959735"/>
            <a:ext cx="4125201" cy="1630018"/>
          </a:xfrm>
          <a:prstGeom prst="roundRect">
            <a:avLst/>
          </a:prstGeom>
          <a:solidFill>
            <a:srgbClr val="E80888"/>
          </a:solidFill>
          <a:ln w="28575" cap="flat" cmpd="sng" algn="ctr">
            <a:solidFill>
              <a:srgbClr val="EB67B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Đọc</a:t>
            </a:r>
          </a:p>
        </p:txBody>
      </p:sp>
      <p:sp>
        <p:nvSpPr>
          <p:cNvPr id="50" name="Oval 49"/>
          <p:cNvSpPr/>
          <p:nvPr/>
        </p:nvSpPr>
        <p:spPr>
          <a:xfrm>
            <a:off x="1770109" y="2176643"/>
            <a:ext cx="1212574" cy="1143000"/>
          </a:xfrm>
          <a:prstGeom prst="ellipse">
            <a:avLst/>
          </a:prstGeom>
          <a:solidFill>
            <a:srgbClr val="F446B6"/>
          </a:solidFill>
          <a:ln w="25400" cap="flat" cmpd="sng" algn="ctr">
            <a:solidFill>
              <a:srgbClr val="D50D8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19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18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055" y="995455"/>
            <a:ext cx="81445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 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đi chơi trong núi, gấu con chợt nhìn thấy một hạt dẻ.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6671" y="297528"/>
            <a:ext cx="5036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dài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31860" y="1703341"/>
            <a:ext cx="205971" cy="486785"/>
            <a:chOff x="4036634" y="3613350"/>
            <a:chExt cx="189104" cy="29649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036634" y="3613351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094266" y="3613350"/>
              <a:ext cx="131472" cy="29649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flipH="1">
            <a:off x="5534464" y="1128899"/>
            <a:ext cx="141256" cy="450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6054" y="2632869"/>
            <a:ext cx="8144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557074" y="1785347"/>
            <a:ext cx="141256" cy="4509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82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5873</TotalTime>
  <Words>348</Words>
  <Application>Microsoft Office PowerPoint</Application>
  <PresentationFormat>On-screen Show (16:9)</PresentationFormat>
  <Paragraphs>42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Lato</vt:lpstr>
      <vt:lpstr>Calibri</vt:lpstr>
      <vt:lpstr>Times New Roman</vt:lpstr>
      <vt:lpstr>Calibri Light</vt:lpstr>
      <vt:lpstr>Arial</vt:lpstr>
      <vt:lpstr>VNI-Times</vt:lpstr>
      <vt:lpstr>Simple Light</vt:lpstr>
      <vt:lpstr>Office Theme</vt:lpstr>
      <vt:lpstr>Default Design</vt:lpstr>
      <vt:lpstr>1_Default Design</vt:lpstr>
      <vt:lpstr>Chủ đề Office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Bích Ngọc</cp:lastModifiedBy>
  <cp:revision>722</cp:revision>
  <dcterms:modified xsi:type="dcterms:W3CDTF">2026-03-28T05:07:51Z</dcterms:modified>
</cp:coreProperties>
</file>