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86" r:id="rId6"/>
    <p:sldMasterId id="2147483697" r:id="rId7"/>
  </p:sldMasterIdLst>
  <p:notesMasterIdLst>
    <p:notesMasterId r:id="rId45"/>
  </p:notesMasterIdLst>
  <p:sldIdLst>
    <p:sldId id="306" r:id="rId8"/>
    <p:sldId id="2007577206" r:id="rId9"/>
    <p:sldId id="2007577204" r:id="rId10"/>
    <p:sldId id="323" r:id="rId11"/>
    <p:sldId id="313" r:id="rId12"/>
    <p:sldId id="309" r:id="rId13"/>
    <p:sldId id="2007577190" r:id="rId14"/>
    <p:sldId id="2007577188" r:id="rId15"/>
    <p:sldId id="2007577189" r:id="rId16"/>
    <p:sldId id="2007577196" r:id="rId17"/>
    <p:sldId id="329" r:id="rId18"/>
    <p:sldId id="2007577192" r:id="rId19"/>
    <p:sldId id="2007577191" r:id="rId20"/>
    <p:sldId id="2007577194" r:id="rId21"/>
    <p:sldId id="2007577193" r:id="rId22"/>
    <p:sldId id="2007577195" r:id="rId23"/>
    <p:sldId id="327" r:id="rId24"/>
    <p:sldId id="328" r:id="rId25"/>
    <p:sldId id="2007577197" r:id="rId26"/>
    <p:sldId id="331" r:id="rId27"/>
    <p:sldId id="332" r:id="rId28"/>
    <p:sldId id="333" r:id="rId29"/>
    <p:sldId id="2007577198" r:id="rId30"/>
    <p:sldId id="335" r:id="rId31"/>
    <p:sldId id="336" r:id="rId32"/>
    <p:sldId id="2007577199" r:id="rId33"/>
    <p:sldId id="337" r:id="rId34"/>
    <p:sldId id="341" r:id="rId35"/>
    <p:sldId id="348" r:id="rId36"/>
    <p:sldId id="2007577200" r:id="rId37"/>
    <p:sldId id="346" r:id="rId38"/>
    <p:sldId id="2007577201" r:id="rId39"/>
    <p:sldId id="2007577202" r:id="rId40"/>
    <p:sldId id="2007577203" r:id="rId41"/>
    <p:sldId id="343" r:id="rId42"/>
    <p:sldId id="344"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3/29/2026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32</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15</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151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027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247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55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4068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3996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45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582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2517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0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770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3/29/2026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3/29/2026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a:xfrm>
            <a:off x="838200" y="6356351"/>
            <a:ext cx="2743200" cy="365125"/>
          </a:xfrm>
          <a:prstGeom prst="rect">
            <a:avLst/>
          </a:prstGeom>
        </p:spPr>
        <p:txBody>
          <a:bodyPr/>
          <a:lstStyle/>
          <a:p>
            <a:fld id="{C1E2D262-0FC0-42C0-818A-41C31B761460}" type="datetimeFigureOut">
              <a:rPr lang="en-US" smtClean="0"/>
              <a:t>3/29/2026</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a:xfrm>
            <a:off x="8610600" y="6356351"/>
            <a:ext cx="2743200" cy="365125"/>
          </a:xfrm>
          <a:prstGeom prst="rect">
            <a:avLst/>
          </a:prstGeom>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3.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6.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438720C-D00D-AFFF-DE22-C9234B2BAD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51660" y="202228"/>
            <a:ext cx="1698962" cy="1698962"/>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15909E4B-D7BB-EAA8-9805-086BF0153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1660" y="202228"/>
            <a:ext cx="1698962" cy="1698962"/>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3/29/2026</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7DAB45F7-EEEB-5CF2-6A95-8BAFEF143C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1660" y="202228"/>
            <a:ext cx="1698962" cy="1698962"/>
          </a:xfrm>
          <a:prstGeom prst="rect">
            <a:avLst/>
          </a:prstGeom>
        </p:spPr>
      </p:pic>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id="{3257009D-F8C8-E130-1554-DCBDAFD174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1660" y="202228"/>
            <a:ext cx="1698962" cy="1698962"/>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2026/3/29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12200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3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control" Target="../activeX/activeX3.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9.wmf"/><Relationship Id="rId2" Type="http://schemas.openxmlformats.org/officeDocument/2006/relationships/slideLayout" Target="../slideLayouts/slideLayout5.xml"/><Relationship Id="rId1" Type="http://schemas.openxmlformats.org/officeDocument/2006/relationships/control" Target="../activeX/activeX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jp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sX0" fmla="*/ 0 w 7427809"/>
                <a:gd name="csY0" fmla="*/ 375730 h 3767856"/>
                <a:gd name="csX1" fmla="*/ 375730 w 7427809"/>
                <a:gd name="csY1" fmla="*/ 0 h 3767856"/>
                <a:gd name="csX2" fmla="*/ 7052078 w 7427809"/>
                <a:gd name="csY2" fmla="*/ 0 h 3767856"/>
                <a:gd name="csX3" fmla="*/ 7427809 w 7427809"/>
                <a:gd name="csY3" fmla="*/ 375730 h 3767856"/>
                <a:gd name="csX4" fmla="*/ 7427809 w 7427809"/>
                <a:gd name="csY4" fmla="*/ 3392125 h 3767856"/>
                <a:gd name="csX5" fmla="*/ 7052078 w 7427809"/>
                <a:gd name="csY5" fmla="*/ 3767856 h 3767856"/>
                <a:gd name="csX6" fmla="*/ 375730 w 7427809"/>
                <a:gd name="csY6" fmla="*/ 3767856 h 3767856"/>
                <a:gd name="csX7" fmla="*/ 0 w 7427809"/>
                <a:gd name="csY7" fmla="*/ 3392125 h 3767856"/>
                <a:gd name="csX8" fmla="*/ 0 w 7427809"/>
                <a:gd name="csY8" fmla="*/ 375730 h 3767856"/>
                <a:gd name="csX0" fmla="*/ 0 w 7427809"/>
                <a:gd name="csY0" fmla="*/ 375730 h 3767856"/>
                <a:gd name="csX1" fmla="*/ 375730 w 7427809"/>
                <a:gd name="csY1" fmla="*/ 0 h 3767856"/>
                <a:gd name="csX2" fmla="*/ 7052078 w 7427809"/>
                <a:gd name="csY2" fmla="*/ 0 h 3767856"/>
                <a:gd name="csX3" fmla="*/ 7427809 w 7427809"/>
                <a:gd name="csY3" fmla="*/ 375730 h 3767856"/>
                <a:gd name="csX4" fmla="*/ 7427809 w 7427809"/>
                <a:gd name="csY4" fmla="*/ 3392125 h 3767856"/>
                <a:gd name="csX5" fmla="*/ 7052078 w 7427809"/>
                <a:gd name="csY5" fmla="*/ 3767856 h 3767856"/>
                <a:gd name="csX6" fmla="*/ 375730 w 7427809"/>
                <a:gd name="csY6" fmla="*/ 3767856 h 3767856"/>
                <a:gd name="csX7" fmla="*/ 0 w 7427809"/>
                <a:gd name="csY7" fmla="*/ 3392125 h 3767856"/>
                <a:gd name="csX8" fmla="*/ 0 w 7427809"/>
                <a:gd name="csY8" fmla="*/ 375730 h 37678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sX0" fmla="*/ 0 w 7427809"/>
                <a:gd name="csY0" fmla="*/ 375730 h 3767856"/>
                <a:gd name="csX1" fmla="*/ 375730 w 7427809"/>
                <a:gd name="csY1" fmla="*/ 0 h 3767856"/>
                <a:gd name="csX2" fmla="*/ 7052078 w 7427809"/>
                <a:gd name="csY2" fmla="*/ 0 h 3767856"/>
                <a:gd name="csX3" fmla="*/ 7427809 w 7427809"/>
                <a:gd name="csY3" fmla="*/ 375730 h 3767856"/>
                <a:gd name="csX4" fmla="*/ 7427809 w 7427809"/>
                <a:gd name="csY4" fmla="*/ 3392125 h 3767856"/>
                <a:gd name="csX5" fmla="*/ 7052078 w 7427809"/>
                <a:gd name="csY5" fmla="*/ 3767856 h 3767856"/>
                <a:gd name="csX6" fmla="*/ 375730 w 7427809"/>
                <a:gd name="csY6" fmla="*/ 3767856 h 3767856"/>
                <a:gd name="csX7" fmla="*/ 0 w 7427809"/>
                <a:gd name="csY7" fmla="*/ 3392125 h 3767856"/>
                <a:gd name="csX8" fmla="*/ 0 w 7427809"/>
                <a:gd name="csY8" fmla="*/ 375730 h 3767856"/>
                <a:gd name="csX0" fmla="*/ 0 w 7427809"/>
                <a:gd name="csY0" fmla="*/ 375730 h 3767856"/>
                <a:gd name="csX1" fmla="*/ 375730 w 7427809"/>
                <a:gd name="csY1" fmla="*/ 0 h 3767856"/>
                <a:gd name="csX2" fmla="*/ 7052078 w 7427809"/>
                <a:gd name="csY2" fmla="*/ 0 h 3767856"/>
                <a:gd name="csX3" fmla="*/ 7427809 w 7427809"/>
                <a:gd name="csY3" fmla="*/ 375730 h 3767856"/>
                <a:gd name="csX4" fmla="*/ 7427809 w 7427809"/>
                <a:gd name="csY4" fmla="*/ 3392125 h 3767856"/>
                <a:gd name="csX5" fmla="*/ 7052078 w 7427809"/>
                <a:gd name="csY5" fmla="*/ 3767856 h 3767856"/>
                <a:gd name="csX6" fmla="*/ 375730 w 7427809"/>
                <a:gd name="csY6" fmla="*/ 3767856 h 3767856"/>
                <a:gd name="csX7" fmla="*/ 0 w 7427809"/>
                <a:gd name="csY7" fmla="*/ 3392125 h 3767856"/>
                <a:gd name="csX8" fmla="*/ 0 w 7427809"/>
                <a:gd name="csY8" fmla="*/ 375730 h 37678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sX0" fmla="*/ 0 w 11634951"/>
              <a:gd name="csY0" fmla="*/ 440216 h 3202965"/>
              <a:gd name="csX1" fmla="*/ 440216 w 11634951"/>
              <a:gd name="csY1" fmla="*/ 0 h 3202965"/>
              <a:gd name="csX2" fmla="*/ 789738 w 11634951"/>
              <a:gd name="csY2" fmla="*/ 0 h 3202965"/>
              <a:gd name="csX3" fmla="*/ 1569440 w 11634951"/>
              <a:gd name="csY3" fmla="*/ 0 h 3202965"/>
              <a:gd name="csX4" fmla="*/ 2349143 w 11634951"/>
              <a:gd name="csY4" fmla="*/ 0 h 3202965"/>
              <a:gd name="csX5" fmla="*/ 2698665 w 11634951"/>
              <a:gd name="csY5" fmla="*/ 0 h 3202965"/>
              <a:gd name="csX6" fmla="*/ 3048187 w 11634951"/>
              <a:gd name="csY6" fmla="*/ 0 h 3202965"/>
              <a:gd name="csX7" fmla="*/ 3720344 w 11634951"/>
              <a:gd name="csY7" fmla="*/ 0 h 3202965"/>
              <a:gd name="csX8" fmla="*/ 4500047 w 11634951"/>
              <a:gd name="csY8" fmla="*/ 0 h 3202965"/>
              <a:gd name="csX9" fmla="*/ 4849569 w 11634951"/>
              <a:gd name="csY9" fmla="*/ 0 h 3202965"/>
              <a:gd name="csX10" fmla="*/ 5736817 w 11634951"/>
              <a:gd name="csY10" fmla="*/ 0 h 3202965"/>
              <a:gd name="csX11" fmla="*/ 6301429 w 11634951"/>
              <a:gd name="csY11" fmla="*/ 0 h 3202965"/>
              <a:gd name="csX12" fmla="*/ 6866041 w 11634951"/>
              <a:gd name="csY12" fmla="*/ 0 h 3202965"/>
              <a:gd name="csX13" fmla="*/ 7215563 w 11634951"/>
              <a:gd name="csY13" fmla="*/ 0 h 3202965"/>
              <a:gd name="csX14" fmla="*/ 7995266 w 11634951"/>
              <a:gd name="csY14" fmla="*/ 0 h 3202965"/>
              <a:gd name="csX15" fmla="*/ 8882513 w 11634951"/>
              <a:gd name="csY15" fmla="*/ 0 h 3202965"/>
              <a:gd name="csX16" fmla="*/ 9769761 w 11634951"/>
              <a:gd name="csY16" fmla="*/ 0 h 3202965"/>
              <a:gd name="csX17" fmla="*/ 10136221 w 11634951"/>
              <a:gd name="csY17" fmla="*/ 0 h 3202965"/>
              <a:gd name="csX18" fmla="*/ 10549464 w 11634951"/>
              <a:gd name="csY18" fmla="*/ 0 h 3202965"/>
              <a:gd name="csX19" fmla="*/ 11194735 w 11634951"/>
              <a:gd name="csY19" fmla="*/ 0 h 3202965"/>
              <a:gd name="csX20" fmla="*/ 11634951 w 11634951"/>
              <a:gd name="csY20" fmla="*/ 440216 h 3202965"/>
              <a:gd name="csX21" fmla="*/ 11634951 w 11634951"/>
              <a:gd name="csY21" fmla="*/ 1067300 h 3202965"/>
              <a:gd name="csX22" fmla="*/ 11634951 w 11634951"/>
              <a:gd name="csY22" fmla="*/ 1578257 h 3202965"/>
              <a:gd name="csX23" fmla="*/ 11634951 w 11634951"/>
              <a:gd name="csY23" fmla="*/ 2182116 h 3202965"/>
              <a:gd name="csX24" fmla="*/ 11634951 w 11634951"/>
              <a:gd name="csY24" fmla="*/ 2762749 h 3202965"/>
              <a:gd name="csX25" fmla="*/ 11194735 w 11634951"/>
              <a:gd name="csY25" fmla="*/ 3202965 h 3202965"/>
              <a:gd name="csX26" fmla="*/ 10415032 w 11634951"/>
              <a:gd name="csY26" fmla="*/ 3202965 h 3202965"/>
              <a:gd name="csX27" fmla="*/ 9957965 w 11634951"/>
              <a:gd name="csY27" fmla="*/ 3202965 h 3202965"/>
              <a:gd name="csX28" fmla="*/ 9608443 w 11634951"/>
              <a:gd name="csY28" fmla="*/ 3202965 h 3202965"/>
              <a:gd name="csX29" fmla="*/ 9043831 w 11634951"/>
              <a:gd name="csY29" fmla="*/ 3202965 h 3202965"/>
              <a:gd name="csX30" fmla="*/ 8264129 w 11634951"/>
              <a:gd name="csY30" fmla="*/ 3202965 h 3202965"/>
              <a:gd name="csX31" fmla="*/ 7591971 w 11634951"/>
              <a:gd name="csY31" fmla="*/ 3202965 h 3202965"/>
              <a:gd name="csX32" fmla="*/ 7134904 w 11634951"/>
              <a:gd name="csY32" fmla="*/ 3202965 h 3202965"/>
              <a:gd name="csX33" fmla="*/ 6785382 w 11634951"/>
              <a:gd name="csY33" fmla="*/ 3202965 h 3202965"/>
              <a:gd name="csX34" fmla="*/ 5898134 w 11634951"/>
              <a:gd name="csY34" fmla="*/ 3202965 h 3202965"/>
              <a:gd name="csX35" fmla="*/ 5333522 w 11634951"/>
              <a:gd name="csY35" fmla="*/ 3202965 h 3202965"/>
              <a:gd name="csX36" fmla="*/ 4553820 w 11634951"/>
              <a:gd name="csY36" fmla="*/ 3202965 h 3202965"/>
              <a:gd name="csX37" fmla="*/ 4204298 w 11634951"/>
              <a:gd name="csY37" fmla="*/ 3202965 h 3202965"/>
              <a:gd name="csX38" fmla="*/ 3747231 w 11634951"/>
              <a:gd name="csY38" fmla="*/ 3202965 h 3202965"/>
              <a:gd name="csX39" fmla="*/ 2967528 w 11634951"/>
              <a:gd name="csY39" fmla="*/ 3202965 h 3202965"/>
              <a:gd name="csX40" fmla="*/ 2510461 w 11634951"/>
              <a:gd name="csY40" fmla="*/ 3202965 h 3202965"/>
              <a:gd name="csX41" fmla="*/ 2053394 w 11634951"/>
              <a:gd name="csY41" fmla="*/ 3202965 h 3202965"/>
              <a:gd name="csX42" fmla="*/ 1273691 w 11634951"/>
              <a:gd name="csY42" fmla="*/ 3202965 h 3202965"/>
              <a:gd name="csX43" fmla="*/ 440216 w 11634951"/>
              <a:gd name="csY43" fmla="*/ 3202965 h 3202965"/>
              <a:gd name="csX44" fmla="*/ 0 w 11634951"/>
              <a:gd name="csY44" fmla="*/ 2762749 h 3202965"/>
              <a:gd name="csX45" fmla="*/ 0 w 11634951"/>
              <a:gd name="csY45" fmla="*/ 2182116 h 3202965"/>
              <a:gd name="csX46" fmla="*/ 0 w 11634951"/>
              <a:gd name="csY46" fmla="*/ 1624708 h 3202965"/>
              <a:gd name="csX47" fmla="*/ 0 w 11634951"/>
              <a:gd name="csY47" fmla="*/ 1090525 h 3202965"/>
              <a:gd name="csX48" fmla="*/ 0 w 11634951"/>
              <a:gd name="csY48" fmla="*/ 440216 h 3202965"/>
              <a:gd name="csX0" fmla="*/ 0 w 11634951"/>
              <a:gd name="csY0" fmla="*/ 440216 h 3202965"/>
              <a:gd name="csX1" fmla="*/ 440216 w 11634951"/>
              <a:gd name="csY1" fmla="*/ 0 h 3202965"/>
              <a:gd name="csX2" fmla="*/ 1004828 w 11634951"/>
              <a:gd name="csY2" fmla="*/ 0 h 3202965"/>
              <a:gd name="csX3" fmla="*/ 1784531 w 11634951"/>
              <a:gd name="csY3" fmla="*/ 0 h 3202965"/>
              <a:gd name="csX4" fmla="*/ 2134053 w 11634951"/>
              <a:gd name="csY4" fmla="*/ 0 h 3202965"/>
              <a:gd name="csX5" fmla="*/ 2913755 w 11634951"/>
              <a:gd name="csY5" fmla="*/ 0 h 3202965"/>
              <a:gd name="csX6" fmla="*/ 3263277 w 11634951"/>
              <a:gd name="csY6" fmla="*/ 0 h 3202965"/>
              <a:gd name="csX7" fmla="*/ 4042980 w 11634951"/>
              <a:gd name="csY7" fmla="*/ 0 h 3202965"/>
              <a:gd name="csX8" fmla="*/ 4715137 w 11634951"/>
              <a:gd name="csY8" fmla="*/ 0 h 3202965"/>
              <a:gd name="csX9" fmla="*/ 5279750 w 11634951"/>
              <a:gd name="csY9" fmla="*/ 0 h 3202965"/>
              <a:gd name="csX10" fmla="*/ 5951907 w 11634951"/>
              <a:gd name="csY10" fmla="*/ 0 h 3202965"/>
              <a:gd name="csX11" fmla="*/ 6731610 w 11634951"/>
              <a:gd name="csY11" fmla="*/ 0 h 3202965"/>
              <a:gd name="csX12" fmla="*/ 7403767 w 11634951"/>
              <a:gd name="csY12" fmla="*/ 0 h 3202965"/>
              <a:gd name="csX13" fmla="*/ 7860834 w 11634951"/>
              <a:gd name="csY13" fmla="*/ 0 h 3202965"/>
              <a:gd name="csX14" fmla="*/ 8317901 w 11634951"/>
              <a:gd name="csY14" fmla="*/ 0 h 3202965"/>
              <a:gd name="csX15" fmla="*/ 8774968 w 11634951"/>
              <a:gd name="csY15" fmla="*/ 0 h 3202965"/>
              <a:gd name="csX16" fmla="*/ 9232035 w 11634951"/>
              <a:gd name="csY16" fmla="*/ 0 h 3202965"/>
              <a:gd name="csX17" fmla="*/ 10011738 w 11634951"/>
              <a:gd name="csY17" fmla="*/ 0 h 3202965"/>
              <a:gd name="csX18" fmla="*/ 10468805 w 11634951"/>
              <a:gd name="csY18" fmla="*/ 0 h 3202965"/>
              <a:gd name="csX19" fmla="*/ 11194735 w 11634951"/>
              <a:gd name="csY19" fmla="*/ 0 h 3202965"/>
              <a:gd name="csX20" fmla="*/ 11634951 w 11634951"/>
              <a:gd name="csY20" fmla="*/ 440216 h 3202965"/>
              <a:gd name="csX21" fmla="*/ 11634951 w 11634951"/>
              <a:gd name="csY21" fmla="*/ 1044075 h 3202965"/>
              <a:gd name="csX22" fmla="*/ 11634951 w 11634951"/>
              <a:gd name="csY22" fmla="*/ 1647933 h 3202965"/>
              <a:gd name="csX23" fmla="*/ 11634951 w 11634951"/>
              <a:gd name="csY23" fmla="*/ 2251792 h 3202965"/>
              <a:gd name="csX24" fmla="*/ 11634951 w 11634951"/>
              <a:gd name="csY24" fmla="*/ 2762749 h 3202965"/>
              <a:gd name="csX25" fmla="*/ 11194735 w 11634951"/>
              <a:gd name="csY25" fmla="*/ 3202965 h 3202965"/>
              <a:gd name="csX26" fmla="*/ 10845213 w 11634951"/>
              <a:gd name="csY26" fmla="*/ 3202965 h 3202965"/>
              <a:gd name="csX27" fmla="*/ 10495691 w 11634951"/>
              <a:gd name="csY27" fmla="*/ 3202965 h 3202965"/>
              <a:gd name="csX28" fmla="*/ 10146169 w 11634951"/>
              <a:gd name="csY28" fmla="*/ 3202965 h 3202965"/>
              <a:gd name="csX29" fmla="*/ 9796648 w 11634951"/>
              <a:gd name="csY29" fmla="*/ 3202965 h 3202965"/>
              <a:gd name="csX30" fmla="*/ 9232035 w 11634951"/>
              <a:gd name="csY30" fmla="*/ 3202965 h 3202965"/>
              <a:gd name="csX31" fmla="*/ 8559878 w 11634951"/>
              <a:gd name="csY31" fmla="*/ 3202965 h 3202965"/>
              <a:gd name="csX32" fmla="*/ 7672630 w 11634951"/>
              <a:gd name="csY32" fmla="*/ 3202965 h 3202965"/>
              <a:gd name="csX33" fmla="*/ 7000473 w 11634951"/>
              <a:gd name="csY33" fmla="*/ 3202965 h 3202965"/>
              <a:gd name="csX34" fmla="*/ 6650951 w 11634951"/>
              <a:gd name="csY34" fmla="*/ 3202965 h 3202965"/>
              <a:gd name="csX35" fmla="*/ 5871248 w 11634951"/>
              <a:gd name="csY35" fmla="*/ 3202965 h 3202965"/>
              <a:gd name="csX36" fmla="*/ 5414181 w 11634951"/>
              <a:gd name="csY36" fmla="*/ 3202965 h 3202965"/>
              <a:gd name="csX37" fmla="*/ 4634478 w 11634951"/>
              <a:gd name="csY37" fmla="*/ 3202965 h 3202965"/>
              <a:gd name="csX38" fmla="*/ 3962321 w 11634951"/>
              <a:gd name="csY38" fmla="*/ 3202965 h 3202965"/>
              <a:gd name="csX39" fmla="*/ 3505254 w 11634951"/>
              <a:gd name="csY39" fmla="*/ 3202965 h 3202965"/>
              <a:gd name="csX40" fmla="*/ 2618006 w 11634951"/>
              <a:gd name="csY40" fmla="*/ 3202965 h 3202965"/>
              <a:gd name="csX41" fmla="*/ 2053394 w 11634951"/>
              <a:gd name="csY41" fmla="*/ 3202965 h 3202965"/>
              <a:gd name="csX42" fmla="*/ 1273691 w 11634951"/>
              <a:gd name="csY42" fmla="*/ 3202965 h 3202965"/>
              <a:gd name="csX43" fmla="*/ 440216 w 11634951"/>
              <a:gd name="csY43" fmla="*/ 3202965 h 3202965"/>
              <a:gd name="csX44" fmla="*/ 0 w 11634951"/>
              <a:gd name="csY44" fmla="*/ 2762749 h 3202965"/>
              <a:gd name="csX45" fmla="*/ 0 w 11634951"/>
              <a:gd name="csY45" fmla="*/ 2251792 h 3202965"/>
              <a:gd name="csX46" fmla="*/ 0 w 11634951"/>
              <a:gd name="csY46" fmla="*/ 1694384 h 3202965"/>
              <a:gd name="csX47" fmla="*/ 0 w 11634951"/>
              <a:gd name="csY47" fmla="*/ 1067300 h 3202965"/>
              <a:gd name="csX48" fmla="*/ 0 w 11634951"/>
              <a:gd name="csY48" fmla="*/ 440216 h 32029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sX0" fmla="*/ 0 w 11634951"/>
              <a:gd name="csY0" fmla="*/ 516663 h 3759199"/>
              <a:gd name="csX1" fmla="*/ 530698 w 11634951"/>
              <a:gd name="csY1" fmla="*/ 0 h 3759199"/>
              <a:gd name="csX2" fmla="*/ 874339 w 11634951"/>
              <a:gd name="csY2" fmla="*/ 0 h 3759199"/>
              <a:gd name="csX3" fmla="*/ 1640921 w 11634951"/>
              <a:gd name="csY3" fmla="*/ 0 h 3759199"/>
              <a:gd name="csX4" fmla="*/ 2407504 w 11634951"/>
              <a:gd name="csY4" fmla="*/ 0 h 3759199"/>
              <a:gd name="csX5" fmla="*/ 2751145 w 11634951"/>
              <a:gd name="csY5" fmla="*/ 0 h 3759199"/>
              <a:gd name="csX6" fmla="*/ 3094785 w 11634951"/>
              <a:gd name="csY6" fmla="*/ 0 h 3759199"/>
              <a:gd name="csX7" fmla="*/ 3755632 w 11634951"/>
              <a:gd name="csY7" fmla="*/ 0 h 3759199"/>
              <a:gd name="csX8" fmla="*/ 4522215 w 11634951"/>
              <a:gd name="csY8" fmla="*/ 0 h 3759199"/>
              <a:gd name="csX9" fmla="*/ 4865856 w 11634951"/>
              <a:gd name="csY9" fmla="*/ 0 h 3759199"/>
              <a:gd name="csX10" fmla="*/ 5738174 w 11634951"/>
              <a:gd name="csY10" fmla="*/ 0 h 3759199"/>
              <a:gd name="csX11" fmla="*/ 6293285 w 11634951"/>
              <a:gd name="csY11" fmla="*/ 0 h 3759199"/>
              <a:gd name="csX12" fmla="*/ 6848397 w 11634951"/>
              <a:gd name="csY12" fmla="*/ 0 h 3759199"/>
              <a:gd name="csX13" fmla="*/ 7192038 w 11634951"/>
              <a:gd name="csY13" fmla="*/ 0 h 3759199"/>
              <a:gd name="csX14" fmla="*/ 7958620 w 11634951"/>
              <a:gd name="csY14" fmla="*/ 0 h 3759199"/>
              <a:gd name="csX15" fmla="*/ 8830939 w 11634951"/>
              <a:gd name="csY15" fmla="*/ 0 h 3759199"/>
              <a:gd name="csX16" fmla="*/ 9703257 w 11634951"/>
              <a:gd name="csY16" fmla="*/ 0 h 3759199"/>
              <a:gd name="csX17" fmla="*/ 10469840 w 11634951"/>
              <a:gd name="csY17" fmla="*/ 0 h 3759199"/>
              <a:gd name="csX18" fmla="*/ 11104253 w 11634951"/>
              <a:gd name="csY18" fmla="*/ 0 h 3759199"/>
              <a:gd name="csX19" fmla="*/ 11634951 w 11634951"/>
              <a:gd name="csY19" fmla="*/ 516663 h 3759199"/>
              <a:gd name="csX20" fmla="*/ 11634951 w 11634951"/>
              <a:gd name="csY20" fmla="*/ 1252649 h 3759199"/>
              <a:gd name="csX21" fmla="*/ 11634951 w 11634951"/>
              <a:gd name="csY21" fmla="*/ 1852340 h 3759199"/>
              <a:gd name="csX22" fmla="*/ 11634951 w 11634951"/>
              <a:gd name="csY22" fmla="*/ 2561067 h 3759199"/>
              <a:gd name="csX23" fmla="*/ 11634951 w 11634951"/>
              <a:gd name="csY23" fmla="*/ 3242535 h 3759199"/>
              <a:gd name="csX24" fmla="*/ 11104253 w 11634951"/>
              <a:gd name="csY24" fmla="*/ 3759199 h 3759199"/>
              <a:gd name="csX25" fmla="*/ 10337670 w 11634951"/>
              <a:gd name="csY25" fmla="*/ 3759199 h 3759199"/>
              <a:gd name="csX26" fmla="*/ 9888294 w 11634951"/>
              <a:gd name="csY26" fmla="*/ 3759199 h 3759199"/>
              <a:gd name="csX27" fmla="*/ 9544654 w 11634951"/>
              <a:gd name="csY27" fmla="*/ 3759199 h 3759199"/>
              <a:gd name="csX28" fmla="*/ 8989542 w 11634951"/>
              <a:gd name="csY28" fmla="*/ 3759199 h 3759199"/>
              <a:gd name="csX29" fmla="*/ 8222959 w 11634951"/>
              <a:gd name="csY29" fmla="*/ 3759199 h 3759199"/>
              <a:gd name="csX30" fmla="*/ 7562112 w 11634951"/>
              <a:gd name="csY30" fmla="*/ 3759199 h 3759199"/>
              <a:gd name="csX31" fmla="*/ 7112736 w 11634951"/>
              <a:gd name="csY31" fmla="*/ 3759199 h 3759199"/>
              <a:gd name="csX32" fmla="*/ 6769095 w 11634951"/>
              <a:gd name="csY32" fmla="*/ 3759199 h 3759199"/>
              <a:gd name="csX33" fmla="*/ 5896777 w 11634951"/>
              <a:gd name="csY33" fmla="*/ 3759199 h 3759199"/>
              <a:gd name="csX34" fmla="*/ 5341666 w 11634951"/>
              <a:gd name="csY34" fmla="*/ 3759199 h 3759199"/>
              <a:gd name="csX35" fmla="*/ 4575083 w 11634951"/>
              <a:gd name="csY35" fmla="*/ 3759199 h 3759199"/>
              <a:gd name="csX36" fmla="*/ 4231442 w 11634951"/>
              <a:gd name="csY36" fmla="*/ 3759199 h 3759199"/>
              <a:gd name="csX37" fmla="*/ 3782066 w 11634951"/>
              <a:gd name="csY37" fmla="*/ 3759199 h 3759199"/>
              <a:gd name="csX38" fmla="*/ 3015483 w 11634951"/>
              <a:gd name="csY38" fmla="*/ 3759199 h 3759199"/>
              <a:gd name="csX39" fmla="*/ 2566107 w 11634951"/>
              <a:gd name="csY39" fmla="*/ 3759199 h 3759199"/>
              <a:gd name="csX40" fmla="*/ 2116731 w 11634951"/>
              <a:gd name="csY40" fmla="*/ 3759199 h 3759199"/>
              <a:gd name="csX41" fmla="*/ 1350149 w 11634951"/>
              <a:gd name="csY41" fmla="*/ 3759199 h 3759199"/>
              <a:gd name="csX42" fmla="*/ 530698 w 11634951"/>
              <a:gd name="csY42" fmla="*/ 3759199 h 3759199"/>
              <a:gd name="csX43" fmla="*/ 0 w 11634951"/>
              <a:gd name="csY43" fmla="*/ 3242535 h 3759199"/>
              <a:gd name="csX44" fmla="*/ 0 w 11634951"/>
              <a:gd name="csY44" fmla="*/ 2561067 h 3759199"/>
              <a:gd name="csX45" fmla="*/ 0 w 11634951"/>
              <a:gd name="csY45" fmla="*/ 1906858 h 3759199"/>
              <a:gd name="csX46" fmla="*/ 0 w 11634951"/>
              <a:gd name="csY46" fmla="*/ 1279907 h 3759199"/>
              <a:gd name="csX47" fmla="*/ 0 w 11634951"/>
              <a:gd name="csY47" fmla="*/ 516663 h 3759199"/>
              <a:gd name="csX0" fmla="*/ 0 w 11634951"/>
              <a:gd name="csY0" fmla="*/ 516663 h 3759199"/>
              <a:gd name="csX1" fmla="*/ 530698 w 11634951"/>
              <a:gd name="csY1" fmla="*/ 0 h 3759199"/>
              <a:gd name="csX2" fmla="*/ 1085810 w 11634951"/>
              <a:gd name="csY2" fmla="*/ 0 h 3759199"/>
              <a:gd name="csX3" fmla="*/ 1852392 w 11634951"/>
              <a:gd name="csY3" fmla="*/ 0 h 3759199"/>
              <a:gd name="csX4" fmla="*/ 2196033 w 11634951"/>
              <a:gd name="csY4" fmla="*/ 0 h 3759199"/>
              <a:gd name="csX5" fmla="*/ 2962616 w 11634951"/>
              <a:gd name="csY5" fmla="*/ 0 h 3759199"/>
              <a:gd name="csX6" fmla="*/ 3306256 w 11634951"/>
              <a:gd name="csY6" fmla="*/ 0 h 3759199"/>
              <a:gd name="csX7" fmla="*/ 4072839 w 11634951"/>
              <a:gd name="csY7" fmla="*/ 0 h 3759199"/>
              <a:gd name="csX8" fmla="*/ 4733686 w 11634951"/>
              <a:gd name="csY8" fmla="*/ 0 h 3759199"/>
              <a:gd name="csX9" fmla="*/ 5288798 w 11634951"/>
              <a:gd name="csY9" fmla="*/ 0 h 3759199"/>
              <a:gd name="csX10" fmla="*/ 5949645 w 11634951"/>
              <a:gd name="csY10" fmla="*/ 0 h 3759199"/>
              <a:gd name="csX11" fmla="*/ 6716228 w 11634951"/>
              <a:gd name="csY11" fmla="*/ 0 h 3759199"/>
              <a:gd name="csX12" fmla="*/ 7377075 w 11634951"/>
              <a:gd name="csY12" fmla="*/ 0 h 3759199"/>
              <a:gd name="csX13" fmla="*/ 7826451 w 11634951"/>
              <a:gd name="csY13" fmla="*/ 0 h 3759199"/>
              <a:gd name="csX14" fmla="*/ 8275827 w 11634951"/>
              <a:gd name="csY14" fmla="*/ 0 h 3759199"/>
              <a:gd name="csX15" fmla="*/ 8725203 w 11634951"/>
              <a:gd name="csY15" fmla="*/ 0 h 3759199"/>
              <a:gd name="csX16" fmla="*/ 9174579 w 11634951"/>
              <a:gd name="csY16" fmla="*/ 0 h 3759199"/>
              <a:gd name="csX17" fmla="*/ 9941162 w 11634951"/>
              <a:gd name="csY17" fmla="*/ 0 h 3759199"/>
              <a:gd name="csX18" fmla="*/ 10390538 w 11634951"/>
              <a:gd name="csY18" fmla="*/ 0 h 3759199"/>
              <a:gd name="csX19" fmla="*/ 11104253 w 11634951"/>
              <a:gd name="csY19" fmla="*/ 0 h 3759199"/>
              <a:gd name="csX20" fmla="*/ 11634951 w 11634951"/>
              <a:gd name="csY20" fmla="*/ 516663 h 3759199"/>
              <a:gd name="csX21" fmla="*/ 11634951 w 11634951"/>
              <a:gd name="csY21" fmla="*/ 1225390 h 3759199"/>
              <a:gd name="csX22" fmla="*/ 11634951 w 11634951"/>
              <a:gd name="csY22" fmla="*/ 1934116 h 3759199"/>
              <a:gd name="csX23" fmla="*/ 11634951 w 11634951"/>
              <a:gd name="csY23" fmla="*/ 2642843 h 3759199"/>
              <a:gd name="csX24" fmla="*/ 11634951 w 11634951"/>
              <a:gd name="csY24" fmla="*/ 3242535 h 3759199"/>
              <a:gd name="csX25" fmla="*/ 11104253 w 11634951"/>
              <a:gd name="csY25" fmla="*/ 3759199 h 3759199"/>
              <a:gd name="csX26" fmla="*/ 10760612 w 11634951"/>
              <a:gd name="csY26" fmla="*/ 3759199 h 3759199"/>
              <a:gd name="csX27" fmla="*/ 10416972 w 11634951"/>
              <a:gd name="csY27" fmla="*/ 3759199 h 3759199"/>
              <a:gd name="csX28" fmla="*/ 10073331 w 11634951"/>
              <a:gd name="csY28" fmla="*/ 3759199 h 3759199"/>
              <a:gd name="csX29" fmla="*/ 9729691 w 11634951"/>
              <a:gd name="csY29" fmla="*/ 3759199 h 3759199"/>
              <a:gd name="csX30" fmla="*/ 9174579 w 11634951"/>
              <a:gd name="csY30" fmla="*/ 3759199 h 3759199"/>
              <a:gd name="csX31" fmla="*/ 8513732 w 11634951"/>
              <a:gd name="csY31" fmla="*/ 3759199 h 3759199"/>
              <a:gd name="csX32" fmla="*/ 7641414 w 11634951"/>
              <a:gd name="csY32" fmla="*/ 3759199 h 3759199"/>
              <a:gd name="csX33" fmla="*/ 6980567 w 11634951"/>
              <a:gd name="csY33" fmla="*/ 3759199 h 3759199"/>
              <a:gd name="csX34" fmla="*/ 6636926 w 11634951"/>
              <a:gd name="csY34" fmla="*/ 3759199 h 3759199"/>
              <a:gd name="csX35" fmla="*/ 5870343 w 11634951"/>
              <a:gd name="csY35" fmla="*/ 3759199 h 3759199"/>
              <a:gd name="csX36" fmla="*/ 5420967 w 11634951"/>
              <a:gd name="csY36" fmla="*/ 3759199 h 3759199"/>
              <a:gd name="csX37" fmla="*/ 4654384 w 11634951"/>
              <a:gd name="csY37" fmla="*/ 3759199 h 3759199"/>
              <a:gd name="csX38" fmla="*/ 3993537 w 11634951"/>
              <a:gd name="csY38" fmla="*/ 3759199 h 3759199"/>
              <a:gd name="csX39" fmla="*/ 3544161 w 11634951"/>
              <a:gd name="csY39" fmla="*/ 3759199 h 3759199"/>
              <a:gd name="csX40" fmla="*/ 2671843 w 11634951"/>
              <a:gd name="csY40" fmla="*/ 3759199 h 3759199"/>
              <a:gd name="csX41" fmla="*/ 2116731 w 11634951"/>
              <a:gd name="csY41" fmla="*/ 3759199 h 3759199"/>
              <a:gd name="csX42" fmla="*/ 1350149 w 11634951"/>
              <a:gd name="csY42" fmla="*/ 3759199 h 3759199"/>
              <a:gd name="csX43" fmla="*/ 530698 w 11634951"/>
              <a:gd name="csY43" fmla="*/ 3759199 h 3759199"/>
              <a:gd name="csX44" fmla="*/ 0 w 11634951"/>
              <a:gd name="csY44" fmla="*/ 3242535 h 3759199"/>
              <a:gd name="csX45" fmla="*/ 0 w 11634951"/>
              <a:gd name="csY45" fmla="*/ 2642843 h 3759199"/>
              <a:gd name="csX46" fmla="*/ 0 w 11634951"/>
              <a:gd name="csY46" fmla="*/ 1988634 h 3759199"/>
              <a:gd name="csX47" fmla="*/ 0 w 11634951"/>
              <a:gd name="csY47" fmla="*/ 1252649 h 3759199"/>
              <a:gd name="csX48" fmla="*/ 0 w 11634951"/>
              <a:gd name="csY48" fmla="*/ 516663 h 3759199"/>
              <a:gd name="csX0" fmla="*/ 0 w 11634951"/>
              <a:gd name="csY0" fmla="*/ 516663 h 3759199"/>
              <a:gd name="csX1" fmla="*/ 530698 w 11634951"/>
              <a:gd name="csY1" fmla="*/ 0 h 3759199"/>
              <a:gd name="csX2" fmla="*/ 874339 w 11634951"/>
              <a:gd name="csY2" fmla="*/ 0 h 3759199"/>
              <a:gd name="csX3" fmla="*/ 1640921 w 11634951"/>
              <a:gd name="csY3" fmla="*/ 0 h 3759199"/>
              <a:gd name="csX4" fmla="*/ 2407504 w 11634951"/>
              <a:gd name="csY4" fmla="*/ 0 h 3759199"/>
              <a:gd name="csX5" fmla="*/ 2751145 w 11634951"/>
              <a:gd name="csY5" fmla="*/ 0 h 3759199"/>
              <a:gd name="csX6" fmla="*/ 3094785 w 11634951"/>
              <a:gd name="csY6" fmla="*/ 0 h 3759199"/>
              <a:gd name="csX7" fmla="*/ 3755632 w 11634951"/>
              <a:gd name="csY7" fmla="*/ 0 h 3759199"/>
              <a:gd name="csX8" fmla="*/ 4522215 w 11634951"/>
              <a:gd name="csY8" fmla="*/ 0 h 3759199"/>
              <a:gd name="csX9" fmla="*/ 4865856 w 11634951"/>
              <a:gd name="csY9" fmla="*/ 0 h 3759199"/>
              <a:gd name="csX10" fmla="*/ 5738174 w 11634951"/>
              <a:gd name="csY10" fmla="*/ 0 h 3759199"/>
              <a:gd name="csX11" fmla="*/ 6293285 w 11634951"/>
              <a:gd name="csY11" fmla="*/ 0 h 3759199"/>
              <a:gd name="csX12" fmla="*/ 6848397 w 11634951"/>
              <a:gd name="csY12" fmla="*/ 0 h 3759199"/>
              <a:gd name="csX13" fmla="*/ 7192038 w 11634951"/>
              <a:gd name="csY13" fmla="*/ 0 h 3759199"/>
              <a:gd name="csX14" fmla="*/ 7958620 w 11634951"/>
              <a:gd name="csY14" fmla="*/ 0 h 3759199"/>
              <a:gd name="csX15" fmla="*/ 8830939 w 11634951"/>
              <a:gd name="csY15" fmla="*/ 0 h 3759199"/>
              <a:gd name="csX16" fmla="*/ 9703257 w 11634951"/>
              <a:gd name="csY16" fmla="*/ 0 h 3759199"/>
              <a:gd name="csX17" fmla="*/ 10469840 w 11634951"/>
              <a:gd name="csY17" fmla="*/ 0 h 3759199"/>
              <a:gd name="csX18" fmla="*/ 11104253 w 11634951"/>
              <a:gd name="csY18" fmla="*/ 0 h 3759199"/>
              <a:gd name="csX19" fmla="*/ 11634951 w 11634951"/>
              <a:gd name="csY19" fmla="*/ 516663 h 3759199"/>
              <a:gd name="csX20" fmla="*/ 11634951 w 11634951"/>
              <a:gd name="csY20" fmla="*/ 1252649 h 3759199"/>
              <a:gd name="csX21" fmla="*/ 11634951 w 11634951"/>
              <a:gd name="csY21" fmla="*/ 1852340 h 3759199"/>
              <a:gd name="csX22" fmla="*/ 11634951 w 11634951"/>
              <a:gd name="csY22" fmla="*/ 2561067 h 3759199"/>
              <a:gd name="csX23" fmla="*/ 11634951 w 11634951"/>
              <a:gd name="csY23" fmla="*/ 3242535 h 3759199"/>
              <a:gd name="csX24" fmla="*/ 11104253 w 11634951"/>
              <a:gd name="csY24" fmla="*/ 3759199 h 3759199"/>
              <a:gd name="csX25" fmla="*/ 10337670 w 11634951"/>
              <a:gd name="csY25" fmla="*/ 3759199 h 3759199"/>
              <a:gd name="csX26" fmla="*/ 9888294 w 11634951"/>
              <a:gd name="csY26" fmla="*/ 3759199 h 3759199"/>
              <a:gd name="csX27" fmla="*/ 9544654 w 11634951"/>
              <a:gd name="csY27" fmla="*/ 3759199 h 3759199"/>
              <a:gd name="csX28" fmla="*/ 8989542 w 11634951"/>
              <a:gd name="csY28" fmla="*/ 3759199 h 3759199"/>
              <a:gd name="csX29" fmla="*/ 8222959 w 11634951"/>
              <a:gd name="csY29" fmla="*/ 3759199 h 3759199"/>
              <a:gd name="csX30" fmla="*/ 7562112 w 11634951"/>
              <a:gd name="csY30" fmla="*/ 3759199 h 3759199"/>
              <a:gd name="csX31" fmla="*/ 7112736 w 11634951"/>
              <a:gd name="csY31" fmla="*/ 3759199 h 3759199"/>
              <a:gd name="csX32" fmla="*/ 6769095 w 11634951"/>
              <a:gd name="csY32" fmla="*/ 3759199 h 3759199"/>
              <a:gd name="csX33" fmla="*/ 5896777 w 11634951"/>
              <a:gd name="csY33" fmla="*/ 3759199 h 3759199"/>
              <a:gd name="csX34" fmla="*/ 5341666 w 11634951"/>
              <a:gd name="csY34" fmla="*/ 3759199 h 3759199"/>
              <a:gd name="csX35" fmla="*/ 4575083 w 11634951"/>
              <a:gd name="csY35" fmla="*/ 3759199 h 3759199"/>
              <a:gd name="csX36" fmla="*/ 4231442 w 11634951"/>
              <a:gd name="csY36" fmla="*/ 3759199 h 3759199"/>
              <a:gd name="csX37" fmla="*/ 3782066 w 11634951"/>
              <a:gd name="csY37" fmla="*/ 3759199 h 3759199"/>
              <a:gd name="csX38" fmla="*/ 3015483 w 11634951"/>
              <a:gd name="csY38" fmla="*/ 3759199 h 3759199"/>
              <a:gd name="csX39" fmla="*/ 2566107 w 11634951"/>
              <a:gd name="csY39" fmla="*/ 3759199 h 3759199"/>
              <a:gd name="csX40" fmla="*/ 2116731 w 11634951"/>
              <a:gd name="csY40" fmla="*/ 3759199 h 3759199"/>
              <a:gd name="csX41" fmla="*/ 1350149 w 11634951"/>
              <a:gd name="csY41" fmla="*/ 3759199 h 3759199"/>
              <a:gd name="csX42" fmla="*/ 530698 w 11634951"/>
              <a:gd name="csY42" fmla="*/ 3759199 h 3759199"/>
              <a:gd name="csX43" fmla="*/ 0 w 11634951"/>
              <a:gd name="csY43" fmla="*/ 3242535 h 3759199"/>
              <a:gd name="csX44" fmla="*/ 0 w 11634951"/>
              <a:gd name="csY44" fmla="*/ 2561067 h 3759199"/>
              <a:gd name="csX45" fmla="*/ 0 w 11634951"/>
              <a:gd name="csY45" fmla="*/ 1906858 h 3759199"/>
              <a:gd name="csX46" fmla="*/ 0 w 11634951"/>
              <a:gd name="csY46" fmla="*/ 1279907 h 3759199"/>
              <a:gd name="csX47" fmla="*/ 0 w 11634951"/>
              <a:gd name="csY47" fmla="*/ 516663 h 3759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sX0" fmla="*/ 0 w 11634951"/>
              <a:gd name="csY0" fmla="*/ 459764 h 3345205"/>
              <a:gd name="csX1" fmla="*/ 530698 w 11634951"/>
              <a:gd name="csY1" fmla="*/ 0 h 3345205"/>
              <a:gd name="csX2" fmla="*/ 874339 w 11634951"/>
              <a:gd name="csY2" fmla="*/ 0 h 3345205"/>
              <a:gd name="csX3" fmla="*/ 1640921 w 11634951"/>
              <a:gd name="csY3" fmla="*/ 0 h 3345205"/>
              <a:gd name="csX4" fmla="*/ 2407504 w 11634951"/>
              <a:gd name="csY4" fmla="*/ 0 h 3345205"/>
              <a:gd name="csX5" fmla="*/ 2751145 w 11634951"/>
              <a:gd name="csY5" fmla="*/ 0 h 3345205"/>
              <a:gd name="csX6" fmla="*/ 3094785 w 11634951"/>
              <a:gd name="csY6" fmla="*/ 0 h 3345205"/>
              <a:gd name="csX7" fmla="*/ 3755632 w 11634951"/>
              <a:gd name="csY7" fmla="*/ 0 h 3345205"/>
              <a:gd name="csX8" fmla="*/ 4522215 w 11634951"/>
              <a:gd name="csY8" fmla="*/ 0 h 3345205"/>
              <a:gd name="csX9" fmla="*/ 4865856 w 11634951"/>
              <a:gd name="csY9" fmla="*/ 0 h 3345205"/>
              <a:gd name="csX10" fmla="*/ 5738174 w 11634951"/>
              <a:gd name="csY10" fmla="*/ 0 h 3345205"/>
              <a:gd name="csX11" fmla="*/ 6293285 w 11634951"/>
              <a:gd name="csY11" fmla="*/ 0 h 3345205"/>
              <a:gd name="csX12" fmla="*/ 6848397 w 11634951"/>
              <a:gd name="csY12" fmla="*/ 0 h 3345205"/>
              <a:gd name="csX13" fmla="*/ 7192038 w 11634951"/>
              <a:gd name="csY13" fmla="*/ 0 h 3345205"/>
              <a:gd name="csX14" fmla="*/ 7958620 w 11634951"/>
              <a:gd name="csY14" fmla="*/ 0 h 3345205"/>
              <a:gd name="csX15" fmla="*/ 8830939 w 11634951"/>
              <a:gd name="csY15" fmla="*/ 0 h 3345205"/>
              <a:gd name="csX16" fmla="*/ 9703257 w 11634951"/>
              <a:gd name="csY16" fmla="*/ 0 h 3345205"/>
              <a:gd name="csX17" fmla="*/ 10469840 w 11634951"/>
              <a:gd name="csY17" fmla="*/ 0 h 3345205"/>
              <a:gd name="csX18" fmla="*/ 11104253 w 11634951"/>
              <a:gd name="csY18" fmla="*/ 0 h 3345205"/>
              <a:gd name="csX19" fmla="*/ 11634951 w 11634951"/>
              <a:gd name="csY19" fmla="*/ 459764 h 3345205"/>
              <a:gd name="csX20" fmla="*/ 11634951 w 11634951"/>
              <a:gd name="csY20" fmla="*/ 1114697 h 3345205"/>
              <a:gd name="csX21" fmla="*/ 11634951 w 11634951"/>
              <a:gd name="csY21" fmla="*/ 1648345 h 3345205"/>
              <a:gd name="csX22" fmla="*/ 11634951 w 11634951"/>
              <a:gd name="csY22" fmla="*/ 2279021 h 3345205"/>
              <a:gd name="csX23" fmla="*/ 11634951 w 11634951"/>
              <a:gd name="csY23" fmla="*/ 2885440 h 3345205"/>
              <a:gd name="csX24" fmla="*/ 11104253 w 11634951"/>
              <a:gd name="csY24" fmla="*/ 3345205 h 3345205"/>
              <a:gd name="csX25" fmla="*/ 10337670 w 11634951"/>
              <a:gd name="csY25" fmla="*/ 3345205 h 3345205"/>
              <a:gd name="csX26" fmla="*/ 9888294 w 11634951"/>
              <a:gd name="csY26" fmla="*/ 3345205 h 3345205"/>
              <a:gd name="csX27" fmla="*/ 9544654 w 11634951"/>
              <a:gd name="csY27" fmla="*/ 3345205 h 3345205"/>
              <a:gd name="csX28" fmla="*/ 8989542 w 11634951"/>
              <a:gd name="csY28" fmla="*/ 3345205 h 3345205"/>
              <a:gd name="csX29" fmla="*/ 8222959 w 11634951"/>
              <a:gd name="csY29" fmla="*/ 3345205 h 3345205"/>
              <a:gd name="csX30" fmla="*/ 7562112 w 11634951"/>
              <a:gd name="csY30" fmla="*/ 3345205 h 3345205"/>
              <a:gd name="csX31" fmla="*/ 7112736 w 11634951"/>
              <a:gd name="csY31" fmla="*/ 3345205 h 3345205"/>
              <a:gd name="csX32" fmla="*/ 6769095 w 11634951"/>
              <a:gd name="csY32" fmla="*/ 3345205 h 3345205"/>
              <a:gd name="csX33" fmla="*/ 5896777 w 11634951"/>
              <a:gd name="csY33" fmla="*/ 3345205 h 3345205"/>
              <a:gd name="csX34" fmla="*/ 5341666 w 11634951"/>
              <a:gd name="csY34" fmla="*/ 3345205 h 3345205"/>
              <a:gd name="csX35" fmla="*/ 4575083 w 11634951"/>
              <a:gd name="csY35" fmla="*/ 3345205 h 3345205"/>
              <a:gd name="csX36" fmla="*/ 4231442 w 11634951"/>
              <a:gd name="csY36" fmla="*/ 3345205 h 3345205"/>
              <a:gd name="csX37" fmla="*/ 3782066 w 11634951"/>
              <a:gd name="csY37" fmla="*/ 3345205 h 3345205"/>
              <a:gd name="csX38" fmla="*/ 3015483 w 11634951"/>
              <a:gd name="csY38" fmla="*/ 3345205 h 3345205"/>
              <a:gd name="csX39" fmla="*/ 2566107 w 11634951"/>
              <a:gd name="csY39" fmla="*/ 3345205 h 3345205"/>
              <a:gd name="csX40" fmla="*/ 2116731 w 11634951"/>
              <a:gd name="csY40" fmla="*/ 3345205 h 3345205"/>
              <a:gd name="csX41" fmla="*/ 1350149 w 11634951"/>
              <a:gd name="csY41" fmla="*/ 3345205 h 3345205"/>
              <a:gd name="csX42" fmla="*/ 530698 w 11634951"/>
              <a:gd name="csY42" fmla="*/ 3345205 h 3345205"/>
              <a:gd name="csX43" fmla="*/ 0 w 11634951"/>
              <a:gd name="csY43" fmla="*/ 2885440 h 3345205"/>
              <a:gd name="csX44" fmla="*/ 0 w 11634951"/>
              <a:gd name="csY44" fmla="*/ 2279021 h 3345205"/>
              <a:gd name="csX45" fmla="*/ 0 w 11634951"/>
              <a:gd name="csY45" fmla="*/ 1696859 h 3345205"/>
              <a:gd name="csX46" fmla="*/ 0 w 11634951"/>
              <a:gd name="csY46" fmla="*/ 1138953 h 3345205"/>
              <a:gd name="csX47" fmla="*/ 0 w 11634951"/>
              <a:gd name="csY47" fmla="*/ 459764 h 3345205"/>
              <a:gd name="csX0" fmla="*/ 0 w 11634951"/>
              <a:gd name="csY0" fmla="*/ 459764 h 3345205"/>
              <a:gd name="csX1" fmla="*/ 530698 w 11634951"/>
              <a:gd name="csY1" fmla="*/ 0 h 3345205"/>
              <a:gd name="csX2" fmla="*/ 1085810 w 11634951"/>
              <a:gd name="csY2" fmla="*/ 0 h 3345205"/>
              <a:gd name="csX3" fmla="*/ 1852392 w 11634951"/>
              <a:gd name="csY3" fmla="*/ 0 h 3345205"/>
              <a:gd name="csX4" fmla="*/ 2196033 w 11634951"/>
              <a:gd name="csY4" fmla="*/ 0 h 3345205"/>
              <a:gd name="csX5" fmla="*/ 2962616 w 11634951"/>
              <a:gd name="csY5" fmla="*/ 0 h 3345205"/>
              <a:gd name="csX6" fmla="*/ 3306256 w 11634951"/>
              <a:gd name="csY6" fmla="*/ 0 h 3345205"/>
              <a:gd name="csX7" fmla="*/ 4072839 w 11634951"/>
              <a:gd name="csY7" fmla="*/ 0 h 3345205"/>
              <a:gd name="csX8" fmla="*/ 4733686 w 11634951"/>
              <a:gd name="csY8" fmla="*/ 0 h 3345205"/>
              <a:gd name="csX9" fmla="*/ 5288798 w 11634951"/>
              <a:gd name="csY9" fmla="*/ 0 h 3345205"/>
              <a:gd name="csX10" fmla="*/ 5949645 w 11634951"/>
              <a:gd name="csY10" fmla="*/ 0 h 3345205"/>
              <a:gd name="csX11" fmla="*/ 6716228 w 11634951"/>
              <a:gd name="csY11" fmla="*/ 0 h 3345205"/>
              <a:gd name="csX12" fmla="*/ 7377075 w 11634951"/>
              <a:gd name="csY12" fmla="*/ 0 h 3345205"/>
              <a:gd name="csX13" fmla="*/ 7826451 w 11634951"/>
              <a:gd name="csY13" fmla="*/ 0 h 3345205"/>
              <a:gd name="csX14" fmla="*/ 8275827 w 11634951"/>
              <a:gd name="csY14" fmla="*/ 0 h 3345205"/>
              <a:gd name="csX15" fmla="*/ 8725203 w 11634951"/>
              <a:gd name="csY15" fmla="*/ 0 h 3345205"/>
              <a:gd name="csX16" fmla="*/ 9174579 w 11634951"/>
              <a:gd name="csY16" fmla="*/ 0 h 3345205"/>
              <a:gd name="csX17" fmla="*/ 9941162 w 11634951"/>
              <a:gd name="csY17" fmla="*/ 0 h 3345205"/>
              <a:gd name="csX18" fmla="*/ 10390538 w 11634951"/>
              <a:gd name="csY18" fmla="*/ 0 h 3345205"/>
              <a:gd name="csX19" fmla="*/ 11104253 w 11634951"/>
              <a:gd name="csY19" fmla="*/ 0 h 3345205"/>
              <a:gd name="csX20" fmla="*/ 11634951 w 11634951"/>
              <a:gd name="csY20" fmla="*/ 459764 h 3345205"/>
              <a:gd name="csX21" fmla="*/ 11634951 w 11634951"/>
              <a:gd name="csY21" fmla="*/ 1090440 h 3345205"/>
              <a:gd name="csX22" fmla="*/ 11634951 w 11634951"/>
              <a:gd name="csY22" fmla="*/ 1721115 h 3345205"/>
              <a:gd name="csX23" fmla="*/ 11634951 w 11634951"/>
              <a:gd name="csY23" fmla="*/ 2351791 h 3345205"/>
              <a:gd name="csX24" fmla="*/ 11634951 w 11634951"/>
              <a:gd name="csY24" fmla="*/ 2885440 h 3345205"/>
              <a:gd name="csX25" fmla="*/ 11104253 w 11634951"/>
              <a:gd name="csY25" fmla="*/ 3345205 h 3345205"/>
              <a:gd name="csX26" fmla="*/ 10760612 w 11634951"/>
              <a:gd name="csY26" fmla="*/ 3345205 h 3345205"/>
              <a:gd name="csX27" fmla="*/ 10416972 w 11634951"/>
              <a:gd name="csY27" fmla="*/ 3345205 h 3345205"/>
              <a:gd name="csX28" fmla="*/ 10073331 w 11634951"/>
              <a:gd name="csY28" fmla="*/ 3345205 h 3345205"/>
              <a:gd name="csX29" fmla="*/ 9729691 w 11634951"/>
              <a:gd name="csY29" fmla="*/ 3345205 h 3345205"/>
              <a:gd name="csX30" fmla="*/ 9174579 w 11634951"/>
              <a:gd name="csY30" fmla="*/ 3345205 h 3345205"/>
              <a:gd name="csX31" fmla="*/ 8513732 w 11634951"/>
              <a:gd name="csY31" fmla="*/ 3345205 h 3345205"/>
              <a:gd name="csX32" fmla="*/ 7641414 w 11634951"/>
              <a:gd name="csY32" fmla="*/ 3345205 h 3345205"/>
              <a:gd name="csX33" fmla="*/ 6980567 w 11634951"/>
              <a:gd name="csY33" fmla="*/ 3345205 h 3345205"/>
              <a:gd name="csX34" fmla="*/ 6636926 w 11634951"/>
              <a:gd name="csY34" fmla="*/ 3345205 h 3345205"/>
              <a:gd name="csX35" fmla="*/ 5870343 w 11634951"/>
              <a:gd name="csY35" fmla="*/ 3345205 h 3345205"/>
              <a:gd name="csX36" fmla="*/ 5420967 w 11634951"/>
              <a:gd name="csY36" fmla="*/ 3345205 h 3345205"/>
              <a:gd name="csX37" fmla="*/ 4654384 w 11634951"/>
              <a:gd name="csY37" fmla="*/ 3345205 h 3345205"/>
              <a:gd name="csX38" fmla="*/ 3993537 w 11634951"/>
              <a:gd name="csY38" fmla="*/ 3345205 h 3345205"/>
              <a:gd name="csX39" fmla="*/ 3544161 w 11634951"/>
              <a:gd name="csY39" fmla="*/ 3345205 h 3345205"/>
              <a:gd name="csX40" fmla="*/ 2671843 w 11634951"/>
              <a:gd name="csY40" fmla="*/ 3345205 h 3345205"/>
              <a:gd name="csX41" fmla="*/ 2116731 w 11634951"/>
              <a:gd name="csY41" fmla="*/ 3345205 h 3345205"/>
              <a:gd name="csX42" fmla="*/ 1350149 w 11634951"/>
              <a:gd name="csY42" fmla="*/ 3345205 h 3345205"/>
              <a:gd name="csX43" fmla="*/ 530698 w 11634951"/>
              <a:gd name="csY43" fmla="*/ 3345205 h 3345205"/>
              <a:gd name="csX44" fmla="*/ 0 w 11634951"/>
              <a:gd name="csY44" fmla="*/ 2885440 h 3345205"/>
              <a:gd name="csX45" fmla="*/ 0 w 11634951"/>
              <a:gd name="csY45" fmla="*/ 2351791 h 3345205"/>
              <a:gd name="csX46" fmla="*/ 0 w 11634951"/>
              <a:gd name="csY46" fmla="*/ 1769629 h 3345205"/>
              <a:gd name="csX47" fmla="*/ 0 w 11634951"/>
              <a:gd name="csY47" fmla="*/ 1114697 h 3345205"/>
              <a:gd name="csX48" fmla="*/ 0 w 11634951"/>
              <a:gd name="csY48" fmla="*/ 459764 h 3345205"/>
              <a:gd name="csX0" fmla="*/ 0 w 11634951"/>
              <a:gd name="csY0" fmla="*/ 459764 h 3345205"/>
              <a:gd name="csX1" fmla="*/ 530698 w 11634951"/>
              <a:gd name="csY1" fmla="*/ 0 h 3345205"/>
              <a:gd name="csX2" fmla="*/ 874339 w 11634951"/>
              <a:gd name="csY2" fmla="*/ 0 h 3345205"/>
              <a:gd name="csX3" fmla="*/ 1640921 w 11634951"/>
              <a:gd name="csY3" fmla="*/ 0 h 3345205"/>
              <a:gd name="csX4" fmla="*/ 2407504 w 11634951"/>
              <a:gd name="csY4" fmla="*/ 0 h 3345205"/>
              <a:gd name="csX5" fmla="*/ 2751145 w 11634951"/>
              <a:gd name="csY5" fmla="*/ 0 h 3345205"/>
              <a:gd name="csX6" fmla="*/ 3094785 w 11634951"/>
              <a:gd name="csY6" fmla="*/ 0 h 3345205"/>
              <a:gd name="csX7" fmla="*/ 3755632 w 11634951"/>
              <a:gd name="csY7" fmla="*/ 0 h 3345205"/>
              <a:gd name="csX8" fmla="*/ 4522215 w 11634951"/>
              <a:gd name="csY8" fmla="*/ 0 h 3345205"/>
              <a:gd name="csX9" fmla="*/ 4865856 w 11634951"/>
              <a:gd name="csY9" fmla="*/ 0 h 3345205"/>
              <a:gd name="csX10" fmla="*/ 5738174 w 11634951"/>
              <a:gd name="csY10" fmla="*/ 0 h 3345205"/>
              <a:gd name="csX11" fmla="*/ 6293285 w 11634951"/>
              <a:gd name="csY11" fmla="*/ 0 h 3345205"/>
              <a:gd name="csX12" fmla="*/ 6848397 w 11634951"/>
              <a:gd name="csY12" fmla="*/ 0 h 3345205"/>
              <a:gd name="csX13" fmla="*/ 7192038 w 11634951"/>
              <a:gd name="csY13" fmla="*/ 0 h 3345205"/>
              <a:gd name="csX14" fmla="*/ 7958620 w 11634951"/>
              <a:gd name="csY14" fmla="*/ 0 h 3345205"/>
              <a:gd name="csX15" fmla="*/ 8830939 w 11634951"/>
              <a:gd name="csY15" fmla="*/ 0 h 3345205"/>
              <a:gd name="csX16" fmla="*/ 9703257 w 11634951"/>
              <a:gd name="csY16" fmla="*/ 0 h 3345205"/>
              <a:gd name="csX17" fmla="*/ 10469840 w 11634951"/>
              <a:gd name="csY17" fmla="*/ 0 h 3345205"/>
              <a:gd name="csX18" fmla="*/ 11104253 w 11634951"/>
              <a:gd name="csY18" fmla="*/ 0 h 3345205"/>
              <a:gd name="csX19" fmla="*/ 11634951 w 11634951"/>
              <a:gd name="csY19" fmla="*/ 459764 h 3345205"/>
              <a:gd name="csX20" fmla="*/ 11634951 w 11634951"/>
              <a:gd name="csY20" fmla="*/ 1114697 h 3345205"/>
              <a:gd name="csX21" fmla="*/ 11634951 w 11634951"/>
              <a:gd name="csY21" fmla="*/ 1648345 h 3345205"/>
              <a:gd name="csX22" fmla="*/ 11634951 w 11634951"/>
              <a:gd name="csY22" fmla="*/ 2279021 h 3345205"/>
              <a:gd name="csX23" fmla="*/ 11634951 w 11634951"/>
              <a:gd name="csY23" fmla="*/ 2885440 h 3345205"/>
              <a:gd name="csX24" fmla="*/ 11104253 w 11634951"/>
              <a:gd name="csY24" fmla="*/ 3345205 h 3345205"/>
              <a:gd name="csX25" fmla="*/ 10337670 w 11634951"/>
              <a:gd name="csY25" fmla="*/ 3345205 h 3345205"/>
              <a:gd name="csX26" fmla="*/ 9888294 w 11634951"/>
              <a:gd name="csY26" fmla="*/ 3345205 h 3345205"/>
              <a:gd name="csX27" fmla="*/ 9544654 w 11634951"/>
              <a:gd name="csY27" fmla="*/ 3345205 h 3345205"/>
              <a:gd name="csX28" fmla="*/ 8989542 w 11634951"/>
              <a:gd name="csY28" fmla="*/ 3345205 h 3345205"/>
              <a:gd name="csX29" fmla="*/ 8222959 w 11634951"/>
              <a:gd name="csY29" fmla="*/ 3345205 h 3345205"/>
              <a:gd name="csX30" fmla="*/ 7562112 w 11634951"/>
              <a:gd name="csY30" fmla="*/ 3345205 h 3345205"/>
              <a:gd name="csX31" fmla="*/ 7112736 w 11634951"/>
              <a:gd name="csY31" fmla="*/ 3345205 h 3345205"/>
              <a:gd name="csX32" fmla="*/ 6769095 w 11634951"/>
              <a:gd name="csY32" fmla="*/ 3345205 h 3345205"/>
              <a:gd name="csX33" fmla="*/ 5896777 w 11634951"/>
              <a:gd name="csY33" fmla="*/ 3345205 h 3345205"/>
              <a:gd name="csX34" fmla="*/ 5341666 w 11634951"/>
              <a:gd name="csY34" fmla="*/ 3345205 h 3345205"/>
              <a:gd name="csX35" fmla="*/ 4575083 w 11634951"/>
              <a:gd name="csY35" fmla="*/ 3345205 h 3345205"/>
              <a:gd name="csX36" fmla="*/ 4231442 w 11634951"/>
              <a:gd name="csY36" fmla="*/ 3345205 h 3345205"/>
              <a:gd name="csX37" fmla="*/ 3782066 w 11634951"/>
              <a:gd name="csY37" fmla="*/ 3345205 h 3345205"/>
              <a:gd name="csX38" fmla="*/ 3015483 w 11634951"/>
              <a:gd name="csY38" fmla="*/ 3345205 h 3345205"/>
              <a:gd name="csX39" fmla="*/ 2566107 w 11634951"/>
              <a:gd name="csY39" fmla="*/ 3345205 h 3345205"/>
              <a:gd name="csX40" fmla="*/ 2116731 w 11634951"/>
              <a:gd name="csY40" fmla="*/ 3345205 h 3345205"/>
              <a:gd name="csX41" fmla="*/ 1350149 w 11634951"/>
              <a:gd name="csY41" fmla="*/ 3345205 h 3345205"/>
              <a:gd name="csX42" fmla="*/ 530698 w 11634951"/>
              <a:gd name="csY42" fmla="*/ 3345205 h 3345205"/>
              <a:gd name="csX43" fmla="*/ 0 w 11634951"/>
              <a:gd name="csY43" fmla="*/ 2885440 h 3345205"/>
              <a:gd name="csX44" fmla="*/ 0 w 11634951"/>
              <a:gd name="csY44" fmla="*/ 2279021 h 3345205"/>
              <a:gd name="csX45" fmla="*/ 0 w 11634951"/>
              <a:gd name="csY45" fmla="*/ 1696859 h 3345205"/>
              <a:gd name="csX46" fmla="*/ 0 w 11634951"/>
              <a:gd name="csY46" fmla="*/ 1138953 h 3345205"/>
              <a:gd name="csX47" fmla="*/ 0 w 11634951"/>
              <a:gd name="csY47" fmla="*/ 459764 h 33452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sX0" fmla="*/ 0 w 2935421"/>
                <a:gd name="csY0" fmla="*/ 91018 h 546100"/>
                <a:gd name="csX1" fmla="*/ 91018 w 2935421"/>
                <a:gd name="csY1" fmla="*/ 0 h 546100"/>
                <a:gd name="csX2" fmla="*/ 467314 w 2935421"/>
                <a:gd name="csY2" fmla="*/ 0 h 546100"/>
                <a:gd name="csX3" fmla="*/ 898677 w 2935421"/>
                <a:gd name="csY3" fmla="*/ 0 h 546100"/>
                <a:gd name="csX4" fmla="*/ 1412642 w 2935421"/>
                <a:gd name="csY4" fmla="*/ 0 h 546100"/>
                <a:gd name="csX5" fmla="*/ 1788938 w 2935421"/>
                <a:gd name="csY5" fmla="*/ 0 h 546100"/>
                <a:gd name="csX6" fmla="*/ 2247835 w 2935421"/>
                <a:gd name="csY6" fmla="*/ 0 h 546100"/>
                <a:gd name="csX7" fmla="*/ 2844402 w 2935421"/>
                <a:gd name="csY7" fmla="*/ 0 h 546100"/>
                <a:gd name="csX8" fmla="*/ 2935421 w 2935421"/>
                <a:gd name="csY8" fmla="*/ 91018 h 546100"/>
                <a:gd name="csX9" fmla="*/ 2935421 w 2935421"/>
                <a:gd name="csY9" fmla="*/ 455081 h 546100"/>
                <a:gd name="csX10" fmla="*/ 2844402 w 2935421"/>
                <a:gd name="csY10" fmla="*/ 546100 h 546100"/>
                <a:gd name="csX11" fmla="*/ 2330437 w 2935421"/>
                <a:gd name="csY11" fmla="*/ 546100 h 546100"/>
                <a:gd name="csX12" fmla="*/ 1899073 w 2935421"/>
                <a:gd name="csY12" fmla="*/ 546100 h 546100"/>
                <a:gd name="csX13" fmla="*/ 1412642 w 2935421"/>
                <a:gd name="csY13" fmla="*/ 546100 h 546100"/>
                <a:gd name="csX14" fmla="*/ 1036347 w 2935421"/>
                <a:gd name="csY14" fmla="*/ 546100 h 546100"/>
                <a:gd name="csX15" fmla="*/ 577449 w 2935421"/>
                <a:gd name="csY15" fmla="*/ 546100 h 546100"/>
                <a:gd name="csX16" fmla="*/ 91018 w 2935421"/>
                <a:gd name="csY16" fmla="*/ 546100 h 546100"/>
                <a:gd name="csX17" fmla="*/ 0 w 2935421"/>
                <a:gd name="csY17" fmla="*/ 455081 h 546100"/>
                <a:gd name="csX18" fmla="*/ 0 w 2935421"/>
                <a:gd name="csY18" fmla="*/ 91018 h 546100"/>
                <a:gd name="csX0" fmla="*/ 0 w 2935421"/>
                <a:gd name="csY0" fmla="*/ 91018 h 546100"/>
                <a:gd name="csX1" fmla="*/ 91018 w 2935421"/>
                <a:gd name="csY1" fmla="*/ 0 h 546100"/>
                <a:gd name="csX2" fmla="*/ 604983 w 2935421"/>
                <a:gd name="csY2" fmla="*/ 0 h 546100"/>
                <a:gd name="csX3" fmla="*/ 1036347 w 2935421"/>
                <a:gd name="csY3" fmla="*/ 0 h 546100"/>
                <a:gd name="csX4" fmla="*/ 1440176 w 2935421"/>
                <a:gd name="csY4" fmla="*/ 0 h 546100"/>
                <a:gd name="csX5" fmla="*/ 1844006 w 2935421"/>
                <a:gd name="csY5" fmla="*/ 0 h 546100"/>
                <a:gd name="csX6" fmla="*/ 2247835 w 2935421"/>
                <a:gd name="csY6" fmla="*/ 0 h 546100"/>
                <a:gd name="csX7" fmla="*/ 2844402 w 2935421"/>
                <a:gd name="csY7" fmla="*/ 0 h 546100"/>
                <a:gd name="csX8" fmla="*/ 2935421 w 2935421"/>
                <a:gd name="csY8" fmla="*/ 91018 h 546100"/>
                <a:gd name="csX9" fmla="*/ 2935421 w 2935421"/>
                <a:gd name="csY9" fmla="*/ 455081 h 546100"/>
                <a:gd name="csX10" fmla="*/ 2844402 w 2935421"/>
                <a:gd name="csY10" fmla="*/ 546100 h 546100"/>
                <a:gd name="csX11" fmla="*/ 2413039 w 2935421"/>
                <a:gd name="csY11" fmla="*/ 546100 h 546100"/>
                <a:gd name="csX12" fmla="*/ 2009209 w 2935421"/>
                <a:gd name="csY12" fmla="*/ 546100 h 546100"/>
                <a:gd name="csX13" fmla="*/ 1577845 w 2935421"/>
                <a:gd name="csY13" fmla="*/ 546100 h 546100"/>
                <a:gd name="csX14" fmla="*/ 1118948 w 2935421"/>
                <a:gd name="csY14" fmla="*/ 546100 h 546100"/>
                <a:gd name="csX15" fmla="*/ 715119 w 2935421"/>
                <a:gd name="csY15" fmla="*/ 546100 h 546100"/>
                <a:gd name="csX16" fmla="*/ 91018 w 2935421"/>
                <a:gd name="csY16" fmla="*/ 546100 h 546100"/>
                <a:gd name="csX17" fmla="*/ 0 w 2935421"/>
                <a:gd name="csY17" fmla="*/ 455081 h 546100"/>
                <a:gd name="csX18" fmla="*/ 0 w 2935421"/>
                <a:gd name="csY18" fmla="*/ 91018 h 546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85175A0-3430-4D6F-4BAC-0E53B1F65B9D}"/>
            </a:ext>
          </a:extLst>
        </p:cNvPr>
        <p:cNvGrpSpPr/>
        <p:nvPr/>
      </p:nvGrpSpPr>
      <p:grpSpPr>
        <a:xfrm>
          <a:off x="0" y="0"/>
          <a:ext cx="0" cy="0"/>
          <a:chOff x="0" y="0"/>
          <a:chExt cx="0" cy="0"/>
        </a:xfrm>
      </p:grpSpPr>
      <p:sp>
        <p:nvSpPr>
          <p:cNvPr id="12" name="圆角矩形 10">
            <a:extLst>
              <a:ext uri="{FF2B5EF4-FFF2-40B4-BE49-F238E27FC236}">
                <a16:creationId xmlns:a16="http://schemas.microsoft.com/office/drawing/2014/main" id="{EDEF7733-EFD3-C32C-96F1-91FC2C609E7E}"/>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32F7276D-0B7C-3AFA-F936-AC36DDE65D05}"/>
              </a:ext>
            </a:extLst>
          </p:cNvPr>
          <p:cNvGrpSpPr/>
          <p:nvPr/>
        </p:nvGrpSpPr>
        <p:grpSpPr>
          <a:xfrm>
            <a:off x="2347784" y="972703"/>
            <a:ext cx="9844216" cy="1361483"/>
            <a:chOff x="5425541" y="1047723"/>
            <a:chExt cx="4827497" cy="2168925"/>
          </a:xfrm>
        </p:grpSpPr>
        <p:sp>
          <p:nvSpPr>
            <p:cNvPr id="14" name="Speech Bubble: Rectangle with Corners Rounded 7">
              <a:extLst>
                <a:ext uri="{FF2B5EF4-FFF2-40B4-BE49-F238E27FC236}">
                  <a16:creationId xmlns:a16="http://schemas.microsoft.com/office/drawing/2014/main" id="{5B28E9AA-F300-5BB5-ED9B-55FD664A1F45}"/>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C25B00D7-2D5B-3A09-26AA-94E335A5403A}"/>
                </a:ext>
              </a:extLst>
            </p:cNvPr>
            <p:cNvSpPr txBox="1"/>
            <p:nvPr/>
          </p:nvSpPr>
          <p:spPr>
            <a:xfrm>
              <a:off x="5572936" y="1189356"/>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Trao đổi với bạn về những điểm khác biệt của thiên nhiên ở thành phố và nông thôn</a:t>
              </a:r>
            </a:p>
          </p:txBody>
        </p:sp>
      </p:grpSp>
      <p:pic>
        <p:nvPicPr>
          <p:cNvPr id="16" name="Picture 15">
            <a:extLst>
              <a:ext uri="{FF2B5EF4-FFF2-40B4-BE49-F238E27FC236}">
                <a16:creationId xmlns:a16="http://schemas.microsoft.com/office/drawing/2014/main" id="{2B519B81-6669-DA00-12A4-DE4B462C1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349" y="2858630"/>
            <a:ext cx="2610118" cy="3805206"/>
          </a:xfrm>
          <a:prstGeom prst="rect">
            <a:avLst/>
          </a:prstGeom>
        </p:spPr>
      </p:pic>
    </p:spTree>
    <p:extLst>
      <p:ext uri="{BB962C8B-B14F-4D97-AF65-F5344CB8AC3E}">
        <p14:creationId xmlns:p14="http://schemas.microsoft.com/office/powerpoint/2010/main" val="65528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sX0" fmla="*/ 0 w 7258876"/>
                  <a:gd name="csY0" fmla="*/ 105822 h 634923"/>
                  <a:gd name="csX1" fmla="*/ 105822 w 7258876"/>
                  <a:gd name="csY1" fmla="*/ 0 h 634923"/>
                  <a:gd name="csX2" fmla="*/ 468252 w 7258876"/>
                  <a:gd name="csY2" fmla="*/ 0 h 634923"/>
                  <a:gd name="csX3" fmla="*/ 1112570 w 7258876"/>
                  <a:gd name="csY3" fmla="*/ 0 h 634923"/>
                  <a:gd name="csX4" fmla="*/ 1404526 w 7258876"/>
                  <a:gd name="csY4" fmla="*/ 0 h 634923"/>
                  <a:gd name="csX5" fmla="*/ 1978372 w 7258876"/>
                  <a:gd name="csY5" fmla="*/ 0 h 634923"/>
                  <a:gd name="csX6" fmla="*/ 2270329 w 7258876"/>
                  <a:gd name="csY6" fmla="*/ 0 h 634923"/>
                  <a:gd name="csX7" fmla="*/ 2632758 w 7258876"/>
                  <a:gd name="csY7" fmla="*/ 0 h 634923"/>
                  <a:gd name="csX8" fmla="*/ 3065659 w 7258876"/>
                  <a:gd name="csY8" fmla="*/ 0 h 634923"/>
                  <a:gd name="csX9" fmla="*/ 3357616 w 7258876"/>
                  <a:gd name="csY9" fmla="*/ 0 h 634923"/>
                  <a:gd name="csX10" fmla="*/ 3790517 w 7258876"/>
                  <a:gd name="csY10" fmla="*/ 0 h 634923"/>
                  <a:gd name="csX11" fmla="*/ 4152946 w 7258876"/>
                  <a:gd name="csY11" fmla="*/ 0 h 634923"/>
                  <a:gd name="csX12" fmla="*/ 4656320 w 7258876"/>
                  <a:gd name="csY12" fmla="*/ 0 h 634923"/>
                  <a:gd name="csX13" fmla="*/ 5089221 w 7258876"/>
                  <a:gd name="csY13" fmla="*/ 0 h 634923"/>
                  <a:gd name="csX14" fmla="*/ 5592594 w 7258876"/>
                  <a:gd name="csY14" fmla="*/ 0 h 634923"/>
                  <a:gd name="csX15" fmla="*/ 6236913 w 7258876"/>
                  <a:gd name="csY15" fmla="*/ 0 h 634923"/>
                  <a:gd name="csX16" fmla="*/ 7153053 w 7258876"/>
                  <a:gd name="csY16" fmla="*/ 0 h 634923"/>
                  <a:gd name="csX17" fmla="*/ 7258876 w 7258876"/>
                  <a:gd name="csY17" fmla="*/ 105822 h 634923"/>
                  <a:gd name="csX18" fmla="*/ 7258876 w 7258876"/>
                  <a:gd name="csY18" fmla="*/ 529100 h 634923"/>
                  <a:gd name="csX19" fmla="*/ 7153053 w 7258876"/>
                  <a:gd name="csY19" fmla="*/ 634923 h 634923"/>
                  <a:gd name="csX20" fmla="*/ 6579207 w 7258876"/>
                  <a:gd name="csY20" fmla="*/ 634923 h 634923"/>
                  <a:gd name="csX21" fmla="*/ 6005361 w 7258876"/>
                  <a:gd name="csY21" fmla="*/ 634923 h 634923"/>
                  <a:gd name="csX22" fmla="*/ 5361042 w 7258876"/>
                  <a:gd name="csY22" fmla="*/ 634923 h 634923"/>
                  <a:gd name="csX23" fmla="*/ 4787197 w 7258876"/>
                  <a:gd name="csY23" fmla="*/ 634923 h 634923"/>
                  <a:gd name="csX24" fmla="*/ 4495240 w 7258876"/>
                  <a:gd name="csY24" fmla="*/ 634923 h 634923"/>
                  <a:gd name="csX25" fmla="*/ 4203283 w 7258876"/>
                  <a:gd name="csY25" fmla="*/ 634923 h 634923"/>
                  <a:gd name="csX26" fmla="*/ 3770382 w 7258876"/>
                  <a:gd name="csY26" fmla="*/ 634923 h 634923"/>
                  <a:gd name="csX27" fmla="*/ 3407953 w 7258876"/>
                  <a:gd name="csY27" fmla="*/ 634923 h 634923"/>
                  <a:gd name="csX28" fmla="*/ 2763635 w 7258876"/>
                  <a:gd name="csY28" fmla="*/ 634923 h 634923"/>
                  <a:gd name="csX29" fmla="*/ 2260261 w 7258876"/>
                  <a:gd name="csY29" fmla="*/ 634923 h 634923"/>
                  <a:gd name="csX30" fmla="*/ 1615943 w 7258876"/>
                  <a:gd name="csY30" fmla="*/ 634923 h 634923"/>
                  <a:gd name="csX31" fmla="*/ 1323987 w 7258876"/>
                  <a:gd name="csY31" fmla="*/ 634923 h 634923"/>
                  <a:gd name="csX32" fmla="*/ 961557 w 7258876"/>
                  <a:gd name="csY32" fmla="*/ 634923 h 634923"/>
                  <a:gd name="csX33" fmla="*/ 105822 w 7258876"/>
                  <a:gd name="csY33" fmla="*/ 634923 h 634923"/>
                  <a:gd name="csX34" fmla="*/ 0 w 7258876"/>
                  <a:gd name="csY34" fmla="*/ 529100 h 634923"/>
                  <a:gd name="csX35" fmla="*/ 0 w 7258876"/>
                  <a:gd name="csY35" fmla="*/ 105822 h 634923"/>
                  <a:gd name="csX0" fmla="*/ 0 w 7258876"/>
                  <a:gd name="csY0" fmla="*/ 105822 h 634923"/>
                  <a:gd name="csX1" fmla="*/ 105822 w 7258876"/>
                  <a:gd name="csY1" fmla="*/ 0 h 634923"/>
                  <a:gd name="csX2" fmla="*/ 397779 w 7258876"/>
                  <a:gd name="csY2" fmla="*/ 0 h 634923"/>
                  <a:gd name="csX3" fmla="*/ 689736 w 7258876"/>
                  <a:gd name="csY3" fmla="*/ 0 h 634923"/>
                  <a:gd name="csX4" fmla="*/ 1122637 w 7258876"/>
                  <a:gd name="csY4" fmla="*/ 0 h 634923"/>
                  <a:gd name="csX5" fmla="*/ 1766955 w 7258876"/>
                  <a:gd name="csY5" fmla="*/ 0 h 634923"/>
                  <a:gd name="csX6" fmla="*/ 2058912 w 7258876"/>
                  <a:gd name="csY6" fmla="*/ 0 h 634923"/>
                  <a:gd name="csX7" fmla="*/ 2421341 w 7258876"/>
                  <a:gd name="csY7" fmla="*/ 0 h 634923"/>
                  <a:gd name="csX8" fmla="*/ 2783770 w 7258876"/>
                  <a:gd name="csY8" fmla="*/ 0 h 634923"/>
                  <a:gd name="csX9" fmla="*/ 3216671 w 7258876"/>
                  <a:gd name="csY9" fmla="*/ 0 h 634923"/>
                  <a:gd name="csX10" fmla="*/ 3720045 w 7258876"/>
                  <a:gd name="csY10" fmla="*/ 0 h 634923"/>
                  <a:gd name="csX11" fmla="*/ 4012002 w 7258876"/>
                  <a:gd name="csY11" fmla="*/ 0 h 634923"/>
                  <a:gd name="csX12" fmla="*/ 4374430 w 7258876"/>
                  <a:gd name="csY12" fmla="*/ 0 h 634923"/>
                  <a:gd name="csX13" fmla="*/ 4948276 w 7258876"/>
                  <a:gd name="csY13" fmla="*/ 0 h 634923"/>
                  <a:gd name="csX14" fmla="*/ 5522122 w 7258876"/>
                  <a:gd name="csY14" fmla="*/ 0 h 634923"/>
                  <a:gd name="csX15" fmla="*/ 6166440 w 7258876"/>
                  <a:gd name="csY15" fmla="*/ 0 h 634923"/>
                  <a:gd name="csX16" fmla="*/ 7153053 w 7258876"/>
                  <a:gd name="csY16" fmla="*/ 0 h 634923"/>
                  <a:gd name="csX17" fmla="*/ 7258876 w 7258876"/>
                  <a:gd name="csY17" fmla="*/ 105822 h 634923"/>
                  <a:gd name="csX18" fmla="*/ 7258876 w 7258876"/>
                  <a:gd name="csY18" fmla="*/ 529100 h 634923"/>
                  <a:gd name="csX19" fmla="*/ 7153053 w 7258876"/>
                  <a:gd name="csY19" fmla="*/ 634923 h 634923"/>
                  <a:gd name="csX20" fmla="*/ 6649679 w 7258876"/>
                  <a:gd name="csY20" fmla="*/ 634923 h 634923"/>
                  <a:gd name="csX21" fmla="*/ 6005361 w 7258876"/>
                  <a:gd name="csY21" fmla="*/ 634923 h 634923"/>
                  <a:gd name="csX22" fmla="*/ 5501988 w 7258876"/>
                  <a:gd name="csY22" fmla="*/ 634923 h 634923"/>
                  <a:gd name="csX23" fmla="*/ 4998614 w 7258876"/>
                  <a:gd name="csY23" fmla="*/ 634923 h 634923"/>
                  <a:gd name="csX24" fmla="*/ 4565712 w 7258876"/>
                  <a:gd name="csY24" fmla="*/ 634923 h 634923"/>
                  <a:gd name="csX25" fmla="*/ 4203283 w 7258876"/>
                  <a:gd name="csY25" fmla="*/ 634923 h 634923"/>
                  <a:gd name="csX26" fmla="*/ 3840855 w 7258876"/>
                  <a:gd name="csY26" fmla="*/ 634923 h 634923"/>
                  <a:gd name="csX27" fmla="*/ 3407953 w 7258876"/>
                  <a:gd name="csY27" fmla="*/ 634923 h 634923"/>
                  <a:gd name="csX28" fmla="*/ 2834107 w 7258876"/>
                  <a:gd name="csY28" fmla="*/ 634923 h 634923"/>
                  <a:gd name="csX29" fmla="*/ 2471678 w 7258876"/>
                  <a:gd name="csY29" fmla="*/ 634923 h 634923"/>
                  <a:gd name="csX30" fmla="*/ 1827360 w 7258876"/>
                  <a:gd name="csY30" fmla="*/ 634923 h 634923"/>
                  <a:gd name="csX31" fmla="*/ 1183042 w 7258876"/>
                  <a:gd name="csY31" fmla="*/ 634923 h 634923"/>
                  <a:gd name="csX32" fmla="*/ 820613 w 7258876"/>
                  <a:gd name="csY32" fmla="*/ 634923 h 634923"/>
                  <a:gd name="csX33" fmla="*/ 105822 w 7258876"/>
                  <a:gd name="csY33" fmla="*/ 634923 h 634923"/>
                  <a:gd name="csX34" fmla="*/ 0 w 7258876"/>
                  <a:gd name="csY34" fmla="*/ 529100 h 634923"/>
                  <a:gd name="csX35" fmla="*/ 0 w 7258876"/>
                  <a:gd name="csY35" fmla="*/ 105822 h 6349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sX0" fmla="*/ 0 w 7314485"/>
                    <a:gd name="csY0" fmla="*/ 109805 h 658819"/>
                    <a:gd name="csX1" fmla="*/ 109805 w 7314485"/>
                    <a:gd name="csY1" fmla="*/ 0 h 658819"/>
                    <a:gd name="csX2" fmla="*/ 474684 w 7314485"/>
                    <a:gd name="csY2" fmla="*/ 0 h 658819"/>
                    <a:gd name="csX3" fmla="*/ 1123358 w 7314485"/>
                    <a:gd name="csY3" fmla="*/ 0 h 658819"/>
                    <a:gd name="csX4" fmla="*/ 1417289 w 7314485"/>
                    <a:gd name="csY4" fmla="*/ 0 h 658819"/>
                    <a:gd name="csX5" fmla="*/ 1995014 w 7314485"/>
                    <a:gd name="csY5" fmla="*/ 0 h 658819"/>
                    <a:gd name="csX6" fmla="*/ 2288945 w 7314485"/>
                    <a:gd name="csY6" fmla="*/ 0 h 658819"/>
                    <a:gd name="csX7" fmla="*/ 2653824 w 7314485"/>
                    <a:gd name="csY7" fmla="*/ 0 h 658819"/>
                    <a:gd name="csX8" fmla="*/ 3089652 w 7314485"/>
                    <a:gd name="csY8" fmla="*/ 0 h 658819"/>
                    <a:gd name="csX9" fmla="*/ 3383582 w 7314485"/>
                    <a:gd name="csY9" fmla="*/ 0 h 658819"/>
                    <a:gd name="csX10" fmla="*/ 3819410 w 7314485"/>
                    <a:gd name="csY10" fmla="*/ 0 h 658819"/>
                    <a:gd name="csX11" fmla="*/ 4184290 w 7314485"/>
                    <a:gd name="csY11" fmla="*/ 0 h 658819"/>
                    <a:gd name="csX12" fmla="*/ 4691066 w 7314485"/>
                    <a:gd name="csY12" fmla="*/ 0 h 658819"/>
                    <a:gd name="csX13" fmla="*/ 5126894 w 7314485"/>
                    <a:gd name="csY13" fmla="*/ 0 h 658819"/>
                    <a:gd name="csX14" fmla="*/ 5633672 w 7314485"/>
                    <a:gd name="csY14" fmla="*/ 0 h 658819"/>
                    <a:gd name="csX15" fmla="*/ 6282346 w 7314485"/>
                    <a:gd name="csY15" fmla="*/ 0 h 658819"/>
                    <a:gd name="csX16" fmla="*/ 7204679 w 7314485"/>
                    <a:gd name="csY16" fmla="*/ 0 h 658819"/>
                    <a:gd name="csX17" fmla="*/ 7314485 w 7314485"/>
                    <a:gd name="csY17" fmla="*/ 109805 h 658819"/>
                    <a:gd name="csX18" fmla="*/ 7314485 w 7314485"/>
                    <a:gd name="csY18" fmla="*/ 549013 h 658819"/>
                    <a:gd name="csX19" fmla="*/ 7204679 w 7314485"/>
                    <a:gd name="csY19" fmla="*/ 658819 h 658819"/>
                    <a:gd name="csX20" fmla="*/ 6626954 w 7314485"/>
                    <a:gd name="csY20" fmla="*/ 658819 h 658819"/>
                    <a:gd name="csX21" fmla="*/ 6049229 w 7314485"/>
                    <a:gd name="csY21" fmla="*/ 658819 h 658819"/>
                    <a:gd name="csX22" fmla="*/ 5400554 w 7314485"/>
                    <a:gd name="csY22" fmla="*/ 658819 h 658819"/>
                    <a:gd name="csX23" fmla="*/ 4822829 w 7314485"/>
                    <a:gd name="csY23" fmla="*/ 658819 h 658819"/>
                    <a:gd name="csX24" fmla="*/ 4528898 w 7314485"/>
                    <a:gd name="csY24" fmla="*/ 658819 h 658819"/>
                    <a:gd name="csX25" fmla="*/ 4234967 w 7314485"/>
                    <a:gd name="csY25" fmla="*/ 658819 h 658819"/>
                    <a:gd name="csX26" fmla="*/ 3799139 w 7314485"/>
                    <a:gd name="csY26" fmla="*/ 658819 h 658819"/>
                    <a:gd name="csX27" fmla="*/ 3434260 w 7314485"/>
                    <a:gd name="csY27" fmla="*/ 658819 h 658819"/>
                    <a:gd name="csX28" fmla="*/ 2785586 w 7314485"/>
                    <a:gd name="csY28" fmla="*/ 658819 h 658819"/>
                    <a:gd name="csX29" fmla="*/ 2278809 w 7314485"/>
                    <a:gd name="csY29" fmla="*/ 658819 h 658819"/>
                    <a:gd name="csX30" fmla="*/ 1630135 w 7314485"/>
                    <a:gd name="csY30" fmla="*/ 658819 h 658819"/>
                    <a:gd name="csX31" fmla="*/ 1336205 w 7314485"/>
                    <a:gd name="csY31" fmla="*/ 658819 h 658819"/>
                    <a:gd name="csX32" fmla="*/ 971325 w 7314485"/>
                    <a:gd name="csY32" fmla="*/ 658819 h 658819"/>
                    <a:gd name="csX33" fmla="*/ 109805 w 7314485"/>
                    <a:gd name="csY33" fmla="*/ 658819 h 658819"/>
                    <a:gd name="csX34" fmla="*/ 0 w 7314485"/>
                    <a:gd name="csY34" fmla="*/ 549013 h 658819"/>
                    <a:gd name="csX35" fmla="*/ 0 w 7314485"/>
                    <a:gd name="csY35" fmla="*/ 109805 h 658819"/>
                    <a:gd name="csX0" fmla="*/ 0 w 7314485"/>
                    <a:gd name="csY0" fmla="*/ 109805 h 658819"/>
                    <a:gd name="csX1" fmla="*/ 109805 w 7314485"/>
                    <a:gd name="csY1" fmla="*/ 0 h 658819"/>
                    <a:gd name="csX2" fmla="*/ 403735 w 7314485"/>
                    <a:gd name="csY2" fmla="*/ 0 h 658819"/>
                    <a:gd name="csX3" fmla="*/ 697666 w 7314485"/>
                    <a:gd name="csY3" fmla="*/ 0 h 658819"/>
                    <a:gd name="csX4" fmla="*/ 1133494 w 7314485"/>
                    <a:gd name="csY4" fmla="*/ 0 h 658819"/>
                    <a:gd name="csX5" fmla="*/ 1782168 w 7314485"/>
                    <a:gd name="csY5" fmla="*/ 0 h 658819"/>
                    <a:gd name="csX6" fmla="*/ 2076098 w 7314485"/>
                    <a:gd name="csY6" fmla="*/ 0 h 658819"/>
                    <a:gd name="csX7" fmla="*/ 2440978 w 7314485"/>
                    <a:gd name="csY7" fmla="*/ 0 h 658819"/>
                    <a:gd name="csX8" fmla="*/ 2805857 w 7314485"/>
                    <a:gd name="csY8" fmla="*/ 0 h 658819"/>
                    <a:gd name="csX9" fmla="*/ 3241685 w 7314485"/>
                    <a:gd name="csY9" fmla="*/ 0 h 658819"/>
                    <a:gd name="csX10" fmla="*/ 3748462 w 7314485"/>
                    <a:gd name="csY10" fmla="*/ 0 h 658819"/>
                    <a:gd name="csX11" fmla="*/ 4042392 w 7314485"/>
                    <a:gd name="csY11" fmla="*/ 0 h 658819"/>
                    <a:gd name="csX12" fmla="*/ 4407272 w 7314485"/>
                    <a:gd name="csY12" fmla="*/ 0 h 658819"/>
                    <a:gd name="csX13" fmla="*/ 4984997 w 7314485"/>
                    <a:gd name="csY13" fmla="*/ 0 h 658819"/>
                    <a:gd name="csX14" fmla="*/ 5562722 w 7314485"/>
                    <a:gd name="csY14" fmla="*/ 0 h 658819"/>
                    <a:gd name="csX15" fmla="*/ 6211397 w 7314485"/>
                    <a:gd name="csY15" fmla="*/ 0 h 658819"/>
                    <a:gd name="csX16" fmla="*/ 7204679 w 7314485"/>
                    <a:gd name="csY16" fmla="*/ 0 h 658819"/>
                    <a:gd name="csX17" fmla="*/ 7314485 w 7314485"/>
                    <a:gd name="csY17" fmla="*/ 109805 h 658819"/>
                    <a:gd name="csX18" fmla="*/ 7314485 w 7314485"/>
                    <a:gd name="csY18" fmla="*/ 549013 h 658819"/>
                    <a:gd name="csX19" fmla="*/ 7204679 w 7314485"/>
                    <a:gd name="csY19" fmla="*/ 658819 h 658819"/>
                    <a:gd name="csX20" fmla="*/ 6697903 w 7314485"/>
                    <a:gd name="csY20" fmla="*/ 658819 h 658819"/>
                    <a:gd name="csX21" fmla="*/ 6049229 w 7314485"/>
                    <a:gd name="csY21" fmla="*/ 658819 h 658819"/>
                    <a:gd name="csX22" fmla="*/ 5542451 w 7314485"/>
                    <a:gd name="csY22" fmla="*/ 658819 h 658819"/>
                    <a:gd name="csX23" fmla="*/ 5035675 w 7314485"/>
                    <a:gd name="csY23" fmla="*/ 658819 h 658819"/>
                    <a:gd name="csX24" fmla="*/ 4599847 w 7314485"/>
                    <a:gd name="csY24" fmla="*/ 658819 h 658819"/>
                    <a:gd name="csX25" fmla="*/ 4234967 w 7314485"/>
                    <a:gd name="csY25" fmla="*/ 658819 h 658819"/>
                    <a:gd name="csX26" fmla="*/ 3870088 w 7314485"/>
                    <a:gd name="csY26" fmla="*/ 658819 h 658819"/>
                    <a:gd name="csX27" fmla="*/ 3434260 w 7314485"/>
                    <a:gd name="csY27" fmla="*/ 658819 h 658819"/>
                    <a:gd name="csX28" fmla="*/ 2856535 w 7314485"/>
                    <a:gd name="csY28" fmla="*/ 658819 h 658819"/>
                    <a:gd name="csX29" fmla="*/ 2491655 w 7314485"/>
                    <a:gd name="csY29" fmla="*/ 658819 h 658819"/>
                    <a:gd name="csX30" fmla="*/ 1842981 w 7314485"/>
                    <a:gd name="csY30" fmla="*/ 658819 h 658819"/>
                    <a:gd name="csX31" fmla="*/ 1194307 w 7314485"/>
                    <a:gd name="csY31" fmla="*/ 658819 h 658819"/>
                    <a:gd name="csX32" fmla="*/ 829427 w 7314485"/>
                    <a:gd name="csY32" fmla="*/ 658819 h 658819"/>
                    <a:gd name="csX33" fmla="*/ 109805 w 7314485"/>
                    <a:gd name="csY33" fmla="*/ 658819 h 658819"/>
                    <a:gd name="csX34" fmla="*/ 0 w 7314485"/>
                    <a:gd name="csY34" fmla="*/ 549013 h 658819"/>
                    <a:gd name="csX35" fmla="*/ 0 w 7314485"/>
                    <a:gd name="csY35" fmla="*/ 109805 h 658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sX0" fmla="*/ 0 w 8003906"/>
                    <a:gd name="csY0" fmla="*/ 94219 h 565307"/>
                    <a:gd name="csX1" fmla="*/ 94219 w 8003906"/>
                    <a:gd name="csY1" fmla="*/ 0 h 565307"/>
                    <a:gd name="csX2" fmla="*/ 771560 w 8003906"/>
                    <a:gd name="csY2" fmla="*/ 0 h 565307"/>
                    <a:gd name="csX3" fmla="*/ 1214436 w 8003906"/>
                    <a:gd name="csY3" fmla="*/ 0 h 565307"/>
                    <a:gd name="csX4" fmla="*/ 1501003 w 8003906"/>
                    <a:gd name="csY4" fmla="*/ 0 h 565307"/>
                    <a:gd name="csX5" fmla="*/ 1943879 w 8003906"/>
                    <a:gd name="csY5" fmla="*/ 0 h 565307"/>
                    <a:gd name="csX6" fmla="*/ 2308601 w 8003906"/>
                    <a:gd name="csY6" fmla="*/ 0 h 565307"/>
                    <a:gd name="csX7" fmla="*/ 2829632 w 8003906"/>
                    <a:gd name="csY7" fmla="*/ 0 h 565307"/>
                    <a:gd name="csX8" fmla="*/ 3272509 w 8003906"/>
                    <a:gd name="csY8" fmla="*/ 0 h 565307"/>
                    <a:gd name="csX9" fmla="*/ 3793540 w 8003906"/>
                    <a:gd name="csY9" fmla="*/ 0 h 565307"/>
                    <a:gd name="csX10" fmla="*/ 4470881 w 8003906"/>
                    <a:gd name="csY10" fmla="*/ 0 h 565307"/>
                    <a:gd name="csX11" fmla="*/ 5070066 w 8003906"/>
                    <a:gd name="csY11" fmla="*/ 0 h 565307"/>
                    <a:gd name="csX12" fmla="*/ 5434788 w 8003906"/>
                    <a:gd name="csY12" fmla="*/ 0 h 565307"/>
                    <a:gd name="csX13" fmla="*/ 5955819 w 8003906"/>
                    <a:gd name="csY13" fmla="*/ 0 h 565307"/>
                    <a:gd name="csX14" fmla="*/ 6320541 w 8003906"/>
                    <a:gd name="csY14" fmla="*/ 0 h 565307"/>
                    <a:gd name="csX15" fmla="*/ 6607108 w 8003906"/>
                    <a:gd name="csY15" fmla="*/ 0 h 565307"/>
                    <a:gd name="csX16" fmla="*/ 7049984 w 8003906"/>
                    <a:gd name="csY16" fmla="*/ 0 h 565307"/>
                    <a:gd name="csX17" fmla="*/ 7336552 w 8003906"/>
                    <a:gd name="csY17" fmla="*/ 0 h 565307"/>
                    <a:gd name="csX18" fmla="*/ 7909686 w 8003906"/>
                    <a:gd name="csY18" fmla="*/ 0 h 565307"/>
                    <a:gd name="csX19" fmla="*/ 8003906 w 8003906"/>
                    <a:gd name="csY19" fmla="*/ 94219 h 565307"/>
                    <a:gd name="csX20" fmla="*/ 8003906 w 8003906"/>
                    <a:gd name="csY20" fmla="*/ 471087 h 565307"/>
                    <a:gd name="csX21" fmla="*/ 7909686 w 8003906"/>
                    <a:gd name="csY21" fmla="*/ 565307 h 565307"/>
                    <a:gd name="csX22" fmla="*/ 7310501 w 8003906"/>
                    <a:gd name="csY22" fmla="*/ 565307 h 565307"/>
                    <a:gd name="csX23" fmla="*/ 6633160 w 8003906"/>
                    <a:gd name="csY23" fmla="*/ 565307 h 565307"/>
                    <a:gd name="csX24" fmla="*/ 6112129 w 8003906"/>
                    <a:gd name="csY24" fmla="*/ 565307 h 565307"/>
                    <a:gd name="csX25" fmla="*/ 5434788 w 8003906"/>
                    <a:gd name="csY25" fmla="*/ 565307 h 565307"/>
                    <a:gd name="csX26" fmla="*/ 5148221 w 8003906"/>
                    <a:gd name="csY26" fmla="*/ 565307 h 565307"/>
                    <a:gd name="csX27" fmla="*/ 4783499 w 8003906"/>
                    <a:gd name="csY27" fmla="*/ 565307 h 565307"/>
                    <a:gd name="csX28" fmla="*/ 4340623 w 8003906"/>
                    <a:gd name="csY28" fmla="*/ 565307 h 565307"/>
                    <a:gd name="csX29" fmla="*/ 4054055 w 8003906"/>
                    <a:gd name="csY29" fmla="*/ 565307 h 565307"/>
                    <a:gd name="csX30" fmla="*/ 3376715 w 8003906"/>
                    <a:gd name="csY30" fmla="*/ 565307 h 565307"/>
                    <a:gd name="csX31" fmla="*/ 2777529 w 8003906"/>
                    <a:gd name="csY31" fmla="*/ 565307 h 565307"/>
                    <a:gd name="csX32" fmla="*/ 2412807 w 8003906"/>
                    <a:gd name="csY32" fmla="*/ 565307 h 565307"/>
                    <a:gd name="csX33" fmla="*/ 1735467 w 8003906"/>
                    <a:gd name="csY33" fmla="*/ 565307 h 565307"/>
                    <a:gd name="csX34" fmla="*/ 1292591 w 8003906"/>
                    <a:gd name="csY34" fmla="*/ 565307 h 565307"/>
                    <a:gd name="csX35" fmla="*/ 693404 w 8003906"/>
                    <a:gd name="csY35" fmla="*/ 565307 h 565307"/>
                    <a:gd name="csX36" fmla="*/ 94219 w 8003906"/>
                    <a:gd name="csY36" fmla="*/ 565307 h 565307"/>
                    <a:gd name="csX37" fmla="*/ 0 w 8003906"/>
                    <a:gd name="csY37" fmla="*/ 471087 h 565307"/>
                    <a:gd name="csX38" fmla="*/ 0 w 8003906"/>
                    <a:gd name="csY38" fmla="*/ 94219 h 565307"/>
                    <a:gd name="csX0" fmla="*/ 0 w 8003906"/>
                    <a:gd name="csY0" fmla="*/ 94219 h 565307"/>
                    <a:gd name="csX1" fmla="*/ 94219 w 8003906"/>
                    <a:gd name="csY1" fmla="*/ 0 h 565307"/>
                    <a:gd name="csX2" fmla="*/ 380786 w 8003906"/>
                    <a:gd name="csY2" fmla="*/ 0 h 565307"/>
                    <a:gd name="csX3" fmla="*/ 667353 w 8003906"/>
                    <a:gd name="csY3" fmla="*/ 0 h 565307"/>
                    <a:gd name="csX4" fmla="*/ 1110230 w 8003906"/>
                    <a:gd name="csY4" fmla="*/ 0 h 565307"/>
                    <a:gd name="csX5" fmla="*/ 1787570 w 8003906"/>
                    <a:gd name="csY5" fmla="*/ 0 h 565307"/>
                    <a:gd name="csX6" fmla="*/ 2074137 w 8003906"/>
                    <a:gd name="csY6" fmla="*/ 0 h 565307"/>
                    <a:gd name="csX7" fmla="*/ 2438859 w 8003906"/>
                    <a:gd name="csY7" fmla="*/ 0 h 565307"/>
                    <a:gd name="csX8" fmla="*/ 2803581 w 8003906"/>
                    <a:gd name="csY8" fmla="*/ 0 h 565307"/>
                    <a:gd name="csX9" fmla="*/ 3246458 w 8003906"/>
                    <a:gd name="csY9" fmla="*/ 0 h 565307"/>
                    <a:gd name="csX10" fmla="*/ 3767489 w 8003906"/>
                    <a:gd name="csY10" fmla="*/ 0 h 565307"/>
                    <a:gd name="csX11" fmla="*/ 4054055 w 8003906"/>
                    <a:gd name="csY11" fmla="*/ 0 h 565307"/>
                    <a:gd name="csX12" fmla="*/ 4418777 w 8003906"/>
                    <a:gd name="csY12" fmla="*/ 0 h 565307"/>
                    <a:gd name="csX13" fmla="*/ 5017963 w 8003906"/>
                    <a:gd name="csY13" fmla="*/ 0 h 565307"/>
                    <a:gd name="csX14" fmla="*/ 5617149 w 8003906"/>
                    <a:gd name="csY14" fmla="*/ 0 h 565307"/>
                    <a:gd name="csX15" fmla="*/ 6294490 w 8003906"/>
                    <a:gd name="csY15" fmla="*/ 0 h 565307"/>
                    <a:gd name="csX16" fmla="*/ 6971830 w 8003906"/>
                    <a:gd name="csY16" fmla="*/ 0 h 565307"/>
                    <a:gd name="csX17" fmla="*/ 7258397 w 8003906"/>
                    <a:gd name="csY17" fmla="*/ 0 h 565307"/>
                    <a:gd name="csX18" fmla="*/ 7909686 w 8003906"/>
                    <a:gd name="csY18" fmla="*/ 0 h 565307"/>
                    <a:gd name="csX19" fmla="*/ 8003906 w 8003906"/>
                    <a:gd name="csY19" fmla="*/ 94219 h 565307"/>
                    <a:gd name="csX20" fmla="*/ 8003906 w 8003906"/>
                    <a:gd name="csY20" fmla="*/ 471087 h 565307"/>
                    <a:gd name="csX21" fmla="*/ 7909686 w 8003906"/>
                    <a:gd name="csY21" fmla="*/ 565307 h 565307"/>
                    <a:gd name="csX22" fmla="*/ 7623119 w 8003906"/>
                    <a:gd name="csY22" fmla="*/ 565307 h 565307"/>
                    <a:gd name="csX23" fmla="*/ 7102088 w 8003906"/>
                    <a:gd name="csY23" fmla="*/ 565307 h 565307"/>
                    <a:gd name="csX24" fmla="*/ 6659211 w 8003906"/>
                    <a:gd name="csY24" fmla="*/ 565307 h 565307"/>
                    <a:gd name="csX25" fmla="*/ 6294490 w 8003906"/>
                    <a:gd name="csY25" fmla="*/ 565307 h 565307"/>
                    <a:gd name="csX26" fmla="*/ 5929768 w 8003906"/>
                    <a:gd name="csY26" fmla="*/ 565307 h 565307"/>
                    <a:gd name="csX27" fmla="*/ 5486891 w 8003906"/>
                    <a:gd name="csY27" fmla="*/ 565307 h 565307"/>
                    <a:gd name="csX28" fmla="*/ 4887705 w 8003906"/>
                    <a:gd name="csY28" fmla="*/ 565307 h 565307"/>
                    <a:gd name="csX29" fmla="*/ 4522984 w 8003906"/>
                    <a:gd name="csY29" fmla="*/ 565307 h 565307"/>
                    <a:gd name="csX30" fmla="*/ 3845643 w 8003906"/>
                    <a:gd name="csY30" fmla="*/ 565307 h 565307"/>
                    <a:gd name="csX31" fmla="*/ 3168302 w 8003906"/>
                    <a:gd name="csY31" fmla="*/ 565307 h 565307"/>
                    <a:gd name="csX32" fmla="*/ 2803581 w 8003906"/>
                    <a:gd name="csY32" fmla="*/ 565307 h 565307"/>
                    <a:gd name="csX33" fmla="*/ 2517014 w 8003906"/>
                    <a:gd name="csY33" fmla="*/ 565307 h 565307"/>
                    <a:gd name="csX34" fmla="*/ 1995983 w 8003906"/>
                    <a:gd name="csY34" fmla="*/ 565307 h 565307"/>
                    <a:gd name="csX35" fmla="*/ 1631261 w 8003906"/>
                    <a:gd name="csY35" fmla="*/ 565307 h 565307"/>
                    <a:gd name="csX36" fmla="*/ 1032075 w 8003906"/>
                    <a:gd name="csY36" fmla="*/ 565307 h 565307"/>
                    <a:gd name="csX37" fmla="*/ 745508 w 8003906"/>
                    <a:gd name="csY37" fmla="*/ 565307 h 565307"/>
                    <a:gd name="csX38" fmla="*/ 94219 w 8003906"/>
                    <a:gd name="csY38" fmla="*/ 565307 h 565307"/>
                    <a:gd name="csX39" fmla="*/ 0 w 8003906"/>
                    <a:gd name="csY39" fmla="*/ 471087 h 565307"/>
                    <a:gd name="csX40" fmla="*/ 0 w 8003906"/>
                    <a:gd name="csY40" fmla="*/ 94219 h 565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sX0" fmla="*/ 0 w 6486746"/>
                  <a:gd name="csY0" fmla="*/ 101955 h 611720"/>
                  <a:gd name="csX1" fmla="*/ 116767 w 6486746"/>
                  <a:gd name="csY1" fmla="*/ 0 h 611720"/>
                  <a:gd name="csX2" fmla="*/ 560176 w 6486746"/>
                  <a:gd name="csY2" fmla="*/ 0 h 611720"/>
                  <a:gd name="csX3" fmla="*/ 1003586 w 6486746"/>
                  <a:gd name="csY3" fmla="*/ 0 h 611720"/>
                  <a:gd name="csX4" fmla="*/ 1634591 w 6486746"/>
                  <a:gd name="csY4" fmla="*/ 0 h 611720"/>
                  <a:gd name="csX5" fmla="*/ 2015468 w 6486746"/>
                  <a:gd name="csY5" fmla="*/ 0 h 611720"/>
                  <a:gd name="csX6" fmla="*/ 2583943 w 6486746"/>
                  <a:gd name="csY6" fmla="*/ 0 h 611720"/>
                  <a:gd name="csX7" fmla="*/ 3214949 w 6486746"/>
                  <a:gd name="csY7" fmla="*/ 0 h 611720"/>
                  <a:gd name="csX8" fmla="*/ 3908486 w 6486746"/>
                  <a:gd name="csY8" fmla="*/ 0 h 611720"/>
                  <a:gd name="csX9" fmla="*/ 4289364 w 6486746"/>
                  <a:gd name="csY9" fmla="*/ 0 h 611720"/>
                  <a:gd name="csX10" fmla="*/ 4920370 w 6486746"/>
                  <a:gd name="csY10" fmla="*/ 0 h 611720"/>
                  <a:gd name="csX11" fmla="*/ 5301247 w 6486746"/>
                  <a:gd name="csY11" fmla="*/ 0 h 611720"/>
                  <a:gd name="csX12" fmla="*/ 5744657 w 6486746"/>
                  <a:gd name="csY12" fmla="*/ 0 h 611720"/>
                  <a:gd name="csX13" fmla="*/ 6369977 w 6486746"/>
                  <a:gd name="csY13" fmla="*/ 0 h 611720"/>
                  <a:gd name="csX14" fmla="*/ 6486746 w 6486746"/>
                  <a:gd name="csY14" fmla="*/ 101955 h 611720"/>
                  <a:gd name="csX15" fmla="*/ 6486746 w 6486746"/>
                  <a:gd name="csY15" fmla="*/ 509764 h 611720"/>
                  <a:gd name="csX16" fmla="*/ 6369977 w 6486746"/>
                  <a:gd name="csY16" fmla="*/ 611720 h 611720"/>
                  <a:gd name="csX17" fmla="*/ 5801504 w 6486746"/>
                  <a:gd name="csY17" fmla="*/ 611720 h 611720"/>
                  <a:gd name="csX18" fmla="*/ 5107966 w 6486746"/>
                  <a:gd name="csY18" fmla="*/ 611720 h 611720"/>
                  <a:gd name="csX19" fmla="*/ 4476960 w 6486746"/>
                  <a:gd name="csY19" fmla="*/ 611720 h 611720"/>
                  <a:gd name="csX20" fmla="*/ 4033551 w 6486746"/>
                  <a:gd name="csY20" fmla="*/ 611720 h 611720"/>
                  <a:gd name="csX21" fmla="*/ 3465077 w 6486746"/>
                  <a:gd name="csY21" fmla="*/ 611720 h 611720"/>
                  <a:gd name="csX22" fmla="*/ 3021667 w 6486746"/>
                  <a:gd name="csY22" fmla="*/ 611720 h 611720"/>
                  <a:gd name="csX23" fmla="*/ 2640790 w 6486746"/>
                  <a:gd name="csY23" fmla="*/ 611720 h 611720"/>
                  <a:gd name="csX24" fmla="*/ 2134848 w 6486746"/>
                  <a:gd name="csY24" fmla="*/ 611720 h 611720"/>
                  <a:gd name="csX25" fmla="*/ 1753971 w 6486746"/>
                  <a:gd name="csY25" fmla="*/ 611720 h 611720"/>
                  <a:gd name="csX26" fmla="*/ 1122965 w 6486746"/>
                  <a:gd name="csY26" fmla="*/ 611720 h 611720"/>
                  <a:gd name="csX27" fmla="*/ 116767 w 6486746"/>
                  <a:gd name="csY27" fmla="*/ 611720 h 611720"/>
                  <a:gd name="csX28" fmla="*/ 0 w 6486746"/>
                  <a:gd name="csY28" fmla="*/ 509764 h 611720"/>
                  <a:gd name="csX29" fmla="*/ 0 w 6486746"/>
                  <a:gd name="csY29" fmla="*/ 101955 h 611720"/>
                  <a:gd name="csX0" fmla="*/ 0 w 6486746"/>
                  <a:gd name="csY0" fmla="*/ 101955 h 611720"/>
                  <a:gd name="csX1" fmla="*/ 116767 w 6486746"/>
                  <a:gd name="csY1" fmla="*/ 0 h 611720"/>
                  <a:gd name="csX2" fmla="*/ 497644 w 6486746"/>
                  <a:gd name="csY2" fmla="*/ 0 h 611720"/>
                  <a:gd name="csX3" fmla="*/ 878522 w 6486746"/>
                  <a:gd name="csY3" fmla="*/ 0 h 611720"/>
                  <a:gd name="csX4" fmla="*/ 1384463 w 6486746"/>
                  <a:gd name="csY4" fmla="*/ 0 h 611720"/>
                  <a:gd name="csX5" fmla="*/ 2078000 w 6486746"/>
                  <a:gd name="csY5" fmla="*/ 0 h 611720"/>
                  <a:gd name="csX6" fmla="*/ 2458879 w 6486746"/>
                  <a:gd name="csY6" fmla="*/ 0 h 611720"/>
                  <a:gd name="csX7" fmla="*/ 2902288 w 6486746"/>
                  <a:gd name="csY7" fmla="*/ 0 h 611720"/>
                  <a:gd name="csX8" fmla="*/ 3345698 w 6486746"/>
                  <a:gd name="csY8" fmla="*/ 0 h 611720"/>
                  <a:gd name="csX9" fmla="*/ 3851639 w 6486746"/>
                  <a:gd name="csY9" fmla="*/ 0 h 611720"/>
                  <a:gd name="csX10" fmla="*/ 4420112 w 6486746"/>
                  <a:gd name="csY10" fmla="*/ 0 h 611720"/>
                  <a:gd name="csX11" fmla="*/ 4800990 w 6486746"/>
                  <a:gd name="csY11" fmla="*/ 0 h 611720"/>
                  <a:gd name="csX12" fmla="*/ 5244399 w 6486746"/>
                  <a:gd name="csY12" fmla="*/ 0 h 611720"/>
                  <a:gd name="csX13" fmla="*/ 5875405 w 6486746"/>
                  <a:gd name="csY13" fmla="*/ 0 h 611720"/>
                  <a:gd name="csX14" fmla="*/ 6369977 w 6486746"/>
                  <a:gd name="csY14" fmla="*/ 0 h 611720"/>
                  <a:gd name="csX15" fmla="*/ 6486746 w 6486746"/>
                  <a:gd name="csY15" fmla="*/ 101955 h 611720"/>
                  <a:gd name="csX16" fmla="*/ 6486746 w 6486746"/>
                  <a:gd name="csY16" fmla="*/ 509764 h 611720"/>
                  <a:gd name="csX17" fmla="*/ 6369977 w 6486746"/>
                  <a:gd name="csY17" fmla="*/ 611720 h 611720"/>
                  <a:gd name="csX18" fmla="*/ 5989100 w 6486746"/>
                  <a:gd name="csY18" fmla="*/ 611720 h 611720"/>
                  <a:gd name="csX19" fmla="*/ 5358095 w 6486746"/>
                  <a:gd name="csY19" fmla="*/ 611720 h 611720"/>
                  <a:gd name="csX20" fmla="*/ 4664557 w 6486746"/>
                  <a:gd name="csY20" fmla="*/ 611720 h 611720"/>
                  <a:gd name="csX21" fmla="*/ 3971018 w 6486746"/>
                  <a:gd name="csY21" fmla="*/ 611720 h 611720"/>
                  <a:gd name="csX22" fmla="*/ 3402545 w 6486746"/>
                  <a:gd name="csY22" fmla="*/ 611720 h 611720"/>
                  <a:gd name="csX23" fmla="*/ 2834071 w 6486746"/>
                  <a:gd name="csY23" fmla="*/ 611720 h 611720"/>
                  <a:gd name="csX24" fmla="*/ 2328129 w 6486746"/>
                  <a:gd name="csY24" fmla="*/ 611720 h 611720"/>
                  <a:gd name="csX25" fmla="*/ 1884720 w 6486746"/>
                  <a:gd name="csY25" fmla="*/ 611720 h 611720"/>
                  <a:gd name="csX26" fmla="*/ 1441310 w 6486746"/>
                  <a:gd name="csY26" fmla="*/ 611720 h 611720"/>
                  <a:gd name="csX27" fmla="*/ 935369 w 6486746"/>
                  <a:gd name="csY27" fmla="*/ 611720 h 611720"/>
                  <a:gd name="csX28" fmla="*/ 116767 w 6486746"/>
                  <a:gd name="csY28" fmla="*/ 611720 h 611720"/>
                  <a:gd name="csX29" fmla="*/ 0 w 6486746"/>
                  <a:gd name="csY29" fmla="*/ 509764 h 611720"/>
                  <a:gd name="csX30" fmla="*/ 0 w 6486746"/>
                  <a:gd name="csY30" fmla="*/ 101955 h 611720"/>
                  <a:gd name="csX0" fmla="*/ 0 w 6486746"/>
                  <a:gd name="csY0" fmla="*/ 101955 h 611720"/>
                  <a:gd name="csX1" fmla="*/ 116767 w 6486746"/>
                  <a:gd name="csY1" fmla="*/ 0 h 611720"/>
                  <a:gd name="csX2" fmla="*/ 560176 w 6486746"/>
                  <a:gd name="csY2" fmla="*/ 0 h 611720"/>
                  <a:gd name="csX3" fmla="*/ 1003586 w 6486746"/>
                  <a:gd name="csY3" fmla="*/ 0 h 611720"/>
                  <a:gd name="csX4" fmla="*/ 1634591 w 6486746"/>
                  <a:gd name="csY4" fmla="*/ 0 h 611720"/>
                  <a:gd name="csX5" fmla="*/ 2015468 w 6486746"/>
                  <a:gd name="csY5" fmla="*/ 0 h 611720"/>
                  <a:gd name="csX6" fmla="*/ 2583943 w 6486746"/>
                  <a:gd name="csY6" fmla="*/ 0 h 611720"/>
                  <a:gd name="csX7" fmla="*/ 3214949 w 6486746"/>
                  <a:gd name="csY7" fmla="*/ 0 h 611720"/>
                  <a:gd name="csX8" fmla="*/ 3908486 w 6486746"/>
                  <a:gd name="csY8" fmla="*/ 0 h 611720"/>
                  <a:gd name="csX9" fmla="*/ 4289364 w 6486746"/>
                  <a:gd name="csY9" fmla="*/ 0 h 611720"/>
                  <a:gd name="csX10" fmla="*/ 4920370 w 6486746"/>
                  <a:gd name="csY10" fmla="*/ 0 h 611720"/>
                  <a:gd name="csX11" fmla="*/ 5301247 w 6486746"/>
                  <a:gd name="csY11" fmla="*/ 0 h 611720"/>
                  <a:gd name="csX12" fmla="*/ 5744657 w 6486746"/>
                  <a:gd name="csY12" fmla="*/ 0 h 611720"/>
                  <a:gd name="csX13" fmla="*/ 6369977 w 6486746"/>
                  <a:gd name="csY13" fmla="*/ 0 h 611720"/>
                  <a:gd name="csX14" fmla="*/ 6486746 w 6486746"/>
                  <a:gd name="csY14" fmla="*/ 101955 h 611720"/>
                  <a:gd name="csX15" fmla="*/ 6486746 w 6486746"/>
                  <a:gd name="csY15" fmla="*/ 509764 h 611720"/>
                  <a:gd name="csX16" fmla="*/ 6369977 w 6486746"/>
                  <a:gd name="csY16" fmla="*/ 611720 h 611720"/>
                  <a:gd name="csX17" fmla="*/ 5801504 w 6486746"/>
                  <a:gd name="csY17" fmla="*/ 611720 h 611720"/>
                  <a:gd name="csX18" fmla="*/ 5107966 w 6486746"/>
                  <a:gd name="csY18" fmla="*/ 611720 h 611720"/>
                  <a:gd name="csX19" fmla="*/ 4476960 w 6486746"/>
                  <a:gd name="csY19" fmla="*/ 611720 h 611720"/>
                  <a:gd name="csX20" fmla="*/ 4033551 w 6486746"/>
                  <a:gd name="csY20" fmla="*/ 611720 h 611720"/>
                  <a:gd name="csX21" fmla="*/ 3465077 w 6486746"/>
                  <a:gd name="csY21" fmla="*/ 611720 h 611720"/>
                  <a:gd name="csX22" fmla="*/ 3021667 w 6486746"/>
                  <a:gd name="csY22" fmla="*/ 611720 h 611720"/>
                  <a:gd name="csX23" fmla="*/ 2640790 w 6486746"/>
                  <a:gd name="csY23" fmla="*/ 611720 h 611720"/>
                  <a:gd name="csX24" fmla="*/ 2134848 w 6486746"/>
                  <a:gd name="csY24" fmla="*/ 611720 h 611720"/>
                  <a:gd name="csX25" fmla="*/ 1753971 w 6486746"/>
                  <a:gd name="csY25" fmla="*/ 611720 h 611720"/>
                  <a:gd name="csX26" fmla="*/ 1122965 w 6486746"/>
                  <a:gd name="csY26" fmla="*/ 611720 h 611720"/>
                  <a:gd name="csX27" fmla="*/ 116767 w 6486746"/>
                  <a:gd name="csY27" fmla="*/ 611720 h 611720"/>
                  <a:gd name="csX28" fmla="*/ 0 w 6486746"/>
                  <a:gd name="csY28" fmla="*/ 509764 h 611720"/>
                  <a:gd name="csX29" fmla="*/ 0 w 6486746"/>
                  <a:gd name="csY29" fmla="*/ 101955 h 611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sX0" fmla="*/ 0 w 8011237"/>
                    <a:gd name="csY0" fmla="*/ 144923 h 869524"/>
                    <a:gd name="csX1" fmla="*/ 131315 w 8011237"/>
                    <a:gd name="csY1" fmla="*/ 0 h 869524"/>
                    <a:gd name="csX2" fmla="*/ 1069758 w 8011237"/>
                    <a:gd name="csY2" fmla="*/ 0 h 869524"/>
                    <a:gd name="csX3" fmla="*/ 1775741 w 8011237"/>
                    <a:gd name="csY3" fmla="*/ 0 h 869524"/>
                    <a:gd name="csX4" fmla="*/ 2791669 w 8011237"/>
                    <a:gd name="csY4" fmla="*/ 0 h 869524"/>
                    <a:gd name="csX5" fmla="*/ 3807598 w 8011237"/>
                    <a:gd name="csY5" fmla="*/ 0 h 869524"/>
                    <a:gd name="csX6" fmla="*/ 4513581 w 8011237"/>
                    <a:gd name="csY6" fmla="*/ 0 h 869524"/>
                    <a:gd name="csX7" fmla="*/ 5142080 w 8011237"/>
                    <a:gd name="csY7" fmla="*/ 0 h 869524"/>
                    <a:gd name="csX8" fmla="*/ 6003036 w 8011237"/>
                    <a:gd name="csY8" fmla="*/ 0 h 869524"/>
                    <a:gd name="csX9" fmla="*/ 6709020 w 8011237"/>
                    <a:gd name="csY9" fmla="*/ 0 h 869524"/>
                    <a:gd name="csX10" fmla="*/ 7111029 w 8011237"/>
                    <a:gd name="csY10" fmla="*/ 0 h 869524"/>
                    <a:gd name="csX11" fmla="*/ 7477911 w 8011237"/>
                    <a:gd name="csY11" fmla="*/ 0 h 869524"/>
                    <a:gd name="csX12" fmla="*/ 7879920 w 8011237"/>
                    <a:gd name="csY12" fmla="*/ 0 h 869524"/>
                    <a:gd name="csX13" fmla="*/ 8011237 w 8011237"/>
                    <a:gd name="csY13" fmla="*/ 144923 h 869524"/>
                    <a:gd name="csX14" fmla="*/ 8011237 w 8011237"/>
                    <a:gd name="csY14" fmla="*/ 724599 h 869524"/>
                    <a:gd name="csX15" fmla="*/ 7879920 w 8011237"/>
                    <a:gd name="csY15" fmla="*/ 869524 h 869524"/>
                    <a:gd name="csX16" fmla="*/ 7018964 w 8011237"/>
                    <a:gd name="csY16" fmla="*/ 869524 h 869524"/>
                    <a:gd name="csX17" fmla="*/ 6390465 w 8011237"/>
                    <a:gd name="csY17" fmla="*/ 869524 h 869524"/>
                    <a:gd name="csX18" fmla="*/ 5684482 w 8011237"/>
                    <a:gd name="csY18" fmla="*/ 869524 h 869524"/>
                    <a:gd name="csX19" fmla="*/ 4901012 w 8011237"/>
                    <a:gd name="csY19" fmla="*/ 869524 h 869524"/>
                    <a:gd name="csX20" fmla="*/ 4272514 w 8011237"/>
                    <a:gd name="csY20" fmla="*/ 869524 h 869524"/>
                    <a:gd name="csX21" fmla="*/ 3489044 w 8011237"/>
                    <a:gd name="csY21" fmla="*/ 869524 h 869524"/>
                    <a:gd name="csX22" fmla="*/ 2783061 w 8011237"/>
                    <a:gd name="csY22" fmla="*/ 869524 h 869524"/>
                    <a:gd name="csX23" fmla="*/ 1922104 w 8011237"/>
                    <a:gd name="csY23" fmla="*/ 869524 h 869524"/>
                    <a:gd name="csX24" fmla="*/ 1138633 w 8011237"/>
                    <a:gd name="csY24" fmla="*/ 869524 h 869524"/>
                    <a:gd name="csX25" fmla="*/ 131315 w 8011237"/>
                    <a:gd name="csY25" fmla="*/ 869524 h 869524"/>
                    <a:gd name="csX26" fmla="*/ 0 w 8011237"/>
                    <a:gd name="csY26" fmla="*/ 724599 h 869524"/>
                    <a:gd name="csX27" fmla="*/ 0 w 8011237"/>
                    <a:gd name="csY27" fmla="*/ 144923 h 869524"/>
                    <a:gd name="csX0" fmla="*/ 0 w 8011237"/>
                    <a:gd name="csY0" fmla="*/ 144923 h 869524"/>
                    <a:gd name="csX1" fmla="*/ 131315 w 8011237"/>
                    <a:gd name="csY1" fmla="*/ 0 h 869524"/>
                    <a:gd name="csX2" fmla="*/ 759813 w 8011237"/>
                    <a:gd name="csY2" fmla="*/ 0 h 869524"/>
                    <a:gd name="csX3" fmla="*/ 1388310 w 8011237"/>
                    <a:gd name="csY3" fmla="*/ 0 h 869524"/>
                    <a:gd name="csX4" fmla="*/ 2171781 w 8011237"/>
                    <a:gd name="csY4" fmla="*/ 0 h 869524"/>
                    <a:gd name="csX5" fmla="*/ 3187710 w 8011237"/>
                    <a:gd name="csY5" fmla="*/ 0 h 869524"/>
                    <a:gd name="csX6" fmla="*/ 3816208 w 8011237"/>
                    <a:gd name="csY6" fmla="*/ 0 h 869524"/>
                    <a:gd name="csX7" fmla="*/ 4522191 w 8011237"/>
                    <a:gd name="csY7" fmla="*/ 0 h 869524"/>
                    <a:gd name="csX8" fmla="*/ 5228175 w 8011237"/>
                    <a:gd name="csY8" fmla="*/ 0 h 869524"/>
                    <a:gd name="csX9" fmla="*/ 6011646 w 8011237"/>
                    <a:gd name="csY9" fmla="*/ 0 h 869524"/>
                    <a:gd name="csX10" fmla="*/ 6872602 w 8011237"/>
                    <a:gd name="csY10" fmla="*/ 0 h 869524"/>
                    <a:gd name="csX11" fmla="*/ 7879920 w 8011237"/>
                    <a:gd name="csY11" fmla="*/ 0 h 869524"/>
                    <a:gd name="csX12" fmla="*/ 8011237 w 8011237"/>
                    <a:gd name="csY12" fmla="*/ 144923 h 869524"/>
                    <a:gd name="csX13" fmla="*/ 8011237 w 8011237"/>
                    <a:gd name="csY13" fmla="*/ 724599 h 869524"/>
                    <a:gd name="csX14" fmla="*/ 7879920 w 8011237"/>
                    <a:gd name="csY14" fmla="*/ 869524 h 869524"/>
                    <a:gd name="csX15" fmla="*/ 7018964 w 8011237"/>
                    <a:gd name="csY15" fmla="*/ 869524 h 869524"/>
                    <a:gd name="csX16" fmla="*/ 6158007 w 8011237"/>
                    <a:gd name="csY16" fmla="*/ 869524 h 869524"/>
                    <a:gd name="csX17" fmla="*/ 5374538 w 8011237"/>
                    <a:gd name="csY17" fmla="*/ 869524 h 869524"/>
                    <a:gd name="csX18" fmla="*/ 4914701 w 8011237"/>
                    <a:gd name="csY18" fmla="*/ 869524 h 869524"/>
                    <a:gd name="csX19" fmla="*/ 4436095 w 8011237"/>
                    <a:gd name="csY19" fmla="*/ 869524 h 869524"/>
                    <a:gd name="csX20" fmla="*/ 3497654 w 8011237"/>
                    <a:gd name="csY20" fmla="*/ 869524 h 869524"/>
                    <a:gd name="csX21" fmla="*/ 2481725 w 8011237"/>
                    <a:gd name="csY21" fmla="*/ 869524 h 869524"/>
                    <a:gd name="csX22" fmla="*/ 1465797 w 8011237"/>
                    <a:gd name="csY22" fmla="*/ 869524 h 869524"/>
                    <a:gd name="csX23" fmla="*/ 131315 w 8011237"/>
                    <a:gd name="csY23" fmla="*/ 869524 h 869524"/>
                    <a:gd name="csX24" fmla="*/ 0 w 8011237"/>
                    <a:gd name="csY24" fmla="*/ 724599 h 869524"/>
                    <a:gd name="csX25" fmla="*/ 0 w 8011237"/>
                    <a:gd name="csY25" fmla="*/ 144923 h 869524"/>
                    <a:gd name="csX0" fmla="*/ 0 w 8011237"/>
                    <a:gd name="csY0" fmla="*/ 144923 h 869524"/>
                    <a:gd name="csX1" fmla="*/ 131315 w 8011237"/>
                    <a:gd name="csY1" fmla="*/ 0 h 869524"/>
                    <a:gd name="csX2" fmla="*/ 1069758 w 8011237"/>
                    <a:gd name="csY2" fmla="*/ 0 h 869524"/>
                    <a:gd name="csX3" fmla="*/ 1775741 w 8011237"/>
                    <a:gd name="csY3" fmla="*/ 0 h 869524"/>
                    <a:gd name="csX4" fmla="*/ 2791669 w 8011237"/>
                    <a:gd name="csY4" fmla="*/ 0 h 869524"/>
                    <a:gd name="csX5" fmla="*/ 3807598 w 8011237"/>
                    <a:gd name="csY5" fmla="*/ 0 h 869524"/>
                    <a:gd name="csX6" fmla="*/ 4513581 w 8011237"/>
                    <a:gd name="csY6" fmla="*/ 0 h 869524"/>
                    <a:gd name="csX7" fmla="*/ 5142080 w 8011237"/>
                    <a:gd name="csY7" fmla="*/ 0 h 869524"/>
                    <a:gd name="csX8" fmla="*/ 6003036 w 8011237"/>
                    <a:gd name="csY8" fmla="*/ 0 h 869524"/>
                    <a:gd name="csX9" fmla="*/ 6709020 w 8011237"/>
                    <a:gd name="csY9" fmla="*/ 0 h 869524"/>
                    <a:gd name="csX10" fmla="*/ 7075902 w 8011237"/>
                    <a:gd name="csY10" fmla="*/ 0 h 869524"/>
                    <a:gd name="csX11" fmla="*/ 7489620 w 8011237"/>
                    <a:gd name="csY11" fmla="*/ 0 h 869524"/>
                    <a:gd name="csX12" fmla="*/ 7879920 w 8011237"/>
                    <a:gd name="csY12" fmla="*/ 0 h 869524"/>
                    <a:gd name="csX13" fmla="*/ 8011237 w 8011237"/>
                    <a:gd name="csY13" fmla="*/ 144923 h 869524"/>
                    <a:gd name="csX14" fmla="*/ 8011237 w 8011237"/>
                    <a:gd name="csY14" fmla="*/ 724599 h 869524"/>
                    <a:gd name="csX15" fmla="*/ 7879920 w 8011237"/>
                    <a:gd name="csY15" fmla="*/ 869524 h 869524"/>
                    <a:gd name="csX16" fmla="*/ 7018964 w 8011237"/>
                    <a:gd name="csY16" fmla="*/ 869524 h 869524"/>
                    <a:gd name="csX17" fmla="*/ 6390465 w 8011237"/>
                    <a:gd name="csY17" fmla="*/ 869524 h 869524"/>
                    <a:gd name="csX18" fmla="*/ 5684482 w 8011237"/>
                    <a:gd name="csY18" fmla="*/ 869524 h 869524"/>
                    <a:gd name="csX19" fmla="*/ 4901012 w 8011237"/>
                    <a:gd name="csY19" fmla="*/ 869524 h 869524"/>
                    <a:gd name="csX20" fmla="*/ 4272514 w 8011237"/>
                    <a:gd name="csY20" fmla="*/ 869524 h 869524"/>
                    <a:gd name="csX21" fmla="*/ 3489044 w 8011237"/>
                    <a:gd name="csY21" fmla="*/ 869524 h 869524"/>
                    <a:gd name="csX22" fmla="*/ 2783061 w 8011237"/>
                    <a:gd name="csY22" fmla="*/ 869524 h 869524"/>
                    <a:gd name="csX23" fmla="*/ 1922104 w 8011237"/>
                    <a:gd name="csY23" fmla="*/ 869524 h 869524"/>
                    <a:gd name="csX24" fmla="*/ 1138633 w 8011237"/>
                    <a:gd name="csY24" fmla="*/ 869524 h 869524"/>
                    <a:gd name="csX25" fmla="*/ 131315 w 8011237"/>
                    <a:gd name="csY25" fmla="*/ 869524 h 869524"/>
                    <a:gd name="csX26" fmla="*/ 0 w 8011237"/>
                    <a:gd name="csY26" fmla="*/ 724599 h 869524"/>
                    <a:gd name="csX27" fmla="*/ 0 w 8011237"/>
                    <a:gd name="csY27" fmla="*/ 144923 h 869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sX0" fmla="*/ 0 w 11770627"/>
              <a:gd name="csY0" fmla="*/ 500974 h 5023808"/>
              <a:gd name="csX1" fmla="*/ 500974 w 11770627"/>
              <a:gd name="csY1" fmla="*/ 0 h 5023808"/>
              <a:gd name="csX2" fmla="*/ 11269653 w 11770627"/>
              <a:gd name="csY2" fmla="*/ 0 h 5023808"/>
              <a:gd name="csX3" fmla="*/ 11770627 w 11770627"/>
              <a:gd name="csY3" fmla="*/ 500974 h 5023808"/>
              <a:gd name="csX4" fmla="*/ 11770627 w 11770627"/>
              <a:gd name="csY4" fmla="*/ 4522834 h 5023808"/>
              <a:gd name="csX5" fmla="*/ 11269653 w 11770627"/>
              <a:gd name="csY5" fmla="*/ 5023808 h 5023808"/>
              <a:gd name="csX6" fmla="*/ 500974 w 11770627"/>
              <a:gd name="csY6" fmla="*/ 5023808 h 5023808"/>
              <a:gd name="csX7" fmla="*/ 0 w 11770627"/>
              <a:gd name="csY7" fmla="*/ 4522834 h 5023808"/>
              <a:gd name="csX8" fmla="*/ 0 w 11770627"/>
              <a:gd name="csY8" fmla="*/ 500974 h 5023808"/>
              <a:gd name="csX0" fmla="*/ 0 w 11770627"/>
              <a:gd name="csY0" fmla="*/ 500974 h 5023808"/>
              <a:gd name="csX1" fmla="*/ 500974 w 11770627"/>
              <a:gd name="csY1" fmla="*/ 0 h 5023808"/>
              <a:gd name="csX2" fmla="*/ 11269653 w 11770627"/>
              <a:gd name="csY2" fmla="*/ 0 h 5023808"/>
              <a:gd name="csX3" fmla="*/ 11770627 w 11770627"/>
              <a:gd name="csY3" fmla="*/ 500974 h 5023808"/>
              <a:gd name="csX4" fmla="*/ 11770627 w 11770627"/>
              <a:gd name="csY4" fmla="*/ 4522834 h 5023808"/>
              <a:gd name="csX5" fmla="*/ 11269653 w 11770627"/>
              <a:gd name="csY5" fmla="*/ 5023808 h 5023808"/>
              <a:gd name="csX6" fmla="*/ 500974 w 11770627"/>
              <a:gd name="csY6" fmla="*/ 5023808 h 5023808"/>
              <a:gd name="csX7" fmla="*/ 0 w 11770627"/>
              <a:gd name="csY7" fmla="*/ 4522834 h 5023808"/>
              <a:gd name="csX8" fmla="*/ 0 w 11770627"/>
              <a:gd name="csY8" fmla="*/ 500974 h 5023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sX0" fmla="*/ 0 w 8108450"/>
                <a:gd name="csY0" fmla="*/ 105822 h 634923"/>
                <a:gd name="csX1" fmla="*/ 118208 w 8108450"/>
                <a:gd name="csY1" fmla="*/ 0 h 634923"/>
                <a:gd name="csX2" fmla="*/ 676407 w 8108450"/>
                <a:gd name="csY2" fmla="*/ 0 h 634923"/>
                <a:gd name="csX3" fmla="*/ 1234605 w 8108450"/>
                <a:gd name="csY3" fmla="*/ 0 h 634923"/>
                <a:gd name="csX4" fmla="*/ 2028965 w 8108450"/>
                <a:gd name="csY4" fmla="*/ 0 h 634923"/>
                <a:gd name="csX5" fmla="*/ 2508443 w 8108450"/>
                <a:gd name="csY5" fmla="*/ 0 h 634923"/>
                <a:gd name="csX6" fmla="*/ 3224083 w 8108450"/>
                <a:gd name="csY6" fmla="*/ 0 h 634923"/>
                <a:gd name="csX7" fmla="*/ 4018442 w 8108450"/>
                <a:gd name="csY7" fmla="*/ 0 h 634923"/>
                <a:gd name="csX8" fmla="*/ 4891522 w 8108450"/>
                <a:gd name="csY8" fmla="*/ 0 h 634923"/>
                <a:gd name="csX9" fmla="*/ 5371000 w 8108450"/>
                <a:gd name="csY9" fmla="*/ 0 h 634923"/>
                <a:gd name="csX10" fmla="*/ 6165361 w 8108450"/>
                <a:gd name="csY10" fmla="*/ 0 h 634923"/>
                <a:gd name="csX11" fmla="*/ 6644839 w 8108450"/>
                <a:gd name="csY11" fmla="*/ 0 h 634923"/>
                <a:gd name="csX12" fmla="*/ 7203037 w 8108450"/>
                <a:gd name="csY12" fmla="*/ 0 h 634923"/>
                <a:gd name="csX13" fmla="*/ 7990240 w 8108450"/>
                <a:gd name="csY13" fmla="*/ 0 h 634923"/>
                <a:gd name="csX14" fmla="*/ 8108450 w 8108450"/>
                <a:gd name="csY14" fmla="*/ 105822 h 634923"/>
                <a:gd name="csX15" fmla="*/ 8108450 w 8108450"/>
                <a:gd name="csY15" fmla="*/ 529099 h 634923"/>
                <a:gd name="csX16" fmla="*/ 7990240 w 8108450"/>
                <a:gd name="csY16" fmla="*/ 634922 h 634923"/>
                <a:gd name="csX17" fmla="*/ 7274602 w 8108450"/>
                <a:gd name="csY17" fmla="*/ 634922 h 634923"/>
                <a:gd name="csX18" fmla="*/ 6401521 w 8108450"/>
                <a:gd name="csY18" fmla="*/ 634922 h 634923"/>
                <a:gd name="csX19" fmla="*/ 5607161 w 8108450"/>
                <a:gd name="csY19" fmla="*/ 634922 h 634923"/>
                <a:gd name="csX20" fmla="*/ 5048963 w 8108450"/>
                <a:gd name="csY20" fmla="*/ 634922 h 634923"/>
                <a:gd name="csX21" fmla="*/ 4333323 w 8108450"/>
                <a:gd name="csY21" fmla="*/ 634922 h 634923"/>
                <a:gd name="csX22" fmla="*/ 3775125 w 8108450"/>
                <a:gd name="csY22" fmla="*/ 634922 h 634923"/>
                <a:gd name="csX23" fmla="*/ 3295646 w 8108450"/>
                <a:gd name="csY23" fmla="*/ 634922 h 634923"/>
                <a:gd name="csX24" fmla="*/ 2658727 w 8108450"/>
                <a:gd name="csY24" fmla="*/ 634922 h 634923"/>
                <a:gd name="csX25" fmla="*/ 2179249 w 8108450"/>
                <a:gd name="csY25" fmla="*/ 634922 h 634923"/>
                <a:gd name="csX26" fmla="*/ 1384889 w 8108450"/>
                <a:gd name="csY26" fmla="*/ 634922 h 634923"/>
                <a:gd name="csX27" fmla="*/ 118208 w 8108450"/>
                <a:gd name="csY27" fmla="*/ 634922 h 634923"/>
                <a:gd name="csX28" fmla="*/ 0 w 8108450"/>
                <a:gd name="csY28" fmla="*/ 529099 h 634923"/>
                <a:gd name="csX29" fmla="*/ 0 w 8108450"/>
                <a:gd name="csY29" fmla="*/ 105822 h 634923"/>
                <a:gd name="csX0" fmla="*/ 0 w 8108450"/>
                <a:gd name="csY0" fmla="*/ 105822 h 634923"/>
                <a:gd name="csX1" fmla="*/ 118208 w 8108450"/>
                <a:gd name="csY1" fmla="*/ 0 h 634923"/>
                <a:gd name="csX2" fmla="*/ 597686 w 8108450"/>
                <a:gd name="csY2" fmla="*/ 0 h 634923"/>
                <a:gd name="csX3" fmla="*/ 1077165 w 8108450"/>
                <a:gd name="csY3" fmla="*/ 0 h 634923"/>
                <a:gd name="csX4" fmla="*/ 1714083 w 8108450"/>
                <a:gd name="csY4" fmla="*/ 0 h 634923"/>
                <a:gd name="csX5" fmla="*/ 2587164 w 8108450"/>
                <a:gd name="csY5" fmla="*/ 0 h 634923"/>
                <a:gd name="csX6" fmla="*/ 3066642 w 8108450"/>
                <a:gd name="csY6" fmla="*/ 0 h 634923"/>
                <a:gd name="csX7" fmla="*/ 3624841 w 8108450"/>
                <a:gd name="csY7" fmla="*/ 0 h 634923"/>
                <a:gd name="csX8" fmla="*/ 4183039 w 8108450"/>
                <a:gd name="csY8" fmla="*/ 0 h 634923"/>
                <a:gd name="csX9" fmla="*/ 4819958 w 8108450"/>
                <a:gd name="csY9" fmla="*/ 0 h 634923"/>
                <a:gd name="csX10" fmla="*/ 5156309 w 8108450"/>
                <a:gd name="csY10" fmla="*/ 0 h 634923"/>
                <a:gd name="csX11" fmla="*/ 5535598 w 8108450"/>
                <a:gd name="csY11" fmla="*/ 0 h 634923"/>
                <a:gd name="csX12" fmla="*/ 6015076 w 8108450"/>
                <a:gd name="csY12" fmla="*/ 0 h 634923"/>
                <a:gd name="csX13" fmla="*/ 6573275 w 8108450"/>
                <a:gd name="csY13" fmla="*/ 0 h 634923"/>
                <a:gd name="csX14" fmla="*/ 7367634 w 8108450"/>
                <a:gd name="csY14" fmla="*/ 0 h 634923"/>
                <a:gd name="csX15" fmla="*/ 7990240 w 8108450"/>
                <a:gd name="csY15" fmla="*/ 0 h 634923"/>
                <a:gd name="csX16" fmla="*/ 8108450 w 8108450"/>
                <a:gd name="csY16" fmla="*/ 105822 h 634923"/>
                <a:gd name="csX17" fmla="*/ 8108450 w 8108450"/>
                <a:gd name="csY17" fmla="*/ 529099 h 634923"/>
                <a:gd name="csX18" fmla="*/ 7990240 w 8108450"/>
                <a:gd name="csY18" fmla="*/ 634922 h 634923"/>
                <a:gd name="csX19" fmla="*/ 7510762 w 8108450"/>
                <a:gd name="csY19" fmla="*/ 634922 h 634923"/>
                <a:gd name="csX20" fmla="*/ 6716402 w 8108450"/>
                <a:gd name="csY20" fmla="*/ 634922 h 634923"/>
                <a:gd name="csX21" fmla="*/ 5843323 w 8108450"/>
                <a:gd name="csY21" fmla="*/ 634922 h 634923"/>
                <a:gd name="csX22" fmla="*/ 4970242 w 8108450"/>
                <a:gd name="csY22" fmla="*/ 634922 h 634923"/>
                <a:gd name="csX23" fmla="*/ 4254603 w 8108450"/>
                <a:gd name="csY23" fmla="*/ 634922 h 634923"/>
                <a:gd name="csX24" fmla="*/ 3538964 w 8108450"/>
                <a:gd name="csY24" fmla="*/ 634922 h 634923"/>
                <a:gd name="csX25" fmla="*/ 2902045 w 8108450"/>
                <a:gd name="csY25" fmla="*/ 634922 h 634923"/>
                <a:gd name="csX26" fmla="*/ 2343846 w 8108450"/>
                <a:gd name="csY26" fmla="*/ 634922 h 634923"/>
                <a:gd name="csX27" fmla="*/ 1785647 w 8108450"/>
                <a:gd name="csY27" fmla="*/ 634922 h 634923"/>
                <a:gd name="csX28" fmla="*/ 1148728 w 8108450"/>
                <a:gd name="csY28" fmla="*/ 634922 h 634923"/>
                <a:gd name="csX29" fmla="*/ 118208 w 8108450"/>
                <a:gd name="csY29" fmla="*/ 634922 h 634923"/>
                <a:gd name="csX30" fmla="*/ 0 w 8108450"/>
                <a:gd name="csY30" fmla="*/ 529099 h 634923"/>
                <a:gd name="csX31" fmla="*/ 0 w 8108450"/>
                <a:gd name="csY31" fmla="*/ 105822 h 634923"/>
                <a:gd name="csX0" fmla="*/ 0 w 8108450"/>
                <a:gd name="csY0" fmla="*/ 105822 h 634923"/>
                <a:gd name="csX1" fmla="*/ 118208 w 8108450"/>
                <a:gd name="csY1" fmla="*/ 0 h 634923"/>
                <a:gd name="csX2" fmla="*/ 676407 w 8108450"/>
                <a:gd name="csY2" fmla="*/ 0 h 634923"/>
                <a:gd name="csX3" fmla="*/ 1234605 w 8108450"/>
                <a:gd name="csY3" fmla="*/ 0 h 634923"/>
                <a:gd name="csX4" fmla="*/ 2028965 w 8108450"/>
                <a:gd name="csY4" fmla="*/ 0 h 634923"/>
                <a:gd name="csX5" fmla="*/ 2508443 w 8108450"/>
                <a:gd name="csY5" fmla="*/ 0 h 634923"/>
                <a:gd name="csX6" fmla="*/ 3224083 w 8108450"/>
                <a:gd name="csY6" fmla="*/ 0 h 634923"/>
                <a:gd name="csX7" fmla="*/ 4018442 w 8108450"/>
                <a:gd name="csY7" fmla="*/ 0 h 634923"/>
                <a:gd name="csX8" fmla="*/ 4891522 w 8108450"/>
                <a:gd name="csY8" fmla="*/ 0 h 634923"/>
                <a:gd name="csX9" fmla="*/ 5371000 w 8108450"/>
                <a:gd name="csY9" fmla="*/ 0 h 634923"/>
                <a:gd name="csX10" fmla="*/ 6165361 w 8108450"/>
                <a:gd name="csY10" fmla="*/ 0 h 634923"/>
                <a:gd name="csX11" fmla="*/ 6644839 w 8108450"/>
                <a:gd name="csY11" fmla="*/ 0 h 634923"/>
                <a:gd name="csX12" fmla="*/ 7203037 w 8108450"/>
                <a:gd name="csY12" fmla="*/ 0 h 634923"/>
                <a:gd name="csX13" fmla="*/ 7990240 w 8108450"/>
                <a:gd name="csY13" fmla="*/ 0 h 634923"/>
                <a:gd name="csX14" fmla="*/ 8108450 w 8108450"/>
                <a:gd name="csY14" fmla="*/ 105822 h 634923"/>
                <a:gd name="csX15" fmla="*/ 8108450 w 8108450"/>
                <a:gd name="csY15" fmla="*/ 529099 h 634923"/>
                <a:gd name="csX16" fmla="*/ 7990240 w 8108450"/>
                <a:gd name="csY16" fmla="*/ 634922 h 634923"/>
                <a:gd name="csX17" fmla="*/ 7274602 w 8108450"/>
                <a:gd name="csY17" fmla="*/ 634922 h 634923"/>
                <a:gd name="csX18" fmla="*/ 6401521 w 8108450"/>
                <a:gd name="csY18" fmla="*/ 634922 h 634923"/>
                <a:gd name="csX19" fmla="*/ 5607161 w 8108450"/>
                <a:gd name="csY19" fmla="*/ 634922 h 634923"/>
                <a:gd name="csX20" fmla="*/ 5048963 w 8108450"/>
                <a:gd name="csY20" fmla="*/ 634922 h 634923"/>
                <a:gd name="csX21" fmla="*/ 4333323 w 8108450"/>
                <a:gd name="csY21" fmla="*/ 634922 h 634923"/>
                <a:gd name="csX22" fmla="*/ 3775125 w 8108450"/>
                <a:gd name="csY22" fmla="*/ 634922 h 634923"/>
                <a:gd name="csX23" fmla="*/ 3295646 w 8108450"/>
                <a:gd name="csY23" fmla="*/ 634922 h 634923"/>
                <a:gd name="csX24" fmla="*/ 2658727 w 8108450"/>
                <a:gd name="csY24" fmla="*/ 634922 h 634923"/>
                <a:gd name="csX25" fmla="*/ 2179249 w 8108450"/>
                <a:gd name="csY25" fmla="*/ 634922 h 634923"/>
                <a:gd name="csX26" fmla="*/ 1384889 w 8108450"/>
                <a:gd name="csY26" fmla="*/ 634922 h 634923"/>
                <a:gd name="csX27" fmla="*/ 118208 w 8108450"/>
                <a:gd name="csY27" fmla="*/ 634922 h 634923"/>
                <a:gd name="csX28" fmla="*/ 0 w 8108450"/>
                <a:gd name="csY28" fmla="*/ 529099 h 634923"/>
                <a:gd name="csX29" fmla="*/ 0 w 8108450"/>
                <a:gd name="csY29" fmla="*/ 105822 h 6349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4" name="Picture 3" descr="A group of stickers with sun and clouds&#10;&#10;AI-generated content may be incorrect.">
            <a:extLst>
              <a:ext uri="{FF2B5EF4-FFF2-40B4-BE49-F238E27FC236}">
                <a16:creationId xmlns:a16="http://schemas.microsoft.com/office/drawing/2014/main" id="{6A1866DC-B9C4-C5D2-1852-F25A8127C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7000"/>
            <a:ext cx="12192000" cy="4689231"/>
          </a:xfrm>
          <a:prstGeom prst="rect">
            <a:avLst/>
          </a:prstGeom>
        </p:spPr>
      </p:pic>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sX0" fmla="*/ 0 w 11770627"/>
              <a:gd name="csY0" fmla="*/ 517085 h 5185373"/>
              <a:gd name="csX1" fmla="*/ 517085 w 11770627"/>
              <a:gd name="csY1" fmla="*/ 0 h 5185373"/>
              <a:gd name="csX2" fmla="*/ 11253542 w 11770627"/>
              <a:gd name="csY2" fmla="*/ 0 h 5185373"/>
              <a:gd name="csX3" fmla="*/ 11770627 w 11770627"/>
              <a:gd name="csY3" fmla="*/ 517085 h 5185373"/>
              <a:gd name="csX4" fmla="*/ 11770627 w 11770627"/>
              <a:gd name="csY4" fmla="*/ 4668288 h 5185373"/>
              <a:gd name="csX5" fmla="*/ 11253542 w 11770627"/>
              <a:gd name="csY5" fmla="*/ 5185373 h 5185373"/>
              <a:gd name="csX6" fmla="*/ 517085 w 11770627"/>
              <a:gd name="csY6" fmla="*/ 5185373 h 5185373"/>
              <a:gd name="csX7" fmla="*/ 0 w 11770627"/>
              <a:gd name="csY7" fmla="*/ 4668288 h 5185373"/>
              <a:gd name="csX8" fmla="*/ 0 w 11770627"/>
              <a:gd name="csY8" fmla="*/ 517085 h 5185373"/>
              <a:gd name="csX0" fmla="*/ 0 w 11770627"/>
              <a:gd name="csY0" fmla="*/ 517085 h 5185373"/>
              <a:gd name="csX1" fmla="*/ 517085 w 11770627"/>
              <a:gd name="csY1" fmla="*/ 0 h 5185373"/>
              <a:gd name="csX2" fmla="*/ 11253542 w 11770627"/>
              <a:gd name="csY2" fmla="*/ 0 h 5185373"/>
              <a:gd name="csX3" fmla="*/ 11770627 w 11770627"/>
              <a:gd name="csY3" fmla="*/ 517085 h 5185373"/>
              <a:gd name="csX4" fmla="*/ 11770627 w 11770627"/>
              <a:gd name="csY4" fmla="*/ 4668288 h 5185373"/>
              <a:gd name="csX5" fmla="*/ 11253542 w 11770627"/>
              <a:gd name="csY5" fmla="*/ 5185373 h 5185373"/>
              <a:gd name="csX6" fmla="*/ 517085 w 11770627"/>
              <a:gd name="csY6" fmla="*/ 5185373 h 5185373"/>
              <a:gd name="csX7" fmla="*/ 0 w 11770627"/>
              <a:gd name="csY7" fmla="*/ 4668288 h 5185373"/>
              <a:gd name="csX8" fmla="*/ 0 w 11770627"/>
              <a:gd name="csY8" fmla="*/ 517085 h 5185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sX0" fmla="*/ 0 w 7314485"/>
                  <a:gd name="csY0" fmla="*/ 109805 h 658819"/>
                  <a:gd name="csX1" fmla="*/ 109805 w 7314485"/>
                  <a:gd name="csY1" fmla="*/ 0 h 658819"/>
                  <a:gd name="csX2" fmla="*/ 474684 w 7314485"/>
                  <a:gd name="csY2" fmla="*/ 0 h 658819"/>
                  <a:gd name="csX3" fmla="*/ 1123358 w 7314485"/>
                  <a:gd name="csY3" fmla="*/ 0 h 658819"/>
                  <a:gd name="csX4" fmla="*/ 1417289 w 7314485"/>
                  <a:gd name="csY4" fmla="*/ 0 h 658819"/>
                  <a:gd name="csX5" fmla="*/ 1995014 w 7314485"/>
                  <a:gd name="csY5" fmla="*/ 0 h 658819"/>
                  <a:gd name="csX6" fmla="*/ 2288945 w 7314485"/>
                  <a:gd name="csY6" fmla="*/ 0 h 658819"/>
                  <a:gd name="csX7" fmla="*/ 2653824 w 7314485"/>
                  <a:gd name="csY7" fmla="*/ 0 h 658819"/>
                  <a:gd name="csX8" fmla="*/ 3089652 w 7314485"/>
                  <a:gd name="csY8" fmla="*/ 0 h 658819"/>
                  <a:gd name="csX9" fmla="*/ 3383582 w 7314485"/>
                  <a:gd name="csY9" fmla="*/ 0 h 658819"/>
                  <a:gd name="csX10" fmla="*/ 3819410 w 7314485"/>
                  <a:gd name="csY10" fmla="*/ 0 h 658819"/>
                  <a:gd name="csX11" fmla="*/ 4184290 w 7314485"/>
                  <a:gd name="csY11" fmla="*/ 0 h 658819"/>
                  <a:gd name="csX12" fmla="*/ 4691066 w 7314485"/>
                  <a:gd name="csY12" fmla="*/ 0 h 658819"/>
                  <a:gd name="csX13" fmla="*/ 5126894 w 7314485"/>
                  <a:gd name="csY13" fmla="*/ 0 h 658819"/>
                  <a:gd name="csX14" fmla="*/ 5633672 w 7314485"/>
                  <a:gd name="csY14" fmla="*/ 0 h 658819"/>
                  <a:gd name="csX15" fmla="*/ 6282346 w 7314485"/>
                  <a:gd name="csY15" fmla="*/ 0 h 658819"/>
                  <a:gd name="csX16" fmla="*/ 7204679 w 7314485"/>
                  <a:gd name="csY16" fmla="*/ 0 h 658819"/>
                  <a:gd name="csX17" fmla="*/ 7314485 w 7314485"/>
                  <a:gd name="csY17" fmla="*/ 109805 h 658819"/>
                  <a:gd name="csX18" fmla="*/ 7314485 w 7314485"/>
                  <a:gd name="csY18" fmla="*/ 549013 h 658819"/>
                  <a:gd name="csX19" fmla="*/ 7204679 w 7314485"/>
                  <a:gd name="csY19" fmla="*/ 658819 h 658819"/>
                  <a:gd name="csX20" fmla="*/ 6626954 w 7314485"/>
                  <a:gd name="csY20" fmla="*/ 658819 h 658819"/>
                  <a:gd name="csX21" fmla="*/ 6049229 w 7314485"/>
                  <a:gd name="csY21" fmla="*/ 658819 h 658819"/>
                  <a:gd name="csX22" fmla="*/ 5400554 w 7314485"/>
                  <a:gd name="csY22" fmla="*/ 658819 h 658819"/>
                  <a:gd name="csX23" fmla="*/ 4822829 w 7314485"/>
                  <a:gd name="csY23" fmla="*/ 658819 h 658819"/>
                  <a:gd name="csX24" fmla="*/ 4528898 w 7314485"/>
                  <a:gd name="csY24" fmla="*/ 658819 h 658819"/>
                  <a:gd name="csX25" fmla="*/ 4234967 w 7314485"/>
                  <a:gd name="csY25" fmla="*/ 658819 h 658819"/>
                  <a:gd name="csX26" fmla="*/ 3799139 w 7314485"/>
                  <a:gd name="csY26" fmla="*/ 658819 h 658819"/>
                  <a:gd name="csX27" fmla="*/ 3434260 w 7314485"/>
                  <a:gd name="csY27" fmla="*/ 658819 h 658819"/>
                  <a:gd name="csX28" fmla="*/ 2785586 w 7314485"/>
                  <a:gd name="csY28" fmla="*/ 658819 h 658819"/>
                  <a:gd name="csX29" fmla="*/ 2278809 w 7314485"/>
                  <a:gd name="csY29" fmla="*/ 658819 h 658819"/>
                  <a:gd name="csX30" fmla="*/ 1630135 w 7314485"/>
                  <a:gd name="csY30" fmla="*/ 658819 h 658819"/>
                  <a:gd name="csX31" fmla="*/ 1336205 w 7314485"/>
                  <a:gd name="csY31" fmla="*/ 658819 h 658819"/>
                  <a:gd name="csX32" fmla="*/ 971325 w 7314485"/>
                  <a:gd name="csY32" fmla="*/ 658819 h 658819"/>
                  <a:gd name="csX33" fmla="*/ 109805 w 7314485"/>
                  <a:gd name="csY33" fmla="*/ 658819 h 658819"/>
                  <a:gd name="csX34" fmla="*/ 0 w 7314485"/>
                  <a:gd name="csY34" fmla="*/ 549013 h 658819"/>
                  <a:gd name="csX35" fmla="*/ 0 w 7314485"/>
                  <a:gd name="csY35" fmla="*/ 109805 h 658819"/>
                  <a:gd name="csX0" fmla="*/ 0 w 7314485"/>
                  <a:gd name="csY0" fmla="*/ 109805 h 658819"/>
                  <a:gd name="csX1" fmla="*/ 109805 w 7314485"/>
                  <a:gd name="csY1" fmla="*/ 0 h 658819"/>
                  <a:gd name="csX2" fmla="*/ 403735 w 7314485"/>
                  <a:gd name="csY2" fmla="*/ 0 h 658819"/>
                  <a:gd name="csX3" fmla="*/ 697666 w 7314485"/>
                  <a:gd name="csY3" fmla="*/ 0 h 658819"/>
                  <a:gd name="csX4" fmla="*/ 1133494 w 7314485"/>
                  <a:gd name="csY4" fmla="*/ 0 h 658819"/>
                  <a:gd name="csX5" fmla="*/ 1782168 w 7314485"/>
                  <a:gd name="csY5" fmla="*/ 0 h 658819"/>
                  <a:gd name="csX6" fmla="*/ 2076098 w 7314485"/>
                  <a:gd name="csY6" fmla="*/ 0 h 658819"/>
                  <a:gd name="csX7" fmla="*/ 2440978 w 7314485"/>
                  <a:gd name="csY7" fmla="*/ 0 h 658819"/>
                  <a:gd name="csX8" fmla="*/ 2805857 w 7314485"/>
                  <a:gd name="csY8" fmla="*/ 0 h 658819"/>
                  <a:gd name="csX9" fmla="*/ 3241685 w 7314485"/>
                  <a:gd name="csY9" fmla="*/ 0 h 658819"/>
                  <a:gd name="csX10" fmla="*/ 3748462 w 7314485"/>
                  <a:gd name="csY10" fmla="*/ 0 h 658819"/>
                  <a:gd name="csX11" fmla="*/ 4042392 w 7314485"/>
                  <a:gd name="csY11" fmla="*/ 0 h 658819"/>
                  <a:gd name="csX12" fmla="*/ 4407272 w 7314485"/>
                  <a:gd name="csY12" fmla="*/ 0 h 658819"/>
                  <a:gd name="csX13" fmla="*/ 4984997 w 7314485"/>
                  <a:gd name="csY13" fmla="*/ 0 h 658819"/>
                  <a:gd name="csX14" fmla="*/ 5562722 w 7314485"/>
                  <a:gd name="csY14" fmla="*/ 0 h 658819"/>
                  <a:gd name="csX15" fmla="*/ 6211397 w 7314485"/>
                  <a:gd name="csY15" fmla="*/ 0 h 658819"/>
                  <a:gd name="csX16" fmla="*/ 7204679 w 7314485"/>
                  <a:gd name="csY16" fmla="*/ 0 h 658819"/>
                  <a:gd name="csX17" fmla="*/ 7314485 w 7314485"/>
                  <a:gd name="csY17" fmla="*/ 109805 h 658819"/>
                  <a:gd name="csX18" fmla="*/ 7314485 w 7314485"/>
                  <a:gd name="csY18" fmla="*/ 549013 h 658819"/>
                  <a:gd name="csX19" fmla="*/ 7204679 w 7314485"/>
                  <a:gd name="csY19" fmla="*/ 658819 h 658819"/>
                  <a:gd name="csX20" fmla="*/ 6697903 w 7314485"/>
                  <a:gd name="csY20" fmla="*/ 658819 h 658819"/>
                  <a:gd name="csX21" fmla="*/ 6049229 w 7314485"/>
                  <a:gd name="csY21" fmla="*/ 658819 h 658819"/>
                  <a:gd name="csX22" fmla="*/ 5542451 w 7314485"/>
                  <a:gd name="csY22" fmla="*/ 658819 h 658819"/>
                  <a:gd name="csX23" fmla="*/ 5035675 w 7314485"/>
                  <a:gd name="csY23" fmla="*/ 658819 h 658819"/>
                  <a:gd name="csX24" fmla="*/ 4599847 w 7314485"/>
                  <a:gd name="csY24" fmla="*/ 658819 h 658819"/>
                  <a:gd name="csX25" fmla="*/ 4234967 w 7314485"/>
                  <a:gd name="csY25" fmla="*/ 658819 h 658819"/>
                  <a:gd name="csX26" fmla="*/ 3870088 w 7314485"/>
                  <a:gd name="csY26" fmla="*/ 658819 h 658819"/>
                  <a:gd name="csX27" fmla="*/ 3434260 w 7314485"/>
                  <a:gd name="csY27" fmla="*/ 658819 h 658819"/>
                  <a:gd name="csX28" fmla="*/ 2856535 w 7314485"/>
                  <a:gd name="csY28" fmla="*/ 658819 h 658819"/>
                  <a:gd name="csX29" fmla="*/ 2491655 w 7314485"/>
                  <a:gd name="csY29" fmla="*/ 658819 h 658819"/>
                  <a:gd name="csX30" fmla="*/ 1842981 w 7314485"/>
                  <a:gd name="csY30" fmla="*/ 658819 h 658819"/>
                  <a:gd name="csX31" fmla="*/ 1194307 w 7314485"/>
                  <a:gd name="csY31" fmla="*/ 658819 h 658819"/>
                  <a:gd name="csX32" fmla="*/ 829427 w 7314485"/>
                  <a:gd name="csY32" fmla="*/ 658819 h 658819"/>
                  <a:gd name="csX33" fmla="*/ 109805 w 7314485"/>
                  <a:gd name="csY33" fmla="*/ 658819 h 658819"/>
                  <a:gd name="csX34" fmla="*/ 0 w 7314485"/>
                  <a:gd name="csY34" fmla="*/ 549013 h 658819"/>
                  <a:gd name="csX35" fmla="*/ 0 w 7314485"/>
                  <a:gd name="csY35" fmla="*/ 109805 h 658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sX0" fmla="*/ 0 w 11770627"/>
              <a:gd name="csY0" fmla="*/ 653580 h 6554159"/>
              <a:gd name="csX1" fmla="*/ 517085 w 11770627"/>
              <a:gd name="csY1" fmla="*/ 0 h 6554159"/>
              <a:gd name="csX2" fmla="*/ 11253541 w 11770627"/>
              <a:gd name="csY2" fmla="*/ 0 h 6554159"/>
              <a:gd name="csX3" fmla="*/ 11770627 w 11770627"/>
              <a:gd name="csY3" fmla="*/ 653580 h 6554159"/>
              <a:gd name="csX4" fmla="*/ 11770627 w 11770627"/>
              <a:gd name="csY4" fmla="*/ 5900578 h 6554159"/>
              <a:gd name="csX5" fmla="*/ 11253541 w 11770627"/>
              <a:gd name="csY5" fmla="*/ 6554159 h 6554159"/>
              <a:gd name="csX6" fmla="*/ 517085 w 11770627"/>
              <a:gd name="csY6" fmla="*/ 6554159 h 6554159"/>
              <a:gd name="csX7" fmla="*/ 0 w 11770627"/>
              <a:gd name="csY7" fmla="*/ 5900578 h 6554159"/>
              <a:gd name="csX8" fmla="*/ 0 w 11770627"/>
              <a:gd name="csY8" fmla="*/ 653580 h 6554159"/>
              <a:gd name="csX0" fmla="*/ 0 w 11770627"/>
              <a:gd name="csY0" fmla="*/ 653580 h 6554159"/>
              <a:gd name="csX1" fmla="*/ 517085 w 11770627"/>
              <a:gd name="csY1" fmla="*/ 0 h 6554159"/>
              <a:gd name="csX2" fmla="*/ 11253541 w 11770627"/>
              <a:gd name="csY2" fmla="*/ 0 h 6554159"/>
              <a:gd name="csX3" fmla="*/ 11770627 w 11770627"/>
              <a:gd name="csY3" fmla="*/ 653580 h 6554159"/>
              <a:gd name="csX4" fmla="*/ 11770627 w 11770627"/>
              <a:gd name="csY4" fmla="*/ 5900578 h 6554159"/>
              <a:gd name="csX5" fmla="*/ 11253541 w 11770627"/>
              <a:gd name="csY5" fmla="*/ 6554159 h 6554159"/>
              <a:gd name="csX6" fmla="*/ 517085 w 11770627"/>
              <a:gd name="csY6" fmla="*/ 6554159 h 6554159"/>
              <a:gd name="csX7" fmla="*/ 0 w 11770627"/>
              <a:gd name="csY7" fmla="*/ 5900578 h 6554159"/>
              <a:gd name="csX8" fmla="*/ 0 w 11770627"/>
              <a:gd name="csY8" fmla="*/ 653580 h 6554159"/>
              <a:gd name="csX0" fmla="*/ 0 w 11770627"/>
              <a:gd name="csY0" fmla="*/ 653580 h 6554159"/>
              <a:gd name="csX1" fmla="*/ 517085 w 11770627"/>
              <a:gd name="csY1" fmla="*/ 0 h 6554159"/>
              <a:gd name="csX2" fmla="*/ 11253541 w 11770627"/>
              <a:gd name="csY2" fmla="*/ 0 h 6554159"/>
              <a:gd name="csX3" fmla="*/ 11770627 w 11770627"/>
              <a:gd name="csY3" fmla="*/ 653580 h 6554159"/>
              <a:gd name="csX4" fmla="*/ 11770627 w 11770627"/>
              <a:gd name="csY4" fmla="*/ 5900578 h 6554159"/>
              <a:gd name="csX5" fmla="*/ 11253541 w 11770627"/>
              <a:gd name="csY5" fmla="*/ 6554159 h 6554159"/>
              <a:gd name="csX6" fmla="*/ 517085 w 11770627"/>
              <a:gd name="csY6" fmla="*/ 6554159 h 6554159"/>
              <a:gd name="csX7" fmla="*/ 0 w 11770627"/>
              <a:gd name="csY7" fmla="*/ 5900578 h 6554159"/>
              <a:gd name="csX8" fmla="*/ 0 w 11770627"/>
              <a:gd name="csY8" fmla="*/ 653580 h 655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a:t>
            </a:r>
            <a:r>
              <a:rPr lang="en-US" sz="2200" dirty="0" err="1">
                <a:latin typeface="Cambria" panose="02040503050406030204" pitchFamily="18" charset="0"/>
                <a:ea typeface="Cambria" panose="02040503050406030204" pitchFamily="18" charset="0"/>
              </a:rPr>
              <a:t>giá</a:t>
            </a:r>
            <a:r>
              <a:rPr lang="vi-VN" sz="2200" dirty="0">
                <a:latin typeface="Cambria" panose="02040503050406030204" pitchFamily="18" charset="0"/>
                <a:ea typeface="Cambria" panose="02040503050406030204" pitchFamily="18" charset="0"/>
              </a:rPr>
              <a:t>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sX0" fmla="*/ 0 w 11770627"/>
              <a:gd name="csY0" fmla="*/ 526952 h 5284313"/>
              <a:gd name="csX1" fmla="*/ 526952 w 11770627"/>
              <a:gd name="csY1" fmla="*/ 0 h 5284313"/>
              <a:gd name="csX2" fmla="*/ 11243675 w 11770627"/>
              <a:gd name="csY2" fmla="*/ 0 h 5284313"/>
              <a:gd name="csX3" fmla="*/ 11770627 w 11770627"/>
              <a:gd name="csY3" fmla="*/ 526952 h 5284313"/>
              <a:gd name="csX4" fmla="*/ 11770627 w 11770627"/>
              <a:gd name="csY4" fmla="*/ 4757361 h 5284313"/>
              <a:gd name="csX5" fmla="*/ 11243675 w 11770627"/>
              <a:gd name="csY5" fmla="*/ 5284313 h 5284313"/>
              <a:gd name="csX6" fmla="*/ 526952 w 11770627"/>
              <a:gd name="csY6" fmla="*/ 5284313 h 5284313"/>
              <a:gd name="csX7" fmla="*/ 0 w 11770627"/>
              <a:gd name="csY7" fmla="*/ 4757361 h 5284313"/>
              <a:gd name="csX8" fmla="*/ 0 w 11770627"/>
              <a:gd name="csY8" fmla="*/ 526952 h 5284313"/>
              <a:gd name="csX0" fmla="*/ 0 w 11770627"/>
              <a:gd name="csY0" fmla="*/ 526952 h 5284313"/>
              <a:gd name="csX1" fmla="*/ 526952 w 11770627"/>
              <a:gd name="csY1" fmla="*/ 0 h 5284313"/>
              <a:gd name="csX2" fmla="*/ 11243675 w 11770627"/>
              <a:gd name="csY2" fmla="*/ 0 h 5284313"/>
              <a:gd name="csX3" fmla="*/ 11770627 w 11770627"/>
              <a:gd name="csY3" fmla="*/ 526952 h 5284313"/>
              <a:gd name="csX4" fmla="*/ 11770627 w 11770627"/>
              <a:gd name="csY4" fmla="*/ 4757361 h 5284313"/>
              <a:gd name="csX5" fmla="*/ 11243675 w 11770627"/>
              <a:gd name="csY5" fmla="*/ 5284313 h 5284313"/>
              <a:gd name="csX6" fmla="*/ 526952 w 11770627"/>
              <a:gd name="csY6" fmla="*/ 5284313 h 5284313"/>
              <a:gd name="csX7" fmla="*/ 0 w 11770627"/>
              <a:gd name="csY7" fmla="*/ 4757361 h 5284313"/>
              <a:gd name="csX8" fmla="*/ 0 w 11770627"/>
              <a:gd name="csY8" fmla="*/ 526952 h 52843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sX0" fmla="*/ 0 w 8003906"/>
                  <a:gd name="csY0" fmla="*/ 94219 h 565307"/>
                  <a:gd name="csX1" fmla="*/ 94219 w 8003906"/>
                  <a:gd name="csY1" fmla="*/ 0 h 565307"/>
                  <a:gd name="csX2" fmla="*/ 771560 w 8003906"/>
                  <a:gd name="csY2" fmla="*/ 0 h 565307"/>
                  <a:gd name="csX3" fmla="*/ 1214436 w 8003906"/>
                  <a:gd name="csY3" fmla="*/ 0 h 565307"/>
                  <a:gd name="csX4" fmla="*/ 1501003 w 8003906"/>
                  <a:gd name="csY4" fmla="*/ 0 h 565307"/>
                  <a:gd name="csX5" fmla="*/ 1943880 w 8003906"/>
                  <a:gd name="csY5" fmla="*/ 0 h 565307"/>
                  <a:gd name="csX6" fmla="*/ 2308602 w 8003906"/>
                  <a:gd name="csY6" fmla="*/ 0 h 565307"/>
                  <a:gd name="csX7" fmla="*/ 2829633 w 8003906"/>
                  <a:gd name="csY7" fmla="*/ 0 h 565307"/>
                  <a:gd name="csX8" fmla="*/ 3272509 w 8003906"/>
                  <a:gd name="csY8" fmla="*/ 0 h 565307"/>
                  <a:gd name="csX9" fmla="*/ 3793540 w 8003906"/>
                  <a:gd name="csY9" fmla="*/ 0 h 565307"/>
                  <a:gd name="csX10" fmla="*/ 4470880 w 8003906"/>
                  <a:gd name="csY10" fmla="*/ 0 h 565307"/>
                  <a:gd name="csX11" fmla="*/ 5070067 w 8003906"/>
                  <a:gd name="csY11" fmla="*/ 0 h 565307"/>
                  <a:gd name="csX12" fmla="*/ 5434788 w 8003906"/>
                  <a:gd name="csY12" fmla="*/ 0 h 565307"/>
                  <a:gd name="csX13" fmla="*/ 5955819 w 8003906"/>
                  <a:gd name="csY13" fmla="*/ 0 h 565307"/>
                  <a:gd name="csX14" fmla="*/ 6320541 w 8003906"/>
                  <a:gd name="csY14" fmla="*/ 0 h 565307"/>
                  <a:gd name="csX15" fmla="*/ 6607108 w 8003906"/>
                  <a:gd name="csY15" fmla="*/ 0 h 565307"/>
                  <a:gd name="csX16" fmla="*/ 7049985 w 8003906"/>
                  <a:gd name="csY16" fmla="*/ 0 h 565307"/>
                  <a:gd name="csX17" fmla="*/ 7336552 w 8003906"/>
                  <a:gd name="csY17" fmla="*/ 0 h 565307"/>
                  <a:gd name="csX18" fmla="*/ 7909686 w 8003906"/>
                  <a:gd name="csY18" fmla="*/ 0 h 565307"/>
                  <a:gd name="csX19" fmla="*/ 8003906 w 8003906"/>
                  <a:gd name="csY19" fmla="*/ 94219 h 565307"/>
                  <a:gd name="csX20" fmla="*/ 8003906 w 8003906"/>
                  <a:gd name="csY20" fmla="*/ 471087 h 565307"/>
                  <a:gd name="csX21" fmla="*/ 7909686 w 8003906"/>
                  <a:gd name="csY21" fmla="*/ 565307 h 565307"/>
                  <a:gd name="csX22" fmla="*/ 7310500 w 8003906"/>
                  <a:gd name="csY22" fmla="*/ 565307 h 565307"/>
                  <a:gd name="csX23" fmla="*/ 6633160 w 8003906"/>
                  <a:gd name="csY23" fmla="*/ 565307 h 565307"/>
                  <a:gd name="csX24" fmla="*/ 6112129 w 8003906"/>
                  <a:gd name="csY24" fmla="*/ 565307 h 565307"/>
                  <a:gd name="csX25" fmla="*/ 5434788 w 8003906"/>
                  <a:gd name="csY25" fmla="*/ 565307 h 565307"/>
                  <a:gd name="csX26" fmla="*/ 5148221 w 8003906"/>
                  <a:gd name="csY26" fmla="*/ 565307 h 565307"/>
                  <a:gd name="csX27" fmla="*/ 4783499 w 8003906"/>
                  <a:gd name="csY27" fmla="*/ 565307 h 565307"/>
                  <a:gd name="csX28" fmla="*/ 4340623 w 8003906"/>
                  <a:gd name="csY28" fmla="*/ 565307 h 565307"/>
                  <a:gd name="csX29" fmla="*/ 4054056 w 8003906"/>
                  <a:gd name="csY29" fmla="*/ 565307 h 565307"/>
                  <a:gd name="csX30" fmla="*/ 3376715 w 8003906"/>
                  <a:gd name="csY30" fmla="*/ 565307 h 565307"/>
                  <a:gd name="csX31" fmla="*/ 2777529 w 8003906"/>
                  <a:gd name="csY31" fmla="*/ 565307 h 565307"/>
                  <a:gd name="csX32" fmla="*/ 2412807 w 8003906"/>
                  <a:gd name="csY32" fmla="*/ 565307 h 565307"/>
                  <a:gd name="csX33" fmla="*/ 1735467 w 8003906"/>
                  <a:gd name="csY33" fmla="*/ 565307 h 565307"/>
                  <a:gd name="csX34" fmla="*/ 1292591 w 8003906"/>
                  <a:gd name="csY34" fmla="*/ 565307 h 565307"/>
                  <a:gd name="csX35" fmla="*/ 693405 w 8003906"/>
                  <a:gd name="csY35" fmla="*/ 565307 h 565307"/>
                  <a:gd name="csX36" fmla="*/ 94219 w 8003906"/>
                  <a:gd name="csY36" fmla="*/ 565307 h 565307"/>
                  <a:gd name="csX37" fmla="*/ 0 w 8003906"/>
                  <a:gd name="csY37" fmla="*/ 471087 h 565307"/>
                  <a:gd name="csX38" fmla="*/ 0 w 8003906"/>
                  <a:gd name="csY38" fmla="*/ 94219 h 565307"/>
                  <a:gd name="csX0" fmla="*/ 0 w 8003906"/>
                  <a:gd name="csY0" fmla="*/ 94219 h 565307"/>
                  <a:gd name="csX1" fmla="*/ 94219 w 8003906"/>
                  <a:gd name="csY1" fmla="*/ 0 h 565307"/>
                  <a:gd name="csX2" fmla="*/ 380786 w 8003906"/>
                  <a:gd name="csY2" fmla="*/ 0 h 565307"/>
                  <a:gd name="csX3" fmla="*/ 667353 w 8003906"/>
                  <a:gd name="csY3" fmla="*/ 0 h 565307"/>
                  <a:gd name="csX4" fmla="*/ 1110230 w 8003906"/>
                  <a:gd name="csY4" fmla="*/ 0 h 565307"/>
                  <a:gd name="csX5" fmla="*/ 1787570 w 8003906"/>
                  <a:gd name="csY5" fmla="*/ 0 h 565307"/>
                  <a:gd name="csX6" fmla="*/ 2074137 w 8003906"/>
                  <a:gd name="csY6" fmla="*/ 0 h 565307"/>
                  <a:gd name="csX7" fmla="*/ 2438859 w 8003906"/>
                  <a:gd name="csY7" fmla="*/ 0 h 565307"/>
                  <a:gd name="csX8" fmla="*/ 2803581 w 8003906"/>
                  <a:gd name="csY8" fmla="*/ 0 h 565307"/>
                  <a:gd name="csX9" fmla="*/ 3246457 w 8003906"/>
                  <a:gd name="csY9" fmla="*/ 0 h 565307"/>
                  <a:gd name="csX10" fmla="*/ 3767488 w 8003906"/>
                  <a:gd name="csY10" fmla="*/ 0 h 565307"/>
                  <a:gd name="csX11" fmla="*/ 4054056 w 8003906"/>
                  <a:gd name="csY11" fmla="*/ 0 h 565307"/>
                  <a:gd name="csX12" fmla="*/ 4418778 w 8003906"/>
                  <a:gd name="csY12" fmla="*/ 0 h 565307"/>
                  <a:gd name="csX13" fmla="*/ 5017963 w 8003906"/>
                  <a:gd name="csY13" fmla="*/ 0 h 565307"/>
                  <a:gd name="csX14" fmla="*/ 5617149 w 8003906"/>
                  <a:gd name="csY14" fmla="*/ 0 h 565307"/>
                  <a:gd name="csX15" fmla="*/ 6294490 w 8003906"/>
                  <a:gd name="csY15" fmla="*/ 0 h 565307"/>
                  <a:gd name="csX16" fmla="*/ 6971830 w 8003906"/>
                  <a:gd name="csY16" fmla="*/ 0 h 565307"/>
                  <a:gd name="csX17" fmla="*/ 7258397 w 8003906"/>
                  <a:gd name="csY17" fmla="*/ 0 h 565307"/>
                  <a:gd name="csX18" fmla="*/ 7909686 w 8003906"/>
                  <a:gd name="csY18" fmla="*/ 0 h 565307"/>
                  <a:gd name="csX19" fmla="*/ 8003906 w 8003906"/>
                  <a:gd name="csY19" fmla="*/ 94219 h 565307"/>
                  <a:gd name="csX20" fmla="*/ 8003906 w 8003906"/>
                  <a:gd name="csY20" fmla="*/ 471087 h 565307"/>
                  <a:gd name="csX21" fmla="*/ 7909686 w 8003906"/>
                  <a:gd name="csY21" fmla="*/ 565307 h 565307"/>
                  <a:gd name="csX22" fmla="*/ 7623119 w 8003906"/>
                  <a:gd name="csY22" fmla="*/ 565307 h 565307"/>
                  <a:gd name="csX23" fmla="*/ 7102087 w 8003906"/>
                  <a:gd name="csY23" fmla="*/ 565307 h 565307"/>
                  <a:gd name="csX24" fmla="*/ 6659211 w 8003906"/>
                  <a:gd name="csY24" fmla="*/ 565307 h 565307"/>
                  <a:gd name="csX25" fmla="*/ 6294490 w 8003906"/>
                  <a:gd name="csY25" fmla="*/ 565307 h 565307"/>
                  <a:gd name="csX26" fmla="*/ 5929768 w 8003906"/>
                  <a:gd name="csY26" fmla="*/ 565307 h 565307"/>
                  <a:gd name="csX27" fmla="*/ 5486891 w 8003906"/>
                  <a:gd name="csY27" fmla="*/ 565307 h 565307"/>
                  <a:gd name="csX28" fmla="*/ 4887706 w 8003906"/>
                  <a:gd name="csY28" fmla="*/ 565307 h 565307"/>
                  <a:gd name="csX29" fmla="*/ 4522984 w 8003906"/>
                  <a:gd name="csY29" fmla="*/ 565307 h 565307"/>
                  <a:gd name="csX30" fmla="*/ 3845643 w 8003906"/>
                  <a:gd name="csY30" fmla="*/ 565307 h 565307"/>
                  <a:gd name="csX31" fmla="*/ 3168303 w 8003906"/>
                  <a:gd name="csY31" fmla="*/ 565307 h 565307"/>
                  <a:gd name="csX32" fmla="*/ 2803581 w 8003906"/>
                  <a:gd name="csY32" fmla="*/ 565307 h 565307"/>
                  <a:gd name="csX33" fmla="*/ 2517014 w 8003906"/>
                  <a:gd name="csY33" fmla="*/ 565307 h 565307"/>
                  <a:gd name="csX34" fmla="*/ 1995983 w 8003906"/>
                  <a:gd name="csY34" fmla="*/ 565307 h 565307"/>
                  <a:gd name="csX35" fmla="*/ 1631261 w 8003906"/>
                  <a:gd name="csY35" fmla="*/ 565307 h 565307"/>
                  <a:gd name="csX36" fmla="*/ 1032075 w 8003906"/>
                  <a:gd name="csY36" fmla="*/ 565307 h 565307"/>
                  <a:gd name="csX37" fmla="*/ 745508 w 8003906"/>
                  <a:gd name="csY37" fmla="*/ 565307 h 565307"/>
                  <a:gd name="csX38" fmla="*/ 94219 w 8003906"/>
                  <a:gd name="csY38" fmla="*/ 565307 h 565307"/>
                  <a:gd name="csX39" fmla="*/ 0 w 8003906"/>
                  <a:gd name="csY39" fmla="*/ 471087 h 565307"/>
                  <a:gd name="csX40" fmla="*/ 0 w 8003906"/>
                  <a:gd name="csY40" fmla="*/ 94219 h 565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sX0" fmla="*/ 0 w 10778588"/>
              <a:gd name="csY0" fmla="*/ 463014 h 4643147"/>
              <a:gd name="csX1" fmla="*/ 363225 w 10778588"/>
              <a:gd name="csY1" fmla="*/ 0 h 4643147"/>
              <a:gd name="csX2" fmla="*/ 10415362 w 10778588"/>
              <a:gd name="csY2" fmla="*/ 0 h 4643147"/>
              <a:gd name="csX3" fmla="*/ 10778588 w 10778588"/>
              <a:gd name="csY3" fmla="*/ 463014 h 4643147"/>
              <a:gd name="csX4" fmla="*/ 10778588 w 10778588"/>
              <a:gd name="csY4" fmla="*/ 4180132 h 4643147"/>
              <a:gd name="csX5" fmla="*/ 10415362 w 10778588"/>
              <a:gd name="csY5" fmla="*/ 4643147 h 4643147"/>
              <a:gd name="csX6" fmla="*/ 363225 w 10778588"/>
              <a:gd name="csY6" fmla="*/ 4643147 h 4643147"/>
              <a:gd name="csX7" fmla="*/ 0 w 10778588"/>
              <a:gd name="csY7" fmla="*/ 4180132 h 4643147"/>
              <a:gd name="csX8" fmla="*/ 0 w 10778588"/>
              <a:gd name="csY8" fmla="*/ 463014 h 4643147"/>
              <a:gd name="csX0" fmla="*/ 0 w 10778588"/>
              <a:gd name="csY0" fmla="*/ 463014 h 4643147"/>
              <a:gd name="csX1" fmla="*/ 363225 w 10778588"/>
              <a:gd name="csY1" fmla="*/ 0 h 4643147"/>
              <a:gd name="csX2" fmla="*/ 10415362 w 10778588"/>
              <a:gd name="csY2" fmla="*/ 0 h 4643147"/>
              <a:gd name="csX3" fmla="*/ 10778588 w 10778588"/>
              <a:gd name="csY3" fmla="*/ 463014 h 4643147"/>
              <a:gd name="csX4" fmla="*/ 10778588 w 10778588"/>
              <a:gd name="csY4" fmla="*/ 4180132 h 4643147"/>
              <a:gd name="csX5" fmla="*/ 10415362 w 10778588"/>
              <a:gd name="csY5" fmla="*/ 4643147 h 4643147"/>
              <a:gd name="csX6" fmla="*/ 363225 w 10778588"/>
              <a:gd name="csY6" fmla="*/ 4643147 h 4643147"/>
              <a:gd name="csX7" fmla="*/ 0 w 10778588"/>
              <a:gd name="csY7" fmla="*/ 4180132 h 4643147"/>
              <a:gd name="csX8" fmla="*/ 0 w 10778588"/>
              <a:gd name="csY8" fmla="*/ 463014 h 4643147"/>
              <a:gd name="csX0" fmla="*/ 0 w 10778588"/>
              <a:gd name="csY0" fmla="*/ 463014 h 4643147"/>
              <a:gd name="csX1" fmla="*/ 363225 w 10778588"/>
              <a:gd name="csY1" fmla="*/ 0 h 4643147"/>
              <a:gd name="csX2" fmla="*/ 10415362 w 10778588"/>
              <a:gd name="csY2" fmla="*/ 0 h 4643147"/>
              <a:gd name="csX3" fmla="*/ 10778588 w 10778588"/>
              <a:gd name="csY3" fmla="*/ 463014 h 4643147"/>
              <a:gd name="csX4" fmla="*/ 10778588 w 10778588"/>
              <a:gd name="csY4" fmla="*/ 4180132 h 4643147"/>
              <a:gd name="csX5" fmla="*/ 10415362 w 10778588"/>
              <a:gd name="csY5" fmla="*/ 4643147 h 4643147"/>
              <a:gd name="csX6" fmla="*/ 363225 w 10778588"/>
              <a:gd name="csY6" fmla="*/ 4643147 h 4643147"/>
              <a:gd name="csX7" fmla="*/ 0 w 10778588"/>
              <a:gd name="csY7" fmla="*/ 4180132 h 4643147"/>
              <a:gd name="csX8" fmla="*/ 0 w 10778588"/>
              <a:gd name="csY8" fmla="*/ 463014 h 46431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sX0" fmla="*/ 0 w 7675747"/>
                  <a:gd name="csY0" fmla="*/ 151823 h 910927"/>
                  <a:gd name="csX1" fmla="*/ 125816 w 7675747"/>
                  <a:gd name="csY1" fmla="*/ 0 h 910927"/>
                  <a:gd name="csX2" fmla="*/ 1024959 w 7675747"/>
                  <a:gd name="csY2" fmla="*/ 0 h 910927"/>
                  <a:gd name="csX3" fmla="*/ 1701378 w 7675747"/>
                  <a:gd name="csY3" fmla="*/ 0 h 910927"/>
                  <a:gd name="csX4" fmla="*/ 2674761 w 7675747"/>
                  <a:gd name="csY4" fmla="*/ 0 h 910927"/>
                  <a:gd name="csX5" fmla="*/ 3648145 w 7675747"/>
                  <a:gd name="csY5" fmla="*/ 0 h 910927"/>
                  <a:gd name="csX6" fmla="*/ 4324565 w 7675747"/>
                  <a:gd name="csY6" fmla="*/ 0 h 910927"/>
                  <a:gd name="csX7" fmla="*/ 4926743 w 7675747"/>
                  <a:gd name="csY7" fmla="*/ 0 h 910927"/>
                  <a:gd name="csX8" fmla="*/ 5751644 w 7675747"/>
                  <a:gd name="csY8" fmla="*/ 0 h 910927"/>
                  <a:gd name="csX9" fmla="*/ 6428063 w 7675747"/>
                  <a:gd name="csY9" fmla="*/ 0 h 910927"/>
                  <a:gd name="csX10" fmla="*/ 6813237 w 7675747"/>
                  <a:gd name="csY10" fmla="*/ 0 h 910927"/>
                  <a:gd name="csX11" fmla="*/ 7164755 w 7675747"/>
                  <a:gd name="csY11" fmla="*/ 0 h 910927"/>
                  <a:gd name="csX12" fmla="*/ 7549929 w 7675747"/>
                  <a:gd name="csY12" fmla="*/ 0 h 910927"/>
                  <a:gd name="csX13" fmla="*/ 7675747 w 7675747"/>
                  <a:gd name="csY13" fmla="*/ 151823 h 910927"/>
                  <a:gd name="csX14" fmla="*/ 7675747 w 7675747"/>
                  <a:gd name="csY14" fmla="*/ 759102 h 910927"/>
                  <a:gd name="csX15" fmla="*/ 7549929 w 7675747"/>
                  <a:gd name="csY15" fmla="*/ 910927 h 910927"/>
                  <a:gd name="csX16" fmla="*/ 6725028 w 7675747"/>
                  <a:gd name="csY16" fmla="*/ 910927 h 910927"/>
                  <a:gd name="csX17" fmla="*/ 6122850 w 7675747"/>
                  <a:gd name="csY17" fmla="*/ 910927 h 910927"/>
                  <a:gd name="csX18" fmla="*/ 5446430 w 7675747"/>
                  <a:gd name="csY18" fmla="*/ 910927 h 910927"/>
                  <a:gd name="csX19" fmla="*/ 4695770 w 7675747"/>
                  <a:gd name="csY19" fmla="*/ 910927 h 910927"/>
                  <a:gd name="csX20" fmla="*/ 4093592 w 7675747"/>
                  <a:gd name="csY20" fmla="*/ 910927 h 910927"/>
                  <a:gd name="csX21" fmla="*/ 3342931 w 7675747"/>
                  <a:gd name="csY21" fmla="*/ 910927 h 910927"/>
                  <a:gd name="csX22" fmla="*/ 2666513 w 7675747"/>
                  <a:gd name="csY22" fmla="*/ 910927 h 910927"/>
                  <a:gd name="csX23" fmla="*/ 1841611 w 7675747"/>
                  <a:gd name="csY23" fmla="*/ 910927 h 910927"/>
                  <a:gd name="csX24" fmla="*/ 1090950 w 7675747"/>
                  <a:gd name="csY24" fmla="*/ 910927 h 910927"/>
                  <a:gd name="csX25" fmla="*/ 125816 w 7675747"/>
                  <a:gd name="csY25" fmla="*/ 910927 h 910927"/>
                  <a:gd name="csX26" fmla="*/ 0 w 7675747"/>
                  <a:gd name="csY26" fmla="*/ 759102 h 910927"/>
                  <a:gd name="csX27" fmla="*/ 0 w 7675747"/>
                  <a:gd name="csY27" fmla="*/ 151823 h 910927"/>
                  <a:gd name="csX0" fmla="*/ 0 w 7675747"/>
                  <a:gd name="csY0" fmla="*/ 151823 h 910927"/>
                  <a:gd name="csX1" fmla="*/ 125816 w 7675747"/>
                  <a:gd name="csY1" fmla="*/ 0 h 910927"/>
                  <a:gd name="csX2" fmla="*/ 727995 w 7675747"/>
                  <a:gd name="csY2" fmla="*/ 0 h 910927"/>
                  <a:gd name="csX3" fmla="*/ 1330171 w 7675747"/>
                  <a:gd name="csY3" fmla="*/ 0 h 910927"/>
                  <a:gd name="csX4" fmla="*/ 2080833 w 7675747"/>
                  <a:gd name="csY4" fmla="*/ 0 h 910927"/>
                  <a:gd name="csX5" fmla="*/ 3054217 w 7675747"/>
                  <a:gd name="csY5" fmla="*/ 0 h 910927"/>
                  <a:gd name="csX6" fmla="*/ 3656395 w 7675747"/>
                  <a:gd name="csY6" fmla="*/ 0 h 910927"/>
                  <a:gd name="csX7" fmla="*/ 4332814 w 7675747"/>
                  <a:gd name="csY7" fmla="*/ 0 h 910927"/>
                  <a:gd name="csX8" fmla="*/ 5009232 w 7675747"/>
                  <a:gd name="csY8" fmla="*/ 0 h 910927"/>
                  <a:gd name="csX9" fmla="*/ 5759894 w 7675747"/>
                  <a:gd name="csY9" fmla="*/ 0 h 910927"/>
                  <a:gd name="csX10" fmla="*/ 6584796 w 7675747"/>
                  <a:gd name="csY10" fmla="*/ 0 h 910927"/>
                  <a:gd name="csX11" fmla="*/ 7549929 w 7675747"/>
                  <a:gd name="csY11" fmla="*/ 0 h 910927"/>
                  <a:gd name="csX12" fmla="*/ 7675747 w 7675747"/>
                  <a:gd name="csY12" fmla="*/ 151823 h 910927"/>
                  <a:gd name="csX13" fmla="*/ 7675747 w 7675747"/>
                  <a:gd name="csY13" fmla="*/ 759102 h 910927"/>
                  <a:gd name="csX14" fmla="*/ 7549929 w 7675747"/>
                  <a:gd name="csY14" fmla="*/ 910927 h 910927"/>
                  <a:gd name="csX15" fmla="*/ 6725028 w 7675747"/>
                  <a:gd name="csY15" fmla="*/ 910927 h 910927"/>
                  <a:gd name="csX16" fmla="*/ 5900127 w 7675747"/>
                  <a:gd name="csY16" fmla="*/ 910927 h 910927"/>
                  <a:gd name="csX17" fmla="*/ 5149466 w 7675747"/>
                  <a:gd name="csY17" fmla="*/ 910927 h 910927"/>
                  <a:gd name="csX18" fmla="*/ 4250323 w 7675747"/>
                  <a:gd name="csY18" fmla="*/ 910927 h 910927"/>
                  <a:gd name="csX19" fmla="*/ 3351181 w 7675747"/>
                  <a:gd name="csY19" fmla="*/ 910927 h 910927"/>
                  <a:gd name="csX20" fmla="*/ 2377796 w 7675747"/>
                  <a:gd name="csY20" fmla="*/ 910927 h 910927"/>
                  <a:gd name="csX21" fmla="*/ 1404413 w 7675747"/>
                  <a:gd name="csY21" fmla="*/ 910927 h 910927"/>
                  <a:gd name="csX22" fmla="*/ 125816 w 7675747"/>
                  <a:gd name="csY22" fmla="*/ 910927 h 910927"/>
                  <a:gd name="csX23" fmla="*/ 0 w 7675747"/>
                  <a:gd name="csY23" fmla="*/ 759102 h 910927"/>
                  <a:gd name="csX24" fmla="*/ 0 w 7675747"/>
                  <a:gd name="csY24" fmla="*/ 151823 h 910927"/>
                  <a:gd name="csX0" fmla="*/ 0 w 7675747"/>
                  <a:gd name="csY0" fmla="*/ 151823 h 910927"/>
                  <a:gd name="csX1" fmla="*/ 125816 w 7675747"/>
                  <a:gd name="csY1" fmla="*/ 0 h 910927"/>
                  <a:gd name="csX2" fmla="*/ 1024959 w 7675747"/>
                  <a:gd name="csY2" fmla="*/ 0 h 910927"/>
                  <a:gd name="csX3" fmla="*/ 1701378 w 7675747"/>
                  <a:gd name="csY3" fmla="*/ 0 h 910927"/>
                  <a:gd name="csX4" fmla="*/ 2674761 w 7675747"/>
                  <a:gd name="csY4" fmla="*/ 0 h 910927"/>
                  <a:gd name="csX5" fmla="*/ 3648145 w 7675747"/>
                  <a:gd name="csY5" fmla="*/ 0 h 910927"/>
                  <a:gd name="csX6" fmla="*/ 4324565 w 7675747"/>
                  <a:gd name="csY6" fmla="*/ 0 h 910927"/>
                  <a:gd name="csX7" fmla="*/ 4926743 w 7675747"/>
                  <a:gd name="csY7" fmla="*/ 0 h 910927"/>
                  <a:gd name="csX8" fmla="*/ 5751644 w 7675747"/>
                  <a:gd name="csY8" fmla="*/ 0 h 910927"/>
                  <a:gd name="csX9" fmla="*/ 6428063 w 7675747"/>
                  <a:gd name="csY9" fmla="*/ 0 h 910927"/>
                  <a:gd name="csX10" fmla="*/ 6779581 w 7675747"/>
                  <a:gd name="csY10" fmla="*/ 0 h 910927"/>
                  <a:gd name="csX11" fmla="*/ 7175974 w 7675747"/>
                  <a:gd name="csY11" fmla="*/ 0 h 910927"/>
                  <a:gd name="csX12" fmla="*/ 7549929 w 7675747"/>
                  <a:gd name="csY12" fmla="*/ 0 h 910927"/>
                  <a:gd name="csX13" fmla="*/ 7675747 w 7675747"/>
                  <a:gd name="csY13" fmla="*/ 151823 h 910927"/>
                  <a:gd name="csX14" fmla="*/ 7675747 w 7675747"/>
                  <a:gd name="csY14" fmla="*/ 759102 h 910927"/>
                  <a:gd name="csX15" fmla="*/ 7549929 w 7675747"/>
                  <a:gd name="csY15" fmla="*/ 910927 h 910927"/>
                  <a:gd name="csX16" fmla="*/ 6725028 w 7675747"/>
                  <a:gd name="csY16" fmla="*/ 910927 h 910927"/>
                  <a:gd name="csX17" fmla="*/ 6122850 w 7675747"/>
                  <a:gd name="csY17" fmla="*/ 910927 h 910927"/>
                  <a:gd name="csX18" fmla="*/ 5446430 w 7675747"/>
                  <a:gd name="csY18" fmla="*/ 910927 h 910927"/>
                  <a:gd name="csX19" fmla="*/ 4695770 w 7675747"/>
                  <a:gd name="csY19" fmla="*/ 910927 h 910927"/>
                  <a:gd name="csX20" fmla="*/ 4093592 w 7675747"/>
                  <a:gd name="csY20" fmla="*/ 910927 h 910927"/>
                  <a:gd name="csX21" fmla="*/ 3342931 w 7675747"/>
                  <a:gd name="csY21" fmla="*/ 910927 h 910927"/>
                  <a:gd name="csX22" fmla="*/ 2666513 w 7675747"/>
                  <a:gd name="csY22" fmla="*/ 910927 h 910927"/>
                  <a:gd name="csX23" fmla="*/ 1841611 w 7675747"/>
                  <a:gd name="csY23" fmla="*/ 910927 h 910927"/>
                  <a:gd name="csX24" fmla="*/ 1090950 w 7675747"/>
                  <a:gd name="csY24" fmla="*/ 910927 h 910927"/>
                  <a:gd name="csX25" fmla="*/ 125816 w 7675747"/>
                  <a:gd name="csY25" fmla="*/ 910927 h 910927"/>
                  <a:gd name="csX26" fmla="*/ 0 w 7675747"/>
                  <a:gd name="csY26" fmla="*/ 759102 h 910927"/>
                  <a:gd name="csX27" fmla="*/ 0 w 7675747"/>
                  <a:gd name="csY27" fmla="*/ 151823 h 910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sX0" fmla="*/ 0 w 11770627"/>
              <a:gd name="csY0" fmla="*/ 653580 h 6554159"/>
              <a:gd name="csX1" fmla="*/ 517085 w 11770627"/>
              <a:gd name="csY1" fmla="*/ 0 h 6554159"/>
              <a:gd name="csX2" fmla="*/ 11253541 w 11770627"/>
              <a:gd name="csY2" fmla="*/ 0 h 6554159"/>
              <a:gd name="csX3" fmla="*/ 11770627 w 11770627"/>
              <a:gd name="csY3" fmla="*/ 653580 h 6554159"/>
              <a:gd name="csX4" fmla="*/ 11770627 w 11770627"/>
              <a:gd name="csY4" fmla="*/ 5900578 h 6554159"/>
              <a:gd name="csX5" fmla="*/ 11253541 w 11770627"/>
              <a:gd name="csY5" fmla="*/ 6554159 h 6554159"/>
              <a:gd name="csX6" fmla="*/ 517085 w 11770627"/>
              <a:gd name="csY6" fmla="*/ 6554159 h 6554159"/>
              <a:gd name="csX7" fmla="*/ 0 w 11770627"/>
              <a:gd name="csY7" fmla="*/ 5900578 h 6554159"/>
              <a:gd name="csX8" fmla="*/ 0 w 11770627"/>
              <a:gd name="csY8" fmla="*/ 653580 h 6554159"/>
              <a:gd name="csX0" fmla="*/ 0 w 11770627"/>
              <a:gd name="csY0" fmla="*/ 653580 h 6554159"/>
              <a:gd name="csX1" fmla="*/ 517085 w 11770627"/>
              <a:gd name="csY1" fmla="*/ 0 h 6554159"/>
              <a:gd name="csX2" fmla="*/ 11253541 w 11770627"/>
              <a:gd name="csY2" fmla="*/ 0 h 6554159"/>
              <a:gd name="csX3" fmla="*/ 11770627 w 11770627"/>
              <a:gd name="csY3" fmla="*/ 653580 h 6554159"/>
              <a:gd name="csX4" fmla="*/ 11770627 w 11770627"/>
              <a:gd name="csY4" fmla="*/ 5900578 h 6554159"/>
              <a:gd name="csX5" fmla="*/ 11253541 w 11770627"/>
              <a:gd name="csY5" fmla="*/ 6554159 h 6554159"/>
              <a:gd name="csX6" fmla="*/ 517085 w 11770627"/>
              <a:gd name="csY6" fmla="*/ 6554159 h 6554159"/>
              <a:gd name="csX7" fmla="*/ 0 w 11770627"/>
              <a:gd name="csY7" fmla="*/ 5900578 h 6554159"/>
              <a:gd name="csX8" fmla="*/ 0 w 11770627"/>
              <a:gd name="csY8" fmla="*/ 653580 h 6554159"/>
              <a:gd name="csX0" fmla="*/ 0 w 11770627"/>
              <a:gd name="csY0" fmla="*/ 653580 h 6554159"/>
              <a:gd name="csX1" fmla="*/ 517085 w 11770627"/>
              <a:gd name="csY1" fmla="*/ 0 h 6554159"/>
              <a:gd name="csX2" fmla="*/ 11253541 w 11770627"/>
              <a:gd name="csY2" fmla="*/ 0 h 6554159"/>
              <a:gd name="csX3" fmla="*/ 11770627 w 11770627"/>
              <a:gd name="csY3" fmla="*/ 653580 h 6554159"/>
              <a:gd name="csX4" fmla="*/ 11770627 w 11770627"/>
              <a:gd name="csY4" fmla="*/ 5900578 h 6554159"/>
              <a:gd name="csX5" fmla="*/ 11253541 w 11770627"/>
              <a:gd name="csY5" fmla="*/ 6554159 h 6554159"/>
              <a:gd name="csX6" fmla="*/ 517085 w 11770627"/>
              <a:gd name="csY6" fmla="*/ 6554159 h 6554159"/>
              <a:gd name="csX7" fmla="*/ 0 w 11770627"/>
              <a:gd name="csY7" fmla="*/ 5900578 h 6554159"/>
              <a:gd name="csX8" fmla="*/ 0 w 11770627"/>
              <a:gd name="csY8" fmla="*/ 653580 h 6554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sX0" fmla="*/ 0 w 8083941"/>
                <a:gd name="csY0" fmla="*/ 120278 h 721660"/>
                <a:gd name="csX1" fmla="*/ 195084 w 8083941"/>
                <a:gd name="csY1" fmla="*/ 0 h 721660"/>
                <a:gd name="csX2" fmla="*/ 817579 w 8083941"/>
                <a:gd name="csY2" fmla="*/ 0 h 721660"/>
                <a:gd name="csX3" fmla="*/ 1286200 w 8083941"/>
                <a:gd name="csY3" fmla="*/ 0 h 721660"/>
                <a:gd name="csX4" fmla="*/ 1985634 w 8083941"/>
                <a:gd name="csY4" fmla="*/ 0 h 721660"/>
                <a:gd name="csX5" fmla="*/ 2762005 w 8083941"/>
                <a:gd name="csY5" fmla="*/ 0 h 721660"/>
                <a:gd name="csX6" fmla="*/ 3615315 w 8083941"/>
                <a:gd name="csY6" fmla="*/ 0 h 721660"/>
                <a:gd name="csX7" fmla="*/ 4083936 w 8083941"/>
                <a:gd name="csY7" fmla="*/ 0 h 721660"/>
                <a:gd name="csX8" fmla="*/ 4860307 w 8083941"/>
                <a:gd name="csY8" fmla="*/ 0 h 721660"/>
                <a:gd name="csX9" fmla="*/ 5328928 w 8083941"/>
                <a:gd name="csY9" fmla="*/ 0 h 721660"/>
                <a:gd name="csX10" fmla="*/ 5874486 w 8083941"/>
                <a:gd name="csY10" fmla="*/ 0 h 721660"/>
                <a:gd name="csX11" fmla="*/ 6496983 w 8083941"/>
                <a:gd name="csY11" fmla="*/ 0 h 721660"/>
                <a:gd name="csX12" fmla="*/ 6965604 w 8083941"/>
                <a:gd name="csY12" fmla="*/ 0 h 721660"/>
                <a:gd name="csX13" fmla="*/ 7888857 w 8083941"/>
                <a:gd name="csY13" fmla="*/ 0 h 721660"/>
                <a:gd name="csX14" fmla="*/ 8083941 w 8083941"/>
                <a:gd name="csY14" fmla="*/ 120278 h 721660"/>
                <a:gd name="csX15" fmla="*/ 8083941 w 8083941"/>
                <a:gd name="csY15" fmla="*/ 346396 h 721660"/>
                <a:gd name="csX16" fmla="*/ 8083941 w 8083941"/>
                <a:gd name="csY16" fmla="*/ 601380 h 721660"/>
                <a:gd name="csX17" fmla="*/ 7888857 w 8083941"/>
                <a:gd name="csY17" fmla="*/ 721660 h 721660"/>
                <a:gd name="csX18" fmla="*/ 7035547 w 8083941"/>
                <a:gd name="csY18" fmla="*/ 721660 h 721660"/>
                <a:gd name="csX19" fmla="*/ 6336114 w 8083941"/>
                <a:gd name="csY19" fmla="*/ 721660 h 721660"/>
                <a:gd name="csX20" fmla="*/ 5790555 w 8083941"/>
                <a:gd name="csY20" fmla="*/ 721660 h 721660"/>
                <a:gd name="csX21" fmla="*/ 5321934 w 8083941"/>
                <a:gd name="csY21" fmla="*/ 721660 h 721660"/>
                <a:gd name="csX22" fmla="*/ 4699437 w 8083941"/>
                <a:gd name="csY22" fmla="*/ 721660 h 721660"/>
                <a:gd name="csX23" fmla="*/ 4230817 w 8083941"/>
                <a:gd name="csY23" fmla="*/ 721660 h 721660"/>
                <a:gd name="csX24" fmla="*/ 3454446 w 8083941"/>
                <a:gd name="csY24" fmla="*/ 721660 h 721660"/>
                <a:gd name="csX25" fmla="*/ 2601136 w 8083941"/>
                <a:gd name="csY25" fmla="*/ 721660 h 721660"/>
                <a:gd name="csX26" fmla="*/ 1824765 w 8083941"/>
                <a:gd name="csY26" fmla="*/ 721660 h 721660"/>
                <a:gd name="csX27" fmla="*/ 1356144 w 8083941"/>
                <a:gd name="csY27" fmla="*/ 721660 h 721660"/>
                <a:gd name="csX28" fmla="*/ 887523 w 8083941"/>
                <a:gd name="csY28" fmla="*/ 721660 h 721660"/>
                <a:gd name="csX29" fmla="*/ 195084 w 8083941"/>
                <a:gd name="csY29" fmla="*/ 721660 h 721660"/>
                <a:gd name="csX30" fmla="*/ 0 w 8083941"/>
                <a:gd name="csY30" fmla="*/ 601380 h 721660"/>
                <a:gd name="csX31" fmla="*/ 0 w 8083941"/>
                <a:gd name="csY31" fmla="*/ 365640 h 721660"/>
                <a:gd name="csX32" fmla="*/ 0 w 8083941"/>
                <a:gd name="csY32" fmla="*/ 120278 h 721660"/>
                <a:gd name="csX0" fmla="*/ 0 w 8083941"/>
                <a:gd name="csY0" fmla="*/ 120278 h 721660"/>
                <a:gd name="csX1" fmla="*/ 195084 w 8083941"/>
                <a:gd name="csY1" fmla="*/ 0 h 721660"/>
                <a:gd name="csX2" fmla="*/ 663705 w 8083941"/>
                <a:gd name="csY2" fmla="*/ 0 h 721660"/>
                <a:gd name="csX3" fmla="*/ 1132324 w 8083941"/>
                <a:gd name="csY3" fmla="*/ 0 h 721660"/>
                <a:gd name="csX4" fmla="*/ 1754821 w 8083941"/>
                <a:gd name="csY4" fmla="*/ 0 h 721660"/>
                <a:gd name="csX5" fmla="*/ 2608131 w 8083941"/>
                <a:gd name="csY5" fmla="*/ 0 h 721660"/>
                <a:gd name="csX6" fmla="*/ 3076752 w 8083941"/>
                <a:gd name="csY6" fmla="*/ 0 h 721660"/>
                <a:gd name="csX7" fmla="*/ 3622309 w 8083941"/>
                <a:gd name="csY7" fmla="*/ 0 h 721660"/>
                <a:gd name="csX8" fmla="*/ 4167868 w 8083941"/>
                <a:gd name="csY8" fmla="*/ 0 h 721660"/>
                <a:gd name="csX9" fmla="*/ 4790364 w 8083941"/>
                <a:gd name="csY9" fmla="*/ 0 h 721660"/>
                <a:gd name="csX10" fmla="*/ 5489799 w 8083941"/>
                <a:gd name="csY10" fmla="*/ 0 h 721660"/>
                <a:gd name="csX11" fmla="*/ 5958418 w 8083941"/>
                <a:gd name="csY11" fmla="*/ 0 h 721660"/>
                <a:gd name="csX12" fmla="*/ 6503977 w 8083941"/>
                <a:gd name="csY12" fmla="*/ 0 h 721660"/>
                <a:gd name="csX13" fmla="*/ 7280349 w 8083941"/>
                <a:gd name="csY13" fmla="*/ 0 h 721660"/>
                <a:gd name="csX14" fmla="*/ 7888857 w 8083941"/>
                <a:gd name="csY14" fmla="*/ 0 h 721660"/>
                <a:gd name="csX15" fmla="*/ 8083941 w 8083941"/>
                <a:gd name="csY15" fmla="*/ 120278 h 721660"/>
                <a:gd name="csX16" fmla="*/ 8083941 w 8083941"/>
                <a:gd name="csY16" fmla="*/ 360829 h 721660"/>
                <a:gd name="csX17" fmla="*/ 8083941 w 8083941"/>
                <a:gd name="csY17" fmla="*/ 601380 h 721660"/>
                <a:gd name="csX18" fmla="*/ 7888857 w 8083941"/>
                <a:gd name="csY18" fmla="*/ 721660 h 721660"/>
                <a:gd name="csX19" fmla="*/ 7035547 w 8083941"/>
                <a:gd name="csY19" fmla="*/ 721660 h 721660"/>
                <a:gd name="csX20" fmla="*/ 6182238 w 8083941"/>
                <a:gd name="csY20" fmla="*/ 721660 h 721660"/>
                <a:gd name="csX21" fmla="*/ 5328928 w 8083941"/>
                <a:gd name="csY21" fmla="*/ 721660 h 721660"/>
                <a:gd name="csX22" fmla="*/ 4629495 w 8083941"/>
                <a:gd name="csY22" fmla="*/ 721660 h 721660"/>
                <a:gd name="csX23" fmla="*/ 3930060 w 8083941"/>
                <a:gd name="csY23" fmla="*/ 721660 h 721660"/>
                <a:gd name="csX24" fmla="*/ 3307564 w 8083941"/>
                <a:gd name="csY24" fmla="*/ 721660 h 721660"/>
                <a:gd name="csX25" fmla="*/ 2762005 w 8083941"/>
                <a:gd name="csY25" fmla="*/ 721660 h 721660"/>
                <a:gd name="csX26" fmla="*/ 2216448 w 8083941"/>
                <a:gd name="csY26" fmla="*/ 721660 h 721660"/>
                <a:gd name="csX27" fmla="*/ 1593951 w 8083941"/>
                <a:gd name="csY27" fmla="*/ 721660 h 721660"/>
                <a:gd name="csX28" fmla="*/ 817579 w 8083941"/>
                <a:gd name="csY28" fmla="*/ 721660 h 721660"/>
                <a:gd name="csX29" fmla="*/ 195084 w 8083941"/>
                <a:gd name="csY29" fmla="*/ 721660 h 721660"/>
                <a:gd name="csX30" fmla="*/ 0 w 8083941"/>
                <a:gd name="csY30" fmla="*/ 601380 h 721660"/>
                <a:gd name="csX31" fmla="*/ 0 w 8083941"/>
                <a:gd name="csY31" fmla="*/ 370452 h 721660"/>
                <a:gd name="csX32" fmla="*/ 0 w 8083941"/>
                <a:gd name="csY32" fmla="*/ 120278 h 721660"/>
                <a:gd name="csX0" fmla="*/ 0 w 8083941"/>
                <a:gd name="csY0" fmla="*/ 120278 h 721660"/>
                <a:gd name="csX1" fmla="*/ 195084 w 8083941"/>
                <a:gd name="csY1" fmla="*/ 0 h 721660"/>
                <a:gd name="csX2" fmla="*/ 817579 w 8083941"/>
                <a:gd name="csY2" fmla="*/ 0 h 721660"/>
                <a:gd name="csX3" fmla="*/ 1286200 w 8083941"/>
                <a:gd name="csY3" fmla="*/ 0 h 721660"/>
                <a:gd name="csX4" fmla="*/ 1985634 w 8083941"/>
                <a:gd name="csY4" fmla="*/ 0 h 721660"/>
                <a:gd name="csX5" fmla="*/ 2762005 w 8083941"/>
                <a:gd name="csY5" fmla="*/ 0 h 721660"/>
                <a:gd name="csX6" fmla="*/ 3615315 w 8083941"/>
                <a:gd name="csY6" fmla="*/ 0 h 721660"/>
                <a:gd name="csX7" fmla="*/ 4083936 w 8083941"/>
                <a:gd name="csY7" fmla="*/ 0 h 721660"/>
                <a:gd name="csX8" fmla="*/ 4860307 w 8083941"/>
                <a:gd name="csY8" fmla="*/ 0 h 721660"/>
                <a:gd name="csX9" fmla="*/ 5328928 w 8083941"/>
                <a:gd name="csY9" fmla="*/ 0 h 721660"/>
                <a:gd name="csX10" fmla="*/ 5874486 w 8083941"/>
                <a:gd name="csY10" fmla="*/ 0 h 721660"/>
                <a:gd name="csX11" fmla="*/ 6496983 w 8083941"/>
                <a:gd name="csY11" fmla="*/ 0 h 721660"/>
                <a:gd name="csX12" fmla="*/ 6965604 w 8083941"/>
                <a:gd name="csY12" fmla="*/ 0 h 721660"/>
                <a:gd name="csX13" fmla="*/ 7888857 w 8083941"/>
                <a:gd name="csY13" fmla="*/ 0 h 721660"/>
                <a:gd name="csX14" fmla="*/ 8083941 w 8083941"/>
                <a:gd name="csY14" fmla="*/ 120278 h 721660"/>
                <a:gd name="csX15" fmla="*/ 8083941 w 8083941"/>
                <a:gd name="csY15" fmla="*/ 346396 h 721660"/>
                <a:gd name="csX16" fmla="*/ 8083941 w 8083941"/>
                <a:gd name="csY16" fmla="*/ 601380 h 721660"/>
                <a:gd name="csX17" fmla="*/ 7888857 w 8083941"/>
                <a:gd name="csY17" fmla="*/ 721660 h 721660"/>
                <a:gd name="csX18" fmla="*/ 7035547 w 8083941"/>
                <a:gd name="csY18" fmla="*/ 721660 h 721660"/>
                <a:gd name="csX19" fmla="*/ 6336114 w 8083941"/>
                <a:gd name="csY19" fmla="*/ 721660 h 721660"/>
                <a:gd name="csX20" fmla="*/ 5790555 w 8083941"/>
                <a:gd name="csY20" fmla="*/ 721660 h 721660"/>
                <a:gd name="csX21" fmla="*/ 5321934 w 8083941"/>
                <a:gd name="csY21" fmla="*/ 721660 h 721660"/>
                <a:gd name="csX22" fmla="*/ 4699437 w 8083941"/>
                <a:gd name="csY22" fmla="*/ 721660 h 721660"/>
                <a:gd name="csX23" fmla="*/ 4230817 w 8083941"/>
                <a:gd name="csY23" fmla="*/ 721660 h 721660"/>
                <a:gd name="csX24" fmla="*/ 3454446 w 8083941"/>
                <a:gd name="csY24" fmla="*/ 721660 h 721660"/>
                <a:gd name="csX25" fmla="*/ 2601136 w 8083941"/>
                <a:gd name="csY25" fmla="*/ 721660 h 721660"/>
                <a:gd name="csX26" fmla="*/ 1824765 w 8083941"/>
                <a:gd name="csY26" fmla="*/ 721660 h 721660"/>
                <a:gd name="csX27" fmla="*/ 1356144 w 8083941"/>
                <a:gd name="csY27" fmla="*/ 721660 h 721660"/>
                <a:gd name="csX28" fmla="*/ 887523 w 8083941"/>
                <a:gd name="csY28" fmla="*/ 721660 h 721660"/>
                <a:gd name="csX29" fmla="*/ 195084 w 8083941"/>
                <a:gd name="csY29" fmla="*/ 721660 h 721660"/>
                <a:gd name="csX30" fmla="*/ 0 w 8083941"/>
                <a:gd name="csY30" fmla="*/ 601380 h 721660"/>
                <a:gd name="csX31" fmla="*/ 0 w 8083941"/>
                <a:gd name="csY31" fmla="*/ 365640 h 721660"/>
                <a:gd name="csX32" fmla="*/ 0 w 8083941"/>
                <a:gd name="csY32" fmla="*/ 120278 h 7216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running on a path near a river&#10;&#10;AI-generated content may be incorrect.">
            <a:extLst>
              <a:ext uri="{FF2B5EF4-FFF2-40B4-BE49-F238E27FC236}">
                <a16:creationId xmlns:a16="http://schemas.microsoft.com/office/drawing/2014/main" id="{21D7017C-2B87-A057-E523-5DCB711B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5C09B51-6228-F3C9-644D-EB2E74C91229}"/>
              </a:ext>
            </a:extLst>
          </p:cNvPr>
          <p:cNvPicPr>
            <a:picLocks noChangeAspect="1"/>
          </p:cNvPicPr>
          <p:nvPr/>
        </p:nvPicPr>
        <p:blipFill>
          <a:blip r:embed="rId3"/>
          <a:stretch>
            <a:fillRect/>
          </a:stretch>
        </p:blipFill>
        <p:spPr>
          <a:xfrm>
            <a:off x="1920692" y="972125"/>
            <a:ext cx="9720577" cy="2314772"/>
          </a:xfrm>
          <a:prstGeom prst="rect">
            <a:avLst/>
          </a:prstGeom>
        </p:spPr>
      </p:pic>
      <p:pic>
        <p:nvPicPr>
          <p:cNvPr id="8" name="Picture 7" descr="A yellow circles with red lines&#10;&#10;AI-generated content may be incorrect.">
            <a:extLst>
              <a:ext uri="{FF2B5EF4-FFF2-40B4-BE49-F238E27FC236}">
                <a16:creationId xmlns:a16="http://schemas.microsoft.com/office/drawing/2014/main" id="{3A52A739-EDA7-269E-41EE-E15ED51E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924"/>
            <a:ext cx="2683411" cy="1606378"/>
          </a:xfrm>
          <a:prstGeom prst="rect">
            <a:avLst/>
          </a:prstGeom>
        </p:spPr>
      </p:pic>
    </p:spTree>
    <p:extLst>
      <p:ext uri="{BB962C8B-B14F-4D97-AF65-F5344CB8AC3E}">
        <p14:creationId xmlns:p14="http://schemas.microsoft.com/office/powerpoint/2010/main" val="5537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6"/>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r:id="rId1" imgW="5689440" imgH="1149480"/>
        </mc:Choice>
        <mc:Fallback>
          <p:control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sX0" fmla="*/ 0 w 11770627"/>
              <a:gd name="csY0" fmla="*/ 500974 h 5023808"/>
              <a:gd name="csX1" fmla="*/ 500974 w 11770627"/>
              <a:gd name="csY1" fmla="*/ 0 h 5023808"/>
              <a:gd name="csX2" fmla="*/ 11269653 w 11770627"/>
              <a:gd name="csY2" fmla="*/ 0 h 5023808"/>
              <a:gd name="csX3" fmla="*/ 11770627 w 11770627"/>
              <a:gd name="csY3" fmla="*/ 500974 h 5023808"/>
              <a:gd name="csX4" fmla="*/ 11770627 w 11770627"/>
              <a:gd name="csY4" fmla="*/ 4522834 h 5023808"/>
              <a:gd name="csX5" fmla="*/ 11269653 w 11770627"/>
              <a:gd name="csY5" fmla="*/ 5023808 h 5023808"/>
              <a:gd name="csX6" fmla="*/ 500974 w 11770627"/>
              <a:gd name="csY6" fmla="*/ 5023808 h 5023808"/>
              <a:gd name="csX7" fmla="*/ 0 w 11770627"/>
              <a:gd name="csY7" fmla="*/ 4522834 h 5023808"/>
              <a:gd name="csX8" fmla="*/ 0 w 11770627"/>
              <a:gd name="csY8" fmla="*/ 500974 h 5023808"/>
              <a:gd name="csX0" fmla="*/ 0 w 11770627"/>
              <a:gd name="csY0" fmla="*/ 500974 h 5023808"/>
              <a:gd name="csX1" fmla="*/ 500974 w 11770627"/>
              <a:gd name="csY1" fmla="*/ 0 h 5023808"/>
              <a:gd name="csX2" fmla="*/ 11269653 w 11770627"/>
              <a:gd name="csY2" fmla="*/ 0 h 5023808"/>
              <a:gd name="csX3" fmla="*/ 11770627 w 11770627"/>
              <a:gd name="csY3" fmla="*/ 500974 h 5023808"/>
              <a:gd name="csX4" fmla="*/ 11770627 w 11770627"/>
              <a:gd name="csY4" fmla="*/ 4522834 h 5023808"/>
              <a:gd name="csX5" fmla="*/ 11269653 w 11770627"/>
              <a:gd name="csY5" fmla="*/ 5023808 h 5023808"/>
              <a:gd name="csX6" fmla="*/ 500974 w 11770627"/>
              <a:gd name="csY6" fmla="*/ 5023808 h 5023808"/>
              <a:gd name="csX7" fmla="*/ 0 w 11770627"/>
              <a:gd name="csY7" fmla="*/ 4522834 h 5023808"/>
              <a:gd name="csX8" fmla="*/ 0 w 11770627"/>
              <a:gd name="csY8" fmla="*/ 500974 h 5023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sX0" fmla="*/ 0 w 8108450"/>
                <a:gd name="csY0" fmla="*/ 105822 h 634923"/>
                <a:gd name="csX1" fmla="*/ 118208 w 8108450"/>
                <a:gd name="csY1" fmla="*/ 0 h 634923"/>
                <a:gd name="csX2" fmla="*/ 676407 w 8108450"/>
                <a:gd name="csY2" fmla="*/ 0 h 634923"/>
                <a:gd name="csX3" fmla="*/ 1234605 w 8108450"/>
                <a:gd name="csY3" fmla="*/ 0 h 634923"/>
                <a:gd name="csX4" fmla="*/ 2028965 w 8108450"/>
                <a:gd name="csY4" fmla="*/ 0 h 634923"/>
                <a:gd name="csX5" fmla="*/ 2508443 w 8108450"/>
                <a:gd name="csY5" fmla="*/ 0 h 634923"/>
                <a:gd name="csX6" fmla="*/ 3224083 w 8108450"/>
                <a:gd name="csY6" fmla="*/ 0 h 634923"/>
                <a:gd name="csX7" fmla="*/ 4018442 w 8108450"/>
                <a:gd name="csY7" fmla="*/ 0 h 634923"/>
                <a:gd name="csX8" fmla="*/ 4891522 w 8108450"/>
                <a:gd name="csY8" fmla="*/ 0 h 634923"/>
                <a:gd name="csX9" fmla="*/ 5371000 w 8108450"/>
                <a:gd name="csY9" fmla="*/ 0 h 634923"/>
                <a:gd name="csX10" fmla="*/ 6165361 w 8108450"/>
                <a:gd name="csY10" fmla="*/ 0 h 634923"/>
                <a:gd name="csX11" fmla="*/ 6644839 w 8108450"/>
                <a:gd name="csY11" fmla="*/ 0 h 634923"/>
                <a:gd name="csX12" fmla="*/ 7203037 w 8108450"/>
                <a:gd name="csY12" fmla="*/ 0 h 634923"/>
                <a:gd name="csX13" fmla="*/ 7990240 w 8108450"/>
                <a:gd name="csY13" fmla="*/ 0 h 634923"/>
                <a:gd name="csX14" fmla="*/ 8108450 w 8108450"/>
                <a:gd name="csY14" fmla="*/ 105822 h 634923"/>
                <a:gd name="csX15" fmla="*/ 8108450 w 8108450"/>
                <a:gd name="csY15" fmla="*/ 529099 h 634923"/>
                <a:gd name="csX16" fmla="*/ 7990240 w 8108450"/>
                <a:gd name="csY16" fmla="*/ 634922 h 634923"/>
                <a:gd name="csX17" fmla="*/ 7274602 w 8108450"/>
                <a:gd name="csY17" fmla="*/ 634922 h 634923"/>
                <a:gd name="csX18" fmla="*/ 6401521 w 8108450"/>
                <a:gd name="csY18" fmla="*/ 634922 h 634923"/>
                <a:gd name="csX19" fmla="*/ 5607161 w 8108450"/>
                <a:gd name="csY19" fmla="*/ 634922 h 634923"/>
                <a:gd name="csX20" fmla="*/ 5048963 w 8108450"/>
                <a:gd name="csY20" fmla="*/ 634922 h 634923"/>
                <a:gd name="csX21" fmla="*/ 4333323 w 8108450"/>
                <a:gd name="csY21" fmla="*/ 634922 h 634923"/>
                <a:gd name="csX22" fmla="*/ 3775125 w 8108450"/>
                <a:gd name="csY22" fmla="*/ 634922 h 634923"/>
                <a:gd name="csX23" fmla="*/ 3295646 w 8108450"/>
                <a:gd name="csY23" fmla="*/ 634922 h 634923"/>
                <a:gd name="csX24" fmla="*/ 2658727 w 8108450"/>
                <a:gd name="csY24" fmla="*/ 634922 h 634923"/>
                <a:gd name="csX25" fmla="*/ 2179249 w 8108450"/>
                <a:gd name="csY25" fmla="*/ 634922 h 634923"/>
                <a:gd name="csX26" fmla="*/ 1384889 w 8108450"/>
                <a:gd name="csY26" fmla="*/ 634922 h 634923"/>
                <a:gd name="csX27" fmla="*/ 118208 w 8108450"/>
                <a:gd name="csY27" fmla="*/ 634922 h 634923"/>
                <a:gd name="csX28" fmla="*/ 0 w 8108450"/>
                <a:gd name="csY28" fmla="*/ 529099 h 634923"/>
                <a:gd name="csX29" fmla="*/ 0 w 8108450"/>
                <a:gd name="csY29" fmla="*/ 105822 h 634923"/>
                <a:gd name="csX0" fmla="*/ 0 w 8108450"/>
                <a:gd name="csY0" fmla="*/ 105822 h 634923"/>
                <a:gd name="csX1" fmla="*/ 118208 w 8108450"/>
                <a:gd name="csY1" fmla="*/ 0 h 634923"/>
                <a:gd name="csX2" fmla="*/ 597686 w 8108450"/>
                <a:gd name="csY2" fmla="*/ 0 h 634923"/>
                <a:gd name="csX3" fmla="*/ 1077165 w 8108450"/>
                <a:gd name="csY3" fmla="*/ 0 h 634923"/>
                <a:gd name="csX4" fmla="*/ 1714083 w 8108450"/>
                <a:gd name="csY4" fmla="*/ 0 h 634923"/>
                <a:gd name="csX5" fmla="*/ 2587164 w 8108450"/>
                <a:gd name="csY5" fmla="*/ 0 h 634923"/>
                <a:gd name="csX6" fmla="*/ 3066642 w 8108450"/>
                <a:gd name="csY6" fmla="*/ 0 h 634923"/>
                <a:gd name="csX7" fmla="*/ 3624841 w 8108450"/>
                <a:gd name="csY7" fmla="*/ 0 h 634923"/>
                <a:gd name="csX8" fmla="*/ 4183039 w 8108450"/>
                <a:gd name="csY8" fmla="*/ 0 h 634923"/>
                <a:gd name="csX9" fmla="*/ 4819958 w 8108450"/>
                <a:gd name="csY9" fmla="*/ 0 h 634923"/>
                <a:gd name="csX10" fmla="*/ 5156309 w 8108450"/>
                <a:gd name="csY10" fmla="*/ 0 h 634923"/>
                <a:gd name="csX11" fmla="*/ 5535598 w 8108450"/>
                <a:gd name="csY11" fmla="*/ 0 h 634923"/>
                <a:gd name="csX12" fmla="*/ 6015076 w 8108450"/>
                <a:gd name="csY12" fmla="*/ 0 h 634923"/>
                <a:gd name="csX13" fmla="*/ 6573275 w 8108450"/>
                <a:gd name="csY13" fmla="*/ 0 h 634923"/>
                <a:gd name="csX14" fmla="*/ 7367634 w 8108450"/>
                <a:gd name="csY14" fmla="*/ 0 h 634923"/>
                <a:gd name="csX15" fmla="*/ 7990240 w 8108450"/>
                <a:gd name="csY15" fmla="*/ 0 h 634923"/>
                <a:gd name="csX16" fmla="*/ 8108450 w 8108450"/>
                <a:gd name="csY16" fmla="*/ 105822 h 634923"/>
                <a:gd name="csX17" fmla="*/ 8108450 w 8108450"/>
                <a:gd name="csY17" fmla="*/ 529099 h 634923"/>
                <a:gd name="csX18" fmla="*/ 7990240 w 8108450"/>
                <a:gd name="csY18" fmla="*/ 634922 h 634923"/>
                <a:gd name="csX19" fmla="*/ 7510762 w 8108450"/>
                <a:gd name="csY19" fmla="*/ 634922 h 634923"/>
                <a:gd name="csX20" fmla="*/ 6716402 w 8108450"/>
                <a:gd name="csY20" fmla="*/ 634922 h 634923"/>
                <a:gd name="csX21" fmla="*/ 5843323 w 8108450"/>
                <a:gd name="csY21" fmla="*/ 634922 h 634923"/>
                <a:gd name="csX22" fmla="*/ 4970242 w 8108450"/>
                <a:gd name="csY22" fmla="*/ 634922 h 634923"/>
                <a:gd name="csX23" fmla="*/ 4254603 w 8108450"/>
                <a:gd name="csY23" fmla="*/ 634922 h 634923"/>
                <a:gd name="csX24" fmla="*/ 3538964 w 8108450"/>
                <a:gd name="csY24" fmla="*/ 634922 h 634923"/>
                <a:gd name="csX25" fmla="*/ 2902045 w 8108450"/>
                <a:gd name="csY25" fmla="*/ 634922 h 634923"/>
                <a:gd name="csX26" fmla="*/ 2343846 w 8108450"/>
                <a:gd name="csY26" fmla="*/ 634922 h 634923"/>
                <a:gd name="csX27" fmla="*/ 1785647 w 8108450"/>
                <a:gd name="csY27" fmla="*/ 634922 h 634923"/>
                <a:gd name="csX28" fmla="*/ 1148728 w 8108450"/>
                <a:gd name="csY28" fmla="*/ 634922 h 634923"/>
                <a:gd name="csX29" fmla="*/ 118208 w 8108450"/>
                <a:gd name="csY29" fmla="*/ 634922 h 634923"/>
                <a:gd name="csX30" fmla="*/ 0 w 8108450"/>
                <a:gd name="csY30" fmla="*/ 529099 h 634923"/>
                <a:gd name="csX31" fmla="*/ 0 w 8108450"/>
                <a:gd name="csY31" fmla="*/ 105822 h 634923"/>
                <a:gd name="csX0" fmla="*/ 0 w 8108450"/>
                <a:gd name="csY0" fmla="*/ 105822 h 634923"/>
                <a:gd name="csX1" fmla="*/ 118208 w 8108450"/>
                <a:gd name="csY1" fmla="*/ 0 h 634923"/>
                <a:gd name="csX2" fmla="*/ 676407 w 8108450"/>
                <a:gd name="csY2" fmla="*/ 0 h 634923"/>
                <a:gd name="csX3" fmla="*/ 1234605 w 8108450"/>
                <a:gd name="csY3" fmla="*/ 0 h 634923"/>
                <a:gd name="csX4" fmla="*/ 2028965 w 8108450"/>
                <a:gd name="csY4" fmla="*/ 0 h 634923"/>
                <a:gd name="csX5" fmla="*/ 2508443 w 8108450"/>
                <a:gd name="csY5" fmla="*/ 0 h 634923"/>
                <a:gd name="csX6" fmla="*/ 3224083 w 8108450"/>
                <a:gd name="csY6" fmla="*/ 0 h 634923"/>
                <a:gd name="csX7" fmla="*/ 4018442 w 8108450"/>
                <a:gd name="csY7" fmla="*/ 0 h 634923"/>
                <a:gd name="csX8" fmla="*/ 4891522 w 8108450"/>
                <a:gd name="csY8" fmla="*/ 0 h 634923"/>
                <a:gd name="csX9" fmla="*/ 5371000 w 8108450"/>
                <a:gd name="csY9" fmla="*/ 0 h 634923"/>
                <a:gd name="csX10" fmla="*/ 6165361 w 8108450"/>
                <a:gd name="csY10" fmla="*/ 0 h 634923"/>
                <a:gd name="csX11" fmla="*/ 6644839 w 8108450"/>
                <a:gd name="csY11" fmla="*/ 0 h 634923"/>
                <a:gd name="csX12" fmla="*/ 7203037 w 8108450"/>
                <a:gd name="csY12" fmla="*/ 0 h 634923"/>
                <a:gd name="csX13" fmla="*/ 7990240 w 8108450"/>
                <a:gd name="csY13" fmla="*/ 0 h 634923"/>
                <a:gd name="csX14" fmla="*/ 8108450 w 8108450"/>
                <a:gd name="csY14" fmla="*/ 105822 h 634923"/>
                <a:gd name="csX15" fmla="*/ 8108450 w 8108450"/>
                <a:gd name="csY15" fmla="*/ 529099 h 634923"/>
                <a:gd name="csX16" fmla="*/ 7990240 w 8108450"/>
                <a:gd name="csY16" fmla="*/ 634922 h 634923"/>
                <a:gd name="csX17" fmla="*/ 7274602 w 8108450"/>
                <a:gd name="csY17" fmla="*/ 634922 h 634923"/>
                <a:gd name="csX18" fmla="*/ 6401521 w 8108450"/>
                <a:gd name="csY18" fmla="*/ 634922 h 634923"/>
                <a:gd name="csX19" fmla="*/ 5607161 w 8108450"/>
                <a:gd name="csY19" fmla="*/ 634922 h 634923"/>
                <a:gd name="csX20" fmla="*/ 5048963 w 8108450"/>
                <a:gd name="csY20" fmla="*/ 634922 h 634923"/>
                <a:gd name="csX21" fmla="*/ 4333323 w 8108450"/>
                <a:gd name="csY21" fmla="*/ 634922 h 634923"/>
                <a:gd name="csX22" fmla="*/ 3775125 w 8108450"/>
                <a:gd name="csY22" fmla="*/ 634922 h 634923"/>
                <a:gd name="csX23" fmla="*/ 3295646 w 8108450"/>
                <a:gd name="csY23" fmla="*/ 634922 h 634923"/>
                <a:gd name="csX24" fmla="*/ 2658727 w 8108450"/>
                <a:gd name="csY24" fmla="*/ 634922 h 634923"/>
                <a:gd name="csX25" fmla="*/ 2179249 w 8108450"/>
                <a:gd name="csY25" fmla="*/ 634922 h 634923"/>
                <a:gd name="csX26" fmla="*/ 1384889 w 8108450"/>
                <a:gd name="csY26" fmla="*/ 634922 h 634923"/>
                <a:gd name="csX27" fmla="*/ 118208 w 8108450"/>
                <a:gd name="csY27" fmla="*/ 634922 h 634923"/>
                <a:gd name="csX28" fmla="*/ 0 w 8108450"/>
                <a:gd name="csY28" fmla="*/ 529099 h 634923"/>
                <a:gd name="csX29" fmla="*/ 0 w 8108450"/>
                <a:gd name="csY29" fmla="*/ 105822 h 6349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sX0" fmla="*/ 0 w 11770627"/>
              <a:gd name="csY0" fmla="*/ 517085 h 5185373"/>
              <a:gd name="csX1" fmla="*/ 517085 w 11770627"/>
              <a:gd name="csY1" fmla="*/ 0 h 5185373"/>
              <a:gd name="csX2" fmla="*/ 11253542 w 11770627"/>
              <a:gd name="csY2" fmla="*/ 0 h 5185373"/>
              <a:gd name="csX3" fmla="*/ 11770627 w 11770627"/>
              <a:gd name="csY3" fmla="*/ 517085 h 5185373"/>
              <a:gd name="csX4" fmla="*/ 11770627 w 11770627"/>
              <a:gd name="csY4" fmla="*/ 4668288 h 5185373"/>
              <a:gd name="csX5" fmla="*/ 11253542 w 11770627"/>
              <a:gd name="csY5" fmla="*/ 5185373 h 5185373"/>
              <a:gd name="csX6" fmla="*/ 517085 w 11770627"/>
              <a:gd name="csY6" fmla="*/ 5185373 h 5185373"/>
              <a:gd name="csX7" fmla="*/ 0 w 11770627"/>
              <a:gd name="csY7" fmla="*/ 4668288 h 5185373"/>
              <a:gd name="csX8" fmla="*/ 0 w 11770627"/>
              <a:gd name="csY8" fmla="*/ 517085 h 5185373"/>
              <a:gd name="csX0" fmla="*/ 0 w 11770627"/>
              <a:gd name="csY0" fmla="*/ 517085 h 5185373"/>
              <a:gd name="csX1" fmla="*/ 517085 w 11770627"/>
              <a:gd name="csY1" fmla="*/ 0 h 5185373"/>
              <a:gd name="csX2" fmla="*/ 11253542 w 11770627"/>
              <a:gd name="csY2" fmla="*/ 0 h 5185373"/>
              <a:gd name="csX3" fmla="*/ 11770627 w 11770627"/>
              <a:gd name="csY3" fmla="*/ 517085 h 5185373"/>
              <a:gd name="csX4" fmla="*/ 11770627 w 11770627"/>
              <a:gd name="csY4" fmla="*/ 4668288 h 5185373"/>
              <a:gd name="csX5" fmla="*/ 11253542 w 11770627"/>
              <a:gd name="csY5" fmla="*/ 5185373 h 5185373"/>
              <a:gd name="csX6" fmla="*/ 517085 w 11770627"/>
              <a:gd name="csY6" fmla="*/ 5185373 h 5185373"/>
              <a:gd name="csX7" fmla="*/ 0 w 11770627"/>
              <a:gd name="csY7" fmla="*/ 4668288 h 5185373"/>
              <a:gd name="csX8" fmla="*/ 0 w 11770627"/>
              <a:gd name="csY8" fmla="*/ 517085 h 5185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sX0" fmla="*/ 0 w 8105645"/>
                  <a:gd name="csY0" fmla="*/ 109804 h 658819"/>
                  <a:gd name="csX1" fmla="*/ 121681 w 8105645"/>
                  <a:gd name="csY1" fmla="*/ 0 h 658819"/>
                  <a:gd name="csX2" fmla="*/ 679188 w 8105645"/>
                  <a:gd name="csY2" fmla="*/ 0 h 658819"/>
                  <a:gd name="csX3" fmla="*/ 1236695 w 8105645"/>
                  <a:gd name="csY3" fmla="*/ 0 h 658819"/>
                  <a:gd name="csX4" fmla="*/ 2030072 w 8105645"/>
                  <a:gd name="csY4" fmla="*/ 0 h 658819"/>
                  <a:gd name="csX5" fmla="*/ 2508956 w 8105645"/>
                  <a:gd name="csY5" fmla="*/ 0 h 658819"/>
                  <a:gd name="csX6" fmla="*/ 3223709 w 8105645"/>
                  <a:gd name="csY6" fmla="*/ 0 h 658819"/>
                  <a:gd name="csX7" fmla="*/ 4017084 w 8105645"/>
                  <a:gd name="csY7" fmla="*/ 0 h 658819"/>
                  <a:gd name="csX8" fmla="*/ 4889082 w 8105645"/>
                  <a:gd name="csY8" fmla="*/ 0 h 658819"/>
                  <a:gd name="csX9" fmla="*/ 5367968 w 8105645"/>
                  <a:gd name="csY9" fmla="*/ 0 h 658819"/>
                  <a:gd name="csX10" fmla="*/ 6161342 w 8105645"/>
                  <a:gd name="csY10" fmla="*/ 0 h 658819"/>
                  <a:gd name="csX11" fmla="*/ 6640226 w 8105645"/>
                  <a:gd name="csY11" fmla="*/ 0 h 658819"/>
                  <a:gd name="csX12" fmla="*/ 7197735 w 8105645"/>
                  <a:gd name="csY12" fmla="*/ 0 h 658819"/>
                  <a:gd name="csX13" fmla="*/ 7983962 w 8105645"/>
                  <a:gd name="csY13" fmla="*/ 0 h 658819"/>
                  <a:gd name="csX14" fmla="*/ 8105645 w 8105645"/>
                  <a:gd name="csY14" fmla="*/ 109804 h 658819"/>
                  <a:gd name="csX15" fmla="*/ 8105645 w 8105645"/>
                  <a:gd name="csY15" fmla="*/ 549013 h 658819"/>
                  <a:gd name="csX16" fmla="*/ 7983962 w 8105645"/>
                  <a:gd name="csY16" fmla="*/ 658818 h 658819"/>
                  <a:gd name="csX17" fmla="*/ 7269209 w 8105645"/>
                  <a:gd name="csY17" fmla="*/ 658818 h 658819"/>
                  <a:gd name="csX18" fmla="*/ 6397211 w 8105645"/>
                  <a:gd name="csY18" fmla="*/ 658818 h 658819"/>
                  <a:gd name="csX19" fmla="*/ 5603836 w 8105645"/>
                  <a:gd name="csY19" fmla="*/ 658818 h 658819"/>
                  <a:gd name="csX20" fmla="*/ 5046329 w 8105645"/>
                  <a:gd name="csY20" fmla="*/ 658818 h 658819"/>
                  <a:gd name="csX21" fmla="*/ 4710395 w 8105645"/>
                  <a:gd name="csY21" fmla="*/ 658818 h 658819"/>
                  <a:gd name="csX22" fmla="*/ 4331575 w 8105645"/>
                  <a:gd name="csY22" fmla="*/ 658818 h 658819"/>
                  <a:gd name="csX23" fmla="*/ 3774068 w 8105645"/>
                  <a:gd name="csY23" fmla="*/ 658818 h 658819"/>
                  <a:gd name="csX24" fmla="*/ 3295184 w 8105645"/>
                  <a:gd name="csY24" fmla="*/ 658818 h 658819"/>
                  <a:gd name="csX25" fmla="*/ 2659054 w 8105645"/>
                  <a:gd name="csY25" fmla="*/ 658818 h 658819"/>
                  <a:gd name="csX26" fmla="*/ 2180169 w 8105645"/>
                  <a:gd name="csY26" fmla="*/ 658818 h 658819"/>
                  <a:gd name="csX27" fmla="*/ 1386794 w 8105645"/>
                  <a:gd name="csY27" fmla="*/ 658818 h 658819"/>
                  <a:gd name="csX28" fmla="*/ 121681 w 8105645"/>
                  <a:gd name="csY28" fmla="*/ 658818 h 658819"/>
                  <a:gd name="csX29" fmla="*/ 0 w 8105645"/>
                  <a:gd name="csY29" fmla="*/ 549013 h 658819"/>
                  <a:gd name="csX30" fmla="*/ 0 w 8105645"/>
                  <a:gd name="csY30" fmla="*/ 109804 h 658819"/>
                  <a:gd name="csX0" fmla="*/ 0 w 8105645"/>
                  <a:gd name="csY0" fmla="*/ 109804 h 658819"/>
                  <a:gd name="csX1" fmla="*/ 121681 w 8105645"/>
                  <a:gd name="csY1" fmla="*/ 0 h 658819"/>
                  <a:gd name="csX2" fmla="*/ 600565 w 8105645"/>
                  <a:gd name="csY2" fmla="*/ 0 h 658819"/>
                  <a:gd name="csX3" fmla="*/ 1079450 w 8105645"/>
                  <a:gd name="csY3" fmla="*/ 0 h 658819"/>
                  <a:gd name="csX4" fmla="*/ 1715580 w 8105645"/>
                  <a:gd name="csY4" fmla="*/ 0 h 658819"/>
                  <a:gd name="csX5" fmla="*/ 2587578 w 8105645"/>
                  <a:gd name="csY5" fmla="*/ 0 h 658819"/>
                  <a:gd name="csX6" fmla="*/ 3066462 w 8105645"/>
                  <a:gd name="csY6" fmla="*/ 0 h 658819"/>
                  <a:gd name="csX7" fmla="*/ 3623969 w 8105645"/>
                  <a:gd name="csY7" fmla="*/ 0 h 658819"/>
                  <a:gd name="csX8" fmla="*/ 4181477 w 8105645"/>
                  <a:gd name="csY8" fmla="*/ 0 h 658819"/>
                  <a:gd name="csX9" fmla="*/ 4817607 w 8105645"/>
                  <a:gd name="csY9" fmla="*/ 0 h 658819"/>
                  <a:gd name="csX10" fmla="*/ 5532360 w 8105645"/>
                  <a:gd name="csY10" fmla="*/ 0 h 658819"/>
                  <a:gd name="csX11" fmla="*/ 6011244 w 8105645"/>
                  <a:gd name="csY11" fmla="*/ 0 h 658819"/>
                  <a:gd name="csX12" fmla="*/ 6568752 w 8105645"/>
                  <a:gd name="csY12" fmla="*/ 0 h 658819"/>
                  <a:gd name="csX13" fmla="*/ 7362128 w 8105645"/>
                  <a:gd name="csY13" fmla="*/ 0 h 658819"/>
                  <a:gd name="csX14" fmla="*/ 7983962 w 8105645"/>
                  <a:gd name="csY14" fmla="*/ 0 h 658819"/>
                  <a:gd name="csX15" fmla="*/ 8105645 w 8105645"/>
                  <a:gd name="csY15" fmla="*/ 109804 h 658819"/>
                  <a:gd name="csX16" fmla="*/ 8105645 w 8105645"/>
                  <a:gd name="csY16" fmla="*/ 549013 h 658819"/>
                  <a:gd name="csX17" fmla="*/ 7983962 w 8105645"/>
                  <a:gd name="csY17" fmla="*/ 658818 h 658819"/>
                  <a:gd name="csX18" fmla="*/ 7505078 w 8105645"/>
                  <a:gd name="csY18" fmla="*/ 658818 h 658819"/>
                  <a:gd name="csX19" fmla="*/ 6711702 w 8105645"/>
                  <a:gd name="csY19" fmla="*/ 658818 h 658819"/>
                  <a:gd name="csX20" fmla="*/ 5839703 w 8105645"/>
                  <a:gd name="csY20" fmla="*/ 658818 h 658819"/>
                  <a:gd name="csX21" fmla="*/ 4967705 w 8105645"/>
                  <a:gd name="csY21" fmla="*/ 658818 h 658819"/>
                  <a:gd name="csX22" fmla="*/ 4252952 w 8105645"/>
                  <a:gd name="csY22" fmla="*/ 658818 h 658819"/>
                  <a:gd name="csX23" fmla="*/ 3538200 w 8105645"/>
                  <a:gd name="csY23" fmla="*/ 658818 h 658819"/>
                  <a:gd name="csX24" fmla="*/ 2902070 w 8105645"/>
                  <a:gd name="csY24" fmla="*/ 658818 h 658819"/>
                  <a:gd name="csX25" fmla="*/ 2344562 w 8105645"/>
                  <a:gd name="csY25" fmla="*/ 658818 h 658819"/>
                  <a:gd name="csX26" fmla="*/ 1787056 w 8105645"/>
                  <a:gd name="csY26" fmla="*/ 658818 h 658819"/>
                  <a:gd name="csX27" fmla="*/ 1150925 w 8105645"/>
                  <a:gd name="csY27" fmla="*/ 658818 h 658819"/>
                  <a:gd name="csX28" fmla="*/ 121681 w 8105645"/>
                  <a:gd name="csY28" fmla="*/ 658818 h 658819"/>
                  <a:gd name="csX29" fmla="*/ 0 w 8105645"/>
                  <a:gd name="csY29" fmla="*/ 549013 h 658819"/>
                  <a:gd name="csX30" fmla="*/ 0 w 8105645"/>
                  <a:gd name="csY30" fmla="*/ 109804 h 658819"/>
                  <a:gd name="csX0" fmla="*/ 0 w 8105645"/>
                  <a:gd name="csY0" fmla="*/ 109804 h 658819"/>
                  <a:gd name="csX1" fmla="*/ 121681 w 8105645"/>
                  <a:gd name="csY1" fmla="*/ 0 h 658819"/>
                  <a:gd name="csX2" fmla="*/ 679188 w 8105645"/>
                  <a:gd name="csY2" fmla="*/ 0 h 658819"/>
                  <a:gd name="csX3" fmla="*/ 1236695 w 8105645"/>
                  <a:gd name="csY3" fmla="*/ 0 h 658819"/>
                  <a:gd name="csX4" fmla="*/ 2030072 w 8105645"/>
                  <a:gd name="csY4" fmla="*/ 0 h 658819"/>
                  <a:gd name="csX5" fmla="*/ 2508956 w 8105645"/>
                  <a:gd name="csY5" fmla="*/ 0 h 658819"/>
                  <a:gd name="csX6" fmla="*/ 3223709 w 8105645"/>
                  <a:gd name="csY6" fmla="*/ 0 h 658819"/>
                  <a:gd name="csX7" fmla="*/ 4017084 w 8105645"/>
                  <a:gd name="csY7" fmla="*/ 0 h 658819"/>
                  <a:gd name="csX8" fmla="*/ 4889082 w 8105645"/>
                  <a:gd name="csY8" fmla="*/ 0 h 658819"/>
                  <a:gd name="csX9" fmla="*/ 5367968 w 8105645"/>
                  <a:gd name="csY9" fmla="*/ 0 h 658819"/>
                  <a:gd name="csX10" fmla="*/ 6161342 w 8105645"/>
                  <a:gd name="csY10" fmla="*/ 0 h 658819"/>
                  <a:gd name="csX11" fmla="*/ 6640226 w 8105645"/>
                  <a:gd name="csY11" fmla="*/ 0 h 658819"/>
                  <a:gd name="csX12" fmla="*/ 7197735 w 8105645"/>
                  <a:gd name="csY12" fmla="*/ 0 h 658819"/>
                  <a:gd name="csX13" fmla="*/ 7983962 w 8105645"/>
                  <a:gd name="csY13" fmla="*/ 0 h 658819"/>
                  <a:gd name="csX14" fmla="*/ 8105645 w 8105645"/>
                  <a:gd name="csY14" fmla="*/ 109804 h 658819"/>
                  <a:gd name="csX15" fmla="*/ 8105645 w 8105645"/>
                  <a:gd name="csY15" fmla="*/ 549013 h 658819"/>
                  <a:gd name="csX16" fmla="*/ 7983962 w 8105645"/>
                  <a:gd name="csY16" fmla="*/ 658818 h 658819"/>
                  <a:gd name="csX17" fmla="*/ 7269209 w 8105645"/>
                  <a:gd name="csY17" fmla="*/ 658818 h 658819"/>
                  <a:gd name="csX18" fmla="*/ 6397211 w 8105645"/>
                  <a:gd name="csY18" fmla="*/ 658818 h 658819"/>
                  <a:gd name="csX19" fmla="*/ 5603836 w 8105645"/>
                  <a:gd name="csY19" fmla="*/ 658818 h 658819"/>
                  <a:gd name="csX20" fmla="*/ 5046329 w 8105645"/>
                  <a:gd name="csY20" fmla="*/ 658818 h 658819"/>
                  <a:gd name="csX21" fmla="*/ 4688952 w 8105645"/>
                  <a:gd name="csY21" fmla="*/ 658818 h 658819"/>
                  <a:gd name="csX22" fmla="*/ 4331575 w 8105645"/>
                  <a:gd name="csY22" fmla="*/ 658818 h 658819"/>
                  <a:gd name="csX23" fmla="*/ 3774068 w 8105645"/>
                  <a:gd name="csY23" fmla="*/ 658818 h 658819"/>
                  <a:gd name="csX24" fmla="*/ 3295184 w 8105645"/>
                  <a:gd name="csY24" fmla="*/ 658818 h 658819"/>
                  <a:gd name="csX25" fmla="*/ 2659054 w 8105645"/>
                  <a:gd name="csY25" fmla="*/ 658818 h 658819"/>
                  <a:gd name="csX26" fmla="*/ 2180169 w 8105645"/>
                  <a:gd name="csY26" fmla="*/ 658818 h 658819"/>
                  <a:gd name="csX27" fmla="*/ 1386794 w 8105645"/>
                  <a:gd name="csY27" fmla="*/ 658818 h 658819"/>
                  <a:gd name="csX28" fmla="*/ 121681 w 8105645"/>
                  <a:gd name="csY28" fmla="*/ 658818 h 658819"/>
                  <a:gd name="csX29" fmla="*/ 0 w 8105645"/>
                  <a:gd name="csY29" fmla="*/ 549013 h 658819"/>
                  <a:gd name="csX30" fmla="*/ 0 w 8105645"/>
                  <a:gd name="csY30" fmla="*/ 109804 h 658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sX0" fmla="*/ 0 w 7263031"/>
              <a:gd name="csY0" fmla="*/ 606249 h 4473173"/>
              <a:gd name="csX1" fmla="*/ 606249 w 7263031"/>
              <a:gd name="csY1" fmla="*/ 0 h 4473173"/>
              <a:gd name="csX2" fmla="*/ 6656782 w 7263031"/>
              <a:gd name="csY2" fmla="*/ 0 h 4473173"/>
              <a:gd name="csX3" fmla="*/ 7263031 w 7263031"/>
              <a:gd name="csY3" fmla="*/ 606249 h 4473173"/>
              <a:gd name="csX4" fmla="*/ 7263031 w 7263031"/>
              <a:gd name="csY4" fmla="*/ 3866924 h 4473173"/>
              <a:gd name="csX5" fmla="*/ 6656782 w 7263031"/>
              <a:gd name="csY5" fmla="*/ 4473173 h 4473173"/>
              <a:gd name="csX6" fmla="*/ 606249 w 7263031"/>
              <a:gd name="csY6" fmla="*/ 4473173 h 4473173"/>
              <a:gd name="csX7" fmla="*/ 0 w 7263031"/>
              <a:gd name="csY7" fmla="*/ 3866924 h 4473173"/>
              <a:gd name="csX8" fmla="*/ 0 w 7263031"/>
              <a:gd name="csY8" fmla="*/ 606249 h 4473173"/>
              <a:gd name="csX0" fmla="*/ 0 w 7263031"/>
              <a:gd name="csY0" fmla="*/ 606249 h 4473173"/>
              <a:gd name="csX1" fmla="*/ 606249 w 7263031"/>
              <a:gd name="csY1" fmla="*/ 0 h 4473173"/>
              <a:gd name="csX2" fmla="*/ 6656782 w 7263031"/>
              <a:gd name="csY2" fmla="*/ 0 h 4473173"/>
              <a:gd name="csX3" fmla="*/ 7263031 w 7263031"/>
              <a:gd name="csY3" fmla="*/ 606249 h 4473173"/>
              <a:gd name="csX4" fmla="*/ 7263031 w 7263031"/>
              <a:gd name="csY4" fmla="*/ 3866924 h 4473173"/>
              <a:gd name="csX5" fmla="*/ 6656782 w 7263031"/>
              <a:gd name="csY5" fmla="*/ 4473173 h 4473173"/>
              <a:gd name="csX6" fmla="*/ 606249 w 7263031"/>
              <a:gd name="csY6" fmla="*/ 4473173 h 4473173"/>
              <a:gd name="csX7" fmla="*/ 0 w 7263031"/>
              <a:gd name="csY7" fmla="*/ 3866924 h 4473173"/>
              <a:gd name="csX8" fmla="*/ 0 w 7263031"/>
              <a:gd name="csY8" fmla="*/ 606249 h 44731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sX0" fmla="*/ 0 w 7323872"/>
              <a:gd name="csY0" fmla="*/ 383884 h 3849616"/>
              <a:gd name="csX1" fmla="*/ 383884 w 7323872"/>
              <a:gd name="csY1" fmla="*/ 0 h 3849616"/>
              <a:gd name="csX2" fmla="*/ 6939988 w 7323872"/>
              <a:gd name="csY2" fmla="*/ 0 h 3849616"/>
              <a:gd name="csX3" fmla="*/ 7323872 w 7323872"/>
              <a:gd name="csY3" fmla="*/ 383884 h 3849616"/>
              <a:gd name="csX4" fmla="*/ 7323872 w 7323872"/>
              <a:gd name="csY4" fmla="*/ 3465732 h 3849616"/>
              <a:gd name="csX5" fmla="*/ 6939988 w 7323872"/>
              <a:gd name="csY5" fmla="*/ 3849616 h 3849616"/>
              <a:gd name="csX6" fmla="*/ 383884 w 7323872"/>
              <a:gd name="csY6" fmla="*/ 3849616 h 3849616"/>
              <a:gd name="csX7" fmla="*/ 0 w 7323872"/>
              <a:gd name="csY7" fmla="*/ 3465732 h 3849616"/>
              <a:gd name="csX8" fmla="*/ 0 w 7323872"/>
              <a:gd name="csY8" fmla="*/ 383884 h 3849616"/>
              <a:gd name="csX0" fmla="*/ 0 w 7323872"/>
              <a:gd name="csY0" fmla="*/ 383884 h 3849616"/>
              <a:gd name="csX1" fmla="*/ 383884 w 7323872"/>
              <a:gd name="csY1" fmla="*/ 0 h 3849616"/>
              <a:gd name="csX2" fmla="*/ 6939988 w 7323872"/>
              <a:gd name="csY2" fmla="*/ 0 h 3849616"/>
              <a:gd name="csX3" fmla="*/ 7323872 w 7323872"/>
              <a:gd name="csY3" fmla="*/ 383884 h 3849616"/>
              <a:gd name="csX4" fmla="*/ 7323872 w 7323872"/>
              <a:gd name="csY4" fmla="*/ 3465732 h 3849616"/>
              <a:gd name="csX5" fmla="*/ 6939988 w 7323872"/>
              <a:gd name="csY5" fmla="*/ 3849616 h 3849616"/>
              <a:gd name="csX6" fmla="*/ 383884 w 7323872"/>
              <a:gd name="csY6" fmla="*/ 3849616 h 3849616"/>
              <a:gd name="csX7" fmla="*/ 0 w 7323872"/>
              <a:gd name="csY7" fmla="*/ 3465732 h 3849616"/>
              <a:gd name="csX8" fmla="*/ 0 w 7323872"/>
              <a:gd name="csY8" fmla="*/ 383884 h 38496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sX0" fmla="*/ 0 w 11553263"/>
              <a:gd name="csY0" fmla="*/ 663188 h 4893291"/>
              <a:gd name="csX1" fmla="*/ 663188 w 11553263"/>
              <a:gd name="csY1" fmla="*/ 0 h 4893291"/>
              <a:gd name="csX2" fmla="*/ 10890075 w 11553263"/>
              <a:gd name="csY2" fmla="*/ 0 h 4893291"/>
              <a:gd name="csX3" fmla="*/ 11553263 w 11553263"/>
              <a:gd name="csY3" fmla="*/ 663188 h 4893291"/>
              <a:gd name="csX4" fmla="*/ 11553263 w 11553263"/>
              <a:gd name="csY4" fmla="*/ 4230103 h 4893291"/>
              <a:gd name="csX5" fmla="*/ 10890075 w 11553263"/>
              <a:gd name="csY5" fmla="*/ 4893291 h 4893291"/>
              <a:gd name="csX6" fmla="*/ 663188 w 11553263"/>
              <a:gd name="csY6" fmla="*/ 4893291 h 4893291"/>
              <a:gd name="csX7" fmla="*/ 0 w 11553263"/>
              <a:gd name="csY7" fmla="*/ 4230103 h 4893291"/>
              <a:gd name="csX8" fmla="*/ 0 w 11553263"/>
              <a:gd name="csY8" fmla="*/ 663188 h 4893291"/>
              <a:gd name="csX0" fmla="*/ 0 w 11553263"/>
              <a:gd name="csY0" fmla="*/ 663188 h 4893291"/>
              <a:gd name="csX1" fmla="*/ 663188 w 11553263"/>
              <a:gd name="csY1" fmla="*/ 0 h 4893291"/>
              <a:gd name="csX2" fmla="*/ 10890075 w 11553263"/>
              <a:gd name="csY2" fmla="*/ 0 h 4893291"/>
              <a:gd name="csX3" fmla="*/ 11553263 w 11553263"/>
              <a:gd name="csY3" fmla="*/ 663188 h 4893291"/>
              <a:gd name="csX4" fmla="*/ 11553263 w 11553263"/>
              <a:gd name="csY4" fmla="*/ 4230103 h 4893291"/>
              <a:gd name="csX5" fmla="*/ 10890075 w 11553263"/>
              <a:gd name="csY5" fmla="*/ 4893291 h 4893291"/>
              <a:gd name="csX6" fmla="*/ 663188 w 11553263"/>
              <a:gd name="csY6" fmla="*/ 4893291 h 4893291"/>
              <a:gd name="csX7" fmla="*/ 0 w 11553263"/>
              <a:gd name="csY7" fmla="*/ 4230103 h 4893291"/>
              <a:gd name="csX8" fmla="*/ 0 w 11553263"/>
              <a:gd name="csY8" fmla="*/ 663188 h 48932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53263" h="4893291" fill="none" extrusionOk="0">
                <a:moveTo>
                  <a:pt x="0" y="663188"/>
                </a:moveTo>
                <a:cubicBezTo>
                  <a:pt x="3927" y="403194"/>
                  <a:pt x="351819" y="92139"/>
                  <a:pt x="663188" y="0"/>
                </a:cubicBezTo>
                <a:cubicBezTo>
                  <a:pt x="3083006" y="85933"/>
                  <a:pt x="8907279" y="221493"/>
                  <a:pt x="10890075" y="0"/>
                </a:cubicBezTo>
                <a:cubicBezTo>
                  <a:pt x="11244519" y="-81397"/>
                  <a:pt x="11487731" y="277098"/>
                  <a:pt x="11553263" y="663188"/>
                </a:cubicBezTo>
                <a:cubicBezTo>
                  <a:pt x="11841346" y="1187097"/>
                  <a:pt x="11393402" y="2990184"/>
                  <a:pt x="11553263" y="4230103"/>
                </a:cubicBezTo>
                <a:cubicBezTo>
                  <a:pt x="11559664" y="4563887"/>
                  <a:pt x="11181283" y="4809147"/>
                  <a:pt x="10890075" y="4893291"/>
                </a:cubicBezTo>
                <a:cubicBezTo>
                  <a:pt x="7757334" y="4988642"/>
                  <a:pt x="4878637" y="5005108"/>
                  <a:pt x="663188" y="4893291"/>
                </a:cubicBezTo>
                <a:cubicBezTo>
                  <a:pt x="324428" y="4890181"/>
                  <a:pt x="-56188" y="4607482"/>
                  <a:pt x="0" y="4230103"/>
                </a:cubicBezTo>
                <a:cubicBezTo>
                  <a:pt x="77917" y="2817365"/>
                  <a:pt x="-46402" y="2020535"/>
                  <a:pt x="0" y="663188"/>
                </a:cubicBezTo>
                <a:close/>
              </a:path>
              <a:path w="11553263" h="4893291" stroke="0" extrusionOk="0">
                <a:moveTo>
                  <a:pt x="0" y="663188"/>
                </a:moveTo>
                <a:cubicBezTo>
                  <a:pt x="8387" y="308201"/>
                  <a:pt x="314872" y="30320"/>
                  <a:pt x="663188" y="0"/>
                </a:cubicBezTo>
                <a:cubicBezTo>
                  <a:pt x="4736774" y="-380397"/>
                  <a:pt x="8333295" y="295364"/>
                  <a:pt x="10890075" y="0"/>
                </a:cubicBezTo>
                <a:cubicBezTo>
                  <a:pt x="11207833" y="-32655"/>
                  <a:pt x="11580577" y="273793"/>
                  <a:pt x="11553263" y="663188"/>
                </a:cubicBezTo>
                <a:cubicBezTo>
                  <a:pt x="11673116" y="1041998"/>
                  <a:pt x="11758914" y="3106534"/>
                  <a:pt x="11553263" y="4230103"/>
                </a:cubicBezTo>
                <a:cubicBezTo>
                  <a:pt x="11552699" y="4560222"/>
                  <a:pt x="11216809" y="4884524"/>
                  <a:pt x="10890075" y="4893291"/>
                </a:cubicBezTo>
                <a:cubicBezTo>
                  <a:pt x="9385770" y="4652135"/>
                  <a:pt x="1904592" y="4985318"/>
                  <a:pt x="663188" y="4893291"/>
                </a:cubicBezTo>
                <a:cubicBezTo>
                  <a:pt x="300519" y="4930944"/>
                  <a:pt x="-36570" y="4551722"/>
                  <a:pt x="0" y="4230103"/>
                </a:cubicBezTo>
                <a:cubicBezTo>
                  <a:pt x="39545" y="3030886"/>
                  <a:pt x="64403" y="1462727"/>
                  <a:pt x="0" y="663188"/>
                </a:cubicBezTo>
                <a:close/>
              </a:path>
              <a:path w="11553263" h="4893291" fill="none" stroke="0" extrusionOk="0">
                <a:moveTo>
                  <a:pt x="0" y="663188"/>
                </a:moveTo>
                <a:cubicBezTo>
                  <a:pt x="14448" y="365772"/>
                  <a:pt x="347431" y="93699"/>
                  <a:pt x="663188" y="0"/>
                </a:cubicBezTo>
                <a:cubicBezTo>
                  <a:pt x="3479565" y="185940"/>
                  <a:pt x="8786589" y="118888"/>
                  <a:pt x="10890075" y="0"/>
                </a:cubicBezTo>
                <a:cubicBezTo>
                  <a:pt x="11204270" y="-53618"/>
                  <a:pt x="11555940" y="261741"/>
                  <a:pt x="11553263" y="663188"/>
                </a:cubicBezTo>
                <a:cubicBezTo>
                  <a:pt x="11672157" y="1046521"/>
                  <a:pt x="11472125" y="2867655"/>
                  <a:pt x="11553263" y="4230103"/>
                </a:cubicBezTo>
                <a:cubicBezTo>
                  <a:pt x="11499124" y="4604122"/>
                  <a:pt x="11162658" y="4846230"/>
                  <a:pt x="10890075" y="4893291"/>
                </a:cubicBezTo>
                <a:cubicBezTo>
                  <a:pt x="7478641" y="4537091"/>
                  <a:pt x="4413073" y="5047558"/>
                  <a:pt x="663188" y="4893291"/>
                </a:cubicBezTo>
                <a:cubicBezTo>
                  <a:pt x="254747" y="4879350"/>
                  <a:pt x="-39842" y="4589361"/>
                  <a:pt x="0" y="4230103"/>
                </a:cubicBezTo>
                <a:cubicBezTo>
                  <a:pt x="23415" y="2965410"/>
                  <a:pt x="-71172" y="2168905"/>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sX0" fmla="*/ 0 w 2855635"/>
                <a:gd name="csY0" fmla="*/ 283909 h 1162566"/>
                <a:gd name="csX1" fmla="*/ 283909 w 2855635"/>
                <a:gd name="csY1" fmla="*/ 0 h 1162566"/>
                <a:gd name="csX2" fmla="*/ 2571725 w 2855635"/>
                <a:gd name="csY2" fmla="*/ 0 h 1162566"/>
                <a:gd name="csX3" fmla="*/ 2855635 w 2855635"/>
                <a:gd name="csY3" fmla="*/ 283909 h 1162566"/>
                <a:gd name="csX4" fmla="*/ 2855635 w 2855635"/>
                <a:gd name="csY4" fmla="*/ 878656 h 1162566"/>
                <a:gd name="csX5" fmla="*/ 2571725 w 2855635"/>
                <a:gd name="csY5" fmla="*/ 1162566 h 1162566"/>
                <a:gd name="csX6" fmla="*/ 283909 w 2855635"/>
                <a:gd name="csY6" fmla="*/ 1162566 h 1162566"/>
                <a:gd name="csX7" fmla="*/ 0 w 2855635"/>
                <a:gd name="csY7" fmla="*/ 878656 h 1162566"/>
                <a:gd name="csX8" fmla="*/ 0 w 2855635"/>
                <a:gd name="csY8" fmla="*/ 283909 h 1162566"/>
                <a:gd name="csX0" fmla="*/ 0 w 2855635"/>
                <a:gd name="csY0" fmla="*/ 283909 h 1162566"/>
                <a:gd name="csX1" fmla="*/ 283909 w 2855635"/>
                <a:gd name="csY1" fmla="*/ 0 h 1162566"/>
                <a:gd name="csX2" fmla="*/ 2571725 w 2855635"/>
                <a:gd name="csY2" fmla="*/ 0 h 1162566"/>
                <a:gd name="csX3" fmla="*/ 2855635 w 2855635"/>
                <a:gd name="csY3" fmla="*/ 283909 h 1162566"/>
                <a:gd name="csX4" fmla="*/ 2855635 w 2855635"/>
                <a:gd name="csY4" fmla="*/ 878656 h 1162566"/>
                <a:gd name="csX5" fmla="*/ 2571725 w 2855635"/>
                <a:gd name="csY5" fmla="*/ 1162566 h 1162566"/>
                <a:gd name="csX6" fmla="*/ 283909 w 2855635"/>
                <a:gd name="csY6" fmla="*/ 1162566 h 1162566"/>
                <a:gd name="csX7" fmla="*/ 0 w 2855635"/>
                <a:gd name="csY7" fmla="*/ 878656 h 1162566"/>
                <a:gd name="csX8" fmla="*/ 0 w 2855635"/>
                <a:gd name="csY8" fmla="*/ 283909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2125</Words>
  <Application>Microsoft Office PowerPoint</Application>
  <PresentationFormat>Widescreen</PresentationFormat>
  <Paragraphs>109</Paragraphs>
  <Slides>37</Slides>
  <Notes>16</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37</vt:i4>
      </vt:variant>
    </vt:vector>
  </HeadingPairs>
  <TitlesOfParts>
    <vt:vector size="55" baseType="lpstr">
      <vt:lpstr>等线</vt:lpstr>
      <vt:lpstr>等线 Light</vt:lpstr>
      <vt:lpstr>微软雅黑</vt:lpstr>
      <vt:lpstr>Arial</vt:lpstr>
      <vt:lpstr>Calibri</vt:lpstr>
      <vt:lpstr>Calibri Light</vt:lpstr>
      <vt:lpstr>Cambay</vt:lpstr>
      <vt:lpstr>Cambria</vt:lpstr>
      <vt:lpstr>DFPOP1-W9</vt:lpstr>
      <vt:lpstr>Paprika</vt:lpstr>
      <vt:lpstr>Segoe UI Historic</vt:lpstr>
      <vt:lpstr>Funny Air Travel MK Plan by Slidesgo</vt:lpstr>
      <vt:lpstr>1_Office Theme</vt:lpstr>
      <vt:lpstr>3_Office Theme</vt:lpstr>
      <vt:lpstr>4_Office Theme</vt:lpstr>
      <vt:lpstr>Udhauli Parva by Slidesgo</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94</cp:revision>
  <dcterms:created xsi:type="dcterms:W3CDTF">2023-12-19T04:17:44Z</dcterms:created>
  <dcterms:modified xsi:type="dcterms:W3CDTF">2026-03-29T04:21:33Z</dcterms:modified>
</cp:coreProperties>
</file>