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7" r:id="rId3"/>
  </p:sldMasterIdLst>
  <p:notesMasterIdLst>
    <p:notesMasterId r:id="rId30"/>
  </p:notesMasterIdLst>
  <p:sldIdLst>
    <p:sldId id="258" r:id="rId4"/>
    <p:sldId id="280" r:id="rId5"/>
    <p:sldId id="281" r:id="rId6"/>
    <p:sldId id="282" r:id="rId7"/>
    <p:sldId id="283" r:id="rId8"/>
    <p:sldId id="284" r:id="rId9"/>
    <p:sldId id="287" r:id="rId10"/>
    <p:sldId id="257" r:id="rId11"/>
    <p:sldId id="382" r:id="rId12"/>
    <p:sldId id="387" r:id="rId13"/>
    <p:sldId id="370" r:id="rId14"/>
    <p:sldId id="4415" r:id="rId15"/>
    <p:sldId id="389" r:id="rId16"/>
    <p:sldId id="400" r:id="rId17"/>
    <p:sldId id="401" r:id="rId18"/>
    <p:sldId id="402" r:id="rId19"/>
    <p:sldId id="403" r:id="rId20"/>
    <p:sldId id="4412" r:id="rId21"/>
    <p:sldId id="390" r:id="rId22"/>
    <p:sldId id="375" r:id="rId23"/>
    <p:sldId id="373" r:id="rId24"/>
    <p:sldId id="4413" r:id="rId25"/>
    <p:sldId id="4414" r:id="rId26"/>
    <p:sldId id="4411" r:id="rId27"/>
    <p:sldId id="395" r:id="rId28"/>
    <p:sldId id="441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C7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84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C29590-A6C9-4EE1-8F54-12096E8C8BFF}" type="datetimeFigureOut">
              <a:rPr lang="en-US" smtClean="0"/>
              <a:t>3/29/2026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F42A3A-DBFC-4A19-9852-7C7E4A88B01D}" type="slidenum">
              <a:rPr lang="en-US" smtClean="0"/>
              <a:t>‹#›</a:t>
            </a:fld>
            <a:endParaRPr lang="en-US"/>
          </a:p>
        </p:txBody>
      </p:sp>
    </p:spTree>
    <p:extLst>
      <p:ext uri="{BB962C8B-B14F-4D97-AF65-F5344CB8AC3E}">
        <p14:creationId xmlns:p14="http://schemas.microsoft.com/office/powerpoint/2010/main" val="1381729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753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203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802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475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3172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https://kahoot.it/challenge/01429142?challenge-id=4704f5a7-ae2e-4560-bd76-f4409d01bdec_1637733308397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9E570-05C7-4B86-92DC-DB7FE38CC7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718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2645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E505A-3D7F-9CC2-CEDA-11081FCB82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18106C-420D-4A7C-61DD-15521CF2C6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0DD6E6-1FE5-9705-CD62-EA2CB89A26DA}"/>
              </a:ext>
            </a:extLst>
          </p:cNvPr>
          <p:cNvSpPr>
            <a:spLocks noGrp="1"/>
          </p:cNvSpPr>
          <p:nvPr>
            <p:ph type="body" idx="1"/>
          </p:nvPr>
        </p:nvSpPr>
        <p:spPr/>
        <p:txBody>
          <a:bodyPr/>
          <a:lstStyle/>
          <a:p>
            <a:endParaRPr lang="en-VN" dirty="0"/>
          </a:p>
        </p:txBody>
      </p:sp>
      <p:sp>
        <p:nvSpPr>
          <p:cNvPr id="4" name="Slide Number Placeholder 3">
            <a:extLst>
              <a:ext uri="{FF2B5EF4-FFF2-40B4-BE49-F238E27FC236}">
                <a16:creationId xmlns:a16="http://schemas.microsoft.com/office/drawing/2014/main" id="{B50F5783-48DD-1370-2E27-7F1FCCD2792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02531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0952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start </a:t>
            </a:r>
            <a:r>
              <a:rPr lang="en-US" dirty="0" err="1"/>
              <a:t>để</a:t>
            </a:r>
            <a:r>
              <a:rPr lang="en-US" dirty="0"/>
              <a:t> </a:t>
            </a:r>
            <a:r>
              <a:rPr lang="en-US" dirty="0" err="1"/>
              <a:t>bắt</a:t>
            </a:r>
            <a:r>
              <a:rPr lang="en-US" dirty="0"/>
              <a:t> </a:t>
            </a:r>
            <a:r>
              <a:rPr lang="en-US" dirty="0" err="1"/>
              <a:t>đầu</a:t>
            </a:r>
            <a:r>
              <a:rPr lang="en-US" dirty="0"/>
              <a:t> </a:t>
            </a:r>
            <a:r>
              <a:rPr lang="en-US" dirty="0" err="1"/>
              <a:t>trò</a:t>
            </a:r>
            <a:r>
              <a:rPr lang="en-US" dirty="0"/>
              <a:t> </a:t>
            </a:r>
            <a:r>
              <a:rPr lang="en-US" dirty="0" err="1"/>
              <a:t>chơi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BCB0D-1B5D-450A-BD9A-A27BA8A800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7401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phím</a:t>
            </a:r>
            <a:r>
              <a:rPr lang="en-US" dirty="0"/>
              <a:t> -&gt; </a:t>
            </a:r>
            <a:r>
              <a:rPr lang="en-US" dirty="0" err="1"/>
              <a:t>để</a:t>
            </a:r>
            <a:r>
              <a:rPr lang="en-US" dirty="0"/>
              <a:t> </a:t>
            </a:r>
            <a:r>
              <a:rPr lang="en-US" dirty="0" err="1"/>
              <a:t>cho</a:t>
            </a:r>
            <a:r>
              <a:rPr lang="en-US" dirty="0"/>
              <a:t> </a:t>
            </a:r>
            <a:r>
              <a:rPr lang="en-US" dirty="0" err="1"/>
              <a:t>cậu</a:t>
            </a:r>
            <a:r>
              <a:rPr lang="en-US" dirty="0"/>
              <a:t> </a:t>
            </a:r>
            <a:r>
              <a:rPr lang="en-US" dirty="0" err="1"/>
              <a:t>bé</a:t>
            </a:r>
            <a:r>
              <a:rPr lang="en-US" dirty="0"/>
              <a:t> </a:t>
            </a:r>
            <a:r>
              <a:rPr lang="en-US" dirty="0" err="1"/>
              <a:t>cướp</a:t>
            </a:r>
            <a:r>
              <a:rPr lang="en-US" dirty="0"/>
              <a:t> </a:t>
            </a:r>
            <a:r>
              <a:rPr lang="en-US" dirty="0" err="1"/>
              <a:t>biển</a:t>
            </a:r>
            <a:r>
              <a:rPr lang="en-US" dirty="0"/>
              <a:t> di </a:t>
            </a:r>
            <a:r>
              <a:rPr lang="en-US" dirty="0" err="1"/>
              <a:t>chuyển</a:t>
            </a:r>
            <a:r>
              <a:rPr lang="en-US" dirty="0"/>
              <a:t>, </a:t>
            </a:r>
            <a:r>
              <a:rPr lang="en-US" dirty="0" err="1"/>
              <a:t>nhấn</a:t>
            </a:r>
            <a:r>
              <a:rPr lang="en-US" dirty="0"/>
              <a:t> </a:t>
            </a:r>
            <a:r>
              <a:rPr lang="en-US" dirty="0" err="1"/>
              <a:t>vào</a:t>
            </a:r>
            <a:r>
              <a:rPr lang="en-US" dirty="0"/>
              <a:t> </a:t>
            </a:r>
            <a:r>
              <a:rPr lang="en-US" dirty="0" err="1"/>
              <a:t>rương</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r>
              <a:rPr lang="en-US" dirty="0"/>
              <a:t>. </a:t>
            </a:r>
            <a:r>
              <a:rPr lang="en-US" dirty="0" err="1"/>
              <a:t>Cứ</a:t>
            </a:r>
            <a:r>
              <a:rPr lang="en-US" dirty="0"/>
              <a:t> </a:t>
            </a:r>
            <a:r>
              <a:rPr lang="en-US" dirty="0" err="1"/>
              <a:t>tiếp</a:t>
            </a:r>
            <a:r>
              <a:rPr lang="en-US" dirty="0"/>
              <a:t> </a:t>
            </a:r>
            <a:r>
              <a:rPr lang="en-US" dirty="0" err="1"/>
              <a:t>tục</a:t>
            </a:r>
            <a:r>
              <a:rPr lang="en-US" dirty="0"/>
              <a:t> </a:t>
            </a:r>
            <a:r>
              <a:rPr lang="en-US" dirty="0" err="1"/>
              <a:t>cho</a:t>
            </a:r>
            <a:r>
              <a:rPr lang="en-US" dirty="0"/>
              <a:t> </a:t>
            </a:r>
            <a:r>
              <a:rPr lang="en-US" dirty="0" err="1"/>
              <a:t>đến</a:t>
            </a:r>
            <a:r>
              <a:rPr lang="en-US" dirty="0"/>
              <a:t> </a:t>
            </a:r>
            <a:r>
              <a:rPr lang="en-US" dirty="0" err="1"/>
              <a:t>rương</a:t>
            </a:r>
            <a:r>
              <a:rPr lang="en-US" dirty="0"/>
              <a:t> </a:t>
            </a:r>
            <a:r>
              <a:rPr lang="en-US" dirty="0" err="1"/>
              <a:t>kho</a:t>
            </a:r>
            <a:r>
              <a:rPr lang="en-US" dirty="0"/>
              <a:t> </a:t>
            </a:r>
            <a:r>
              <a:rPr lang="en-US" dirty="0" err="1"/>
              <a:t>báu</a:t>
            </a:r>
            <a:r>
              <a:rPr lang="en-US" dirty="0"/>
              <a:t> </a:t>
            </a:r>
            <a:r>
              <a:rPr lang="en-US" dirty="0" err="1"/>
              <a:t>cuối</a:t>
            </a:r>
            <a:r>
              <a:rPr lang="en-US" dirty="0"/>
              <a:t> </a:t>
            </a:r>
            <a:r>
              <a:rPr lang="en-US" dirty="0" err="1"/>
              <a:t>cùng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a:t>
            </a:r>
            <a:r>
              <a:rPr lang="en-US" dirty="0" err="1"/>
              <a:t>đến</a:t>
            </a:r>
            <a:r>
              <a:rPr lang="en-US" dirty="0"/>
              <a:t> slide </a:t>
            </a:r>
            <a:r>
              <a:rPr lang="en-US" dirty="0" err="1"/>
              <a:t>cuối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BCB0D-1B5D-450A-BD9A-A27BA8A800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7978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nhấn</a:t>
            </a:r>
            <a:r>
              <a:rPr lang="en-US" dirty="0"/>
              <a:t> </a:t>
            </a:r>
            <a:r>
              <a:rPr lang="en-US" dirty="0" err="1"/>
              <a:t>vào</a:t>
            </a:r>
            <a:r>
              <a:rPr lang="en-US" dirty="0"/>
              <a:t> </a:t>
            </a:r>
            <a:r>
              <a:rPr lang="en-US" dirty="0" err="1"/>
              <a:t>rương</a:t>
            </a:r>
            <a:r>
              <a:rPr lang="en-US" dirty="0"/>
              <a:t> </a:t>
            </a:r>
            <a:r>
              <a:rPr lang="en-US" dirty="0" err="1"/>
              <a:t>kho</a:t>
            </a:r>
            <a:r>
              <a:rPr lang="en-US" dirty="0"/>
              <a:t> </a:t>
            </a:r>
            <a:r>
              <a:rPr lang="en-US" dirty="0" err="1"/>
              <a:t>báu</a:t>
            </a:r>
            <a:r>
              <a:rPr lang="en-US" dirty="0"/>
              <a:t> </a:t>
            </a:r>
            <a:r>
              <a:rPr lang="en-US" dirty="0" err="1"/>
              <a:t>để</a:t>
            </a:r>
            <a:r>
              <a:rPr lang="en-US" dirty="0"/>
              <a:t> quay </a:t>
            </a:r>
            <a:r>
              <a:rPr lang="en-US" dirty="0" err="1"/>
              <a:t>trở</a:t>
            </a:r>
            <a:r>
              <a:rPr lang="en-US" dirty="0"/>
              <a:t> </a:t>
            </a:r>
            <a:r>
              <a:rPr lang="en-US" dirty="0" err="1"/>
              <a:t>lại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BCB0D-1B5D-450A-BD9A-A27BA8A800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3216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nhấn</a:t>
            </a:r>
            <a:r>
              <a:rPr lang="en-US" dirty="0"/>
              <a:t> </a:t>
            </a:r>
            <a:r>
              <a:rPr lang="en-US" dirty="0" err="1"/>
              <a:t>vào</a:t>
            </a:r>
            <a:r>
              <a:rPr lang="en-US" dirty="0"/>
              <a:t> </a:t>
            </a:r>
            <a:r>
              <a:rPr lang="en-US" dirty="0" err="1"/>
              <a:t>rương</a:t>
            </a:r>
            <a:r>
              <a:rPr lang="en-US" dirty="0"/>
              <a:t> </a:t>
            </a:r>
            <a:r>
              <a:rPr lang="en-US" dirty="0" err="1"/>
              <a:t>kho</a:t>
            </a:r>
            <a:r>
              <a:rPr lang="en-US" dirty="0"/>
              <a:t> </a:t>
            </a:r>
            <a:r>
              <a:rPr lang="en-US" dirty="0" err="1"/>
              <a:t>báu</a:t>
            </a:r>
            <a:r>
              <a:rPr lang="en-US" dirty="0"/>
              <a:t> </a:t>
            </a:r>
            <a:r>
              <a:rPr lang="en-US" dirty="0" err="1"/>
              <a:t>để</a:t>
            </a:r>
            <a:r>
              <a:rPr lang="en-US" dirty="0"/>
              <a:t> quay </a:t>
            </a:r>
            <a:r>
              <a:rPr lang="en-US" dirty="0" err="1"/>
              <a:t>trở</a:t>
            </a:r>
            <a:r>
              <a:rPr lang="en-US" dirty="0"/>
              <a:t>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BCB0D-1B5D-450A-BD9A-A27BA8A800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7215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nhấn</a:t>
            </a:r>
            <a:r>
              <a:rPr lang="en-US" dirty="0"/>
              <a:t> </a:t>
            </a:r>
            <a:r>
              <a:rPr lang="en-US" dirty="0" err="1"/>
              <a:t>vào</a:t>
            </a:r>
            <a:r>
              <a:rPr lang="en-US" dirty="0"/>
              <a:t> </a:t>
            </a:r>
            <a:r>
              <a:rPr lang="en-US" dirty="0" err="1"/>
              <a:t>rương</a:t>
            </a:r>
            <a:r>
              <a:rPr lang="en-US" dirty="0"/>
              <a:t> </a:t>
            </a:r>
            <a:r>
              <a:rPr lang="en-US" dirty="0" err="1"/>
              <a:t>kho</a:t>
            </a:r>
            <a:r>
              <a:rPr lang="en-US" dirty="0"/>
              <a:t> </a:t>
            </a:r>
            <a:r>
              <a:rPr lang="en-US" dirty="0" err="1"/>
              <a:t>báu</a:t>
            </a:r>
            <a:r>
              <a:rPr lang="en-US" dirty="0"/>
              <a:t> </a:t>
            </a:r>
            <a:r>
              <a:rPr lang="en-US" dirty="0" err="1"/>
              <a:t>để</a:t>
            </a:r>
            <a:r>
              <a:rPr lang="en-US" dirty="0"/>
              <a:t> quay </a:t>
            </a:r>
            <a:r>
              <a:rPr lang="en-US" dirty="0" err="1"/>
              <a:t>trở</a:t>
            </a:r>
            <a:r>
              <a:rPr lang="en-US" dirty="0"/>
              <a:t>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BCB0D-1B5D-450A-BD9A-A27BA8A800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0454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BCB0D-1B5D-450A-BD9A-A27BA8A800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7451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203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53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8371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345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9216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515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2026/3/29</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82240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69856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74526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2026/3/29</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565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2026/3/29</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43422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2026/3/29</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20967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2026/3/29</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62032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4185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2026/3/29</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178986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2026/3/29</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195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2026/3/29</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73655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2026/3/29</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70923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080D7-4C91-0AF8-3532-80CF1267C8B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821044-8B37-A472-8465-51512A13A31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3FB5A9-3E6B-96DD-4086-374A716BE5A1}"/>
              </a:ext>
            </a:extLst>
          </p:cNvPr>
          <p:cNvSpPr>
            <a:spLocks noGrp="1"/>
          </p:cNvSpPr>
          <p:nvPr>
            <p:ph type="dt" sz="half" idx="10"/>
          </p:nvPr>
        </p:nvSpPr>
        <p:spPr>
          <a:xfrm>
            <a:off x="838200" y="6356350"/>
            <a:ext cx="2743200" cy="365125"/>
          </a:xfrm>
          <a:prstGeom prst="rect">
            <a:avLst/>
          </a:prstGeom>
        </p:spPr>
        <p:txBody>
          <a:bodyPr/>
          <a:lstStyle/>
          <a:p>
            <a:fld id="{37FD83C4-8573-4586-A9CF-094BFDD4645E}" type="datetimeFigureOut">
              <a:rPr lang="en-US" smtClean="0"/>
              <a:t>3/29/2026</a:t>
            </a:fld>
            <a:endParaRPr lang="en-US"/>
          </a:p>
        </p:txBody>
      </p:sp>
      <p:sp>
        <p:nvSpPr>
          <p:cNvPr id="5" name="Footer Placeholder 4">
            <a:extLst>
              <a:ext uri="{FF2B5EF4-FFF2-40B4-BE49-F238E27FC236}">
                <a16:creationId xmlns:a16="http://schemas.microsoft.com/office/drawing/2014/main" id="{CBF1F57B-9952-C489-2FA6-EC69D6C42D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DCB533-A656-9367-C306-A97C4086758C}"/>
              </a:ext>
            </a:extLst>
          </p:cNvPr>
          <p:cNvSpPr>
            <a:spLocks noGrp="1"/>
          </p:cNvSpPr>
          <p:nvPr>
            <p:ph type="sldNum" sz="quarter" idx="12"/>
          </p:nvPr>
        </p:nvSpPr>
        <p:spPr>
          <a:xfrm>
            <a:off x="8610600" y="6356350"/>
            <a:ext cx="2743200" cy="365125"/>
          </a:xfrm>
          <a:prstGeom prst="rect">
            <a:avLst/>
          </a:prstGeom>
        </p:spPr>
        <p:txBody>
          <a:bodyPr/>
          <a:lstStyle/>
          <a:p>
            <a:fld id="{7A0BF315-338D-4654-B23D-D7B8AFDEE731}" type="slidenum">
              <a:rPr lang="en-US" smtClean="0"/>
              <a:t>‹#›</a:t>
            </a:fld>
            <a:endParaRPr lang="en-US"/>
          </a:p>
        </p:txBody>
      </p:sp>
    </p:spTree>
    <p:extLst>
      <p:ext uri="{BB962C8B-B14F-4D97-AF65-F5344CB8AC3E}">
        <p14:creationId xmlns:p14="http://schemas.microsoft.com/office/powerpoint/2010/main" val="40919850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7E3679-BBD5-508F-ED41-9431C744506C}"/>
              </a:ext>
            </a:extLst>
          </p:cNvPr>
          <p:cNvPicPr>
            <a:picLocks noChangeAspect="1"/>
          </p:cNvPicPr>
          <p:nvPr userDrawn="1"/>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7257526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0D3CB-083E-A2FA-E315-6F3F4CB0166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6D6061-B2DF-2F81-A4E6-81AF0573CE3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FF6EEC-3625-D96C-10F2-142E2E4800CC}"/>
              </a:ext>
            </a:extLst>
          </p:cNvPr>
          <p:cNvSpPr>
            <a:spLocks noGrp="1"/>
          </p:cNvSpPr>
          <p:nvPr>
            <p:ph type="dt" sz="half" idx="10"/>
          </p:nvPr>
        </p:nvSpPr>
        <p:spPr>
          <a:xfrm>
            <a:off x="838200" y="6356350"/>
            <a:ext cx="2743200" cy="365125"/>
          </a:xfrm>
          <a:prstGeom prst="rect">
            <a:avLst/>
          </a:prstGeom>
        </p:spPr>
        <p:txBody>
          <a:bodyPr/>
          <a:lstStyle/>
          <a:p>
            <a:fld id="{37FD83C4-8573-4586-A9CF-094BFDD4645E}" type="datetimeFigureOut">
              <a:rPr lang="en-US" smtClean="0"/>
              <a:t>3/29/2026</a:t>
            </a:fld>
            <a:endParaRPr lang="en-US"/>
          </a:p>
        </p:txBody>
      </p:sp>
      <p:sp>
        <p:nvSpPr>
          <p:cNvPr id="5" name="Footer Placeholder 4">
            <a:extLst>
              <a:ext uri="{FF2B5EF4-FFF2-40B4-BE49-F238E27FC236}">
                <a16:creationId xmlns:a16="http://schemas.microsoft.com/office/drawing/2014/main" id="{004702E1-BC09-6BFB-61EB-1D8C49E235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22640E-C290-87B7-2A93-B528E832E15F}"/>
              </a:ext>
            </a:extLst>
          </p:cNvPr>
          <p:cNvSpPr>
            <a:spLocks noGrp="1"/>
          </p:cNvSpPr>
          <p:nvPr>
            <p:ph type="sldNum" sz="quarter" idx="12"/>
          </p:nvPr>
        </p:nvSpPr>
        <p:spPr>
          <a:xfrm>
            <a:off x="8610600" y="6356350"/>
            <a:ext cx="2743200" cy="365125"/>
          </a:xfrm>
          <a:prstGeom prst="rect">
            <a:avLst/>
          </a:prstGeom>
        </p:spPr>
        <p:txBody>
          <a:bodyPr/>
          <a:lstStyle/>
          <a:p>
            <a:fld id="{7A0BF315-338D-4654-B23D-D7B8AFDEE731}" type="slidenum">
              <a:rPr lang="en-US" smtClean="0"/>
              <a:t>‹#›</a:t>
            </a:fld>
            <a:endParaRPr lang="en-US"/>
          </a:p>
        </p:txBody>
      </p:sp>
    </p:spTree>
    <p:extLst>
      <p:ext uri="{BB962C8B-B14F-4D97-AF65-F5344CB8AC3E}">
        <p14:creationId xmlns:p14="http://schemas.microsoft.com/office/powerpoint/2010/main" val="14262528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1A872-F2C1-0B0F-6D19-BF532CDBD6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4D39046-0611-B2B0-03E0-1796D35CE4B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4D42DE-FDA1-05BB-2EFE-0E1CF78C2B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055063-08B7-AC53-231C-13489C826422}"/>
              </a:ext>
            </a:extLst>
          </p:cNvPr>
          <p:cNvSpPr>
            <a:spLocks noGrp="1"/>
          </p:cNvSpPr>
          <p:nvPr>
            <p:ph type="dt" sz="half" idx="10"/>
          </p:nvPr>
        </p:nvSpPr>
        <p:spPr>
          <a:xfrm>
            <a:off x="838200" y="6356350"/>
            <a:ext cx="2743200" cy="365125"/>
          </a:xfrm>
          <a:prstGeom prst="rect">
            <a:avLst/>
          </a:prstGeom>
        </p:spPr>
        <p:txBody>
          <a:bodyPr/>
          <a:lstStyle/>
          <a:p>
            <a:fld id="{37FD83C4-8573-4586-A9CF-094BFDD4645E}" type="datetimeFigureOut">
              <a:rPr lang="en-US" smtClean="0"/>
              <a:t>3/29/2026</a:t>
            </a:fld>
            <a:endParaRPr lang="en-US"/>
          </a:p>
        </p:txBody>
      </p:sp>
      <p:sp>
        <p:nvSpPr>
          <p:cNvPr id="6" name="Footer Placeholder 5">
            <a:extLst>
              <a:ext uri="{FF2B5EF4-FFF2-40B4-BE49-F238E27FC236}">
                <a16:creationId xmlns:a16="http://schemas.microsoft.com/office/drawing/2014/main" id="{DF0EFB5F-7474-2786-D1A2-E23F79B316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D8294BA-9A67-1EE0-992C-22A1F2582EDB}"/>
              </a:ext>
            </a:extLst>
          </p:cNvPr>
          <p:cNvSpPr>
            <a:spLocks noGrp="1"/>
          </p:cNvSpPr>
          <p:nvPr>
            <p:ph type="sldNum" sz="quarter" idx="12"/>
          </p:nvPr>
        </p:nvSpPr>
        <p:spPr>
          <a:xfrm>
            <a:off x="8610600" y="6356350"/>
            <a:ext cx="2743200" cy="365125"/>
          </a:xfrm>
          <a:prstGeom prst="rect">
            <a:avLst/>
          </a:prstGeom>
        </p:spPr>
        <p:txBody>
          <a:bodyPr/>
          <a:lstStyle/>
          <a:p>
            <a:fld id="{7A0BF315-338D-4654-B23D-D7B8AFDEE731}" type="slidenum">
              <a:rPr lang="en-US" smtClean="0"/>
              <a:t>‹#›</a:t>
            </a:fld>
            <a:endParaRPr lang="en-US"/>
          </a:p>
        </p:txBody>
      </p:sp>
    </p:spTree>
    <p:extLst>
      <p:ext uri="{BB962C8B-B14F-4D97-AF65-F5344CB8AC3E}">
        <p14:creationId xmlns:p14="http://schemas.microsoft.com/office/powerpoint/2010/main" val="18604037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29D07-DF3A-2EEC-EE3D-C3DBA4C47F4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45ADEAC-89C8-6968-2893-8FC52A7932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278390-3615-9843-03A1-B2224FA354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E8357-B052-99AE-06DE-ABBF0E243FE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22FF40-EFD8-8F46-C7AA-C9E72F7366D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E8FBB9-45D0-E7F2-7F11-78ED33F8264E}"/>
              </a:ext>
            </a:extLst>
          </p:cNvPr>
          <p:cNvSpPr>
            <a:spLocks noGrp="1"/>
          </p:cNvSpPr>
          <p:nvPr>
            <p:ph type="dt" sz="half" idx="10"/>
          </p:nvPr>
        </p:nvSpPr>
        <p:spPr>
          <a:xfrm>
            <a:off x="838200" y="6356350"/>
            <a:ext cx="2743200" cy="365125"/>
          </a:xfrm>
          <a:prstGeom prst="rect">
            <a:avLst/>
          </a:prstGeom>
        </p:spPr>
        <p:txBody>
          <a:bodyPr/>
          <a:lstStyle/>
          <a:p>
            <a:fld id="{37FD83C4-8573-4586-A9CF-094BFDD4645E}" type="datetimeFigureOut">
              <a:rPr lang="en-US" smtClean="0"/>
              <a:t>3/29/2026</a:t>
            </a:fld>
            <a:endParaRPr lang="en-US"/>
          </a:p>
        </p:txBody>
      </p:sp>
      <p:sp>
        <p:nvSpPr>
          <p:cNvPr id="8" name="Footer Placeholder 7">
            <a:extLst>
              <a:ext uri="{FF2B5EF4-FFF2-40B4-BE49-F238E27FC236}">
                <a16:creationId xmlns:a16="http://schemas.microsoft.com/office/drawing/2014/main" id="{E63D02C6-A3D8-1956-C0A2-35EE228BF3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E3495E7-4F7D-AAB8-65A5-72956E079598}"/>
              </a:ext>
            </a:extLst>
          </p:cNvPr>
          <p:cNvSpPr>
            <a:spLocks noGrp="1"/>
          </p:cNvSpPr>
          <p:nvPr>
            <p:ph type="sldNum" sz="quarter" idx="12"/>
          </p:nvPr>
        </p:nvSpPr>
        <p:spPr>
          <a:xfrm>
            <a:off x="8610600" y="6356350"/>
            <a:ext cx="2743200" cy="365125"/>
          </a:xfrm>
          <a:prstGeom prst="rect">
            <a:avLst/>
          </a:prstGeom>
        </p:spPr>
        <p:txBody>
          <a:bodyPr/>
          <a:lstStyle/>
          <a:p>
            <a:fld id="{7A0BF315-338D-4654-B23D-D7B8AFDEE731}" type="slidenum">
              <a:rPr lang="en-US" smtClean="0"/>
              <a:t>‹#›</a:t>
            </a:fld>
            <a:endParaRPr lang="en-US"/>
          </a:p>
        </p:txBody>
      </p:sp>
    </p:spTree>
    <p:extLst>
      <p:ext uri="{BB962C8B-B14F-4D97-AF65-F5344CB8AC3E}">
        <p14:creationId xmlns:p14="http://schemas.microsoft.com/office/powerpoint/2010/main" val="35340028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2A2E6-9ED5-7506-B352-FC4CD25111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CE37EDB-EE89-1D98-32D7-21436EC9F398}"/>
              </a:ext>
            </a:extLst>
          </p:cNvPr>
          <p:cNvSpPr>
            <a:spLocks noGrp="1"/>
          </p:cNvSpPr>
          <p:nvPr>
            <p:ph type="dt" sz="half" idx="10"/>
          </p:nvPr>
        </p:nvSpPr>
        <p:spPr>
          <a:xfrm>
            <a:off x="838200" y="6356350"/>
            <a:ext cx="2743200" cy="365125"/>
          </a:xfrm>
          <a:prstGeom prst="rect">
            <a:avLst/>
          </a:prstGeom>
        </p:spPr>
        <p:txBody>
          <a:bodyPr/>
          <a:lstStyle/>
          <a:p>
            <a:fld id="{37FD83C4-8573-4586-A9CF-094BFDD4645E}" type="datetimeFigureOut">
              <a:rPr lang="en-US" smtClean="0"/>
              <a:t>3/29/2026</a:t>
            </a:fld>
            <a:endParaRPr lang="en-US"/>
          </a:p>
        </p:txBody>
      </p:sp>
      <p:sp>
        <p:nvSpPr>
          <p:cNvPr id="4" name="Footer Placeholder 3">
            <a:extLst>
              <a:ext uri="{FF2B5EF4-FFF2-40B4-BE49-F238E27FC236}">
                <a16:creationId xmlns:a16="http://schemas.microsoft.com/office/drawing/2014/main" id="{24678E98-930F-69E3-2974-B32BF4E8DB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D181535-1BA8-E0B4-57E5-03BFE475EBFC}"/>
              </a:ext>
            </a:extLst>
          </p:cNvPr>
          <p:cNvSpPr>
            <a:spLocks noGrp="1"/>
          </p:cNvSpPr>
          <p:nvPr>
            <p:ph type="sldNum" sz="quarter" idx="12"/>
          </p:nvPr>
        </p:nvSpPr>
        <p:spPr>
          <a:xfrm>
            <a:off x="8610600" y="6356350"/>
            <a:ext cx="2743200" cy="365125"/>
          </a:xfrm>
          <a:prstGeom prst="rect">
            <a:avLst/>
          </a:prstGeom>
        </p:spPr>
        <p:txBody>
          <a:bodyPr/>
          <a:lstStyle/>
          <a:p>
            <a:fld id="{7A0BF315-338D-4654-B23D-D7B8AFDEE731}" type="slidenum">
              <a:rPr lang="en-US" smtClean="0"/>
              <a:t>‹#›</a:t>
            </a:fld>
            <a:endParaRPr lang="en-US"/>
          </a:p>
        </p:txBody>
      </p:sp>
    </p:spTree>
    <p:extLst>
      <p:ext uri="{BB962C8B-B14F-4D97-AF65-F5344CB8AC3E}">
        <p14:creationId xmlns:p14="http://schemas.microsoft.com/office/powerpoint/2010/main" val="129151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0467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16282B-254C-D2F7-44EF-6D605D59C6DA}"/>
              </a:ext>
            </a:extLst>
          </p:cNvPr>
          <p:cNvSpPr>
            <a:spLocks noGrp="1"/>
          </p:cNvSpPr>
          <p:nvPr>
            <p:ph type="dt" sz="half" idx="10"/>
          </p:nvPr>
        </p:nvSpPr>
        <p:spPr>
          <a:xfrm>
            <a:off x="838200" y="6356350"/>
            <a:ext cx="2743200" cy="365125"/>
          </a:xfrm>
          <a:prstGeom prst="rect">
            <a:avLst/>
          </a:prstGeom>
        </p:spPr>
        <p:txBody>
          <a:bodyPr/>
          <a:lstStyle/>
          <a:p>
            <a:fld id="{37FD83C4-8573-4586-A9CF-094BFDD4645E}" type="datetimeFigureOut">
              <a:rPr lang="en-US" smtClean="0"/>
              <a:t>3/29/2026</a:t>
            </a:fld>
            <a:endParaRPr lang="en-US"/>
          </a:p>
        </p:txBody>
      </p:sp>
      <p:sp>
        <p:nvSpPr>
          <p:cNvPr id="3" name="Footer Placeholder 2">
            <a:extLst>
              <a:ext uri="{FF2B5EF4-FFF2-40B4-BE49-F238E27FC236}">
                <a16:creationId xmlns:a16="http://schemas.microsoft.com/office/drawing/2014/main" id="{386F7D1A-EC0E-93BE-6AA3-809C18586E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8DCE40B-887E-1F4B-4E9B-E304DD0DB9E3}"/>
              </a:ext>
            </a:extLst>
          </p:cNvPr>
          <p:cNvSpPr>
            <a:spLocks noGrp="1"/>
          </p:cNvSpPr>
          <p:nvPr>
            <p:ph type="sldNum" sz="quarter" idx="12"/>
          </p:nvPr>
        </p:nvSpPr>
        <p:spPr>
          <a:xfrm>
            <a:off x="8610600" y="6356350"/>
            <a:ext cx="2743200" cy="365125"/>
          </a:xfrm>
          <a:prstGeom prst="rect">
            <a:avLst/>
          </a:prstGeom>
        </p:spPr>
        <p:txBody>
          <a:bodyPr/>
          <a:lstStyle/>
          <a:p>
            <a:fld id="{7A0BF315-338D-4654-B23D-D7B8AFDEE731}" type="slidenum">
              <a:rPr lang="en-US" smtClean="0"/>
              <a:t>‹#›</a:t>
            </a:fld>
            <a:endParaRPr lang="en-US"/>
          </a:p>
        </p:txBody>
      </p:sp>
    </p:spTree>
    <p:extLst>
      <p:ext uri="{BB962C8B-B14F-4D97-AF65-F5344CB8AC3E}">
        <p14:creationId xmlns:p14="http://schemas.microsoft.com/office/powerpoint/2010/main" val="7480322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A1934-D3D4-E2AA-679E-7B461DDCF3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FB916F-C79F-BBC3-E8F1-69AA08A12A3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92A523-6A92-1F78-4A27-3559395DCD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E23E25-3D92-0CD9-DF07-051BE4C9E465}"/>
              </a:ext>
            </a:extLst>
          </p:cNvPr>
          <p:cNvSpPr>
            <a:spLocks noGrp="1"/>
          </p:cNvSpPr>
          <p:nvPr>
            <p:ph type="dt" sz="half" idx="10"/>
          </p:nvPr>
        </p:nvSpPr>
        <p:spPr>
          <a:xfrm>
            <a:off x="838200" y="6356350"/>
            <a:ext cx="2743200" cy="365125"/>
          </a:xfrm>
          <a:prstGeom prst="rect">
            <a:avLst/>
          </a:prstGeom>
        </p:spPr>
        <p:txBody>
          <a:bodyPr/>
          <a:lstStyle/>
          <a:p>
            <a:fld id="{37FD83C4-8573-4586-A9CF-094BFDD4645E}" type="datetimeFigureOut">
              <a:rPr lang="en-US" smtClean="0"/>
              <a:t>3/29/2026</a:t>
            </a:fld>
            <a:endParaRPr lang="en-US"/>
          </a:p>
        </p:txBody>
      </p:sp>
      <p:sp>
        <p:nvSpPr>
          <p:cNvPr id="6" name="Footer Placeholder 5">
            <a:extLst>
              <a:ext uri="{FF2B5EF4-FFF2-40B4-BE49-F238E27FC236}">
                <a16:creationId xmlns:a16="http://schemas.microsoft.com/office/drawing/2014/main" id="{CB41BBB8-05D7-E83B-FD77-E0D6D44D16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C332FAB-D73B-63C1-8D94-57CF869351A8}"/>
              </a:ext>
            </a:extLst>
          </p:cNvPr>
          <p:cNvSpPr>
            <a:spLocks noGrp="1"/>
          </p:cNvSpPr>
          <p:nvPr>
            <p:ph type="sldNum" sz="quarter" idx="12"/>
          </p:nvPr>
        </p:nvSpPr>
        <p:spPr>
          <a:xfrm>
            <a:off x="8610600" y="6356350"/>
            <a:ext cx="2743200" cy="365125"/>
          </a:xfrm>
          <a:prstGeom prst="rect">
            <a:avLst/>
          </a:prstGeom>
        </p:spPr>
        <p:txBody>
          <a:bodyPr/>
          <a:lstStyle/>
          <a:p>
            <a:fld id="{7A0BF315-338D-4654-B23D-D7B8AFDEE731}" type="slidenum">
              <a:rPr lang="en-US" smtClean="0"/>
              <a:t>‹#›</a:t>
            </a:fld>
            <a:endParaRPr lang="en-US"/>
          </a:p>
        </p:txBody>
      </p:sp>
    </p:spTree>
    <p:extLst>
      <p:ext uri="{BB962C8B-B14F-4D97-AF65-F5344CB8AC3E}">
        <p14:creationId xmlns:p14="http://schemas.microsoft.com/office/powerpoint/2010/main" val="31737210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03033-DA78-8F2B-BC18-5A91831A8B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E2A810-1EE9-6A9E-1294-D363FB59730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56AA4B-1410-70F8-A0E2-5B876FDD4A0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25099F-CCFF-02B5-6980-16F0F5F1B0A7}"/>
              </a:ext>
            </a:extLst>
          </p:cNvPr>
          <p:cNvSpPr>
            <a:spLocks noGrp="1"/>
          </p:cNvSpPr>
          <p:nvPr>
            <p:ph type="dt" sz="half" idx="10"/>
          </p:nvPr>
        </p:nvSpPr>
        <p:spPr>
          <a:xfrm>
            <a:off x="838200" y="6356350"/>
            <a:ext cx="2743200" cy="365125"/>
          </a:xfrm>
          <a:prstGeom prst="rect">
            <a:avLst/>
          </a:prstGeom>
        </p:spPr>
        <p:txBody>
          <a:bodyPr/>
          <a:lstStyle/>
          <a:p>
            <a:fld id="{37FD83C4-8573-4586-A9CF-094BFDD4645E}" type="datetimeFigureOut">
              <a:rPr lang="en-US" smtClean="0"/>
              <a:t>3/29/2026</a:t>
            </a:fld>
            <a:endParaRPr lang="en-US"/>
          </a:p>
        </p:txBody>
      </p:sp>
      <p:sp>
        <p:nvSpPr>
          <p:cNvPr id="6" name="Footer Placeholder 5">
            <a:extLst>
              <a:ext uri="{FF2B5EF4-FFF2-40B4-BE49-F238E27FC236}">
                <a16:creationId xmlns:a16="http://schemas.microsoft.com/office/drawing/2014/main" id="{41AD9DD4-E9AC-C6E2-BF33-371461A656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9BB9CD7-8312-3DFA-EE52-6D55FB026954}"/>
              </a:ext>
            </a:extLst>
          </p:cNvPr>
          <p:cNvSpPr>
            <a:spLocks noGrp="1"/>
          </p:cNvSpPr>
          <p:nvPr>
            <p:ph type="sldNum" sz="quarter" idx="12"/>
          </p:nvPr>
        </p:nvSpPr>
        <p:spPr>
          <a:xfrm>
            <a:off x="8610600" y="6356350"/>
            <a:ext cx="2743200" cy="365125"/>
          </a:xfrm>
          <a:prstGeom prst="rect">
            <a:avLst/>
          </a:prstGeom>
        </p:spPr>
        <p:txBody>
          <a:bodyPr/>
          <a:lstStyle/>
          <a:p>
            <a:fld id="{7A0BF315-338D-4654-B23D-D7B8AFDEE731}" type="slidenum">
              <a:rPr lang="en-US" smtClean="0"/>
              <a:t>‹#›</a:t>
            </a:fld>
            <a:endParaRPr lang="en-US"/>
          </a:p>
        </p:txBody>
      </p:sp>
    </p:spTree>
    <p:extLst>
      <p:ext uri="{BB962C8B-B14F-4D97-AF65-F5344CB8AC3E}">
        <p14:creationId xmlns:p14="http://schemas.microsoft.com/office/powerpoint/2010/main" val="41861206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95A91-B8CB-E8F1-2AA0-11F07545814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1DE003-EF59-19D2-2A88-BD8183D0479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51E3F5-4FD6-E93D-06C7-8A1BE7E56C03}"/>
              </a:ext>
            </a:extLst>
          </p:cNvPr>
          <p:cNvSpPr>
            <a:spLocks noGrp="1"/>
          </p:cNvSpPr>
          <p:nvPr>
            <p:ph type="dt" sz="half" idx="10"/>
          </p:nvPr>
        </p:nvSpPr>
        <p:spPr>
          <a:xfrm>
            <a:off x="838200" y="6356350"/>
            <a:ext cx="2743200" cy="365125"/>
          </a:xfrm>
          <a:prstGeom prst="rect">
            <a:avLst/>
          </a:prstGeom>
        </p:spPr>
        <p:txBody>
          <a:bodyPr/>
          <a:lstStyle/>
          <a:p>
            <a:fld id="{37FD83C4-8573-4586-A9CF-094BFDD4645E}" type="datetimeFigureOut">
              <a:rPr lang="en-US" smtClean="0"/>
              <a:t>3/29/2026</a:t>
            </a:fld>
            <a:endParaRPr lang="en-US"/>
          </a:p>
        </p:txBody>
      </p:sp>
      <p:sp>
        <p:nvSpPr>
          <p:cNvPr id="5" name="Footer Placeholder 4">
            <a:extLst>
              <a:ext uri="{FF2B5EF4-FFF2-40B4-BE49-F238E27FC236}">
                <a16:creationId xmlns:a16="http://schemas.microsoft.com/office/drawing/2014/main" id="{095B888B-A8B4-F22F-BB7F-6DAA9B0427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BFE856-7EFE-99A3-C936-F6EC66EAE81C}"/>
              </a:ext>
            </a:extLst>
          </p:cNvPr>
          <p:cNvSpPr>
            <a:spLocks noGrp="1"/>
          </p:cNvSpPr>
          <p:nvPr>
            <p:ph type="sldNum" sz="quarter" idx="12"/>
          </p:nvPr>
        </p:nvSpPr>
        <p:spPr>
          <a:xfrm>
            <a:off x="8610600" y="6356350"/>
            <a:ext cx="2743200" cy="365125"/>
          </a:xfrm>
          <a:prstGeom prst="rect">
            <a:avLst/>
          </a:prstGeom>
        </p:spPr>
        <p:txBody>
          <a:bodyPr/>
          <a:lstStyle/>
          <a:p>
            <a:fld id="{7A0BF315-338D-4654-B23D-D7B8AFDEE731}" type="slidenum">
              <a:rPr lang="en-US" smtClean="0"/>
              <a:t>‹#›</a:t>
            </a:fld>
            <a:endParaRPr lang="en-US"/>
          </a:p>
        </p:txBody>
      </p:sp>
    </p:spTree>
    <p:extLst>
      <p:ext uri="{BB962C8B-B14F-4D97-AF65-F5344CB8AC3E}">
        <p14:creationId xmlns:p14="http://schemas.microsoft.com/office/powerpoint/2010/main" val="31130001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671CF6-EA33-958F-FFB7-5C405012BE1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9A90FA-4533-38C8-86B1-C274A49E83D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749CF6-E9EF-19A1-BD45-62ED1399E944}"/>
              </a:ext>
            </a:extLst>
          </p:cNvPr>
          <p:cNvSpPr>
            <a:spLocks noGrp="1"/>
          </p:cNvSpPr>
          <p:nvPr>
            <p:ph type="dt" sz="half" idx="10"/>
          </p:nvPr>
        </p:nvSpPr>
        <p:spPr>
          <a:xfrm>
            <a:off x="838200" y="6356350"/>
            <a:ext cx="2743200" cy="365125"/>
          </a:xfrm>
          <a:prstGeom prst="rect">
            <a:avLst/>
          </a:prstGeom>
        </p:spPr>
        <p:txBody>
          <a:bodyPr/>
          <a:lstStyle/>
          <a:p>
            <a:fld id="{37FD83C4-8573-4586-A9CF-094BFDD4645E}" type="datetimeFigureOut">
              <a:rPr lang="en-US" smtClean="0"/>
              <a:t>3/29/2026</a:t>
            </a:fld>
            <a:endParaRPr lang="en-US"/>
          </a:p>
        </p:txBody>
      </p:sp>
      <p:sp>
        <p:nvSpPr>
          <p:cNvPr id="5" name="Footer Placeholder 4">
            <a:extLst>
              <a:ext uri="{FF2B5EF4-FFF2-40B4-BE49-F238E27FC236}">
                <a16:creationId xmlns:a16="http://schemas.microsoft.com/office/drawing/2014/main" id="{BFCF925B-30F0-4BF8-80E1-54C50A66EC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83CE4E7-20B1-C825-DEEB-41AFBCCA7B3B}"/>
              </a:ext>
            </a:extLst>
          </p:cNvPr>
          <p:cNvSpPr>
            <a:spLocks noGrp="1"/>
          </p:cNvSpPr>
          <p:nvPr>
            <p:ph type="sldNum" sz="quarter" idx="12"/>
          </p:nvPr>
        </p:nvSpPr>
        <p:spPr>
          <a:xfrm>
            <a:off x="8610600" y="6356350"/>
            <a:ext cx="2743200" cy="365125"/>
          </a:xfrm>
          <a:prstGeom prst="rect">
            <a:avLst/>
          </a:prstGeom>
        </p:spPr>
        <p:txBody>
          <a:bodyPr/>
          <a:lstStyle/>
          <a:p>
            <a:fld id="{7A0BF315-338D-4654-B23D-D7B8AFDEE731}" type="slidenum">
              <a:rPr lang="en-US" smtClean="0"/>
              <a:t>‹#›</a:t>
            </a:fld>
            <a:endParaRPr lang="en-US"/>
          </a:p>
        </p:txBody>
      </p:sp>
    </p:spTree>
    <p:extLst>
      <p:ext uri="{BB962C8B-B14F-4D97-AF65-F5344CB8AC3E}">
        <p14:creationId xmlns:p14="http://schemas.microsoft.com/office/powerpoint/2010/main" val="234998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3072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3/29/2026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5001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3/29/2026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692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3/29/2026</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01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6477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4411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24D8E1BF-9850-A42C-08FF-452154E759F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47851" y="0"/>
            <a:ext cx="1615143" cy="1615143"/>
          </a:xfrm>
          <a:prstGeom prst="rect">
            <a:avLst/>
          </a:prstGeom>
        </p:spPr>
      </p:pic>
    </p:spTree>
    <p:extLst>
      <p:ext uri="{BB962C8B-B14F-4D97-AF65-F5344CB8AC3E}">
        <p14:creationId xmlns:p14="http://schemas.microsoft.com/office/powerpoint/2010/main" val="19808632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2026/3/29</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pic>
        <p:nvPicPr>
          <p:cNvPr id="7" name="Picture 6" descr="A round pink circle with white text and a black background&#10;&#10;AI-generated content may be incorrect.">
            <a:extLst>
              <a:ext uri="{FF2B5EF4-FFF2-40B4-BE49-F238E27FC236}">
                <a16:creationId xmlns:a16="http://schemas.microsoft.com/office/drawing/2014/main" id="{B1E3D52A-D879-9827-9581-CBE8F787506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47851" y="0"/>
            <a:ext cx="1615143" cy="1615143"/>
          </a:xfrm>
          <a:prstGeom prst="rect">
            <a:avLst/>
          </a:prstGeom>
        </p:spPr>
      </p:pic>
    </p:spTree>
    <p:extLst>
      <p:ext uri="{BB962C8B-B14F-4D97-AF65-F5344CB8AC3E}">
        <p14:creationId xmlns:p14="http://schemas.microsoft.com/office/powerpoint/2010/main" val="280971846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916692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em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8.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50.sv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3.png"/><Relationship Id="rId4" Type="http://schemas.openxmlformats.org/officeDocument/2006/relationships/image" Target="../media/image51.svg"/></Relationships>
</file>

<file path=ppt/slides/_rels/slide26.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audio" Target="../media/audio1.wav"/><Relationship Id="rId7" Type="http://schemas.openxmlformats.org/officeDocument/2006/relationships/image" Target="../media/image23.png"/><Relationship Id="rId12" Type="http://schemas.openxmlformats.org/officeDocument/2006/relationships/slide" Target="slide7.xml"/><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slide" Target="slide4.xml"/><Relationship Id="rId11" Type="http://schemas.openxmlformats.org/officeDocument/2006/relationships/image" Target="../media/image18.png"/><Relationship Id="rId5" Type="http://schemas.openxmlformats.org/officeDocument/2006/relationships/image" Target="../media/image22.png"/><Relationship Id="rId10" Type="http://schemas.openxmlformats.org/officeDocument/2006/relationships/slide" Target="slide5.xml"/><Relationship Id="rId4" Type="http://schemas.openxmlformats.org/officeDocument/2006/relationships/audio" Target="../media/audio2.wav"/><Relationship Id="rId9" Type="http://schemas.openxmlformats.org/officeDocument/2006/relationships/image" Target="../media/image24.svg"/></Relationships>
</file>

<file path=ppt/slides/_rels/slide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audio" Target="../media/audio3.wav"/><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5.png"/><Relationship Id="rId10" Type="http://schemas.openxmlformats.org/officeDocument/2006/relationships/image" Target="../media/image24.svg"/><Relationship Id="rId4" Type="http://schemas.openxmlformats.org/officeDocument/2006/relationships/audio" Target="../media/audio2.wav"/><Relationship Id="rId9"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audio" Target="../media/audio3.wav"/><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5.png"/><Relationship Id="rId10" Type="http://schemas.openxmlformats.org/officeDocument/2006/relationships/image" Target="../media/image24.svg"/><Relationship Id="rId4" Type="http://schemas.openxmlformats.org/officeDocument/2006/relationships/audio" Target="../media/audio2.wav"/><Relationship Id="rId9"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audio" Target="../media/audio3.wav"/><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5.png"/><Relationship Id="rId10" Type="http://schemas.openxmlformats.org/officeDocument/2006/relationships/image" Target="../media/image24.svg"/><Relationship Id="rId4" Type="http://schemas.openxmlformats.org/officeDocument/2006/relationships/audio" Target="../media/audio2.wav"/><Relationship Id="rId9"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1.png"/><Relationship Id="rId3" Type="http://schemas.openxmlformats.org/officeDocument/2006/relationships/audio" Target="../media/audio4.wav"/><Relationship Id="rId7" Type="http://schemas.openxmlformats.org/officeDocument/2006/relationships/image" Target="../media/image13.png"/><Relationship Id="rId12"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12.png"/><Relationship Id="rId11" Type="http://schemas.openxmlformats.org/officeDocument/2006/relationships/image" Target="../media/image30.png"/><Relationship Id="rId5" Type="http://schemas.openxmlformats.org/officeDocument/2006/relationships/image" Target="../media/image11.png"/><Relationship Id="rId15" Type="http://schemas.openxmlformats.org/officeDocument/2006/relationships/image" Target="../media/image31.png"/><Relationship Id="rId10" Type="http://schemas.openxmlformats.org/officeDocument/2006/relationships/image" Target="../media/image18.png"/><Relationship Id="rId4" Type="http://schemas.openxmlformats.org/officeDocument/2006/relationships/image" Target="../media/image10.png"/><Relationship Id="rId9" Type="http://schemas.openxmlformats.org/officeDocument/2006/relationships/image" Target="../media/image16.png"/><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2.png"/><Relationship Id="rId5" Type="http://schemas.openxmlformats.org/officeDocument/2006/relationships/image" Target="../media/image34.svg"/><Relationship Id="rId10" Type="http://schemas.openxmlformats.org/officeDocument/2006/relationships/image" Target="../media/image39.png"/><Relationship Id="rId4" Type="http://schemas.microsoft.com/office/2007/relationships/hdphoto" Target="../media/hdphoto2.wdp"/><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5C9497-2151-AC43-8ABC-5886A6E63A66}"/>
              </a:ext>
            </a:extLst>
          </p:cNvPr>
          <p:cNvPicPr>
            <a:picLocks noChangeAspect="1"/>
          </p:cNvPicPr>
          <p:nvPr/>
        </p:nvPicPr>
        <p:blipFill>
          <a:blip r:embed="rId3"/>
          <a:stretch>
            <a:fillRect/>
          </a:stretch>
        </p:blipFill>
        <p:spPr>
          <a:xfrm>
            <a:off x="2445808" y="1305346"/>
            <a:ext cx="8100484" cy="2342308"/>
          </a:xfrm>
          <a:prstGeom prst="rect">
            <a:avLst/>
          </a:prstGeom>
        </p:spPr>
      </p:pic>
      <p:pic>
        <p:nvPicPr>
          <p:cNvPr id="3" name="Picture 2" descr="Cute girl standing pointing hand to presentation poses logo banner hand drawn cartoon art illustration">
            <a:extLst>
              <a:ext uri="{FF2B5EF4-FFF2-40B4-BE49-F238E27FC236}">
                <a16:creationId xmlns:a16="http://schemas.microsoft.com/office/drawing/2014/main" id="{EFA54AA9-1382-2B66-9DBC-7F22BA81E45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1438661" y="1962151"/>
            <a:ext cx="6230462" cy="49863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06FA80-C22C-5F47-9D6A-95AA6FB7B2BD}"/>
              </a:ext>
            </a:extLst>
          </p:cNvPr>
          <p:cNvPicPr>
            <a:picLocks noChangeAspect="1"/>
          </p:cNvPicPr>
          <p:nvPr/>
        </p:nvPicPr>
        <p:blipFill>
          <a:blip r:embed="rId3"/>
          <a:stretch>
            <a:fillRect/>
          </a:stretch>
        </p:blipFill>
        <p:spPr>
          <a:xfrm>
            <a:off x="2597625" y="1050925"/>
            <a:ext cx="7873050" cy="2336800"/>
          </a:xfrm>
          <a:prstGeom prst="rect">
            <a:avLst/>
          </a:prstGeom>
        </p:spPr>
      </p:pic>
      <p:pic>
        <p:nvPicPr>
          <p:cNvPr id="2" name="Picture 2" descr="Cute girl standing pointing hand to presentation poses logo banner hand drawn cartoon art illustration">
            <a:extLst>
              <a:ext uri="{FF2B5EF4-FFF2-40B4-BE49-F238E27FC236}">
                <a16:creationId xmlns:a16="http://schemas.microsoft.com/office/drawing/2014/main" id="{5B586891-1C6A-84AF-ABC0-FFA353689C8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1438661" y="1962151"/>
            <a:ext cx="6230462" cy="4986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922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txBody>
            <a:bodyPr/>
            <a:lstStyle/>
            <a:p>
              <a:endParaRPr lang="en-US"/>
            </a:p>
          </p:txBody>
        </p:sp>
      </p:grpSp>
      <p:sp>
        <p:nvSpPr>
          <p:cNvPr id="2" name="TextBox 1">
            <a:extLst>
              <a:ext uri="{FF2B5EF4-FFF2-40B4-BE49-F238E27FC236}">
                <a16:creationId xmlns:a16="http://schemas.microsoft.com/office/drawing/2014/main" id="{5FC26E00-1470-774E-BD4E-58A1DB74FEA2}"/>
              </a:ext>
            </a:extLst>
          </p:cNvPr>
          <p:cNvSpPr txBox="1"/>
          <p:nvPr/>
        </p:nvSpPr>
        <p:spPr>
          <a:xfrm>
            <a:off x="409575" y="396687"/>
            <a:ext cx="11210925" cy="1015663"/>
          </a:xfrm>
          <a:prstGeom prst="rect">
            <a:avLst/>
          </a:prstGeom>
          <a:noFill/>
        </p:spPr>
        <p:txBody>
          <a:bodyPr wrap="square" rtlCol="0">
            <a:spAutoFit/>
          </a:bodyPr>
          <a:lstStyle/>
          <a:p>
            <a:pPr algn="ctr" defTabSz="609630"/>
            <a:r>
              <a:rPr lang="en-US" sz="3000" b="1" dirty="0">
                <a:solidFill>
                  <a:srgbClr val="C00000"/>
                </a:solidFill>
                <a:latin typeface="Cambria" panose="02040503050406030204" pitchFamily="18" charset="0"/>
              </a:rPr>
              <a:t>1. </a:t>
            </a:r>
            <a:r>
              <a:rPr lang="vi-VN" sz="3000" b="1" dirty="0">
                <a:solidFill>
                  <a:srgbClr val="C00000"/>
                </a:solidFill>
                <a:latin typeface="Cambria" panose="02040503050406030204" pitchFamily="18" charset="0"/>
              </a:rPr>
              <a:t>Tên cuốn truyện, bài thơ, bài hát hay tạp chí, tờ báo có trong những câu dưới đây được đánh dấu bằng dấu câu nào?</a:t>
            </a:r>
          </a:p>
        </p:txBody>
      </p:sp>
      <p:sp>
        <p:nvSpPr>
          <p:cNvPr id="3" name="TextBox 2">
            <a:extLst>
              <a:ext uri="{FF2B5EF4-FFF2-40B4-BE49-F238E27FC236}">
                <a16:creationId xmlns:a16="http://schemas.microsoft.com/office/drawing/2014/main" id="{9BA163A2-2C4F-D669-4E51-7028E755457A}"/>
              </a:ext>
            </a:extLst>
          </p:cNvPr>
          <p:cNvSpPr txBox="1"/>
          <p:nvPr/>
        </p:nvSpPr>
        <p:spPr>
          <a:xfrm>
            <a:off x="800100" y="1971675"/>
            <a:ext cx="10839450" cy="3046988"/>
          </a:xfrm>
          <a:prstGeom prst="rect">
            <a:avLst/>
          </a:prstGeom>
          <a:noFill/>
        </p:spPr>
        <p:txBody>
          <a:bodyPr wrap="square" rtlCol="0">
            <a:spAutoFit/>
          </a:bodyPr>
          <a:lstStyle/>
          <a:p>
            <a:pPr algn="just" rtl="0" latinLnBrk="0"/>
            <a:r>
              <a:rPr lang="vi-VN" sz="3200" b="0" i="0" dirty="0">
                <a:solidFill>
                  <a:srgbClr val="000000"/>
                </a:solidFill>
                <a:effectLst/>
                <a:latin typeface="Cambria" panose="02040503050406030204" pitchFamily="18" charset="0"/>
                <a:ea typeface="Cambria" panose="02040503050406030204" pitchFamily="18" charset="0"/>
              </a:rPr>
              <a:t>a. Đến với “Dế Mèn phiêu lưu kí”, các bạn nhỏ được lạc vào thế giới của những loài vật gần gũi, thân thương.</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b. Nhạc sĩ Trần Hoàn đã phổ nhạc bài thơ</a:t>
            </a:r>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“Khúc hát ru những em bé lớn trên lưng mẹ” thành bài hát “Lời ru trên nương”.</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c. Từ thuở ấu thơ, tôi đã có tạp chí“Văn tuổi thơ, báo “Nhi đồng” làm bạn đồng hành.</a:t>
            </a:r>
          </a:p>
        </p:txBody>
      </p:sp>
    </p:spTree>
    <p:extLst>
      <p:ext uri="{BB962C8B-B14F-4D97-AF65-F5344CB8AC3E}">
        <p14:creationId xmlns:p14="http://schemas.microsoft.com/office/powerpoint/2010/main" val="110088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_video_hot_hnh_thiu_nhi_phong_cch_truyn_k_ly_cm__c0e82b98fc">
            <a:hlinkClick r:id="" action="ppaction://media"/>
            <a:extLst>
              <a:ext uri="{FF2B5EF4-FFF2-40B4-BE49-F238E27FC236}">
                <a16:creationId xmlns:a16="http://schemas.microsoft.com/office/drawing/2014/main" id="{015CE1D8-4802-EC88-8346-E3F578D9B4E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D9DD4457-F47C-BD8E-1702-19C56232651B}"/>
              </a:ext>
            </a:extLst>
          </p:cNvPr>
          <p:cNvSpPr/>
          <p:nvPr/>
        </p:nvSpPr>
        <p:spPr>
          <a:xfrm>
            <a:off x="1691640" y="5234940"/>
            <a:ext cx="8801100" cy="1154430"/>
          </a:xfrm>
          <a:prstGeom prst="roundRect">
            <a:avLst>
              <a:gd name="adj" fmla="val 2656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t>Đến với “Dế Mèn phiêu lưu kí”, các bạn nhỏ được lạc vào thế giới của những loài vật gần gũi, yêu thương.</a:t>
            </a:r>
            <a:endParaRPr lang="en-US" sz="2800" dirty="0"/>
          </a:p>
        </p:txBody>
      </p:sp>
    </p:spTree>
    <p:extLst>
      <p:ext uri="{BB962C8B-B14F-4D97-AF65-F5344CB8AC3E}">
        <p14:creationId xmlns:p14="http://schemas.microsoft.com/office/powerpoint/2010/main" val="2345615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757360-670E-DA9F-B2B0-1D0BD351B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275" y="1802465"/>
            <a:ext cx="7102456" cy="4846740"/>
          </a:xfrm>
          <a:prstGeom prst="rect">
            <a:avLst/>
          </a:prstGeom>
        </p:spPr>
      </p:pic>
      <p:pic>
        <p:nvPicPr>
          <p:cNvPr id="11" name="3 Minute Timer with Music for Kids! Countdown Videos HD! (1)">
            <a:hlinkClick r:id="" action="ppaction://media"/>
            <a:extLst>
              <a:ext uri="{FF2B5EF4-FFF2-40B4-BE49-F238E27FC236}">
                <a16:creationId xmlns:a16="http://schemas.microsoft.com/office/drawing/2014/main" id="{B1A415B3-3F15-910C-20D5-DB660DBE214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8846" t="30472" r="19449" b="29057"/>
          <a:stretch/>
        </p:blipFill>
        <p:spPr>
          <a:xfrm>
            <a:off x="5038500" y="540682"/>
            <a:ext cx="2057848" cy="759207"/>
          </a:xfrm>
          <a:prstGeom prst="rect">
            <a:avLst/>
          </a:prstGeom>
        </p:spPr>
      </p:pic>
    </p:spTree>
    <p:extLst>
      <p:ext uri="{BB962C8B-B14F-4D97-AF65-F5344CB8AC3E}">
        <p14:creationId xmlns:p14="http://schemas.microsoft.com/office/powerpoint/2010/main" val="141335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txBody>
            <a:bodyPr/>
            <a:lstStyle/>
            <a:p>
              <a:endParaRPr lang="en-US"/>
            </a:p>
          </p:txBody>
        </p:sp>
      </p:grpSp>
      <p:graphicFrame>
        <p:nvGraphicFramePr>
          <p:cNvPr id="4" name="Table 3">
            <a:extLst>
              <a:ext uri="{FF2B5EF4-FFF2-40B4-BE49-F238E27FC236}">
                <a16:creationId xmlns:a16="http://schemas.microsoft.com/office/drawing/2014/main" id="{7ED43A30-F21A-E070-ACA6-4277E482AD23}"/>
              </a:ext>
            </a:extLst>
          </p:cNvPr>
          <p:cNvGraphicFramePr>
            <a:graphicFrameLocks noGrp="1"/>
          </p:cNvGraphicFramePr>
          <p:nvPr>
            <p:extLst>
              <p:ext uri="{D42A27DB-BD31-4B8C-83A1-F6EECF244321}">
                <p14:modId xmlns:p14="http://schemas.microsoft.com/office/powerpoint/2010/main" val="604299580"/>
              </p:ext>
            </p:extLst>
          </p:nvPr>
        </p:nvGraphicFramePr>
        <p:xfrm>
          <a:off x="523875" y="495301"/>
          <a:ext cx="10934701" cy="5686423"/>
        </p:xfrm>
        <a:graphic>
          <a:graphicData uri="http://schemas.openxmlformats.org/drawingml/2006/table">
            <a:tbl>
              <a:tblPr firstRow="1" firstCol="1" bandRow="1">
                <a:tableStyleId>{5C22544A-7EE6-4342-B048-85BDC9FD1C3A}</a:tableStyleId>
              </a:tblPr>
              <a:tblGrid>
                <a:gridCol w="4616207">
                  <a:extLst>
                    <a:ext uri="{9D8B030D-6E8A-4147-A177-3AD203B41FA5}">
                      <a16:colId xmlns:a16="http://schemas.microsoft.com/office/drawing/2014/main" val="2373691462"/>
                    </a:ext>
                  </a:extLst>
                </a:gridCol>
                <a:gridCol w="2527543">
                  <a:extLst>
                    <a:ext uri="{9D8B030D-6E8A-4147-A177-3AD203B41FA5}">
                      <a16:colId xmlns:a16="http://schemas.microsoft.com/office/drawing/2014/main" val="799566777"/>
                    </a:ext>
                  </a:extLst>
                </a:gridCol>
                <a:gridCol w="1724025">
                  <a:extLst>
                    <a:ext uri="{9D8B030D-6E8A-4147-A177-3AD203B41FA5}">
                      <a16:colId xmlns:a16="http://schemas.microsoft.com/office/drawing/2014/main" val="760891422"/>
                    </a:ext>
                  </a:extLst>
                </a:gridCol>
                <a:gridCol w="2066926">
                  <a:extLst>
                    <a:ext uri="{9D8B030D-6E8A-4147-A177-3AD203B41FA5}">
                      <a16:colId xmlns:a16="http://schemas.microsoft.com/office/drawing/2014/main" val="2575159232"/>
                    </a:ext>
                  </a:extLst>
                </a:gridCol>
              </a:tblGrid>
              <a:tr h="1186601">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Câu</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Tên cuốn truyện, bài thơ, bài hát</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Tên tạp chí, tờ báo</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câu đánh dấu tên tác phẩm/ tài liệu</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16528053"/>
                  </a:ext>
                </a:extLst>
              </a:tr>
              <a:tr h="1435186">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a. Đến với “Dế Mèn phiêu lưu kí”, các bạn nhỏ được lạc vào thế giới của những loài vật gần gũi, yêu thương.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Dế Mèn phiêu lưu kí</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98479274"/>
                  </a:ext>
                </a:extLst>
              </a:tr>
              <a:tr h="1802430">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b. Nhạc sĩ Trần Hoàn đã phổ nhạc bài thơ “Khúc hát ru những em bé lớn trên lưng mẹ” thành bài hát “Lời ru trên nương”.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Khúc hát ru những em bé lớn trên lưng mẹ</a:t>
                      </a:r>
                      <a:endParaRPr lang="en-US" sz="4000"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Lời ru trên nương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01021954"/>
                  </a:ext>
                </a:extLst>
              </a:tr>
              <a:tr h="1262206">
                <a:tc>
                  <a:txBody>
                    <a:bodyPr/>
                    <a:lstStyle/>
                    <a:p>
                      <a:pPr marL="0" marR="0" algn="just">
                        <a:lnSpc>
                          <a:spcPct val="120000"/>
                        </a:lnSpc>
                        <a:spcBef>
                          <a:spcPts val="0"/>
                        </a:spcBef>
                        <a:spcAft>
                          <a:spcPts val="0"/>
                        </a:spcAft>
                      </a:pPr>
                      <a:r>
                        <a:rPr lang="vi-VN" sz="2000">
                          <a:solidFill>
                            <a:srgbClr val="002060"/>
                          </a:solidFill>
                          <a:effectLst/>
                          <a:latin typeface="Cambria" panose="02040503050406030204" pitchFamily="18" charset="0"/>
                          <a:ea typeface="Cambria" panose="02040503050406030204" pitchFamily="18" charset="0"/>
                        </a:rPr>
                        <a:t>c. Từ thuở thơ ấu, tôi đã có tạp chí “Văn tuổi thơ”, báo “Nhi đồng” làm bạn đồng hành.</a:t>
                      </a:r>
                      <a:endParaRPr lang="en-US" sz="400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Văn tuổi thơ</a:t>
                      </a:r>
                      <a:endParaRPr lang="en-US" sz="4000"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Nhi đồng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71914889"/>
                  </a:ext>
                </a:extLst>
              </a:tr>
            </a:tbl>
          </a:graphicData>
        </a:graphic>
      </p:graphicFrame>
    </p:spTree>
    <p:extLst>
      <p:ext uri="{BB962C8B-B14F-4D97-AF65-F5344CB8AC3E}">
        <p14:creationId xmlns:p14="http://schemas.microsoft.com/office/powerpoint/2010/main" val="1663686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txBody>
            <a:bodyPr/>
            <a:lstStyle/>
            <a:p>
              <a:endParaRPr lang="en-US"/>
            </a:p>
          </p:txBody>
        </p:sp>
      </p:grpSp>
      <p:sp>
        <p:nvSpPr>
          <p:cNvPr id="2" name="TextBox 1">
            <a:extLst>
              <a:ext uri="{FF2B5EF4-FFF2-40B4-BE49-F238E27FC236}">
                <a16:creationId xmlns:a16="http://schemas.microsoft.com/office/drawing/2014/main" id="{5FC26E00-1470-774E-BD4E-58A1DB74FEA2}"/>
              </a:ext>
            </a:extLst>
          </p:cNvPr>
          <p:cNvSpPr txBox="1"/>
          <p:nvPr/>
        </p:nvSpPr>
        <p:spPr>
          <a:xfrm>
            <a:off x="409575" y="396687"/>
            <a:ext cx="11210925" cy="553998"/>
          </a:xfrm>
          <a:prstGeom prst="rect">
            <a:avLst/>
          </a:prstGeom>
          <a:noFill/>
        </p:spPr>
        <p:txBody>
          <a:bodyPr wrap="square" rtlCol="0">
            <a:spAutoFit/>
          </a:bodyPr>
          <a:lstStyle/>
          <a:p>
            <a:pPr lvl="0" algn="ctr" defTabSz="609630"/>
            <a:r>
              <a:rPr lang="en-US" sz="3000" b="1" dirty="0">
                <a:solidFill>
                  <a:srgbClr val="C00000"/>
                </a:solidFill>
                <a:latin typeface="Cambria" panose="02040503050406030204" pitchFamily="18" charset="0"/>
              </a:rPr>
              <a:t>2. </a:t>
            </a:r>
            <a:r>
              <a:rPr lang="vi-VN" sz="3000" b="1" dirty="0">
                <a:solidFill>
                  <a:srgbClr val="C00000"/>
                </a:solidFill>
                <a:latin typeface="Cambria" panose="02040503050406030204" pitchFamily="18" charset="0"/>
              </a:rPr>
              <a:t>Tìm công dụng của dấu ngoặc kép trong những câu dưới đây:</a:t>
            </a:r>
            <a:endParaRPr kumimoji="0" lang="vi-VN" sz="3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sp>
        <p:nvSpPr>
          <p:cNvPr id="3" name="TextBox 2">
            <a:extLst>
              <a:ext uri="{FF2B5EF4-FFF2-40B4-BE49-F238E27FC236}">
                <a16:creationId xmlns:a16="http://schemas.microsoft.com/office/drawing/2014/main" id="{9BA163A2-2C4F-D669-4E51-7028E755457A}"/>
              </a:ext>
            </a:extLst>
          </p:cNvPr>
          <p:cNvSpPr txBox="1"/>
          <p:nvPr/>
        </p:nvSpPr>
        <p:spPr>
          <a:xfrm>
            <a:off x="666750" y="1162050"/>
            <a:ext cx="11001375" cy="3816429"/>
          </a:xfrm>
          <a:prstGeom prst="rect">
            <a:avLst/>
          </a:prstGeom>
          <a:noFill/>
        </p:spPr>
        <p:txBody>
          <a:bodyPr wrap="square" rtlCol="0">
            <a:spAutoFit/>
          </a:bodyPr>
          <a:lstStyle/>
          <a:p>
            <a:r>
              <a:rPr lang="vi-VN" sz="2200" dirty="0">
                <a:latin typeface="Cambria" panose="02040503050406030204" pitchFamily="18" charset="0"/>
                <a:ea typeface="Cambria" panose="02040503050406030204" pitchFamily="18" charset="0"/>
              </a:rPr>
              <a:t>a. Nhiều câu thơ trong trẻo, hồn nhiên như lời đồng dao:</a:t>
            </a: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“Hạt gạo làng ta/ Có vị phù sa/ Của sông Kinh Thầy...</a:t>
            </a:r>
          </a:p>
          <a:p>
            <a:pPr algn="r"/>
            <a:r>
              <a:rPr lang="vi-VN" sz="2200" dirty="0">
                <a:latin typeface="Cambria" panose="02040503050406030204" pitchFamily="18" charset="0"/>
                <a:ea typeface="Cambria" panose="02040503050406030204" pitchFamily="18" charset="0"/>
              </a:rPr>
              <a:t>(Theo Nguyễn Trọng)</a:t>
            </a:r>
          </a:p>
          <a:p>
            <a:r>
              <a:rPr lang="vi-VN" sz="2200" dirty="0">
                <a:latin typeface="Cambria" panose="02040503050406030204" pitchFamily="18" charset="0"/>
                <a:ea typeface="Cambria" panose="02040503050406030204" pitchFamily="18" charset="0"/>
              </a:rPr>
              <a:t>b. Một hôm, trên đường đi học về, Hùng, Quý và Nam trao đổi với nhau xem ở trên đời này, cái gì quý nhất. Hùng nói:“Theo tớ, quý nhất là lúa gạo. Đi được mươi bước, Quý vội reo lên: “Theo tớ, quý nhất phải là vàng...”. Nam vội tiếp ngay: “Quý nhất là thì giờ. Thầy giáo thường nói thì giờ quý hơn vàng bạc. Có thì giờ mới làm ra lúa gạo, vàng bạc!”.</a:t>
            </a:r>
          </a:p>
          <a:p>
            <a:pPr algn="r"/>
            <a:r>
              <a:rPr lang="vi-VN" sz="2200" dirty="0">
                <a:latin typeface="Cambria" panose="02040503050406030204" pitchFamily="18" charset="0"/>
                <a:ea typeface="Cambria" panose="02040503050406030204" pitchFamily="18" charset="0"/>
              </a:rPr>
              <a:t>(Theo Trịnh Mạnh)</a:t>
            </a:r>
          </a:p>
          <a:p>
            <a:r>
              <a:rPr lang="vi-VN" sz="2200" dirty="0">
                <a:latin typeface="Cambria" panose="02040503050406030204" pitchFamily="18" charset="0"/>
                <a:ea typeface="Cambria" panose="02040503050406030204" pitchFamily="18" charset="0"/>
              </a:rPr>
              <a:t>c. Cuốn sách “Đất rừng phương Nam” giúp tôi hiểu thêm vẻ đẹp của con người và vùng đất Nam Bộ.</a:t>
            </a:r>
          </a:p>
          <a:p>
            <a:pPr algn="r"/>
            <a:r>
              <a:rPr lang="vi-VN" sz="2200" dirty="0">
                <a:latin typeface="Cambria" panose="02040503050406030204" pitchFamily="18" charset="0"/>
                <a:ea typeface="Cambria" panose="02040503050406030204" pitchFamily="18" charset="0"/>
              </a:rPr>
              <a:t>(Theo Vũ Phương Thu) </a:t>
            </a:r>
          </a:p>
        </p:txBody>
      </p:sp>
      <p:sp>
        <p:nvSpPr>
          <p:cNvPr id="4" name="Rectangle: Rounded Corners 3">
            <a:extLst>
              <a:ext uri="{FF2B5EF4-FFF2-40B4-BE49-F238E27FC236}">
                <a16:creationId xmlns:a16="http://schemas.microsoft.com/office/drawing/2014/main" id="{2585E6C4-61EB-C34B-C2C5-17FD16BE0373}"/>
              </a:ext>
            </a:extLst>
          </p:cNvPr>
          <p:cNvSpPr/>
          <p:nvPr/>
        </p:nvSpPr>
        <p:spPr>
          <a:xfrm>
            <a:off x="733425" y="5000625"/>
            <a:ext cx="3105150" cy="9144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tên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phẩm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tài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liệu</a:t>
            </a:r>
            <a:endParaRPr lang="en-US" sz="2800" dirty="0">
              <a:solidFill>
                <a:srgbClr val="00206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618CE7EE-1D47-59E6-0042-B94E7DB0D597}"/>
              </a:ext>
            </a:extLst>
          </p:cNvPr>
          <p:cNvSpPr/>
          <p:nvPr/>
        </p:nvSpPr>
        <p:spPr>
          <a:xfrm>
            <a:off x="4558173" y="5020290"/>
            <a:ext cx="2668537" cy="9144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lời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thoại</a:t>
            </a:r>
            <a:endParaRPr lang="en-US" sz="2800" dirty="0">
              <a:solidFill>
                <a:srgbClr val="00206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06F1F450-6221-5A2A-009E-EF6526D20C6E}"/>
              </a:ext>
            </a:extLst>
          </p:cNvPr>
          <p:cNvSpPr/>
          <p:nvPr/>
        </p:nvSpPr>
        <p:spPr>
          <a:xfrm>
            <a:off x="8028960" y="5030121"/>
            <a:ext cx="3105150" cy="914400"/>
          </a:xfrm>
          <a:prstGeom prst="roundRect">
            <a:avLst/>
          </a:prstGeom>
          <a:solidFill>
            <a:srgbClr val="FDC7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phần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trích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dẫn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trực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tiếp</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4463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8"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757360-670E-DA9F-B2B0-1D0BD351B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275" y="1802465"/>
            <a:ext cx="7102456" cy="4846740"/>
          </a:xfrm>
          <a:prstGeom prst="rect">
            <a:avLst/>
          </a:prstGeom>
        </p:spPr>
      </p:pic>
      <p:pic>
        <p:nvPicPr>
          <p:cNvPr id="11" name="3 Minute Timer with Music for Kids! Countdown Videos HD! (1)">
            <a:hlinkClick r:id="" action="ppaction://media"/>
            <a:extLst>
              <a:ext uri="{FF2B5EF4-FFF2-40B4-BE49-F238E27FC236}">
                <a16:creationId xmlns:a16="http://schemas.microsoft.com/office/drawing/2014/main" id="{B1A415B3-3F15-910C-20D5-DB660DBE214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8846" t="30472" r="19449" b="29057"/>
          <a:stretch/>
        </p:blipFill>
        <p:spPr>
          <a:xfrm>
            <a:off x="5038500" y="540682"/>
            <a:ext cx="2057848" cy="759207"/>
          </a:xfrm>
          <a:prstGeom prst="rect">
            <a:avLst/>
          </a:prstGeom>
        </p:spPr>
      </p:pic>
    </p:spTree>
    <p:extLst>
      <p:ext uri="{BB962C8B-B14F-4D97-AF65-F5344CB8AC3E}">
        <p14:creationId xmlns:p14="http://schemas.microsoft.com/office/powerpoint/2010/main" val="180520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txBody>
            <a:bodyPr/>
            <a:lstStyle/>
            <a:p>
              <a:endParaRPr lang="en-US"/>
            </a:p>
          </p:txBody>
        </p:sp>
      </p:grpSp>
      <p:sp>
        <p:nvSpPr>
          <p:cNvPr id="3" name="TextBox 2">
            <a:extLst>
              <a:ext uri="{FF2B5EF4-FFF2-40B4-BE49-F238E27FC236}">
                <a16:creationId xmlns:a16="http://schemas.microsoft.com/office/drawing/2014/main" id="{9BA163A2-2C4F-D669-4E51-7028E755457A}"/>
              </a:ext>
            </a:extLst>
          </p:cNvPr>
          <p:cNvSpPr txBox="1"/>
          <p:nvPr/>
        </p:nvSpPr>
        <p:spPr>
          <a:xfrm>
            <a:off x="657225" y="457200"/>
            <a:ext cx="11001375"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Nhiều câu thơ trong trẻo, hồn nhiên như lời đồng dao:</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“Hạt gạo làng ta/ Có vị phù sa/ Của sông Kinh Thầy...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Nguyễn Trọng)</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Một hôm, trên đường đi học về, Hùng, Quý và Nam trao đổi với nhau xem ở trên đời này, cái gì quý nhất. Hùng nói:“Theo tớ, quý nhất là lúa gạo. Đi được mươi bước, Quý vội reo lên: “Theo tớ, quý nhất phải là vàng...”. Nam vội tiếp ngay: “Quý nhất là thì giờ. Thầy giáo thường nói thì giờ quý hơn vàng bạc. Có thì giờ mới làm ra lúa gạo, vàng bạc!”.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Trịnh Mạnh)</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Cuốn sách “Đất rừng phương Nam” giúp tôi hiểu thêm vẻ đẹp của con người và vùng đất Nam Bộ.</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Vũ Phương Thu) </a:t>
            </a:r>
          </a:p>
        </p:txBody>
      </p:sp>
      <p:sp>
        <p:nvSpPr>
          <p:cNvPr id="4" name="Rectangle: Rounded Corners 3">
            <a:extLst>
              <a:ext uri="{FF2B5EF4-FFF2-40B4-BE49-F238E27FC236}">
                <a16:creationId xmlns:a16="http://schemas.microsoft.com/office/drawing/2014/main" id="{2585E6C4-61EB-C34B-C2C5-17FD16BE0373}"/>
              </a:ext>
            </a:extLst>
          </p:cNvPr>
          <p:cNvSpPr/>
          <p:nvPr/>
        </p:nvSpPr>
        <p:spPr>
          <a:xfrm>
            <a:off x="3276599" y="4257675"/>
            <a:ext cx="5133975" cy="6858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tên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tác</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phẩm</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tài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liệu</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Rectangle: Rounded Corners 7">
            <a:extLst>
              <a:ext uri="{FF2B5EF4-FFF2-40B4-BE49-F238E27FC236}">
                <a16:creationId xmlns:a16="http://schemas.microsoft.com/office/drawing/2014/main" id="{618CE7EE-1D47-59E6-0042-B94E7DB0D597}"/>
              </a:ext>
            </a:extLst>
          </p:cNvPr>
          <p:cNvSpPr/>
          <p:nvPr/>
        </p:nvSpPr>
        <p:spPr>
          <a:xfrm>
            <a:off x="3634248" y="933450"/>
            <a:ext cx="4166727" cy="63879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lời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đối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thoại</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1" name="Rectangle: Rounded Corners 10">
            <a:extLst>
              <a:ext uri="{FF2B5EF4-FFF2-40B4-BE49-F238E27FC236}">
                <a16:creationId xmlns:a16="http://schemas.microsoft.com/office/drawing/2014/main" id="{06F1F450-6221-5A2A-009E-EF6526D20C6E}"/>
              </a:ext>
            </a:extLst>
          </p:cNvPr>
          <p:cNvSpPr/>
          <p:nvPr/>
        </p:nvSpPr>
        <p:spPr>
          <a:xfrm>
            <a:off x="3209925" y="3228975"/>
            <a:ext cx="5448300" cy="561975"/>
          </a:xfrm>
          <a:prstGeom prst="roundRect">
            <a:avLst/>
          </a:prstGeom>
          <a:solidFill>
            <a:srgbClr val="FDC7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phần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trích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dẫn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trực</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tiếp</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74350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Rectangle: Rounded Corners 7">
            <a:extLst>
              <a:ext uri="{FF2B5EF4-FFF2-40B4-BE49-F238E27FC236}">
                <a16:creationId xmlns:a16="http://schemas.microsoft.com/office/drawing/2014/main" id="{618CE7EE-1D47-59E6-0042-B94E7DB0D597}"/>
              </a:ext>
            </a:extLst>
          </p:cNvPr>
          <p:cNvSpPr/>
          <p:nvPr/>
        </p:nvSpPr>
        <p:spPr>
          <a:xfrm>
            <a:off x="574159" y="2241255"/>
            <a:ext cx="2519916" cy="2203153"/>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ngoặc</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kép</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2" name="Straight Arrow Connector 1">
            <a:extLst>
              <a:ext uri="{FF2B5EF4-FFF2-40B4-BE49-F238E27FC236}">
                <a16:creationId xmlns:a16="http://schemas.microsoft.com/office/drawing/2014/main" id="{34FA401E-D9C8-EB2D-99F8-7365A86AD430}"/>
              </a:ext>
            </a:extLst>
          </p:cNvPr>
          <p:cNvCxnSpPr>
            <a:cxnSpLocks/>
          </p:cNvCxnSpPr>
          <p:nvPr/>
        </p:nvCxnSpPr>
        <p:spPr>
          <a:xfrm flipV="1">
            <a:off x="3094074" y="1414130"/>
            <a:ext cx="680484" cy="182879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2BBB181D-0AD0-4C32-4580-CC8F7FA6A2C4}"/>
              </a:ext>
            </a:extLst>
          </p:cNvPr>
          <p:cNvSpPr/>
          <p:nvPr/>
        </p:nvSpPr>
        <p:spPr>
          <a:xfrm>
            <a:off x="3794716" y="698427"/>
            <a:ext cx="4062744" cy="1279229"/>
          </a:xfrm>
          <a:prstGeom prst="roundRect">
            <a:avLst/>
          </a:prstGeom>
          <a:solidFill>
            <a:srgbClr val="FDC7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latin typeface="Cambria" panose="02040503050406030204" pitchFamily="18" charset="0"/>
                <a:ea typeface="Cambria" panose="02040503050406030204" pitchFamily="18" charset="0"/>
              </a:rPr>
              <a:t>Đánh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dấu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phần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trích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dẫn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trực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tiếp</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cxnSp>
        <p:nvCxnSpPr>
          <p:cNvPr id="14" name="Straight Arrow Connector 13">
            <a:extLst>
              <a:ext uri="{FF2B5EF4-FFF2-40B4-BE49-F238E27FC236}">
                <a16:creationId xmlns:a16="http://schemas.microsoft.com/office/drawing/2014/main" id="{AF3A7BB4-FA8D-CC42-6BAF-4EB67017122A}"/>
              </a:ext>
            </a:extLst>
          </p:cNvPr>
          <p:cNvCxnSpPr>
            <a:cxnSpLocks/>
          </p:cNvCxnSpPr>
          <p:nvPr/>
        </p:nvCxnSpPr>
        <p:spPr>
          <a:xfrm>
            <a:off x="3115340" y="3327990"/>
            <a:ext cx="71238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10DE9C1D-4C61-A99F-941A-A27BBCE50357}"/>
              </a:ext>
            </a:extLst>
          </p:cNvPr>
          <p:cNvSpPr/>
          <p:nvPr/>
        </p:nvSpPr>
        <p:spPr>
          <a:xfrm>
            <a:off x="3847878" y="2612287"/>
            <a:ext cx="4062744" cy="1279229"/>
          </a:xfrm>
          <a:prstGeom prst="roundRect">
            <a:avLst/>
          </a:prstGeom>
          <a:solidFill>
            <a:srgbClr val="FDC7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latin typeface="Cambria" panose="02040503050406030204" pitchFamily="18" charset="0"/>
                <a:ea typeface="Cambria" panose="02040503050406030204" pitchFamily="18" charset="0"/>
              </a:rPr>
              <a:t>Đánh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dấu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lời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đối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thoại</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cxnSp>
        <p:nvCxnSpPr>
          <p:cNvPr id="19" name="Straight Arrow Connector 18">
            <a:extLst>
              <a:ext uri="{FF2B5EF4-FFF2-40B4-BE49-F238E27FC236}">
                <a16:creationId xmlns:a16="http://schemas.microsoft.com/office/drawing/2014/main" id="{3AD503C1-3726-E8BA-EB81-E99C365BE8EE}"/>
              </a:ext>
            </a:extLst>
          </p:cNvPr>
          <p:cNvCxnSpPr>
            <a:cxnSpLocks/>
          </p:cNvCxnSpPr>
          <p:nvPr/>
        </p:nvCxnSpPr>
        <p:spPr>
          <a:xfrm>
            <a:off x="3115340" y="3519377"/>
            <a:ext cx="776175" cy="161614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78FF93F4-9445-1DE9-3C47-E9FF88DF3A43}"/>
              </a:ext>
            </a:extLst>
          </p:cNvPr>
          <p:cNvSpPr/>
          <p:nvPr/>
        </p:nvSpPr>
        <p:spPr>
          <a:xfrm>
            <a:off x="3911673" y="4419822"/>
            <a:ext cx="4062744" cy="1279229"/>
          </a:xfrm>
          <a:prstGeom prst="roundRect">
            <a:avLst/>
          </a:prstGeom>
          <a:solidFill>
            <a:srgbClr val="FDC7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latin typeface="Cambria" panose="02040503050406030204" pitchFamily="18" charset="0"/>
                <a:ea typeface="Cambria" panose="02040503050406030204" pitchFamily="18" charset="0"/>
              </a:rPr>
              <a:t>Đánh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dấu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tên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phẩm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tài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liệu</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cxnSp>
        <p:nvCxnSpPr>
          <p:cNvPr id="24" name="Straight Arrow Connector 23">
            <a:extLst>
              <a:ext uri="{FF2B5EF4-FFF2-40B4-BE49-F238E27FC236}">
                <a16:creationId xmlns:a16="http://schemas.microsoft.com/office/drawing/2014/main" id="{CE3C6276-A65A-52FE-2BCC-2AB0250226F2}"/>
              </a:ext>
            </a:extLst>
          </p:cNvPr>
          <p:cNvCxnSpPr>
            <a:cxnSpLocks/>
          </p:cNvCxnSpPr>
          <p:nvPr/>
        </p:nvCxnSpPr>
        <p:spPr>
          <a:xfrm flipV="1">
            <a:off x="7953154" y="2179674"/>
            <a:ext cx="882502" cy="2562447"/>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871EE435-9685-C441-B058-2469A5FDC4EA}"/>
              </a:ext>
            </a:extLst>
          </p:cNvPr>
          <p:cNvSpPr/>
          <p:nvPr/>
        </p:nvSpPr>
        <p:spPr>
          <a:xfrm>
            <a:off x="8855813" y="1729786"/>
            <a:ext cx="2361536" cy="69443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latin typeface="Cambria" panose="02040503050406030204" pitchFamily="18" charset="0"/>
                <a:ea typeface="Cambria" panose="02040503050406030204" pitchFamily="18" charset="0"/>
              </a:rPr>
              <a:t>Tên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thơ</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cxnSp>
        <p:nvCxnSpPr>
          <p:cNvPr id="28" name="Straight Arrow Connector 27">
            <a:extLst>
              <a:ext uri="{FF2B5EF4-FFF2-40B4-BE49-F238E27FC236}">
                <a16:creationId xmlns:a16="http://schemas.microsoft.com/office/drawing/2014/main" id="{94032676-4CE4-E3F7-47DC-210D6930E6A6}"/>
              </a:ext>
            </a:extLst>
          </p:cNvPr>
          <p:cNvCxnSpPr>
            <a:cxnSpLocks/>
          </p:cNvCxnSpPr>
          <p:nvPr/>
        </p:nvCxnSpPr>
        <p:spPr>
          <a:xfrm flipV="1">
            <a:off x="7995684" y="3317357"/>
            <a:ext cx="1031358" cy="1403499"/>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620029E2-A552-A1BD-A481-251F12408AB1}"/>
              </a:ext>
            </a:extLst>
          </p:cNvPr>
          <p:cNvSpPr/>
          <p:nvPr/>
        </p:nvSpPr>
        <p:spPr>
          <a:xfrm>
            <a:off x="9047199" y="2867469"/>
            <a:ext cx="2361536" cy="69443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latin typeface="Cambria" panose="02040503050406030204" pitchFamily="18" charset="0"/>
                <a:ea typeface="Cambria" panose="02040503050406030204" pitchFamily="18" charset="0"/>
              </a:rPr>
              <a:t>Tên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hát</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cxnSp>
        <p:nvCxnSpPr>
          <p:cNvPr id="31" name="Straight Arrow Connector 30">
            <a:extLst>
              <a:ext uri="{FF2B5EF4-FFF2-40B4-BE49-F238E27FC236}">
                <a16:creationId xmlns:a16="http://schemas.microsoft.com/office/drawing/2014/main" id="{4853B8C6-B5E4-8430-9FFC-BADD011C1B31}"/>
              </a:ext>
            </a:extLst>
          </p:cNvPr>
          <p:cNvCxnSpPr>
            <a:cxnSpLocks/>
          </p:cNvCxnSpPr>
          <p:nvPr/>
        </p:nvCxnSpPr>
        <p:spPr>
          <a:xfrm flipV="1">
            <a:off x="7953153" y="4359348"/>
            <a:ext cx="1084521" cy="404038"/>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4C255370-EE0C-A434-C7FD-290C67FBB169}"/>
              </a:ext>
            </a:extLst>
          </p:cNvPr>
          <p:cNvSpPr/>
          <p:nvPr/>
        </p:nvSpPr>
        <p:spPr>
          <a:xfrm>
            <a:off x="9057831" y="3909460"/>
            <a:ext cx="2361536" cy="69443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latin typeface="Cambria" panose="02040503050406030204" pitchFamily="18" charset="0"/>
                <a:ea typeface="Cambria" panose="02040503050406030204" pitchFamily="18" charset="0"/>
              </a:rPr>
              <a:t>Tên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tờ</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báo</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cxnSp>
        <p:nvCxnSpPr>
          <p:cNvPr id="33" name="Straight Arrow Connector 32">
            <a:extLst>
              <a:ext uri="{FF2B5EF4-FFF2-40B4-BE49-F238E27FC236}">
                <a16:creationId xmlns:a16="http://schemas.microsoft.com/office/drawing/2014/main" id="{9A854585-A1EE-DB3C-DE4F-A2B6C0E76DE1}"/>
              </a:ext>
            </a:extLst>
          </p:cNvPr>
          <p:cNvCxnSpPr>
            <a:cxnSpLocks/>
          </p:cNvCxnSpPr>
          <p:nvPr/>
        </p:nvCxnSpPr>
        <p:spPr>
          <a:xfrm>
            <a:off x="7985051" y="4880344"/>
            <a:ext cx="1020726" cy="308344"/>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9628D7D7-A7C1-194B-52D3-E6814CD9CE4B}"/>
              </a:ext>
            </a:extLst>
          </p:cNvPr>
          <p:cNvSpPr/>
          <p:nvPr/>
        </p:nvSpPr>
        <p:spPr>
          <a:xfrm>
            <a:off x="9047199" y="4802595"/>
            <a:ext cx="2361536" cy="69443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latin typeface="Cambria" panose="02040503050406030204" pitchFamily="18" charset="0"/>
                <a:ea typeface="Cambria" panose="02040503050406030204" pitchFamily="18" charset="0"/>
              </a:rPr>
              <a:t>Tên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tạp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chí</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cxnSp>
        <p:nvCxnSpPr>
          <p:cNvPr id="38" name="Straight Arrow Connector 37">
            <a:extLst>
              <a:ext uri="{FF2B5EF4-FFF2-40B4-BE49-F238E27FC236}">
                <a16:creationId xmlns:a16="http://schemas.microsoft.com/office/drawing/2014/main" id="{DC08F265-4048-3A82-28FB-B53B3DF50B63}"/>
              </a:ext>
            </a:extLst>
          </p:cNvPr>
          <p:cNvCxnSpPr>
            <a:cxnSpLocks/>
          </p:cNvCxnSpPr>
          <p:nvPr/>
        </p:nvCxnSpPr>
        <p:spPr>
          <a:xfrm>
            <a:off x="7974419" y="4944140"/>
            <a:ext cx="1084521" cy="1137683"/>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Rounded Corners 38">
            <a:extLst>
              <a:ext uri="{FF2B5EF4-FFF2-40B4-BE49-F238E27FC236}">
                <a16:creationId xmlns:a16="http://schemas.microsoft.com/office/drawing/2014/main" id="{A1DA185B-D0B0-F781-74DE-6F35580AB0CA}"/>
              </a:ext>
            </a:extLst>
          </p:cNvPr>
          <p:cNvSpPr/>
          <p:nvPr/>
        </p:nvSpPr>
        <p:spPr>
          <a:xfrm>
            <a:off x="9100362" y="5695730"/>
            <a:ext cx="2361536" cy="69443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latin typeface="Cambria" panose="02040503050406030204" pitchFamily="18" charset="0"/>
                <a:ea typeface="Cambria" panose="02040503050406030204" pitchFamily="18" charset="0"/>
              </a:rPr>
              <a:t>Tên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kênh</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3500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down)">
                                      <p:cBhvr>
                                        <p:cTn id="36" dur="500"/>
                                        <p:tgtEl>
                                          <p:spTgt spid="24"/>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down)">
                                      <p:cBhvr>
                                        <p:cTn id="44" dur="500"/>
                                        <p:tgtEl>
                                          <p:spTgt spid="28"/>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down)">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down)">
                                      <p:cBhvr>
                                        <p:cTn id="52" dur="500"/>
                                        <p:tgtEl>
                                          <p:spTgt spid="31"/>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wipe(down)">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wipe(down)">
                                      <p:cBhvr>
                                        <p:cTn id="60" dur="500"/>
                                        <p:tgtEl>
                                          <p:spTgt spid="33"/>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wipe(down)">
                                      <p:cBhvr>
                                        <p:cTn id="63" dur="500"/>
                                        <p:tgtEl>
                                          <p:spTgt spid="34"/>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wipe(down)">
                                      <p:cBhvr>
                                        <p:cTn id="68" dur="500"/>
                                        <p:tgtEl>
                                          <p:spTgt spid="38"/>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wipe(down)">
                                      <p:cBhvr>
                                        <p:cTn id="7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15" grpId="0" animBg="1"/>
      <p:bldP spid="20" grpId="0" animBg="1"/>
      <p:bldP spid="25" grpId="0" animBg="1"/>
      <p:bldP spid="29" grpId="0" animBg="1"/>
      <p:bldP spid="32" grpId="0" animBg="1"/>
      <p:bldP spid="34" grpId="0" animBg="1"/>
      <p:bldP spid="3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7A09F82-4128-DB4D-BE33-5E6D65696C7C}"/>
              </a:ext>
            </a:extLst>
          </p:cNvPr>
          <p:cNvGrpSpPr/>
          <p:nvPr/>
        </p:nvGrpSpPr>
        <p:grpSpPr>
          <a:xfrm>
            <a:off x="4257674" y="325754"/>
            <a:ext cx="7458075" cy="3305087"/>
            <a:chOff x="761999" y="5053760"/>
            <a:chExt cx="11187113" cy="4957631"/>
          </a:xfrm>
        </p:grpSpPr>
        <p:sp>
          <p:nvSpPr>
            <p:cNvPr id="4" name="Oval Callout 3">
              <a:extLst>
                <a:ext uri="{FF2B5EF4-FFF2-40B4-BE49-F238E27FC236}">
                  <a16:creationId xmlns:a16="http://schemas.microsoft.com/office/drawing/2014/main" id="{8AAF8D6C-D3B3-204D-BD61-E8B3A3A3F70C}"/>
                </a:ext>
              </a:extLst>
            </p:cNvPr>
            <p:cNvSpPr/>
            <p:nvPr/>
          </p:nvSpPr>
          <p:spPr>
            <a:xfrm>
              <a:off x="761999" y="5065190"/>
              <a:ext cx="11187113" cy="4946201"/>
            </a:xfrm>
            <a:prstGeom prst="wedgeRoundRectCallout">
              <a:avLst>
                <a:gd name="adj1" fmla="val -57998"/>
                <a:gd name="adj2" fmla="val 41351"/>
                <a:gd name="adj3" fmla="val 16667"/>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VN" sz="1200">
                <a:solidFill>
                  <a:prstClr val="white"/>
                </a:solidFill>
                <a:latin typeface="Calibri"/>
              </a:endParaRPr>
            </a:p>
          </p:txBody>
        </p:sp>
        <p:sp>
          <p:nvSpPr>
            <p:cNvPr id="3" name="TextBox 2">
              <a:extLst>
                <a:ext uri="{FF2B5EF4-FFF2-40B4-BE49-F238E27FC236}">
                  <a16:creationId xmlns:a16="http://schemas.microsoft.com/office/drawing/2014/main" id="{98D4E594-C481-E649-B3E2-AE42B106CAF8}"/>
                </a:ext>
              </a:extLst>
            </p:cNvPr>
            <p:cNvSpPr txBox="1"/>
            <p:nvPr/>
          </p:nvSpPr>
          <p:spPr>
            <a:xfrm>
              <a:off x="876301" y="5053760"/>
              <a:ext cx="10944224" cy="4570482"/>
            </a:xfrm>
            <a:prstGeom prst="rect">
              <a:avLst/>
            </a:prstGeom>
            <a:noFill/>
          </p:spPr>
          <p:txBody>
            <a:bodyPr wrap="square" rtlCol="0">
              <a:spAutoFit/>
            </a:bodyPr>
            <a:lstStyle/>
            <a:p>
              <a:pPr algn="ctr" defTabSz="609630"/>
              <a:r>
                <a:rPr lang="en-US" sz="3200" b="1" dirty="0">
                  <a:solidFill>
                    <a:srgbClr val="000000"/>
                  </a:solidFill>
                  <a:latin typeface="Cambria" panose="02040503050406030204" pitchFamily="18" charset="0"/>
                </a:rPr>
                <a:t>G</a:t>
              </a:r>
              <a:r>
                <a:rPr lang="vi-VN" sz="3200" b="1" dirty="0">
                  <a:solidFill>
                    <a:srgbClr val="000000"/>
                  </a:solidFill>
                  <a:latin typeface="Cambria" panose="02040503050406030204" pitchFamily="18" charset="0"/>
                </a:rPr>
                <a:t>hi nhớ:</a:t>
              </a:r>
            </a:p>
            <a:p>
              <a:pPr algn="just" defTabSz="609630"/>
              <a:r>
                <a:rPr lang="vi-VN" sz="3200" dirty="0">
                  <a:solidFill>
                    <a:srgbClr val="000000"/>
                  </a:solidFill>
                  <a:latin typeface="Cambria" panose="02040503050406030204" pitchFamily="18" charset="0"/>
                </a:rPr>
                <a:t>Ngoài công dụng </a:t>
              </a:r>
              <a:r>
                <a:rPr lang="vi-VN" sz="3200" b="1" dirty="0">
                  <a:solidFill>
                    <a:srgbClr val="000000"/>
                  </a:solidFill>
                  <a:latin typeface="Cambria" panose="02040503050406030204" pitchFamily="18" charset="0"/>
                </a:rPr>
                <a:t>đánh dấu phần trích dẫn trực tiếp hoặc lời đối thoại</a:t>
              </a:r>
              <a:r>
                <a:rPr lang="vi-VN" sz="3200" dirty="0">
                  <a:solidFill>
                    <a:srgbClr val="000000"/>
                  </a:solidFill>
                  <a:latin typeface="Cambria" panose="02040503050406030204" pitchFamily="18" charset="0"/>
                </a:rPr>
                <a:t>, dấu ngoặc kép có thể được dùng để </a:t>
              </a:r>
              <a:r>
                <a:rPr lang="vi-VN" sz="3200" b="1" dirty="0">
                  <a:solidFill>
                    <a:srgbClr val="000000"/>
                  </a:solidFill>
                  <a:latin typeface="Cambria" panose="02040503050406030204" pitchFamily="18" charset="0"/>
                </a:rPr>
                <a:t>đánh dấu tên tác phẩm</a:t>
              </a:r>
              <a:r>
                <a:rPr lang="vi-VN" sz="3200" dirty="0">
                  <a:solidFill>
                    <a:srgbClr val="000000"/>
                  </a:solidFill>
                  <a:latin typeface="Cambria" panose="02040503050406030204" pitchFamily="18" charset="0"/>
                </a:rPr>
                <a:t> (bài thơ, bài văn,…), </a:t>
              </a:r>
              <a:r>
                <a:rPr lang="vi-VN" sz="3200" b="1" dirty="0">
                  <a:solidFill>
                    <a:srgbClr val="000000"/>
                  </a:solidFill>
                  <a:latin typeface="Cambria" panose="02040503050406030204" pitchFamily="18" charset="0"/>
                </a:rPr>
                <a:t>tên tài liệu </a:t>
              </a:r>
              <a:r>
                <a:rPr lang="vi-VN" sz="3200" dirty="0">
                  <a:solidFill>
                    <a:srgbClr val="000000"/>
                  </a:solidFill>
                  <a:latin typeface="Cambria" panose="02040503050406030204" pitchFamily="18" charset="0"/>
                </a:rPr>
                <a:t>(tạp chí, báo,…).</a:t>
              </a:r>
            </a:p>
          </p:txBody>
        </p:sp>
      </p:grpSp>
      <p:sp>
        <p:nvSpPr>
          <p:cNvPr id="2" name="Freeform 2">
            <a:extLst>
              <a:ext uri="{FF2B5EF4-FFF2-40B4-BE49-F238E27FC236}">
                <a16:creationId xmlns:a16="http://schemas.microsoft.com/office/drawing/2014/main" id="{5AC9D3D7-3B1E-A3D1-27C0-EB224250092D}"/>
              </a:ext>
            </a:extLst>
          </p:cNvPr>
          <p:cNvSpPr/>
          <p:nvPr/>
        </p:nvSpPr>
        <p:spPr>
          <a:xfrm>
            <a:off x="-81906" y="2600643"/>
            <a:ext cx="3852255" cy="3870007"/>
          </a:xfrm>
          <a:custGeom>
            <a:avLst/>
            <a:gdLst/>
            <a:ahLst/>
            <a:cxnLst/>
            <a:rect l="l" t="t" r="r" b="b"/>
            <a:pathLst>
              <a:path w="3234896" h="3247073">
                <a:moveTo>
                  <a:pt x="0" y="0"/>
                </a:moveTo>
                <a:lnTo>
                  <a:pt x="3234897" y="0"/>
                </a:lnTo>
                <a:lnTo>
                  <a:pt x="3234897" y="3247073"/>
                </a:lnTo>
                <a:lnTo>
                  <a:pt x="0" y="324707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2781913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 name="Picture 535">
            <a:extLst>
              <a:ext uri="{FF2B5EF4-FFF2-40B4-BE49-F238E27FC236}">
                <a16:creationId xmlns:a16="http://schemas.microsoft.com/office/drawing/2014/main" id="{BC0A5D23-2222-891F-9C6E-713DF06821EF}"/>
              </a:ext>
            </a:extLst>
          </p:cNvPr>
          <p:cNvPicPr>
            <a:picLocks noChangeAspect="1"/>
          </p:cNvPicPr>
          <p:nvPr/>
        </p:nvPicPr>
        <p:blipFill>
          <a:blip r:embed="rId4"/>
          <a:stretch>
            <a:fillRect/>
          </a:stretch>
        </p:blipFill>
        <p:spPr>
          <a:xfrm>
            <a:off x="5403473" y="332381"/>
            <a:ext cx="7313590" cy="6568760"/>
          </a:xfrm>
          <a:prstGeom prst="rect">
            <a:avLst/>
          </a:prstGeom>
        </p:spPr>
      </p:pic>
      <p:pic>
        <p:nvPicPr>
          <p:cNvPr id="537" name="Picture 536">
            <a:extLst>
              <a:ext uri="{FF2B5EF4-FFF2-40B4-BE49-F238E27FC236}">
                <a16:creationId xmlns:a16="http://schemas.microsoft.com/office/drawing/2014/main" id="{219E5909-7FB3-1464-31F9-59B846148D02}"/>
              </a:ext>
            </a:extLst>
          </p:cNvPr>
          <p:cNvPicPr>
            <a:picLocks noChangeAspect="1"/>
          </p:cNvPicPr>
          <p:nvPr/>
        </p:nvPicPr>
        <p:blipFill>
          <a:blip r:embed="rId5"/>
          <a:stretch>
            <a:fillRect/>
          </a:stretch>
        </p:blipFill>
        <p:spPr>
          <a:xfrm>
            <a:off x="10668687" y="2404887"/>
            <a:ext cx="1292464" cy="713294"/>
          </a:xfrm>
          <a:prstGeom prst="rect">
            <a:avLst/>
          </a:prstGeom>
        </p:spPr>
      </p:pic>
      <p:pic>
        <p:nvPicPr>
          <p:cNvPr id="538" name="Picture 537">
            <a:extLst>
              <a:ext uri="{FF2B5EF4-FFF2-40B4-BE49-F238E27FC236}">
                <a16:creationId xmlns:a16="http://schemas.microsoft.com/office/drawing/2014/main" id="{41BB5B30-8E70-7E86-8BD2-AB0936CE93E6}"/>
              </a:ext>
            </a:extLst>
          </p:cNvPr>
          <p:cNvPicPr>
            <a:picLocks noChangeAspect="1"/>
          </p:cNvPicPr>
          <p:nvPr/>
        </p:nvPicPr>
        <p:blipFill>
          <a:blip r:embed="rId6"/>
          <a:stretch>
            <a:fillRect/>
          </a:stretch>
        </p:blipFill>
        <p:spPr>
          <a:xfrm>
            <a:off x="5942716" y="6254444"/>
            <a:ext cx="926672" cy="603556"/>
          </a:xfrm>
          <a:prstGeom prst="rect">
            <a:avLst/>
          </a:prstGeom>
        </p:spPr>
      </p:pic>
      <p:pic>
        <p:nvPicPr>
          <p:cNvPr id="539" name="Picture 538">
            <a:extLst>
              <a:ext uri="{FF2B5EF4-FFF2-40B4-BE49-F238E27FC236}">
                <a16:creationId xmlns:a16="http://schemas.microsoft.com/office/drawing/2014/main" id="{EC4C4BE5-9C6D-8720-320E-DA555C1392E3}"/>
              </a:ext>
            </a:extLst>
          </p:cNvPr>
          <p:cNvPicPr>
            <a:picLocks noChangeAspect="1"/>
          </p:cNvPicPr>
          <p:nvPr/>
        </p:nvPicPr>
        <p:blipFill rotWithShape="1">
          <a:blip r:embed="rId7"/>
          <a:srcRect t="-2735" r="62964"/>
          <a:stretch/>
        </p:blipFill>
        <p:spPr>
          <a:xfrm>
            <a:off x="4585253" y="2731169"/>
            <a:ext cx="1560223" cy="1603387"/>
          </a:xfrm>
          <a:prstGeom prst="rect">
            <a:avLst/>
          </a:prstGeom>
        </p:spPr>
      </p:pic>
      <p:pic>
        <p:nvPicPr>
          <p:cNvPr id="540" name="Picture 539">
            <a:extLst>
              <a:ext uri="{FF2B5EF4-FFF2-40B4-BE49-F238E27FC236}">
                <a16:creationId xmlns:a16="http://schemas.microsoft.com/office/drawing/2014/main" id="{D342881E-6FC0-BA0A-B2DD-F87A12B9E656}"/>
              </a:ext>
            </a:extLst>
          </p:cNvPr>
          <p:cNvPicPr>
            <a:picLocks noChangeAspect="1"/>
          </p:cNvPicPr>
          <p:nvPr/>
        </p:nvPicPr>
        <p:blipFill>
          <a:blip r:embed="rId8"/>
          <a:stretch>
            <a:fillRect/>
          </a:stretch>
        </p:blipFill>
        <p:spPr>
          <a:xfrm>
            <a:off x="5093421" y="6057665"/>
            <a:ext cx="688908" cy="467954"/>
          </a:xfrm>
          <a:prstGeom prst="rect">
            <a:avLst/>
          </a:prstGeom>
        </p:spPr>
      </p:pic>
      <p:pic>
        <p:nvPicPr>
          <p:cNvPr id="554" name="Graphic 553">
            <a:hlinkClick r:id="" action="ppaction://hlinkshowjump?jump=nextslide"/>
            <a:extLst>
              <a:ext uri="{FF2B5EF4-FFF2-40B4-BE49-F238E27FC236}">
                <a16:creationId xmlns:a16="http://schemas.microsoft.com/office/drawing/2014/main" id="{794B8320-BC34-8BEF-AF8C-D34C779B5D46}"/>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5238705" y="1843188"/>
            <a:ext cx="1662010" cy="768989"/>
          </a:xfrm>
          <a:prstGeom prst="rect">
            <a:avLst/>
          </a:prstGeom>
        </p:spPr>
      </p:pic>
      <p:pic>
        <p:nvPicPr>
          <p:cNvPr id="558" name="Picture 557">
            <a:extLst>
              <a:ext uri="{FF2B5EF4-FFF2-40B4-BE49-F238E27FC236}">
                <a16:creationId xmlns:a16="http://schemas.microsoft.com/office/drawing/2014/main" id="{849515CE-9164-5084-036D-27DB799DD7EC}"/>
              </a:ext>
            </a:extLst>
          </p:cNvPr>
          <p:cNvPicPr>
            <a:picLocks noChangeAspect="1"/>
          </p:cNvPicPr>
          <p:nvPr/>
        </p:nvPicPr>
        <p:blipFill rotWithShape="1">
          <a:blip r:embed="rId7"/>
          <a:srcRect l="68049" t="29007"/>
          <a:stretch/>
        </p:blipFill>
        <p:spPr>
          <a:xfrm>
            <a:off x="189994" y="5527043"/>
            <a:ext cx="1345977" cy="1107996"/>
          </a:xfrm>
          <a:prstGeom prst="rect">
            <a:avLst/>
          </a:prstGeom>
        </p:spPr>
      </p:pic>
      <p:grpSp>
        <p:nvGrpSpPr>
          <p:cNvPr id="557" name="Group 556">
            <a:extLst>
              <a:ext uri="{FF2B5EF4-FFF2-40B4-BE49-F238E27FC236}">
                <a16:creationId xmlns:a16="http://schemas.microsoft.com/office/drawing/2014/main" id="{F13E027F-08B4-A69C-E21A-B20640012F86}"/>
              </a:ext>
            </a:extLst>
          </p:cNvPr>
          <p:cNvGrpSpPr/>
          <p:nvPr/>
        </p:nvGrpSpPr>
        <p:grpSpPr>
          <a:xfrm>
            <a:off x="-321354" y="1536527"/>
            <a:ext cx="6269958" cy="4871396"/>
            <a:chOff x="-173958" y="1565466"/>
            <a:chExt cx="6269958" cy="4871396"/>
          </a:xfrm>
        </p:grpSpPr>
        <p:pic>
          <p:nvPicPr>
            <p:cNvPr id="535" name="Picture 534">
              <a:extLst>
                <a:ext uri="{FF2B5EF4-FFF2-40B4-BE49-F238E27FC236}">
                  <a16:creationId xmlns:a16="http://schemas.microsoft.com/office/drawing/2014/main" id="{E295E06A-8281-D2BE-DB4C-90FC31F9A910}"/>
                </a:ext>
              </a:extLst>
            </p:cNvPr>
            <p:cNvPicPr>
              <a:picLocks noChangeAspect="1"/>
            </p:cNvPicPr>
            <p:nvPr/>
          </p:nvPicPr>
          <p:blipFill>
            <a:blip r:embed="rId10"/>
            <a:stretch>
              <a:fillRect/>
            </a:stretch>
          </p:blipFill>
          <p:spPr>
            <a:xfrm>
              <a:off x="-173958" y="1565466"/>
              <a:ext cx="6269958" cy="4871396"/>
            </a:xfrm>
            <a:prstGeom prst="rect">
              <a:avLst/>
            </a:prstGeom>
          </p:spPr>
        </p:pic>
        <p:pic>
          <p:nvPicPr>
            <p:cNvPr id="546" name="Picture 545">
              <a:extLst>
                <a:ext uri="{FF2B5EF4-FFF2-40B4-BE49-F238E27FC236}">
                  <a16:creationId xmlns:a16="http://schemas.microsoft.com/office/drawing/2014/main" id="{8F2FC0C2-A38D-9E60-2CE6-84EDCF52CB7D}"/>
                </a:ext>
              </a:extLst>
            </p:cNvPr>
            <p:cNvPicPr>
              <a:picLocks noChangeAspect="1"/>
            </p:cNvPicPr>
            <p:nvPr/>
          </p:nvPicPr>
          <p:blipFill>
            <a:blip r:embed="rId11"/>
            <a:stretch>
              <a:fillRect/>
            </a:stretch>
          </p:blipFill>
          <p:spPr>
            <a:xfrm>
              <a:off x="3613084" y="4693053"/>
              <a:ext cx="1364839" cy="1287889"/>
            </a:xfrm>
            <a:prstGeom prst="rect">
              <a:avLst/>
            </a:prstGeom>
          </p:spPr>
        </p:pic>
        <p:pic>
          <p:nvPicPr>
            <p:cNvPr id="549" name="Picture 548">
              <a:extLst>
                <a:ext uri="{FF2B5EF4-FFF2-40B4-BE49-F238E27FC236}">
                  <a16:creationId xmlns:a16="http://schemas.microsoft.com/office/drawing/2014/main" id="{E0627EDB-90BD-CD85-3B8B-F8C7037660CD}"/>
                </a:ext>
              </a:extLst>
            </p:cNvPr>
            <p:cNvPicPr>
              <a:picLocks noChangeAspect="1"/>
            </p:cNvPicPr>
            <p:nvPr/>
          </p:nvPicPr>
          <p:blipFill>
            <a:blip r:embed="rId12"/>
            <a:stretch>
              <a:fillRect/>
            </a:stretch>
          </p:blipFill>
          <p:spPr>
            <a:xfrm>
              <a:off x="776885" y="2878665"/>
              <a:ext cx="1585097" cy="1603387"/>
            </a:xfrm>
            <a:prstGeom prst="rect">
              <a:avLst/>
            </a:prstGeom>
          </p:spPr>
        </p:pic>
      </p:grpSp>
      <p:pic>
        <p:nvPicPr>
          <p:cNvPr id="559" name="Picture 558">
            <a:extLst>
              <a:ext uri="{FF2B5EF4-FFF2-40B4-BE49-F238E27FC236}">
                <a16:creationId xmlns:a16="http://schemas.microsoft.com/office/drawing/2014/main" id="{9F011A56-9BC5-5D88-6FDB-301E540B9812}"/>
              </a:ext>
            </a:extLst>
          </p:cNvPr>
          <p:cNvPicPr>
            <a:picLocks noChangeAspect="1"/>
          </p:cNvPicPr>
          <p:nvPr/>
        </p:nvPicPr>
        <p:blipFill>
          <a:blip r:embed="rId13"/>
          <a:stretch>
            <a:fillRect/>
          </a:stretch>
        </p:blipFill>
        <p:spPr>
          <a:xfrm>
            <a:off x="1121843" y="180920"/>
            <a:ext cx="10799414" cy="2057031"/>
          </a:xfrm>
          <a:prstGeom prst="rect">
            <a:avLst/>
          </a:prstGeom>
        </p:spPr>
      </p:pic>
      <p:grpSp>
        <p:nvGrpSpPr>
          <p:cNvPr id="560" name="Group 559">
            <a:extLst>
              <a:ext uri="{FF2B5EF4-FFF2-40B4-BE49-F238E27FC236}">
                <a16:creationId xmlns:a16="http://schemas.microsoft.com/office/drawing/2014/main" id="{ACF25E43-8E84-8AE0-220A-C7216EA80800}"/>
              </a:ext>
            </a:extLst>
          </p:cNvPr>
          <p:cNvGrpSpPr/>
          <p:nvPr/>
        </p:nvGrpSpPr>
        <p:grpSpPr>
          <a:xfrm>
            <a:off x="1681551" y="3279482"/>
            <a:ext cx="1973476" cy="2162797"/>
            <a:chOff x="-95450" y="-189977"/>
            <a:chExt cx="2546323" cy="2790600"/>
          </a:xfrm>
        </p:grpSpPr>
        <p:pic>
          <p:nvPicPr>
            <p:cNvPr id="561" name="Picture 560">
              <a:extLst>
                <a:ext uri="{FF2B5EF4-FFF2-40B4-BE49-F238E27FC236}">
                  <a16:creationId xmlns:a16="http://schemas.microsoft.com/office/drawing/2014/main" id="{F1F6E615-2C02-D54A-8617-E9C738BE0ACF}"/>
                </a:ext>
              </a:extLst>
            </p:cNvPr>
            <p:cNvPicPr>
              <a:picLocks noChangeAspect="1"/>
            </p:cNvPicPr>
            <p:nvPr/>
          </p:nvPicPr>
          <p:blipFill>
            <a:blip r:embed="rId14"/>
            <a:stretch>
              <a:fillRect/>
            </a:stretch>
          </p:blipFill>
          <p:spPr>
            <a:xfrm flipH="1">
              <a:off x="-95450" y="-189977"/>
              <a:ext cx="2546323" cy="2790600"/>
            </a:xfrm>
            <a:prstGeom prst="rect">
              <a:avLst/>
            </a:prstGeom>
          </p:spPr>
        </p:pic>
        <p:pic>
          <p:nvPicPr>
            <p:cNvPr id="562" name="Picture 561">
              <a:extLst>
                <a:ext uri="{FF2B5EF4-FFF2-40B4-BE49-F238E27FC236}">
                  <a16:creationId xmlns:a16="http://schemas.microsoft.com/office/drawing/2014/main" id="{82D15A8A-B9EF-FC4E-83C3-AF43B76993AA}"/>
                </a:ext>
              </a:extLst>
            </p:cNvPr>
            <p:cNvPicPr>
              <a:picLocks noChangeAspect="1"/>
            </p:cNvPicPr>
            <p:nvPr/>
          </p:nvPicPr>
          <p:blipFill rotWithShape="1">
            <a:blip r:embed="rId15">
              <a:extLst>
                <a:ext uri="{28A0092B-C50C-407E-A947-70E740481C1C}">
                  <a14:useLocalDpi xmlns:a14="http://schemas.microsoft.com/office/drawing/2010/main" val="0"/>
                </a:ext>
              </a:extLst>
            </a:blip>
            <a:srcRect t="39325"/>
            <a:stretch/>
          </p:blipFill>
          <p:spPr>
            <a:xfrm rot="1450322">
              <a:off x="1479808" y="-147982"/>
              <a:ext cx="791709" cy="816879"/>
            </a:xfrm>
            <a:prstGeom prst="rect">
              <a:avLst/>
            </a:prstGeom>
          </p:spPr>
        </p:pic>
      </p:grpSp>
    </p:spTree>
    <p:extLst>
      <p:ext uri="{BB962C8B-B14F-4D97-AF65-F5344CB8AC3E}">
        <p14:creationId xmlns:p14="http://schemas.microsoft.com/office/powerpoint/2010/main" val="231212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54"/>
                                        </p:tgtEl>
                                      </p:cBhvr>
                                    </p:animEffect>
                                    <p:animScale>
                                      <p:cBhvr>
                                        <p:cTn id="7" dur="250" autoRev="1" fill="hold"/>
                                        <p:tgtEl>
                                          <p:spTgt spid="554"/>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F6F6CD4-9963-D04C-91A8-8318983A55EB}"/>
              </a:ext>
            </a:extLst>
          </p:cNvPr>
          <p:cNvGrpSpPr/>
          <p:nvPr/>
        </p:nvGrpSpPr>
        <p:grpSpPr>
          <a:xfrm>
            <a:off x="382814" y="196849"/>
            <a:ext cx="11552011" cy="1278468"/>
            <a:chOff x="1755504" y="1200149"/>
            <a:chExt cx="13072385" cy="1917700"/>
          </a:xfrm>
        </p:grpSpPr>
        <p:grpSp>
          <p:nvGrpSpPr>
            <p:cNvPr id="8" name="Group 2">
              <a:extLst>
                <a:ext uri="{FF2B5EF4-FFF2-40B4-BE49-F238E27FC236}">
                  <a16:creationId xmlns:a16="http://schemas.microsoft.com/office/drawing/2014/main" id="{A79ED1A1-FDA6-5148-8547-08275ACEF4D2}"/>
                </a:ext>
              </a:extLst>
            </p:cNvPr>
            <p:cNvGrpSpPr/>
            <p:nvPr/>
          </p:nvGrpSpPr>
          <p:grpSpPr>
            <a:xfrm>
              <a:off x="1755504" y="1200149"/>
              <a:ext cx="13072385" cy="1917700"/>
              <a:chOff x="128930" y="105457"/>
              <a:chExt cx="10132038" cy="1179559"/>
            </a:xfrm>
          </p:grpSpPr>
          <p:sp>
            <p:nvSpPr>
              <p:cNvPr id="10" name="Freeform 3">
                <a:extLst>
                  <a:ext uri="{FF2B5EF4-FFF2-40B4-BE49-F238E27FC236}">
                    <a16:creationId xmlns:a16="http://schemas.microsoft.com/office/drawing/2014/main" id="{5AF85608-2936-F44E-A4A2-DACE119FEDD9}"/>
                  </a:ext>
                </a:extLst>
              </p:cNvPr>
              <p:cNvSpPr/>
              <p:nvPr/>
            </p:nvSpPr>
            <p:spPr>
              <a:xfrm>
                <a:off x="128930" y="105457"/>
                <a:ext cx="10132038" cy="1179559"/>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txBody>
              <a:bodyPr/>
              <a:lstStyle/>
              <a:p>
                <a:endParaRPr lang="en-US"/>
              </a:p>
            </p:txBody>
          </p:sp>
        </p:grpSp>
        <p:sp>
          <p:nvSpPr>
            <p:cNvPr id="9" name="TextBox 8">
              <a:extLst>
                <a:ext uri="{FF2B5EF4-FFF2-40B4-BE49-F238E27FC236}">
                  <a16:creationId xmlns:a16="http://schemas.microsoft.com/office/drawing/2014/main" id="{FB249D35-CF9C-BD4E-86D6-DC10CE694B11}"/>
                </a:ext>
              </a:extLst>
            </p:cNvPr>
            <p:cNvSpPr txBox="1"/>
            <p:nvPr/>
          </p:nvSpPr>
          <p:spPr>
            <a:xfrm>
              <a:off x="1987380" y="1367768"/>
              <a:ext cx="12285274" cy="1615825"/>
            </a:xfrm>
            <a:prstGeom prst="rect">
              <a:avLst/>
            </a:prstGeom>
            <a:noFill/>
          </p:spPr>
          <p:txBody>
            <a:bodyPr wrap="square">
              <a:spAutoFit/>
            </a:bodyPr>
            <a:lstStyle/>
            <a:p>
              <a:pPr algn="ctr" defTabSz="609630"/>
              <a:r>
                <a:rPr lang="en-US" sz="3200" b="1" dirty="0">
                  <a:solidFill>
                    <a:srgbClr val="000000"/>
                  </a:solidFill>
                  <a:latin typeface="Cambria" panose="02040503050406030204" pitchFamily="18" charset="0"/>
                </a:rPr>
                <a:t>3. </a:t>
              </a:r>
              <a:r>
                <a:rPr lang="vi-VN" sz="3200" b="1" dirty="0">
                  <a:solidFill>
                    <a:srgbClr val="000000"/>
                  </a:solidFill>
                  <a:latin typeface="Cambria" panose="02040503050406030204" pitchFamily="18" charset="0"/>
                </a:rPr>
                <a:t>Chép lại đoạn văn sau vào vở, chú ý dùng dấu ngoặc kép đánh dấu tên tác phẩm, tài liệu.</a:t>
              </a:r>
            </a:p>
          </p:txBody>
        </p:sp>
      </p:grpSp>
      <p:sp>
        <p:nvSpPr>
          <p:cNvPr id="20" name="Rectangle: Rounded Corners 19">
            <a:extLst>
              <a:ext uri="{FF2B5EF4-FFF2-40B4-BE49-F238E27FC236}">
                <a16:creationId xmlns:a16="http://schemas.microsoft.com/office/drawing/2014/main" id="{7ED688DA-A3EB-2D05-ED71-D39BBF646CA9}"/>
              </a:ext>
            </a:extLst>
          </p:cNvPr>
          <p:cNvSpPr/>
          <p:nvPr/>
        </p:nvSpPr>
        <p:spPr>
          <a:xfrm>
            <a:off x="428625" y="1943100"/>
            <a:ext cx="11353800" cy="46101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TextBox 20">
            <a:extLst>
              <a:ext uri="{FF2B5EF4-FFF2-40B4-BE49-F238E27FC236}">
                <a16:creationId xmlns:a16="http://schemas.microsoft.com/office/drawing/2014/main" id="{CB5230B0-71A0-141D-4527-F130F110EB59}"/>
              </a:ext>
            </a:extLst>
          </p:cNvPr>
          <p:cNvSpPr txBox="1"/>
          <p:nvPr/>
        </p:nvSpPr>
        <p:spPr>
          <a:xfrm>
            <a:off x="971550" y="2324100"/>
            <a:ext cx="10467975" cy="3539430"/>
          </a:xfrm>
          <a:prstGeom prst="rect">
            <a:avLst/>
          </a:prstGeom>
          <a:noFill/>
        </p:spPr>
        <p:txBody>
          <a:bodyPr wrap="square" rtlCol="0">
            <a:spAutoFit/>
          </a:bodyPr>
          <a:lstStyle/>
          <a:p>
            <a:pPr algn="just" rtl="0" latinLnBrk="0"/>
            <a:r>
              <a:rPr lang="en-US" sz="3200" b="0" i="1" dirty="0">
                <a:solidFill>
                  <a:srgbClr val="000000"/>
                </a:solidFill>
                <a:effectLst/>
                <a:latin typeface="Cambria" panose="02040503050406030204" pitchFamily="18" charset="0"/>
                <a:ea typeface="Cambria" panose="02040503050406030204" pitchFamily="18" charset="0"/>
              </a:rPr>
              <a:t>   </a:t>
            </a:r>
            <a:r>
              <a:rPr lang="vi-VN" sz="3200" b="0" i="1" dirty="0">
                <a:solidFill>
                  <a:srgbClr val="000000"/>
                </a:solidFill>
                <a:effectLst/>
                <a:latin typeface="Cambria" panose="02040503050406030204" pitchFamily="18" charset="0"/>
                <a:ea typeface="Cambria" panose="02040503050406030204" pitchFamily="18" charset="0"/>
              </a:rPr>
              <a:t>Đi học </a:t>
            </a:r>
            <a:r>
              <a:rPr lang="vi-VN" sz="3200" b="0" i="0" dirty="0">
                <a:solidFill>
                  <a:srgbClr val="000000"/>
                </a:solidFill>
                <a:effectLst/>
                <a:latin typeface="Cambria" panose="02040503050406030204" pitchFamily="18" charset="0"/>
                <a:ea typeface="Cambria" panose="02040503050406030204" pitchFamily="18" charset="0"/>
              </a:rPr>
              <a:t>là bài thơ do Hoàng Minh Chính sáng tác, được Nhà xuất bản Kim Đồng đưa vào tuyển tập thơ thiếu nhi </a:t>
            </a:r>
            <a:r>
              <a:rPr lang="vi-VN" sz="3200" b="0" i="1" dirty="0">
                <a:solidFill>
                  <a:srgbClr val="000000"/>
                </a:solidFill>
                <a:effectLst/>
                <a:latin typeface="Cambria" panose="02040503050406030204" pitchFamily="18" charset="0"/>
                <a:ea typeface="Cambria" panose="02040503050406030204" pitchFamily="18" charset="0"/>
              </a:rPr>
              <a:t>Mặt trời xanh </a:t>
            </a:r>
            <a:r>
              <a:rPr lang="vi-VN" sz="3200" b="0" i="0" dirty="0">
                <a:solidFill>
                  <a:srgbClr val="000000"/>
                </a:solidFill>
                <a:effectLst/>
                <a:latin typeface="Cambria" panose="02040503050406030204" pitchFamily="18" charset="0"/>
                <a:ea typeface="Cambria" panose="02040503050406030204" pitchFamily="18" charset="0"/>
              </a:rPr>
              <a:t>(năm 1971). Năm 1976, nhạc sĩ Bùi Đình Thảo phổ nhạc cho bài thơ đó bằng một giai điệu mang âm hưởng dân ca Tày, Nùng. Từ đó trở đi, bài hát </a:t>
            </a:r>
            <a:r>
              <a:rPr lang="vi-VN" sz="3200" b="0" i="1" dirty="0">
                <a:solidFill>
                  <a:srgbClr val="000000"/>
                </a:solidFill>
                <a:effectLst/>
                <a:latin typeface="Cambria" panose="02040503050406030204" pitchFamily="18" charset="0"/>
                <a:ea typeface="Cambria" panose="02040503050406030204" pitchFamily="18" charset="0"/>
              </a:rPr>
              <a:t>Đi học </a:t>
            </a:r>
            <a:r>
              <a:rPr lang="vi-VN" sz="3200" b="0" i="0" dirty="0">
                <a:solidFill>
                  <a:srgbClr val="000000"/>
                </a:solidFill>
                <a:effectLst/>
                <a:latin typeface="Cambria" panose="02040503050406030204" pitchFamily="18" charset="0"/>
                <a:ea typeface="Cambria" panose="02040503050406030204" pitchFamily="18" charset="0"/>
              </a:rPr>
              <a:t>gần như đã trở thành “ca khúc của ngày tựu trường".  </a:t>
            </a:r>
          </a:p>
          <a:p>
            <a:pPr algn="r" latinLnBrk="0"/>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Phạm Quý Hải)</a:t>
            </a:r>
          </a:p>
        </p:txBody>
      </p:sp>
    </p:spTree>
    <p:extLst>
      <p:ext uri="{BB962C8B-B14F-4D97-AF65-F5344CB8AC3E}">
        <p14:creationId xmlns:p14="http://schemas.microsoft.com/office/powerpoint/2010/main" val="71066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F6F6CD4-9963-D04C-91A8-8318983A55EB}"/>
              </a:ext>
            </a:extLst>
          </p:cNvPr>
          <p:cNvGrpSpPr/>
          <p:nvPr/>
        </p:nvGrpSpPr>
        <p:grpSpPr>
          <a:xfrm>
            <a:off x="3697514" y="634999"/>
            <a:ext cx="8164625" cy="2565401"/>
            <a:chOff x="1755504" y="1200149"/>
            <a:chExt cx="13072385" cy="3848101"/>
          </a:xfrm>
        </p:grpSpPr>
        <p:grpSp>
          <p:nvGrpSpPr>
            <p:cNvPr id="8" name="Group 2">
              <a:extLst>
                <a:ext uri="{FF2B5EF4-FFF2-40B4-BE49-F238E27FC236}">
                  <a16:creationId xmlns:a16="http://schemas.microsoft.com/office/drawing/2014/main" id="{A79ED1A1-FDA6-5148-8547-08275ACEF4D2}"/>
                </a:ext>
              </a:extLst>
            </p:cNvPr>
            <p:cNvGrpSpPr/>
            <p:nvPr/>
          </p:nvGrpSpPr>
          <p:grpSpPr>
            <a:xfrm>
              <a:off x="1755504" y="1200149"/>
              <a:ext cx="13072385" cy="3848101"/>
              <a:chOff x="128930" y="105457"/>
              <a:chExt cx="10132038" cy="2366930"/>
            </a:xfrm>
          </p:grpSpPr>
          <p:sp>
            <p:nvSpPr>
              <p:cNvPr id="10" name="Freeform 3">
                <a:extLst>
                  <a:ext uri="{FF2B5EF4-FFF2-40B4-BE49-F238E27FC236}">
                    <a16:creationId xmlns:a16="http://schemas.microsoft.com/office/drawing/2014/main" id="{5AF85608-2936-F44E-A4A2-DACE119FEDD9}"/>
                  </a:ext>
                </a:extLst>
              </p:cNvPr>
              <p:cNvSpPr/>
              <p:nvPr/>
            </p:nvSpPr>
            <p:spPr>
              <a:xfrm>
                <a:off x="128930" y="105457"/>
                <a:ext cx="10132038" cy="2366930"/>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txBody>
              <a:bodyPr/>
              <a:lstStyle/>
              <a:p>
                <a:endParaRPr lang="en-US"/>
              </a:p>
            </p:txBody>
          </p:sp>
        </p:grpSp>
        <p:sp>
          <p:nvSpPr>
            <p:cNvPr id="9" name="TextBox 8">
              <a:extLst>
                <a:ext uri="{FF2B5EF4-FFF2-40B4-BE49-F238E27FC236}">
                  <a16:creationId xmlns:a16="http://schemas.microsoft.com/office/drawing/2014/main" id="{FB249D35-CF9C-BD4E-86D6-DC10CE694B11}"/>
                </a:ext>
              </a:extLst>
            </p:cNvPr>
            <p:cNvSpPr txBox="1"/>
            <p:nvPr/>
          </p:nvSpPr>
          <p:spPr>
            <a:xfrm>
              <a:off x="2013283" y="1639905"/>
              <a:ext cx="12678830" cy="2631489"/>
            </a:xfrm>
            <a:prstGeom prst="rect">
              <a:avLst/>
            </a:prstGeom>
            <a:noFill/>
          </p:spPr>
          <p:txBody>
            <a:bodyPr wrap="square">
              <a:spAutoFit/>
            </a:bodyPr>
            <a:lstStyle/>
            <a:p>
              <a:pPr algn="just" defTabSz="609630"/>
              <a:r>
                <a:rPr lang="vi-VN" sz="3600" b="1" dirty="0">
                  <a:solidFill>
                    <a:srgbClr val="C00000"/>
                  </a:solidFill>
                  <a:latin typeface="Cambria" panose="02040503050406030204" pitchFamily="18" charset="0"/>
                </a:rPr>
                <a:t>Viết 1 – 2 câu có sử dụng dấu ngoặc kép để đánh dấu tên tác phẩm mà em yêu thích. </a:t>
              </a:r>
              <a:endParaRPr lang="vi-VN" sz="3600" dirty="0">
                <a:solidFill>
                  <a:srgbClr val="000000"/>
                </a:solidFill>
                <a:latin typeface="Cambria" panose="02040503050406030204" pitchFamily="18" charset="0"/>
              </a:endParaRPr>
            </a:p>
          </p:txBody>
        </p:sp>
      </p:grpSp>
      <p:sp>
        <p:nvSpPr>
          <p:cNvPr id="2" name="Rounded Rectangle 1">
            <a:extLst>
              <a:ext uri="{FF2B5EF4-FFF2-40B4-BE49-F238E27FC236}">
                <a16:creationId xmlns:a16="http://schemas.microsoft.com/office/drawing/2014/main" id="{10A1737E-F4AD-6D47-B4C4-E7930C02847F}"/>
              </a:ext>
            </a:extLst>
          </p:cNvPr>
          <p:cNvSpPr/>
          <p:nvPr/>
        </p:nvSpPr>
        <p:spPr>
          <a:xfrm>
            <a:off x="4686468" y="3873498"/>
            <a:ext cx="6800681" cy="2032001"/>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3600" dirty="0">
                <a:solidFill>
                  <a:srgbClr val="002060"/>
                </a:solidFill>
                <a:latin typeface="Cambria" panose="02040503050406030204" pitchFamily="18" charset="0"/>
                <a:ea typeface="Cambria" panose="02040503050406030204" pitchFamily="18" charset="0"/>
              </a:rPr>
              <a:t>VD: Khi còn nhỏ xíu, mình đã thuộc bài thơ “Kể cho bé nghe” của Trần Đăng Khoa.</a:t>
            </a:r>
            <a:endParaRPr lang="en-VN" sz="3600"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8C992BA3-9BDB-1D46-BC9E-0406C5C1DC3F}"/>
              </a:ext>
            </a:extLst>
          </p:cNvPr>
          <p:cNvPicPr>
            <a:picLocks noChangeAspect="1"/>
          </p:cNvPicPr>
          <p:nvPr/>
        </p:nvPicPr>
        <p:blipFill>
          <a:blip r:embed="rId2"/>
          <a:stretch>
            <a:fillRect/>
          </a:stretch>
        </p:blipFill>
        <p:spPr>
          <a:xfrm>
            <a:off x="812800" y="1411387"/>
            <a:ext cx="2455333" cy="1278467"/>
          </a:xfrm>
          <a:prstGeom prst="rect">
            <a:avLst/>
          </a:prstGeom>
        </p:spPr>
      </p:pic>
      <p:pic>
        <p:nvPicPr>
          <p:cNvPr id="12" name="Picture 11">
            <a:extLst>
              <a:ext uri="{FF2B5EF4-FFF2-40B4-BE49-F238E27FC236}">
                <a16:creationId xmlns:a16="http://schemas.microsoft.com/office/drawing/2014/main" id="{253662A2-845D-A64C-8FC5-D86E7DF69A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2703531"/>
            <a:ext cx="4233333" cy="4233333"/>
          </a:xfrm>
          <a:prstGeom prst="rect">
            <a:avLst/>
          </a:prstGeom>
        </p:spPr>
      </p:pic>
    </p:spTree>
    <p:extLst>
      <p:ext uri="{BB962C8B-B14F-4D97-AF65-F5344CB8AC3E}">
        <p14:creationId xmlns:p14="http://schemas.microsoft.com/office/powerpoint/2010/main" val="3889924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4050B-0DCB-E475-C921-344F8D9FEE3C}"/>
            </a:ext>
          </a:extLst>
        </p:cNvPr>
        <p:cNvGrpSpPr/>
        <p:nvPr/>
      </p:nvGrpSpPr>
      <p:grpSpPr>
        <a:xfrm>
          <a:off x="0" y="0"/>
          <a:ext cx="0" cy="0"/>
          <a:chOff x="0" y="0"/>
          <a:chExt cx="0" cy="0"/>
        </a:xfrm>
      </p:grpSpPr>
      <p:pic>
        <p:nvPicPr>
          <p:cNvPr id="3" name="Picture 2" descr="Cute girl standing pointing hand to presentation poses logo banner hand drawn cartoon art illustration">
            <a:extLst>
              <a:ext uri="{FF2B5EF4-FFF2-40B4-BE49-F238E27FC236}">
                <a16:creationId xmlns:a16="http://schemas.microsoft.com/office/drawing/2014/main" id="{2707230B-ACF8-40BE-A3A9-C27158A7EF6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1438661" y="1962151"/>
            <a:ext cx="6230462" cy="49863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een and red letters&#10;&#10;AI-generated content may be incorrect.">
            <a:extLst>
              <a:ext uri="{FF2B5EF4-FFF2-40B4-BE49-F238E27FC236}">
                <a16:creationId xmlns:a16="http://schemas.microsoft.com/office/drawing/2014/main" id="{2AA74EBA-ADE6-CB22-1056-CEBDAB02D2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0153" y="1455318"/>
            <a:ext cx="9669094" cy="2347163"/>
          </a:xfrm>
          <a:prstGeom prst="rect">
            <a:avLst/>
          </a:prstGeom>
        </p:spPr>
      </p:pic>
    </p:spTree>
    <p:extLst>
      <p:ext uri="{BB962C8B-B14F-4D97-AF65-F5344CB8AC3E}">
        <p14:creationId xmlns:p14="http://schemas.microsoft.com/office/powerpoint/2010/main" val="3762713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aptik.vn_2f5cW">
            <a:hlinkClick r:id="" action="ppaction://media"/>
            <a:extLst>
              <a:ext uri="{FF2B5EF4-FFF2-40B4-BE49-F238E27FC236}">
                <a16:creationId xmlns:a16="http://schemas.microsoft.com/office/drawing/2014/main" id="{AADE2B37-81E7-08BB-8EF7-F5E932EB7D3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51722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Rectangle: Rounded Corners 7">
            <a:extLst>
              <a:ext uri="{FF2B5EF4-FFF2-40B4-BE49-F238E27FC236}">
                <a16:creationId xmlns:a16="http://schemas.microsoft.com/office/drawing/2014/main" id="{618CE7EE-1D47-59E6-0042-B94E7DB0D597}"/>
              </a:ext>
            </a:extLst>
          </p:cNvPr>
          <p:cNvSpPr/>
          <p:nvPr/>
        </p:nvSpPr>
        <p:spPr>
          <a:xfrm>
            <a:off x="3721395" y="773962"/>
            <a:ext cx="4922875" cy="63879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mbria" panose="02040503050406030204" pitchFamily="18" charset="0"/>
                <a:ea typeface="Cambria" panose="02040503050406030204" pitchFamily="18" charset="0"/>
              </a:rPr>
              <a:t>Em </a:t>
            </a:r>
            <a:r>
              <a:rPr lang="en-US" sz="3600" b="1" dirty="0" err="1">
                <a:solidFill>
                  <a:srgbClr val="002060"/>
                </a:solidFill>
                <a:latin typeface="Cambria" panose="02040503050406030204" pitchFamily="18" charset="0"/>
                <a:ea typeface="Cambria" panose="02040503050406030204" pitchFamily="18" charset="0"/>
              </a:rPr>
              <a:t>đã</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học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được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gì</a:t>
            </a:r>
            <a:r>
              <a:rPr lang="en-US" sz="3600" b="1" dirty="0">
                <a:solidFill>
                  <a:srgbClr val="00206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cxnSp>
        <p:nvCxnSpPr>
          <p:cNvPr id="5" name="Straight Arrow Connector 4">
            <a:extLst>
              <a:ext uri="{FF2B5EF4-FFF2-40B4-BE49-F238E27FC236}">
                <a16:creationId xmlns:a16="http://schemas.microsoft.com/office/drawing/2014/main" id="{628A9198-1983-8B83-36AA-E6707810BB1D}"/>
              </a:ext>
            </a:extLst>
          </p:cNvPr>
          <p:cNvCxnSpPr>
            <a:cxnSpLocks/>
          </p:cNvCxnSpPr>
          <p:nvPr/>
        </p:nvCxnSpPr>
        <p:spPr>
          <a:xfrm flipH="1">
            <a:off x="1892595" y="1424763"/>
            <a:ext cx="4242391" cy="83997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081A80C1-35EE-6E09-D45B-9DCCC20BB8BB}"/>
              </a:ext>
            </a:extLst>
          </p:cNvPr>
          <p:cNvSpPr/>
          <p:nvPr/>
        </p:nvSpPr>
        <p:spPr>
          <a:xfrm>
            <a:off x="753805" y="2250780"/>
            <a:ext cx="3052652" cy="3469536"/>
          </a:xfrm>
          <a:prstGeom prst="roundRect">
            <a:avLst/>
          </a:prstGeom>
          <a:solidFill>
            <a:srgbClr val="FDC7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thêm</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ngoặc</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kép</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dùng</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để</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tên</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tác</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phẩm</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tên</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tài</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liệu</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16" name="Straight Arrow Connector 15">
            <a:extLst>
              <a:ext uri="{FF2B5EF4-FFF2-40B4-BE49-F238E27FC236}">
                <a16:creationId xmlns:a16="http://schemas.microsoft.com/office/drawing/2014/main" id="{E4B938BF-2746-261E-9A95-2499DE9B2E87}"/>
              </a:ext>
            </a:extLst>
          </p:cNvPr>
          <p:cNvCxnSpPr>
            <a:cxnSpLocks/>
          </p:cNvCxnSpPr>
          <p:nvPr/>
        </p:nvCxnSpPr>
        <p:spPr>
          <a:xfrm>
            <a:off x="6198782" y="1371601"/>
            <a:ext cx="0" cy="97819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DD07EB5B-636D-8E67-A08D-1911AB38C905}"/>
              </a:ext>
            </a:extLst>
          </p:cNvPr>
          <p:cNvSpPr/>
          <p:nvPr/>
        </p:nvSpPr>
        <p:spPr>
          <a:xfrm>
            <a:off x="4453936" y="2282678"/>
            <a:ext cx="3052652" cy="3469536"/>
          </a:xfrm>
          <a:prstGeom prst="roundRect">
            <a:avLst/>
          </a:prstGeom>
          <a:solidFill>
            <a:srgbClr val="FDC7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dùng</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ngoặc</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kép</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tên</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tác</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phẩm</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tài</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liệu</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khi</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viết</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22" name="Straight Arrow Connector 21">
            <a:extLst>
              <a:ext uri="{FF2B5EF4-FFF2-40B4-BE49-F238E27FC236}">
                <a16:creationId xmlns:a16="http://schemas.microsoft.com/office/drawing/2014/main" id="{778185EE-9259-C89C-1C4D-7A861774F79D}"/>
              </a:ext>
            </a:extLst>
          </p:cNvPr>
          <p:cNvCxnSpPr>
            <a:cxnSpLocks/>
          </p:cNvCxnSpPr>
          <p:nvPr/>
        </p:nvCxnSpPr>
        <p:spPr>
          <a:xfrm>
            <a:off x="6220047" y="1456660"/>
            <a:ext cx="3987209" cy="78681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CC6F94E4-B0B8-3FCB-E437-FE789FB42E5F}"/>
              </a:ext>
            </a:extLst>
          </p:cNvPr>
          <p:cNvSpPr/>
          <p:nvPr/>
        </p:nvSpPr>
        <p:spPr>
          <a:xfrm>
            <a:off x="8462410" y="2176352"/>
            <a:ext cx="3052652" cy="3469536"/>
          </a:xfrm>
          <a:prstGeom prst="roundRect">
            <a:avLst/>
          </a:prstGeom>
          <a:solidFill>
            <a:srgbClr val="FDC7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Viết</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được</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sử</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dụng</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ngoặc</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kép</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tên</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tác</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phẩm</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093086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17"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3">
            <a:extLst>
              <a:ext uri="{FF2B5EF4-FFF2-40B4-BE49-F238E27FC236}">
                <a16:creationId xmlns:a16="http://schemas.microsoft.com/office/drawing/2014/main" id="{A0E559FB-B286-C14E-A771-7C0905ABF697}"/>
              </a:ext>
            </a:extLst>
          </p:cNvPr>
          <p:cNvSpPr/>
          <p:nvPr/>
        </p:nvSpPr>
        <p:spPr>
          <a:xfrm>
            <a:off x="2211932" y="1117430"/>
            <a:ext cx="7957689" cy="4311415"/>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txBody>
          <a:bodyPr/>
          <a:lstStyle/>
          <a:p>
            <a:endParaRPr lang="en-US"/>
          </a:p>
        </p:txBody>
      </p:sp>
      <p:sp>
        <p:nvSpPr>
          <p:cNvPr id="11" name="Freeform 11"/>
          <p:cNvSpPr/>
          <p:nvPr/>
        </p:nvSpPr>
        <p:spPr>
          <a:xfrm>
            <a:off x="3221396" y="3603580"/>
            <a:ext cx="1093896" cy="1042185"/>
          </a:xfrm>
          <a:custGeom>
            <a:avLst/>
            <a:gdLst/>
            <a:ahLst/>
            <a:cxnLst/>
            <a:rect l="l" t="t" r="r" b="b"/>
            <a:pathLst>
              <a:path w="1640844" h="1563277">
                <a:moveTo>
                  <a:pt x="0" y="0"/>
                </a:moveTo>
                <a:lnTo>
                  <a:pt x="1640844" y="0"/>
                </a:lnTo>
                <a:lnTo>
                  <a:pt x="1640844" y="1563276"/>
                </a:lnTo>
                <a:lnTo>
                  <a:pt x="0" y="156327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rot="-490225">
            <a:off x="6268852" y="1150021"/>
            <a:ext cx="1109444" cy="1177981"/>
          </a:xfrm>
          <a:custGeom>
            <a:avLst/>
            <a:gdLst/>
            <a:ahLst/>
            <a:cxnLst/>
            <a:rect l="l" t="t" r="r" b="b"/>
            <a:pathLst>
              <a:path w="1664166" h="1766972">
                <a:moveTo>
                  <a:pt x="0" y="0"/>
                </a:moveTo>
                <a:lnTo>
                  <a:pt x="1664166" y="0"/>
                </a:lnTo>
                <a:lnTo>
                  <a:pt x="1664166" y="1766971"/>
                </a:lnTo>
                <a:lnTo>
                  <a:pt x="0" y="176697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1026" name="Picture 2" descr="Hình ảnh Anh Bạn Nhỏ Chơi Guitar PNG , Anh Bạn Bé Nhỏ, Chơi Guitar, Nhạc Cụ  PNG và Vector với nền trong suốt để tải xuống miễn phí">
            <a:extLst>
              <a:ext uri="{FF2B5EF4-FFF2-40B4-BE49-F238E27FC236}">
                <a16:creationId xmlns:a16="http://schemas.microsoft.com/office/drawing/2014/main" id="{AB3B4ADC-CCCF-374B-8164-F5F7AF4E1C0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281" b="90000" l="10000" r="90000">
                        <a14:foregroundMark x1="50625" y1="10469" x2="57031" y2="10781"/>
                        <a14:foregroundMark x1="60781" y1="10000" x2="51250" y2="9063"/>
                        <a14:foregroundMark x1="51250" y1="9063" x2="47813" y2="9688"/>
                        <a14:foregroundMark x1="50781" y1="86094" x2="52656" y2="87344"/>
                        <a14:foregroundMark x1="52969" y1="86563" x2="52656" y2="88281"/>
                        <a14:foregroundMark x1="47031" y1="75938" x2="47031" y2="78594"/>
                        <a14:foregroundMark x1="44844" y1="30938" x2="47188" y2="37188"/>
                        <a14:foregroundMark x1="47188" y1="37188" x2="49844" y2="32656"/>
                        <a14:foregroundMark x1="52344" y1="48438" x2="47500" y2="53281"/>
                        <a14:foregroundMark x1="43125" y1="11406" x2="40000" y2="16719"/>
                        <a14:foregroundMark x1="40000" y1="16719" x2="39688" y2="17813"/>
                        <a14:foregroundMark x1="44219" y1="10313" x2="40156" y2="15000"/>
                        <a14:foregroundMark x1="40156" y1="15000" x2="39375" y2="18125"/>
                        <a14:foregroundMark x1="44531" y1="11250" x2="40156" y2="15313"/>
                        <a14:foregroundMark x1="40156" y1="15313" x2="40000" y2="21406"/>
                        <a14:foregroundMark x1="40000" y1="21406" x2="40469" y2="21563"/>
                        <a14:foregroundMark x1="67813" y1="31250" x2="64219" y2="36250"/>
                        <a14:foregroundMark x1="64219" y1="36250" x2="61094" y2="36875"/>
                        <a14:foregroundMark x1="65469" y1="35000" x2="70313" y2="23281"/>
                        <a14:foregroundMark x1="70313" y1="23281" x2="70469" y2="20781"/>
                        <a14:foregroundMark x1="62813" y1="11250" x2="57344" y2="8438"/>
                        <a14:foregroundMark x1="57344" y1="8438" x2="53594" y2="8281"/>
                      </a14:backgroundRemoval>
                    </a14:imgEffect>
                  </a14:imgLayer>
                </a14:imgProps>
              </a:ext>
              <a:ext uri="{28A0092B-C50C-407E-A947-70E740481C1C}">
                <a14:useLocalDpi xmlns:a14="http://schemas.microsoft.com/office/drawing/2010/main" val="0"/>
              </a:ext>
            </a:extLst>
          </a:blip>
          <a:srcRect/>
          <a:stretch>
            <a:fillRect/>
          </a:stretch>
        </p:blipFill>
        <p:spPr bwMode="auto">
          <a:xfrm>
            <a:off x="-1135896" y="2108200"/>
            <a:ext cx="5418667" cy="54186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đứa Trẻ Ngộ Nghĩnh Bay Trên Cây Bút Chì đầy Màu Sắc Cô Bé Tiểu Học  đọc Vectơ PNG , đọc, Sơ Cấp, Con Gái PNG và Vector với nền">
            <a:extLst>
              <a:ext uri="{FF2B5EF4-FFF2-40B4-BE49-F238E27FC236}">
                <a16:creationId xmlns:a16="http://schemas.microsoft.com/office/drawing/2014/main" id="{8379BE5A-587E-D243-95E8-F3B3500E0F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56372" y="3866625"/>
            <a:ext cx="4919133" cy="305646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A88F14D-C51E-6B41-BA6F-2BAB5F406328}"/>
              </a:ext>
            </a:extLst>
          </p:cNvPr>
          <p:cNvPicPr>
            <a:picLocks noChangeAspect="1"/>
          </p:cNvPicPr>
          <p:nvPr/>
        </p:nvPicPr>
        <p:blipFill>
          <a:blip r:embed="rId8"/>
          <a:stretch>
            <a:fillRect/>
          </a:stretch>
        </p:blipFill>
        <p:spPr>
          <a:xfrm>
            <a:off x="1287193" y="2554426"/>
            <a:ext cx="9617615" cy="1716006"/>
          </a:xfrm>
          <a:prstGeom prst="rect">
            <a:avLst/>
          </a:prstGeom>
        </p:spPr>
      </p:pic>
    </p:spTree>
    <p:extLst>
      <p:ext uri="{BB962C8B-B14F-4D97-AF65-F5344CB8AC3E}">
        <p14:creationId xmlns:p14="http://schemas.microsoft.com/office/powerpoint/2010/main" val="555723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FC081D-3A8E-3D00-1B9C-FF5136A0ED93}"/>
              </a:ext>
            </a:extLst>
          </p:cNvPr>
          <p:cNvPicPr>
            <a:picLocks noChangeAspect="1"/>
          </p:cNvPicPr>
          <p:nvPr/>
        </p:nvPicPr>
        <p:blipFill rotWithShape="1">
          <a:blip r:embed="rId5"/>
          <a:srcRect t="3599" b="3353"/>
          <a:stretch/>
        </p:blipFill>
        <p:spPr>
          <a:xfrm>
            <a:off x="0" y="-235132"/>
            <a:ext cx="12192000" cy="7093132"/>
          </a:xfrm>
          <a:prstGeom prst="rect">
            <a:avLst/>
          </a:prstGeom>
        </p:spPr>
      </p:pic>
      <p:pic>
        <p:nvPicPr>
          <p:cNvPr id="14" name="Picture 13">
            <a:hlinkClick r:id="rId6" action="ppaction://hlinksldjump"/>
            <a:extLst>
              <a:ext uri="{FF2B5EF4-FFF2-40B4-BE49-F238E27FC236}">
                <a16:creationId xmlns:a16="http://schemas.microsoft.com/office/drawing/2014/main" id="{90D7E5FC-E9BE-D0EA-8E9E-51FF3D9DA14F}"/>
              </a:ext>
            </a:extLst>
          </p:cNvPr>
          <p:cNvPicPr>
            <a:picLocks noChangeAspect="1"/>
          </p:cNvPicPr>
          <p:nvPr/>
        </p:nvPicPr>
        <p:blipFill>
          <a:blip r:embed="rId7"/>
          <a:stretch>
            <a:fillRect/>
          </a:stretch>
        </p:blipFill>
        <p:spPr>
          <a:xfrm>
            <a:off x="3424568" y="1669962"/>
            <a:ext cx="1060796" cy="1042506"/>
          </a:xfrm>
          <a:prstGeom prst="rect">
            <a:avLst/>
          </a:prstGeom>
        </p:spPr>
      </p:pic>
      <p:pic>
        <p:nvPicPr>
          <p:cNvPr id="15" name="Picture 14">
            <a:hlinkClick r:id="rId8" action="ppaction://hlinksldjump"/>
            <a:extLst>
              <a:ext uri="{FF2B5EF4-FFF2-40B4-BE49-F238E27FC236}">
                <a16:creationId xmlns:a16="http://schemas.microsoft.com/office/drawing/2014/main" id="{43878F7C-E829-2D27-6294-55F61284179C}"/>
              </a:ext>
            </a:extLst>
          </p:cNvPr>
          <p:cNvPicPr>
            <a:picLocks noChangeAspect="1"/>
          </p:cNvPicPr>
          <p:nvPr/>
        </p:nvPicPr>
        <p:blipFill>
          <a:blip r:embed="rId7"/>
          <a:stretch>
            <a:fillRect/>
          </a:stretch>
        </p:blipFill>
        <p:spPr>
          <a:xfrm>
            <a:off x="9330998" y="1148709"/>
            <a:ext cx="1060796" cy="1042506"/>
          </a:xfrm>
          <a:prstGeom prst="rect">
            <a:avLst/>
          </a:prstGeom>
        </p:spPr>
      </p:pic>
      <p:pic>
        <p:nvPicPr>
          <p:cNvPr id="19" name="Graphic 18">
            <a:extLst>
              <a:ext uri="{FF2B5EF4-FFF2-40B4-BE49-F238E27FC236}">
                <a16:creationId xmlns:a16="http://schemas.microsoft.com/office/drawing/2014/main" id="{1BB693E8-A155-2243-A923-AD01D8916248}"/>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2843641" y="1689471"/>
            <a:ext cx="1641723" cy="1309222"/>
          </a:xfrm>
          <a:prstGeom prst="rect">
            <a:avLst/>
          </a:prstGeom>
        </p:spPr>
      </p:pic>
      <p:pic>
        <p:nvPicPr>
          <p:cNvPr id="20" name="Graphic 19">
            <a:extLst>
              <a:ext uri="{FF2B5EF4-FFF2-40B4-BE49-F238E27FC236}">
                <a16:creationId xmlns:a16="http://schemas.microsoft.com/office/drawing/2014/main" id="{209689E0-97D5-43B5-F24C-F349240508C9}"/>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834297" y="1083371"/>
            <a:ext cx="1641723" cy="1309222"/>
          </a:xfrm>
          <a:prstGeom prst="rect">
            <a:avLst/>
          </a:prstGeom>
        </p:spPr>
      </p:pic>
      <p:pic>
        <p:nvPicPr>
          <p:cNvPr id="24" name="Picture 23">
            <a:hlinkClick r:id="rId10" action="ppaction://hlinksldjump"/>
            <a:extLst>
              <a:ext uri="{FF2B5EF4-FFF2-40B4-BE49-F238E27FC236}">
                <a16:creationId xmlns:a16="http://schemas.microsoft.com/office/drawing/2014/main" id="{DCD501FB-E38E-68C2-D05F-33525D555B79}"/>
              </a:ext>
            </a:extLst>
          </p:cNvPr>
          <p:cNvPicPr>
            <a:picLocks noChangeAspect="1"/>
          </p:cNvPicPr>
          <p:nvPr/>
        </p:nvPicPr>
        <p:blipFill>
          <a:blip r:embed="rId7"/>
          <a:stretch>
            <a:fillRect/>
          </a:stretch>
        </p:blipFill>
        <p:spPr>
          <a:xfrm>
            <a:off x="5894296" y="2998693"/>
            <a:ext cx="1060796" cy="1042506"/>
          </a:xfrm>
          <a:prstGeom prst="rect">
            <a:avLst/>
          </a:prstGeom>
        </p:spPr>
      </p:pic>
      <p:pic>
        <p:nvPicPr>
          <p:cNvPr id="21" name="Graphic 20">
            <a:extLst>
              <a:ext uri="{FF2B5EF4-FFF2-40B4-BE49-F238E27FC236}">
                <a16:creationId xmlns:a16="http://schemas.microsoft.com/office/drawing/2014/main" id="{3D03DB53-BBC2-BA4D-79EE-E9827BC32E0A}"/>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5348755" y="2976324"/>
            <a:ext cx="1641723" cy="1309222"/>
          </a:xfrm>
          <a:prstGeom prst="rect">
            <a:avLst/>
          </a:prstGeom>
        </p:spPr>
      </p:pic>
      <p:pic>
        <p:nvPicPr>
          <p:cNvPr id="7" name="Picture 6">
            <a:extLst>
              <a:ext uri="{FF2B5EF4-FFF2-40B4-BE49-F238E27FC236}">
                <a16:creationId xmlns:a16="http://schemas.microsoft.com/office/drawing/2014/main" id="{89A954D3-397C-FB5F-8D23-5B05EEFC5766}"/>
              </a:ext>
            </a:extLst>
          </p:cNvPr>
          <p:cNvPicPr>
            <a:picLocks noChangeAspect="1"/>
          </p:cNvPicPr>
          <p:nvPr/>
        </p:nvPicPr>
        <p:blipFill>
          <a:blip r:embed="rId11"/>
          <a:stretch>
            <a:fillRect/>
          </a:stretch>
        </p:blipFill>
        <p:spPr>
          <a:xfrm>
            <a:off x="1443528" y="-94196"/>
            <a:ext cx="1585097" cy="1603387"/>
          </a:xfrm>
          <a:prstGeom prst="rect">
            <a:avLst/>
          </a:prstGeom>
        </p:spPr>
      </p:pic>
      <p:sp>
        <p:nvSpPr>
          <p:cNvPr id="3" name="Arrow: Down 2">
            <a:hlinkClick r:id="rId12" action="ppaction://hlinksldjump"/>
            <a:extLst>
              <a:ext uri="{FF2B5EF4-FFF2-40B4-BE49-F238E27FC236}">
                <a16:creationId xmlns:a16="http://schemas.microsoft.com/office/drawing/2014/main" id="{D3D238AD-B145-46F5-1B78-1FEB1E371DA2}"/>
              </a:ext>
            </a:extLst>
          </p:cNvPr>
          <p:cNvSpPr/>
          <p:nvPr/>
        </p:nvSpPr>
        <p:spPr>
          <a:xfrm>
            <a:off x="2587049" y="3945293"/>
            <a:ext cx="681135" cy="680505"/>
          </a:xfrm>
          <a:prstGeom prst="downArrow">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165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2565 0.14676 L 0.02565 0.14676 L 0.04167 0.15718 C 0.04375 0.15857 0.04609 0.15973 0.04779 0.16135 C 0.04961 0.16297 0.05143 0.16459 0.05325 0.16621 C 0.0543 0.1669 0.05534 0.16783 0.05625 0.16852 C 0.05703 0.16945 0.05768 0.17037 0.05859 0.17107 C 0.05976 0.17223 0.0612 0.17315 0.0625 0.17431 C 0.06354 0.17523 0.06432 0.17662 0.06549 0.17755 C 0.06667 0.17824 0.0681 0.17848 0.06927 0.17917 C 0.07057 0.17986 0.072 0.18079 0.07318 0.18172 C 0.06966 0.18218 0.06706 0.18218 0.06393 0.18403 C 0.0625 0.18496 0.06146 0.18611 0.06016 0.18727 C 0.05872 0.19769 0.06055 0.18843 0.05625 0.19954 C 0.05286 0.2081 0.05521 0.20973 0.04935 0.2132 C 0.0487 0.21366 0.04779 0.21389 0.047 0.21412 C 0.04609 0.21435 0.04505 0.21459 0.04401 0.21482 C 0.04349 0.21551 0.04284 0.21598 0.04245 0.21667 C 0.03997 0.22107 0.04388 0.22801 0.04466 0.23125 C 0.04596 0.23565 0.0474 0.23982 0.04857 0.24422 C 0.05234 0.25903 0.04596 0.23959 0.05156 0.25324 C 0.05182 0.25348 0.05325 0.25973 0.05482 0.26042 C 0.0582 0.26227 0.06198 0.26297 0.06549 0.26459 C 0.06966 0.26621 0.0737 0.26829 0.07773 0.27014 C 0.07956 0.27107 0.08151 0.27315 0.0832 0.27431 C 0.0862 0.27616 0.08945 0.27732 0.09245 0.27917 C 0.09479 0.28056 0.09687 0.28264 0.09935 0.28403 C 0.10052 0.28473 0.10195 0.28449 0.10312 0.28473 C 0.10365 0.28496 0.10417 0.28542 0.10482 0.28588 " pathEditMode="relative" rAng="0" ptsTypes="AAAAAAAAAAAAAAAAAAAAAAAAAAAAA">
                                      <p:cBhvr>
                                        <p:cTn id="14" dur="3000" fill="hold"/>
                                        <p:tgtEl>
                                          <p:spTgt spid="7"/>
                                        </p:tgtEl>
                                        <p:attrNameLst>
                                          <p:attrName>ppt_x</p:attrName>
                                          <p:attrName>ppt_y</p:attrName>
                                        </p:attrNameLst>
                                      </p:cBhvr>
                                      <p:rCtr x="3958" y="6944"/>
                                    </p:animMotion>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10482 0.28588 L 0.10482 0.28588 C 0.10847 0.28727 0.11211 0.28796 0.11576 0.29005 C 0.11836 0.29167 0.12045 0.29491 0.12305 0.29607 C 0.12513 0.29722 0.12735 0.29699 0.12943 0.29769 C 0.14948 0.30394 0.1349 0.30116 0.15326 0.30347 C 0.15599 0.30463 0.15873 0.30532 0.16146 0.30648 C 0.16368 0.30741 0.16563 0.30926 0.16784 0.30926 C 0.17461 0.31065 0.18125 0.31065 0.18802 0.31134 C 0.19037 0.30926 0.1931 0.30857 0.19532 0.30648 C 0.1974 0.30463 0.19883 0.30139 0.20078 0.29907 C 0.20261 0.29699 0.20443 0.29514 0.20625 0.29306 C 0.21459 0.28495 0.21055 0.28912 0.21914 0.28264 C 0.22162 0.28079 0.22383 0.27847 0.22644 0.27685 C 0.22852 0.27546 0.23073 0.275 0.23282 0.27384 C 0.24414 0.2669 0.23451 0.27083 0.24375 0.26782 C 0.25235 0.26088 0.24154 0.27037 0.25391 0.2544 C 0.27331 0.22917 0.26394 0.24144 0.27578 0.23079 C 0.27735 0.22917 0.27878 0.22732 0.28034 0.22616 C 0.28334 0.22407 0.28659 0.22269 0.28959 0.22037 C 0.29427 0.2162 0.2918 0.21782 0.29688 0.2162 C 0.30743 0.21782 0.3142 0.21898 0.32422 0.22199 C 0.34831 0.2287 0.32826 0.22477 0.34805 0.22778 C 0.35078 0.22824 0.35352 0.2287 0.35625 0.22917 C 0.35847 0.22963 0.36055 0.23056 0.36276 0.23079 C 0.37487 0.23125 0.38711 0.23079 0.39935 0.23079 " pathEditMode="relative" rAng="0" ptsTypes="AAAAAAAAAAAAAAAAAAAAAAAAAA">
                                      <p:cBhvr>
                                        <p:cTn id="18" dur="3000" fill="hold"/>
                                        <p:tgtEl>
                                          <p:spTgt spid="7"/>
                                        </p:tgtEl>
                                        <p:attrNameLst>
                                          <p:attrName>ppt_x</p:attrName>
                                          <p:attrName>ppt_y</p:attrName>
                                        </p:attrNameLst>
                                      </p:cBhvr>
                                      <p:rCtr x="14727" y="-2222"/>
                                    </p:animMotion>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39935 0.23079 L 0.39935 0.23194 C 0.403 0.2331 0.40664 0.23542 0.41029 0.23889 C 0.41237 0.24144 0.41445 0.24607 0.41667 0.24722 C 0.42578 0.25185 0.4349 0.25185 0.44414 0.25556 C 0.44557 0.26134 0.44714 0.26829 0.4487 0.27199 C 0.45651 0.28958 0.45378 0.26713 0.46146 0.29653 C 0.46458 0.30833 0.47057 0.33773 0.47057 0.33889 C 0.47096 0.34583 0.4707 0.36597 0.47149 0.3625 C 0.47396 0.35301 0.47487 0.32593 0.47695 0.31296 C 0.47891 0.30139 0.48125 0.29653 0.48346 0.28843 C 0.48529 0.28009 0.48698 0.26713 0.48893 0.26366 C 0.49219 0.25671 0.49557 0.25671 0.49896 0.25556 C 0.53255 0.23542 0.50456 0.25787 0.52734 0.23889 C 0.5375 0.21204 0.52982 0.22963 0.5401 0.21435 C 0.55182 0.19676 0.5349 0.21319 0.55664 0.18958 C 0.56237 0.18264 0.56823 0.17917 0.57396 0.17315 C 0.58125 0.16505 0.58333 0.16019 0.59128 0.15671 C 0.59922 0.15208 0.60716 0.15093 0.6151 0.14861 C 0.64349 0.15671 0.67188 0.15787 0.70013 0.17315 C 0.70247 0.17431 0.70443 0.18958 0.70651 0.19792 C 0.70964 0.20833 0.70925 0.19676 0.70925 0.21435 " pathEditMode="relative" rAng="0" ptsTypes="AAAAAAAAAAAAAAAAAAAAAA">
                                      <p:cBhvr>
                                        <p:cTn id="22" dur="3000" fill="hold"/>
                                        <p:tgtEl>
                                          <p:spTgt spid="7"/>
                                        </p:tgtEl>
                                        <p:attrNameLst>
                                          <p:attrName>ppt_x</p:attrName>
                                          <p:attrName>ppt_y</p:attrName>
                                        </p:attrNameLst>
                                      </p:cBhvr>
                                      <p:rCtr x="15495" y="2477"/>
                                    </p:animMotion>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72578 0.33426 L 0.72578 0.33426 C 0.72995 0.34074 0.73399 0.34745 0.73855 0.3537 C 0.74336 0.36042 0.74922 0.36667 0.75404 0.37338 C 0.76341 0.38681 0.76302 0.38611 0.76693 0.39583 C 0.74545 0.41134 0.75795 0.40162 0.7267 0.43148 C 0.71615 0.44167 0.71159 0.44607 0.70196 0.45741 C 0.69909 0.46088 0.69662 0.46482 0.69375 0.46829 C 0.6905 0.47176 0.68698 0.47523 0.68373 0.47894 C 0.68243 0.48032 0.68125 0.48195 0.67995 0.48333 C 0.67787 0.4831 0.67578 0.48241 0.67357 0.48241 C 0.63086 0.48241 0.63438 0.48241 0.6069 0.48426 C 0.6017 0.48634 0.60391 0.48611 0.60052 0.48611 " pathEditMode="relative" rAng="0" ptsTypes="AAAAAAAAAAAAA">
                                      <p:cBhvr>
                                        <p:cTn id="26" dur="3000" fill="hold"/>
                                        <p:tgtEl>
                                          <p:spTgt spid="7"/>
                                        </p:tgtEl>
                                        <p:attrNameLst>
                                          <p:attrName>ppt_x</p:attrName>
                                          <p:attrName>ppt_y</p:attrName>
                                        </p:attrNameLst>
                                      </p:cBhvr>
                                      <p:rCtr x="-4206" y="7593"/>
                                    </p:animMotion>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57214 0.59259 L 0.57214 0.59259 C 0.56198 0.6 0.56068 0.60185 0.5474 0.6088 C 0.50886 0.62917 0.54792 0.60648 0.5181 0.62384 C 0.48308 0.64398 0.51276 0.62732 0.49063 0.63958 L 0.48151 0.64468 C 0.47969 0.64583 0.47774 0.64676 0.47605 0.64792 C 0.47448 0.64884 0.47292 0.64977 0.47149 0.65093 C 0.47058 0.65162 0.46966 0.65232 0.46875 0.65301 C 0.46758 0.6537 0.4668 0.65509 0.46511 0.65509 L 0.43125 0.65671 C 0.42761 0.65718 0.42396 0.65764 0.42019 0.65833 C 0.41472 0.6588 0.4069 0.65926 0.40105 0.65972 C 0.37123 0.66482 0.38282 0.66296 0.36628 0.66551 C 0.353 0.66898 0.37084 0.66435 0.34987 0.66852 C 0.34545 0.66921 0.34141 0.6706 0.33698 0.67153 C 0.33347 0.67222 0.32969 0.67245 0.32605 0.67292 C 0.32396 0.67338 0.32175 0.67384 0.31966 0.67431 L 0.01966 0.67361 C 0.01407 0.67361 0.01341 0.67292 0.00873 0.67199 C 0.00782 0.67199 0.00677 0.67176 0.00599 0.67153 C 0.00339 0.6706 0.00118 0.66968 -0.00143 0.66898 C -0.00494 0.66806 -0.00872 0.66736 -0.01237 0.66644 C -0.01601 0.66551 -0.01966 0.66412 -0.0233 0.66343 C -0.02942 0.66181 -0.03606 0.66065 -0.04166 0.65857 C -0.04349 0.6581 -0.04518 0.65718 -0.04713 0.65671 C -0.04922 0.65602 -0.05455 0.65463 -0.05716 0.65417 C -0.05963 0.6537 -0.06211 0.65347 -0.06445 0.65301 C -0.0664 0.65278 -0.06823 0.65232 -0.06992 0.65185 C -0.07096 0.65162 -0.07265 0.65093 -0.07265 0.65116 " pathEditMode="relative" rAng="0" ptsTypes="AAAAAAAAAAAAAAAAAAAAAAAAAAAAAA">
                                      <p:cBhvr>
                                        <p:cTn id="30" dur="3000" fill="hold"/>
                                        <p:tgtEl>
                                          <p:spTgt spid="7"/>
                                        </p:tgtEl>
                                        <p:attrNameLst>
                                          <p:attrName>ppt_x</p:attrName>
                                          <p:attrName>ppt_y</p:attrName>
                                        </p:attrNameLst>
                                      </p:cBhvr>
                                      <p:rCtr x="-32240" y="4074"/>
                                    </p:animMotion>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53" presetClass="exit" presetSubtype="32" fill="hold" nodeType="clickEffect">
                                  <p:stCondLst>
                                    <p:cond delay="0"/>
                                  </p:stCondLst>
                                  <p:childTnLst>
                                    <p:anim calcmode="lin" valueType="num">
                                      <p:cBhvr>
                                        <p:cTn id="35" dur="500"/>
                                        <p:tgtEl>
                                          <p:spTgt spid="14"/>
                                        </p:tgtEl>
                                        <p:attrNameLst>
                                          <p:attrName>ppt_w</p:attrName>
                                        </p:attrNameLst>
                                      </p:cBhvr>
                                      <p:tavLst>
                                        <p:tav tm="0">
                                          <p:val>
                                            <p:strVal val="ppt_w"/>
                                          </p:val>
                                        </p:tav>
                                        <p:tav tm="100000">
                                          <p:val>
                                            <p:fltVal val="0"/>
                                          </p:val>
                                        </p:tav>
                                      </p:tavLst>
                                    </p:anim>
                                    <p:anim calcmode="lin" valueType="num">
                                      <p:cBhvr>
                                        <p:cTn id="36" dur="500"/>
                                        <p:tgtEl>
                                          <p:spTgt spid="14"/>
                                        </p:tgtEl>
                                        <p:attrNameLst>
                                          <p:attrName>ppt_h</p:attrName>
                                        </p:attrNameLst>
                                      </p:cBhvr>
                                      <p:tavLst>
                                        <p:tav tm="0">
                                          <p:val>
                                            <p:strVal val="ppt_h"/>
                                          </p:val>
                                        </p:tav>
                                        <p:tav tm="100000">
                                          <p:val>
                                            <p:fltVal val="0"/>
                                          </p:val>
                                        </p:tav>
                                      </p:tavLst>
                                    </p:anim>
                                    <p:animEffect transition="out" filter="fade">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childTnLst>
                          </p:cTn>
                        </p:par>
                        <p:par>
                          <p:cTn id="39" fill="hold">
                            <p:stCondLst>
                              <p:cond delay="500"/>
                            </p:stCondLst>
                            <p:childTnLst>
                              <p:par>
                                <p:cTn id="40" presetID="23" presetClass="entr" presetSubtype="288"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strVal val="4/3*#ppt_w"/>
                                          </p:val>
                                        </p:tav>
                                        <p:tav tm="100000">
                                          <p:val>
                                            <p:strVal val="#ppt_w"/>
                                          </p:val>
                                        </p:tav>
                                      </p:tavLst>
                                    </p:anim>
                                    <p:anim calcmode="lin" valueType="num">
                                      <p:cBhvr>
                                        <p:cTn id="43" dur="500" fill="hold"/>
                                        <p:tgtEl>
                                          <p:spTgt spid="19"/>
                                        </p:tgtEl>
                                        <p:attrNameLst>
                                          <p:attrName>ppt_h</p:attrName>
                                        </p:attrNameLst>
                                      </p:cBhvr>
                                      <p:tavLst>
                                        <p:tav tm="0">
                                          <p:val>
                                            <p:strVal val="4/3*#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4" name="Dung02.wav"/>
                                        </p:tgtEl>
                                      </p:cMediaNode>
                                    </p:audio>
                                  </p:sub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24"/>
                    </p:tgtEl>
                  </p:cond>
                </p:stCondLst>
                <p:endSync evt="end" delay="0">
                  <p:rtn val="all"/>
                </p:endSync>
                <p:childTnLst>
                  <p:par>
                    <p:cTn id="45" fill="hold">
                      <p:stCondLst>
                        <p:cond delay="0"/>
                      </p:stCondLst>
                      <p:childTnLst>
                        <p:par>
                          <p:cTn id="46" fill="hold">
                            <p:stCondLst>
                              <p:cond delay="0"/>
                            </p:stCondLst>
                            <p:childTnLst>
                              <p:par>
                                <p:cTn id="47" presetID="53" presetClass="exit" presetSubtype="32" fill="hold" nodeType="withEffect">
                                  <p:stCondLst>
                                    <p:cond delay="0"/>
                                  </p:stCondLst>
                                  <p:childTnLst>
                                    <p:anim calcmode="lin" valueType="num">
                                      <p:cBhvr>
                                        <p:cTn id="48" dur="500"/>
                                        <p:tgtEl>
                                          <p:spTgt spid="24"/>
                                        </p:tgtEl>
                                        <p:attrNameLst>
                                          <p:attrName>ppt_w</p:attrName>
                                        </p:attrNameLst>
                                      </p:cBhvr>
                                      <p:tavLst>
                                        <p:tav tm="0">
                                          <p:val>
                                            <p:strVal val="ppt_w"/>
                                          </p:val>
                                        </p:tav>
                                        <p:tav tm="100000">
                                          <p:val>
                                            <p:fltVal val="0"/>
                                          </p:val>
                                        </p:tav>
                                      </p:tavLst>
                                    </p:anim>
                                    <p:anim calcmode="lin" valueType="num">
                                      <p:cBhvr>
                                        <p:cTn id="49" dur="500"/>
                                        <p:tgtEl>
                                          <p:spTgt spid="24"/>
                                        </p:tgtEl>
                                        <p:attrNameLst>
                                          <p:attrName>ppt_h</p:attrName>
                                        </p:attrNameLst>
                                      </p:cBhvr>
                                      <p:tavLst>
                                        <p:tav tm="0">
                                          <p:val>
                                            <p:strVal val="ppt_h"/>
                                          </p:val>
                                        </p:tav>
                                        <p:tav tm="100000">
                                          <p:val>
                                            <p:fltVal val="0"/>
                                          </p:val>
                                        </p:tav>
                                      </p:tavLst>
                                    </p:anim>
                                    <p:animEffect transition="out" filter="fade">
                                      <p:cBhvr>
                                        <p:cTn id="50" dur="500"/>
                                        <p:tgtEl>
                                          <p:spTgt spid="24"/>
                                        </p:tgtEl>
                                      </p:cBhvr>
                                    </p:animEffect>
                                    <p:set>
                                      <p:cBhvr>
                                        <p:cTn id="51" dur="1" fill="hold">
                                          <p:stCondLst>
                                            <p:cond delay="499"/>
                                          </p:stCondLst>
                                        </p:cTn>
                                        <p:tgtEl>
                                          <p:spTgt spid="24"/>
                                        </p:tgtEl>
                                        <p:attrNameLst>
                                          <p:attrName>style.visibility</p:attrName>
                                        </p:attrNameLst>
                                      </p:cBhvr>
                                      <p:to>
                                        <p:strVal val="hidden"/>
                                      </p:to>
                                    </p:set>
                                  </p:childTnLst>
                                </p:cTn>
                              </p:par>
                            </p:childTnLst>
                          </p:cTn>
                        </p:par>
                        <p:par>
                          <p:cTn id="52" fill="hold">
                            <p:stCondLst>
                              <p:cond delay="500"/>
                            </p:stCondLst>
                            <p:childTnLst>
                              <p:par>
                                <p:cTn id="53" presetID="23" presetClass="entr" presetSubtype="288" fill="hold" nodeType="after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p:cTn id="55" dur="500" fill="hold"/>
                                        <p:tgtEl>
                                          <p:spTgt spid="21"/>
                                        </p:tgtEl>
                                        <p:attrNameLst>
                                          <p:attrName>ppt_w</p:attrName>
                                        </p:attrNameLst>
                                      </p:cBhvr>
                                      <p:tavLst>
                                        <p:tav tm="0">
                                          <p:val>
                                            <p:strVal val="4/3*#ppt_w"/>
                                          </p:val>
                                        </p:tav>
                                        <p:tav tm="100000">
                                          <p:val>
                                            <p:strVal val="#ppt_w"/>
                                          </p:val>
                                        </p:tav>
                                      </p:tavLst>
                                    </p:anim>
                                    <p:anim calcmode="lin" valueType="num">
                                      <p:cBhvr>
                                        <p:cTn id="56" dur="500" fill="hold"/>
                                        <p:tgtEl>
                                          <p:spTgt spid="21"/>
                                        </p:tgtEl>
                                        <p:attrNameLst>
                                          <p:attrName>ppt_h</p:attrName>
                                        </p:attrNameLst>
                                      </p:cBhvr>
                                      <p:tavLst>
                                        <p:tav tm="0">
                                          <p:val>
                                            <p:strVal val="4/3*#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4" name="Dung02.wav"/>
                                        </p:tgtEl>
                                      </p:cMediaNode>
                                    </p:audio>
                                  </p:subTnLst>
                                </p:cTn>
                              </p:par>
                            </p:childTnLst>
                          </p:cTn>
                        </p:par>
                      </p:childTnLst>
                    </p:cTn>
                  </p:par>
                </p:childTnLst>
              </p:cTn>
              <p:nextCondLst>
                <p:cond evt="onClick" delay="0">
                  <p:tgtEl>
                    <p:spTgt spid="24"/>
                  </p:tgtEl>
                </p:cond>
              </p:nextCondLst>
            </p:seq>
            <p:seq concurrent="1" nextAc="seek">
              <p:cTn id="57" restart="whenNotActive" fill="hold" evtFilter="cancelBubble" nodeType="interactiveSeq">
                <p:stCondLst>
                  <p:cond evt="onClick" delay="0">
                    <p:tgtEl>
                      <p:spTgt spid="15"/>
                    </p:tgtEl>
                  </p:cond>
                </p:stCondLst>
                <p:endSync evt="end" delay="0">
                  <p:rtn val="all"/>
                </p:endSync>
                <p:childTnLst>
                  <p:par>
                    <p:cTn id="58" fill="hold">
                      <p:stCondLst>
                        <p:cond delay="0"/>
                      </p:stCondLst>
                      <p:childTnLst>
                        <p:par>
                          <p:cTn id="59" fill="hold">
                            <p:stCondLst>
                              <p:cond delay="0"/>
                            </p:stCondLst>
                            <p:childTnLst>
                              <p:par>
                                <p:cTn id="60" presetID="53" presetClass="exit" presetSubtype="32" fill="hold" nodeType="withEffect">
                                  <p:stCondLst>
                                    <p:cond delay="0"/>
                                  </p:stCondLst>
                                  <p:childTnLst>
                                    <p:anim calcmode="lin" valueType="num">
                                      <p:cBhvr>
                                        <p:cTn id="61" dur="500"/>
                                        <p:tgtEl>
                                          <p:spTgt spid="15"/>
                                        </p:tgtEl>
                                        <p:attrNameLst>
                                          <p:attrName>ppt_w</p:attrName>
                                        </p:attrNameLst>
                                      </p:cBhvr>
                                      <p:tavLst>
                                        <p:tav tm="0">
                                          <p:val>
                                            <p:strVal val="ppt_w"/>
                                          </p:val>
                                        </p:tav>
                                        <p:tav tm="100000">
                                          <p:val>
                                            <p:fltVal val="0"/>
                                          </p:val>
                                        </p:tav>
                                      </p:tavLst>
                                    </p:anim>
                                    <p:anim calcmode="lin" valueType="num">
                                      <p:cBhvr>
                                        <p:cTn id="62" dur="500"/>
                                        <p:tgtEl>
                                          <p:spTgt spid="15"/>
                                        </p:tgtEl>
                                        <p:attrNameLst>
                                          <p:attrName>ppt_h</p:attrName>
                                        </p:attrNameLst>
                                      </p:cBhvr>
                                      <p:tavLst>
                                        <p:tav tm="0">
                                          <p:val>
                                            <p:strVal val="ppt_h"/>
                                          </p:val>
                                        </p:tav>
                                        <p:tav tm="100000">
                                          <p:val>
                                            <p:fltVal val="0"/>
                                          </p:val>
                                        </p:tav>
                                      </p:tavLst>
                                    </p:anim>
                                    <p:animEffect transition="out" filter="fade">
                                      <p:cBhvr>
                                        <p:cTn id="63" dur="500"/>
                                        <p:tgtEl>
                                          <p:spTgt spid="15"/>
                                        </p:tgtEl>
                                      </p:cBhvr>
                                    </p:animEffect>
                                    <p:set>
                                      <p:cBhvr>
                                        <p:cTn id="64" dur="1" fill="hold">
                                          <p:stCondLst>
                                            <p:cond delay="499"/>
                                          </p:stCondLst>
                                        </p:cTn>
                                        <p:tgtEl>
                                          <p:spTgt spid="15"/>
                                        </p:tgtEl>
                                        <p:attrNameLst>
                                          <p:attrName>style.visibility</p:attrName>
                                        </p:attrNameLst>
                                      </p:cBhvr>
                                      <p:to>
                                        <p:strVal val="hidden"/>
                                      </p:to>
                                    </p:set>
                                  </p:childTnLst>
                                </p:cTn>
                              </p:par>
                            </p:childTnLst>
                          </p:cTn>
                        </p:par>
                        <p:par>
                          <p:cTn id="65" fill="hold">
                            <p:stCondLst>
                              <p:cond delay="500"/>
                            </p:stCondLst>
                            <p:childTnLst>
                              <p:par>
                                <p:cTn id="66" presetID="23" presetClass="entr" presetSubtype="288" fill="hold" nodeType="afterEffect">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cBhvr>
                                        <p:cTn id="68" dur="500" fill="hold"/>
                                        <p:tgtEl>
                                          <p:spTgt spid="20"/>
                                        </p:tgtEl>
                                        <p:attrNameLst>
                                          <p:attrName>ppt_w</p:attrName>
                                        </p:attrNameLst>
                                      </p:cBhvr>
                                      <p:tavLst>
                                        <p:tav tm="0">
                                          <p:val>
                                            <p:strVal val="4/3*#ppt_w"/>
                                          </p:val>
                                        </p:tav>
                                        <p:tav tm="100000">
                                          <p:val>
                                            <p:strVal val="#ppt_w"/>
                                          </p:val>
                                        </p:tav>
                                      </p:tavLst>
                                    </p:anim>
                                    <p:anim calcmode="lin" valueType="num">
                                      <p:cBhvr>
                                        <p:cTn id="69" dur="500" fill="hold"/>
                                        <p:tgtEl>
                                          <p:spTgt spid="20"/>
                                        </p:tgtEl>
                                        <p:attrNameLst>
                                          <p:attrName>ppt_h</p:attrName>
                                        </p:attrNameLst>
                                      </p:cBhvr>
                                      <p:tavLst>
                                        <p:tav tm="0">
                                          <p:val>
                                            <p:strVal val="4/3*#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Dung02.wav"/>
                                        </p:tgtEl>
                                      </p:cMediaNode>
                                    </p:audio>
                                  </p:subTnLst>
                                </p:cTn>
                              </p:par>
                            </p:childTnLst>
                          </p:cTn>
                        </p:par>
                      </p:childTnLst>
                    </p:cTn>
                  </p:par>
                </p:childTnLst>
              </p:cTn>
              <p:nextCondLst>
                <p:cond evt="onClick" delay="0">
                  <p:tgtEl>
                    <p:spTgt spid="15"/>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008847E4-3069-BE94-949D-90E5BBFE3409}"/>
              </a:ext>
            </a:extLst>
          </p:cNvPr>
          <p:cNvGrpSpPr/>
          <p:nvPr/>
        </p:nvGrpSpPr>
        <p:grpSpPr>
          <a:xfrm>
            <a:off x="1731618" y="489255"/>
            <a:ext cx="10115533" cy="2125523"/>
            <a:chOff x="1731618" y="457280"/>
            <a:chExt cx="10115533" cy="1692181"/>
          </a:xfrm>
        </p:grpSpPr>
        <p:grpSp>
          <p:nvGrpSpPr>
            <p:cNvPr id="12" name="Group 11">
              <a:extLst>
                <a:ext uri="{FF2B5EF4-FFF2-40B4-BE49-F238E27FC236}">
                  <a16:creationId xmlns:a16="http://schemas.microsoft.com/office/drawing/2014/main" id="{8625A1D1-55E0-F142-627A-41DC422B6B86}"/>
                </a:ext>
              </a:extLst>
            </p:cNvPr>
            <p:cNvGrpSpPr/>
            <p:nvPr/>
          </p:nvGrpSpPr>
          <p:grpSpPr>
            <a:xfrm>
              <a:off x="1731618" y="457280"/>
              <a:ext cx="10115533" cy="1692181"/>
              <a:chOff x="1624361" y="446050"/>
              <a:chExt cx="8943278" cy="1449258"/>
            </a:xfrm>
          </p:grpSpPr>
          <p:sp>
            <p:nvSpPr>
              <p:cNvPr id="10" name="Rectangle: Rounded Corners 9">
                <a:extLst>
                  <a:ext uri="{FF2B5EF4-FFF2-40B4-BE49-F238E27FC236}">
                    <a16:creationId xmlns:a16="http://schemas.microsoft.com/office/drawing/2014/main" id="{8EC0510F-13A4-B782-33F7-7CAA7E8DEEC8}"/>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AFE5EE28-5C45-870F-02BA-5E647AA14DF8}"/>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1" name="TextBox 50">
              <a:extLst>
                <a:ext uri="{FF2B5EF4-FFF2-40B4-BE49-F238E27FC236}">
                  <a16:creationId xmlns:a16="http://schemas.microsoft.com/office/drawing/2014/main" id="{9A4C65F4-8FD5-6CF0-4505-889C703C2060}"/>
                </a:ext>
              </a:extLst>
            </p:cNvPr>
            <p:cNvSpPr txBox="1"/>
            <p:nvPr/>
          </p:nvSpPr>
          <p:spPr>
            <a:xfrm>
              <a:off x="1800553" y="891969"/>
              <a:ext cx="9779121" cy="56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Dấu</a:t>
              </a:r>
              <a:r>
                <a:rPr kumimoji="0" lang="en-US" sz="40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40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câu</a:t>
              </a:r>
              <a:r>
                <a:rPr kumimoji="0" lang="en-US" sz="40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40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nào</a:t>
              </a:r>
              <a:r>
                <a:rPr kumimoji="0" lang="en-US" sz="40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40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đặt</a:t>
              </a:r>
              <a:r>
                <a:rPr kumimoji="0" lang="en-US" sz="40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ở </a:t>
              </a:r>
              <a:r>
                <a:rPr kumimoji="0" lang="en-US" sz="40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cuối</a:t>
              </a:r>
              <a:r>
                <a:rPr kumimoji="0" lang="en-US" sz="40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40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câu</a:t>
              </a:r>
              <a:r>
                <a:rPr kumimoji="0" lang="en-US" sz="40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40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hỏi</a:t>
              </a:r>
              <a:r>
                <a:rPr kumimoji="0" lang="en-US" sz="40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54" name="Group 53">
            <a:extLst>
              <a:ext uri="{FF2B5EF4-FFF2-40B4-BE49-F238E27FC236}">
                <a16:creationId xmlns:a16="http://schemas.microsoft.com/office/drawing/2014/main" id="{E5E3BA67-508E-6D0C-6729-ED409D10FE2D}"/>
              </a:ext>
            </a:extLst>
          </p:cNvPr>
          <p:cNvGrpSpPr/>
          <p:nvPr/>
        </p:nvGrpSpPr>
        <p:grpSpPr>
          <a:xfrm>
            <a:off x="82847" y="2952561"/>
            <a:ext cx="5702517" cy="1392026"/>
            <a:chOff x="51512" y="3276954"/>
            <a:chExt cx="5702517" cy="1392026"/>
          </a:xfrm>
        </p:grpSpPr>
        <p:grpSp>
          <p:nvGrpSpPr>
            <p:cNvPr id="13" name="Group 12">
              <a:extLst>
                <a:ext uri="{FF2B5EF4-FFF2-40B4-BE49-F238E27FC236}">
                  <a16:creationId xmlns:a16="http://schemas.microsoft.com/office/drawing/2014/main" id="{67FF8D48-4C0D-67EC-3C67-AAB817DA1470}"/>
                </a:ext>
              </a:extLst>
            </p:cNvPr>
            <p:cNvGrpSpPr/>
            <p:nvPr/>
          </p:nvGrpSpPr>
          <p:grpSpPr>
            <a:xfrm>
              <a:off x="556513" y="3276954"/>
              <a:ext cx="5197516" cy="1347086"/>
              <a:chOff x="1624361" y="446050"/>
              <a:chExt cx="8943278" cy="1449258"/>
            </a:xfrm>
          </p:grpSpPr>
          <p:sp>
            <p:nvSpPr>
              <p:cNvPr id="14" name="Rectangle: Rounded Corners 13">
                <a:extLst>
                  <a:ext uri="{FF2B5EF4-FFF2-40B4-BE49-F238E27FC236}">
                    <a16:creationId xmlns:a16="http://schemas.microsoft.com/office/drawing/2014/main" id="{FD4C3C08-CC49-4946-88FA-5EF35805A636}"/>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F6C68225-97D2-A9F8-9877-2F0732E84D89}"/>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2" name="Picture 41">
              <a:extLst>
                <a:ext uri="{FF2B5EF4-FFF2-40B4-BE49-F238E27FC236}">
                  <a16:creationId xmlns:a16="http://schemas.microsoft.com/office/drawing/2014/main" id="{85C15A12-51CB-F289-C9CF-4DE43119AF64}"/>
                </a:ext>
              </a:extLst>
            </p:cNvPr>
            <p:cNvPicPr>
              <a:picLocks noChangeAspect="1"/>
            </p:cNvPicPr>
            <p:nvPr/>
          </p:nvPicPr>
          <p:blipFill>
            <a:blip r:embed="rId5"/>
            <a:stretch>
              <a:fillRect/>
            </a:stretch>
          </p:blipFill>
          <p:spPr>
            <a:xfrm>
              <a:off x="51512" y="3346033"/>
              <a:ext cx="1426588" cy="1322947"/>
            </a:xfrm>
            <a:prstGeom prst="rect">
              <a:avLst/>
            </a:prstGeom>
          </p:spPr>
        </p:pic>
        <p:sp>
          <p:nvSpPr>
            <p:cNvPr id="53" name="TextBox 52">
              <a:extLst>
                <a:ext uri="{FF2B5EF4-FFF2-40B4-BE49-F238E27FC236}">
                  <a16:creationId xmlns:a16="http://schemas.microsoft.com/office/drawing/2014/main" id="{50BA787E-A4BA-C850-4938-8FBC3087BC0A}"/>
                </a:ext>
              </a:extLst>
            </p:cNvPr>
            <p:cNvSpPr txBox="1"/>
            <p:nvPr/>
          </p:nvSpPr>
          <p:spPr>
            <a:xfrm>
              <a:off x="1666027" y="3416069"/>
              <a:ext cx="318952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Dấu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chấm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hỏi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56" name="Group 55">
            <a:extLst>
              <a:ext uri="{FF2B5EF4-FFF2-40B4-BE49-F238E27FC236}">
                <a16:creationId xmlns:a16="http://schemas.microsoft.com/office/drawing/2014/main" id="{E9D87B1B-91FC-4802-BB67-6B768ED95EA7}"/>
              </a:ext>
            </a:extLst>
          </p:cNvPr>
          <p:cNvGrpSpPr/>
          <p:nvPr/>
        </p:nvGrpSpPr>
        <p:grpSpPr>
          <a:xfrm>
            <a:off x="6270666" y="2898645"/>
            <a:ext cx="5568210" cy="1445942"/>
            <a:chOff x="6270667" y="3178098"/>
            <a:chExt cx="5568210" cy="1445942"/>
          </a:xfrm>
        </p:grpSpPr>
        <p:grpSp>
          <p:nvGrpSpPr>
            <p:cNvPr id="16" name="Group 15">
              <a:extLst>
                <a:ext uri="{FF2B5EF4-FFF2-40B4-BE49-F238E27FC236}">
                  <a16:creationId xmlns:a16="http://schemas.microsoft.com/office/drawing/2014/main" id="{B9DB4DFE-5142-9776-CBD5-458FFA3E0009}"/>
                </a:ext>
              </a:extLst>
            </p:cNvPr>
            <p:cNvGrpSpPr/>
            <p:nvPr/>
          </p:nvGrpSpPr>
          <p:grpSpPr>
            <a:xfrm>
              <a:off x="6641361" y="3178098"/>
              <a:ext cx="5197516" cy="1445942"/>
              <a:chOff x="1624361" y="446050"/>
              <a:chExt cx="8943278" cy="1449258"/>
            </a:xfrm>
          </p:grpSpPr>
          <p:sp>
            <p:nvSpPr>
              <p:cNvPr id="17" name="Rectangle: Rounded Corners 16">
                <a:extLst>
                  <a:ext uri="{FF2B5EF4-FFF2-40B4-BE49-F238E27FC236}">
                    <a16:creationId xmlns:a16="http://schemas.microsoft.com/office/drawing/2014/main" id="{F2793FA3-190B-9B95-A018-C5810AF1450B}"/>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44ADFE6B-4071-180F-A413-FE086435842E}"/>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5" name="Picture 44">
              <a:extLst>
                <a:ext uri="{FF2B5EF4-FFF2-40B4-BE49-F238E27FC236}">
                  <a16:creationId xmlns:a16="http://schemas.microsoft.com/office/drawing/2014/main" id="{C675BFF9-3CA6-37C0-5734-924178AF881C}"/>
                </a:ext>
              </a:extLst>
            </p:cNvPr>
            <p:cNvPicPr>
              <a:picLocks noChangeAspect="1"/>
            </p:cNvPicPr>
            <p:nvPr/>
          </p:nvPicPr>
          <p:blipFill>
            <a:blip r:embed="rId6"/>
            <a:stretch>
              <a:fillRect/>
            </a:stretch>
          </p:blipFill>
          <p:spPr>
            <a:xfrm>
              <a:off x="6270667" y="3185259"/>
              <a:ext cx="1322947" cy="1438781"/>
            </a:xfrm>
            <a:prstGeom prst="rect">
              <a:avLst/>
            </a:prstGeom>
          </p:spPr>
        </p:pic>
        <p:sp>
          <p:nvSpPr>
            <p:cNvPr id="55" name="TextBox 54">
              <a:extLst>
                <a:ext uri="{FF2B5EF4-FFF2-40B4-BE49-F238E27FC236}">
                  <a16:creationId xmlns:a16="http://schemas.microsoft.com/office/drawing/2014/main" id="{3461CC52-5466-ED60-CB7C-70BFCB86CBE2}"/>
                </a:ext>
              </a:extLst>
            </p:cNvPr>
            <p:cNvSpPr txBox="1"/>
            <p:nvPr/>
          </p:nvSpPr>
          <p:spPr>
            <a:xfrm>
              <a:off x="8121484" y="3608681"/>
              <a:ext cx="318952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Dấu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chấm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than</a:t>
              </a:r>
            </a:p>
          </p:txBody>
        </p:sp>
      </p:grpSp>
      <p:grpSp>
        <p:nvGrpSpPr>
          <p:cNvPr id="59" name="Group 58">
            <a:extLst>
              <a:ext uri="{FF2B5EF4-FFF2-40B4-BE49-F238E27FC236}">
                <a16:creationId xmlns:a16="http://schemas.microsoft.com/office/drawing/2014/main" id="{7CE78277-97B7-4FA9-C1DF-84DE87F62A6D}"/>
              </a:ext>
            </a:extLst>
          </p:cNvPr>
          <p:cNvGrpSpPr/>
          <p:nvPr/>
        </p:nvGrpSpPr>
        <p:grpSpPr>
          <a:xfrm>
            <a:off x="94605" y="4723062"/>
            <a:ext cx="5733436" cy="1530229"/>
            <a:chOff x="94605" y="4912634"/>
            <a:chExt cx="5733436" cy="1530229"/>
          </a:xfrm>
        </p:grpSpPr>
        <p:grpSp>
          <p:nvGrpSpPr>
            <p:cNvPr id="22" name="Group 21">
              <a:extLst>
                <a:ext uri="{FF2B5EF4-FFF2-40B4-BE49-F238E27FC236}">
                  <a16:creationId xmlns:a16="http://schemas.microsoft.com/office/drawing/2014/main" id="{6551B1B1-10A4-AA37-337C-E4E1C2AB721F}"/>
                </a:ext>
              </a:extLst>
            </p:cNvPr>
            <p:cNvGrpSpPr/>
            <p:nvPr/>
          </p:nvGrpSpPr>
          <p:grpSpPr>
            <a:xfrm>
              <a:off x="630525" y="4954778"/>
              <a:ext cx="5197516" cy="1445942"/>
              <a:chOff x="1624361" y="446050"/>
              <a:chExt cx="8943278" cy="1449258"/>
            </a:xfrm>
          </p:grpSpPr>
          <p:sp>
            <p:nvSpPr>
              <p:cNvPr id="23" name="Rectangle: Rounded Corners 22">
                <a:extLst>
                  <a:ext uri="{FF2B5EF4-FFF2-40B4-BE49-F238E27FC236}">
                    <a16:creationId xmlns:a16="http://schemas.microsoft.com/office/drawing/2014/main" id="{1AC08DAD-4274-DCDE-7083-849D3D15D252}"/>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43E2C45D-FC84-BAE8-C1B9-E67BEB34761A}"/>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8" name="Picture 47">
              <a:extLst>
                <a:ext uri="{FF2B5EF4-FFF2-40B4-BE49-F238E27FC236}">
                  <a16:creationId xmlns:a16="http://schemas.microsoft.com/office/drawing/2014/main" id="{36709DEE-1280-6F1A-4350-26C387C20A43}"/>
                </a:ext>
              </a:extLst>
            </p:cNvPr>
            <p:cNvPicPr>
              <a:picLocks noChangeAspect="1"/>
            </p:cNvPicPr>
            <p:nvPr/>
          </p:nvPicPr>
          <p:blipFill>
            <a:blip r:embed="rId7"/>
            <a:stretch>
              <a:fillRect/>
            </a:stretch>
          </p:blipFill>
          <p:spPr>
            <a:xfrm>
              <a:off x="94605" y="4912634"/>
              <a:ext cx="1426588" cy="1530229"/>
            </a:xfrm>
            <a:prstGeom prst="rect">
              <a:avLst/>
            </a:prstGeom>
          </p:spPr>
        </p:pic>
        <p:sp>
          <p:nvSpPr>
            <p:cNvPr id="57" name="TextBox 56">
              <a:extLst>
                <a:ext uri="{FF2B5EF4-FFF2-40B4-BE49-F238E27FC236}">
                  <a16:creationId xmlns:a16="http://schemas.microsoft.com/office/drawing/2014/main" id="{D0D05D7C-1776-7431-C8CC-984A044F41ED}"/>
                </a:ext>
              </a:extLst>
            </p:cNvPr>
            <p:cNvSpPr txBox="1"/>
            <p:nvPr/>
          </p:nvSpPr>
          <p:spPr>
            <a:xfrm>
              <a:off x="2079856" y="5427504"/>
              <a:ext cx="318952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Dấu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chấm</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60" name="Group 59">
            <a:extLst>
              <a:ext uri="{FF2B5EF4-FFF2-40B4-BE49-F238E27FC236}">
                <a16:creationId xmlns:a16="http://schemas.microsoft.com/office/drawing/2014/main" id="{DF29EF0D-6C35-BD4D-4A2D-95569DA7D446}"/>
              </a:ext>
            </a:extLst>
          </p:cNvPr>
          <p:cNvGrpSpPr/>
          <p:nvPr/>
        </p:nvGrpSpPr>
        <p:grpSpPr>
          <a:xfrm>
            <a:off x="6363961" y="4765206"/>
            <a:ext cx="5548928" cy="1530228"/>
            <a:chOff x="6363961" y="4954778"/>
            <a:chExt cx="5548928" cy="1530228"/>
          </a:xfrm>
        </p:grpSpPr>
        <p:grpSp>
          <p:nvGrpSpPr>
            <p:cNvPr id="25" name="Group 24">
              <a:extLst>
                <a:ext uri="{FF2B5EF4-FFF2-40B4-BE49-F238E27FC236}">
                  <a16:creationId xmlns:a16="http://schemas.microsoft.com/office/drawing/2014/main" id="{0BD17435-5D42-1620-793D-9ABE910330B0}"/>
                </a:ext>
              </a:extLst>
            </p:cNvPr>
            <p:cNvGrpSpPr/>
            <p:nvPr/>
          </p:nvGrpSpPr>
          <p:grpSpPr>
            <a:xfrm>
              <a:off x="6715373" y="4954778"/>
              <a:ext cx="5197516" cy="1445942"/>
              <a:chOff x="1624361" y="446050"/>
              <a:chExt cx="8943278" cy="1449258"/>
            </a:xfrm>
          </p:grpSpPr>
          <p:sp>
            <p:nvSpPr>
              <p:cNvPr id="26" name="Rectangle: Rounded Corners 25">
                <a:extLst>
                  <a:ext uri="{FF2B5EF4-FFF2-40B4-BE49-F238E27FC236}">
                    <a16:creationId xmlns:a16="http://schemas.microsoft.com/office/drawing/2014/main" id="{845EAF0A-C5B0-457A-F0F7-7240150532AC}"/>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857B80E7-1A7E-D12D-902B-47C4DCDCCB0D}"/>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Graphic 49">
              <a:extLst>
                <a:ext uri="{FF2B5EF4-FFF2-40B4-BE49-F238E27FC236}">
                  <a16:creationId xmlns:a16="http://schemas.microsoft.com/office/drawing/2014/main" id="{8123461A-A3EB-FE85-16E1-7ABC9160212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363961" y="4954778"/>
              <a:ext cx="1430863" cy="1530228"/>
            </a:xfrm>
            <a:prstGeom prst="rect">
              <a:avLst/>
            </a:prstGeom>
          </p:spPr>
        </p:pic>
        <p:sp>
          <p:nvSpPr>
            <p:cNvPr id="58" name="TextBox 57">
              <a:extLst>
                <a:ext uri="{FF2B5EF4-FFF2-40B4-BE49-F238E27FC236}">
                  <a16:creationId xmlns:a16="http://schemas.microsoft.com/office/drawing/2014/main" id="{7AE4BE22-E7C5-BA38-9A24-AE55A765AEC1}"/>
                </a:ext>
              </a:extLst>
            </p:cNvPr>
            <p:cNvSpPr txBox="1"/>
            <p:nvPr/>
          </p:nvSpPr>
          <p:spPr>
            <a:xfrm>
              <a:off x="8371953" y="5360289"/>
              <a:ext cx="318952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Dấu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hai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chấm</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62" name="Graphic 61">
            <a:hlinkClick r:id="rId9" action="ppaction://hlinksldjump"/>
            <a:extLst>
              <a:ext uri="{FF2B5EF4-FFF2-40B4-BE49-F238E27FC236}">
                <a16:creationId xmlns:a16="http://schemas.microsoft.com/office/drawing/2014/main" id="{1D492612-A568-5DD6-36EB-913EECA752AE}"/>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4454277" y="2840560"/>
            <a:ext cx="2113070" cy="1685106"/>
          </a:xfrm>
          <a:prstGeom prst="rect">
            <a:avLst/>
          </a:prstGeom>
        </p:spPr>
      </p:pic>
      <p:pic>
        <p:nvPicPr>
          <p:cNvPr id="65" name="Picture 64">
            <a:extLst>
              <a:ext uri="{FF2B5EF4-FFF2-40B4-BE49-F238E27FC236}">
                <a16:creationId xmlns:a16="http://schemas.microsoft.com/office/drawing/2014/main" id="{29B58996-9D34-92BE-BB75-9807DD944E0E}"/>
              </a:ext>
            </a:extLst>
          </p:cNvPr>
          <p:cNvPicPr>
            <a:picLocks noChangeAspect="1"/>
          </p:cNvPicPr>
          <p:nvPr/>
        </p:nvPicPr>
        <p:blipFill>
          <a:blip r:embed="rId11"/>
          <a:stretch>
            <a:fillRect/>
          </a:stretch>
        </p:blipFill>
        <p:spPr>
          <a:xfrm>
            <a:off x="10572156" y="2868219"/>
            <a:ext cx="1493649" cy="1524132"/>
          </a:xfrm>
          <a:prstGeom prst="rect">
            <a:avLst/>
          </a:prstGeom>
        </p:spPr>
      </p:pic>
      <p:pic>
        <p:nvPicPr>
          <p:cNvPr id="66" name="Picture 65">
            <a:extLst>
              <a:ext uri="{FF2B5EF4-FFF2-40B4-BE49-F238E27FC236}">
                <a16:creationId xmlns:a16="http://schemas.microsoft.com/office/drawing/2014/main" id="{A8C8E587-F49A-4670-AE11-A8C64E84E2EA}"/>
              </a:ext>
            </a:extLst>
          </p:cNvPr>
          <p:cNvPicPr>
            <a:picLocks noChangeAspect="1"/>
          </p:cNvPicPr>
          <p:nvPr/>
        </p:nvPicPr>
        <p:blipFill>
          <a:blip r:embed="rId11"/>
          <a:stretch>
            <a:fillRect/>
          </a:stretch>
        </p:blipFill>
        <p:spPr>
          <a:xfrm>
            <a:off x="4522553" y="4864062"/>
            <a:ext cx="1493649" cy="1524132"/>
          </a:xfrm>
          <a:prstGeom prst="rect">
            <a:avLst/>
          </a:prstGeom>
        </p:spPr>
      </p:pic>
      <p:pic>
        <p:nvPicPr>
          <p:cNvPr id="67" name="Picture 66">
            <a:extLst>
              <a:ext uri="{FF2B5EF4-FFF2-40B4-BE49-F238E27FC236}">
                <a16:creationId xmlns:a16="http://schemas.microsoft.com/office/drawing/2014/main" id="{E600CF8C-F9F7-87F1-9D55-89B5255EC024}"/>
              </a:ext>
            </a:extLst>
          </p:cNvPr>
          <p:cNvPicPr>
            <a:picLocks noChangeAspect="1"/>
          </p:cNvPicPr>
          <p:nvPr/>
        </p:nvPicPr>
        <p:blipFill>
          <a:blip r:embed="rId11"/>
          <a:stretch>
            <a:fillRect/>
          </a:stretch>
        </p:blipFill>
        <p:spPr>
          <a:xfrm>
            <a:off x="10483927" y="4771302"/>
            <a:ext cx="1493649" cy="1524132"/>
          </a:xfrm>
          <a:prstGeom prst="rect">
            <a:avLst/>
          </a:prstGeom>
        </p:spPr>
      </p:pic>
    </p:spTree>
    <p:extLst>
      <p:ext uri="{BB962C8B-B14F-4D97-AF65-F5344CB8AC3E}">
        <p14:creationId xmlns:p14="http://schemas.microsoft.com/office/powerpoint/2010/main" val="4571206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ppt_w</p:attrName>
                                        </p:attrNameLst>
                                      </p:cBhvr>
                                      <p:tavLst>
                                        <p:tav tm="0">
                                          <p:val>
                                            <p:fltVal val="0"/>
                                          </p:val>
                                        </p:tav>
                                        <p:tav tm="100000">
                                          <p:val>
                                            <p:strVal val="#ppt_w"/>
                                          </p:val>
                                        </p:tav>
                                      </p:tavLst>
                                    </p:anim>
                                    <p:anim calcmode="lin" valueType="num">
                                      <p:cBhvr>
                                        <p:cTn id="8" dur="500" fill="hold"/>
                                        <p:tgtEl>
                                          <p:spTgt spid="65"/>
                                        </p:tgtEl>
                                        <p:attrNameLst>
                                          <p:attrName>ppt_h</p:attrName>
                                        </p:attrNameLst>
                                      </p:cBhvr>
                                      <p:tavLst>
                                        <p:tav tm="0">
                                          <p:val>
                                            <p:fltVal val="0"/>
                                          </p:val>
                                        </p:tav>
                                        <p:tav tm="100000">
                                          <p:val>
                                            <p:strVal val="#ppt_h"/>
                                          </p:val>
                                        </p:tav>
                                      </p:tavLst>
                                    </p:anim>
                                    <p:animEffect transition="in" filter="fade">
                                      <p:cBhvr>
                                        <p:cTn id="9" dur="500"/>
                                        <p:tgtEl>
                                          <p:spTgt spid="65"/>
                                        </p:tgtEl>
                                      </p:cBhvr>
                                    </p:animEffect>
                                  </p:childTnLst>
                                  <p:subTnLst>
                                    <p:audio>
                                      <p:cMediaNode>
                                        <p:cTn display="0" masterRel="sameClick">
                                          <p:stCondLst>
                                            <p:cond evt="begin" delay="0">
                                              <p:tn val="5"/>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56"/>
                  </p:tgtEl>
                </p:cond>
              </p:nextCondLst>
            </p:seq>
            <p:seq concurrent="1" nextAc="seek">
              <p:cTn id="10" restart="whenNotActive" fill="hold" evtFilter="cancelBubble" nodeType="interactiveSeq">
                <p:stCondLst>
                  <p:cond evt="onClick" delay="0">
                    <p:tgtEl>
                      <p:spTgt spid="60"/>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p:cTn id="15" dur="500" fill="hold"/>
                                        <p:tgtEl>
                                          <p:spTgt spid="67"/>
                                        </p:tgtEl>
                                        <p:attrNameLst>
                                          <p:attrName>ppt_w</p:attrName>
                                        </p:attrNameLst>
                                      </p:cBhvr>
                                      <p:tavLst>
                                        <p:tav tm="0">
                                          <p:val>
                                            <p:fltVal val="0"/>
                                          </p:val>
                                        </p:tav>
                                        <p:tav tm="100000">
                                          <p:val>
                                            <p:strVal val="#ppt_w"/>
                                          </p:val>
                                        </p:tav>
                                      </p:tavLst>
                                    </p:anim>
                                    <p:anim calcmode="lin" valueType="num">
                                      <p:cBhvr>
                                        <p:cTn id="16" dur="500" fill="hold"/>
                                        <p:tgtEl>
                                          <p:spTgt spid="67"/>
                                        </p:tgtEl>
                                        <p:attrNameLst>
                                          <p:attrName>ppt_h</p:attrName>
                                        </p:attrNameLst>
                                      </p:cBhvr>
                                      <p:tavLst>
                                        <p:tav tm="0">
                                          <p:val>
                                            <p:fltVal val="0"/>
                                          </p:val>
                                        </p:tav>
                                        <p:tav tm="100000">
                                          <p:val>
                                            <p:strVal val="#ppt_h"/>
                                          </p:val>
                                        </p:tav>
                                      </p:tavLst>
                                    </p:anim>
                                    <p:animEffect transition="in" filter="fade">
                                      <p:cBhvr>
                                        <p:cTn id="17" dur="500"/>
                                        <p:tgtEl>
                                          <p:spTgt spid="67"/>
                                        </p:tgtEl>
                                      </p:cBhvr>
                                    </p:animEffect>
                                  </p:childTnLst>
                                  <p:subTnLst>
                                    <p:audio>
                                      <p:cMediaNode>
                                        <p:cTn display="0" masterRel="sameClick">
                                          <p:stCondLst>
                                            <p:cond evt="begin" delay="0">
                                              <p:tn val="13"/>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60"/>
                  </p:tgtEl>
                </p:cond>
              </p:nextCondLst>
            </p:seq>
            <p:seq concurrent="1" nextAc="seek">
              <p:cTn id="18" restart="whenNotActive" fill="hold" evtFilter="cancelBubble" nodeType="interactiveSeq">
                <p:stCondLst>
                  <p:cond evt="onClick" delay="0">
                    <p:tgtEl>
                      <p:spTgt spid="59"/>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66"/>
                                        </p:tgtEl>
                                        <p:attrNameLst>
                                          <p:attrName>style.visibility</p:attrName>
                                        </p:attrNameLst>
                                      </p:cBhvr>
                                      <p:to>
                                        <p:strVal val="visible"/>
                                      </p:to>
                                    </p:set>
                                    <p:anim calcmode="lin" valueType="num">
                                      <p:cBhvr>
                                        <p:cTn id="23" dur="500" fill="hold"/>
                                        <p:tgtEl>
                                          <p:spTgt spid="66"/>
                                        </p:tgtEl>
                                        <p:attrNameLst>
                                          <p:attrName>ppt_w</p:attrName>
                                        </p:attrNameLst>
                                      </p:cBhvr>
                                      <p:tavLst>
                                        <p:tav tm="0">
                                          <p:val>
                                            <p:fltVal val="0"/>
                                          </p:val>
                                        </p:tav>
                                        <p:tav tm="100000">
                                          <p:val>
                                            <p:strVal val="#ppt_w"/>
                                          </p:val>
                                        </p:tav>
                                      </p:tavLst>
                                    </p:anim>
                                    <p:anim calcmode="lin" valueType="num">
                                      <p:cBhvr>
                                        <p:cTn id="24" dur="500" fill="hold"/>
                                        <p:tgtEl>
                                          <p:spTgt spid="66"/>
                                        </p:tgtEl>
                                        <p:attrNameLst>
                                          <p:attrName>ppt_h</p:attrName>
                                        </p:attrNameLst>
                                      </p:cBhvr>
                                      <p:tavLst>
                                        <p:tav tm="0">
                                          <p:val>
                                            <p:fltVal val="0"/>
                                          </p:val>
                                        </p:tav>
                                        <p:tav tm="100000">
                                          <p:val>
                                            <p:strVal val="#ppt_h"/>
                                          </p:val>
                                        </p:tav>
                                      </p:tavLst>
                                    </p:anim>
                                    <p:animEffect transition="in" filter="fade">
                                      <p:cBhvr>
                                        <p:cTn id="25" dur="500"/>
                                        <p:tgtEl>
                                          <p:spTgt spid="66"/>
                                        </p:tgtEl>
                                      </p:cBhvr>
                                    </p:animEffect>
                                  </p:childTnLst>
                                  <p:subTnLst>
                                    <p:audio>
                                      <p:cMediaNode>
                                        <p:cTn display="0" masterRel="sameClick">
                                          <p:stCondLst>
                                            <p:cond evt="begin" delay="0">
                                              <p:tn val="21"/>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59"/>
                  </p:tgtEl>
                </p:cond>
              </p:nextCondLst>
            </p:seq>
            <p:seq concurrent="1" nextAc="seek">
              <p:cTn id="26" restart="whenNotActive" fill="hold" evtFilter="cancelBubble" nodeType="interactiveSeq">
                <p:stCondLst>
                  <p:cond evt="onClick" delay="0">
                    <p:tgtEl>
                      <p:spTgt spid="54"/>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2"/>
                                        </p:tgtEl>
                                        <p:attrNameLst>
                                          <p:attrName>style.visibility</p:attrName>
                                        </p:attrNameLst>
                                      </p:cBhvr>
                                      <p:to>
                                        <p:strVal val="visible"/>
                                      </p:to>
                                    </p:set>
                                    <p:animEffect transition="in" filter="fade">
                                      <p:cBhvr>
                                        <p:cTn id="31" dur="1000"/>
                                        <p:tgtEl>
                                          <p:spTgt spid="62"/>
                                        </p:tgtEl>
                                      </p:cBhvr>
                                    </p:animEffect>
                                    <p:anim calcmode="lin" valueType="num">
                                      <p:cBhvr>
                                        <p:cTn id="32" dur="1000" fill="hold"/>
                                        <p:tgtEl>
                                          <p:spTgt spid="62"/>
                                        </p:tgtEl>
                                        <p:attrNameLst>
                                          <p:attrName>ppt_x</p:attrName>
                                        </p:attrNameLst>
                                      </p:cBhvr>
                                      <p:tavLst>
                                        <p:tav tm="0">
                                          <p:val>
                                            <p:strVal val="#ppt_x"/>
                                          </p:val>
                                        </p:tav>
                                        <p:tav tm="100000">
                                          <p:val>
                                            <p:strVal val="#ppt_x"/>
                                          </p:val>
                                        </p:tav>
                                      </p:tavLst>
                                    </p:anim>
                                    <p:anim calcmode="lin" valueType="num">
                                      <p:cBhvr>
                                        <p:cTn id="33" dur="1000" fill="hold"/>
                                        <p:tgtEl>
                                          <p:spTgt spid="6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Chuong dung 02.wav"/>
                                        </p:tgtEl>
                                      </p:cMediaNode>
                                    </p:audio>
                                  </p:subTnLst>
                                </p:cTn>
                              </p:par>
                              <p:par>
                                <p:cTn id="34" presetID="42" presetClass="exit" presetSubtype="0" fill="hold" nodeType="withEffect">
                                  <p:stCondLst>
                                    <p:cond delay="0"/>
                                  </p:stCondLst>
                                  <p:childTnLst>
                                    <p:animEffect transition="out" filter="fade">
                                      <p:cBhvr>
                                        <p:cTn id="35" dur="1000"/>
                                        <p:tgtEl>
                                          <p:spTgt spid="65"/>
                                        </p:tgtEl>
                                      </p:cBhvr>
                                    </p:animEffect>
                                    <p:anim calcmode="lin" valueType="num">
                                      <p:cBhvr>
                                        <p:cTn id="36" dur="1000"/>
                                        <p:tgtEl>
                                          <p:spTgt spid="65"/>
                                        </p:tgtEl>
                                        <p:attrNameLst>
                                          <p:attrName>ppt_x</p:attrName>
                                        </p:attrNameLst>
                                      </p:cBhvr>
                                      <p:tavLst>
                                        <p:tav tm="0">
                                          <p:val>
                                            <p:strVal val="ppt_x"/>
                                          </p:val>
                                        </p:tav>
                                        <p:tav tm="100000">
                                          <p:val>
                                            <p:strVal val="ppt_x"/>
                                          </p:val>
                                        </p:tav>
                                      </p:tavLst>
                                    </p:anim>
                                    <p:anim calcmode="lin" valueType="num">
                                      <p:cBhvr>
                                        <p:cTn id="37" dur="1000"/>
                                        <p:tgtEl>
                                          <p:spTgt spid="65"/>
                                        </p:tgtEl>
                                        <p:attrNameLst>
                                          <p:attrName>ppt_y</p:attrName>
                                        </p:attrNameLst>
                                      </p:cBhvr>
                                      <p:tavLst>
                                        <p:tav tm="0">
                                          <p:val>
                                            <p:strVal val="ppt_y"/>
                                          </p:val>
                                        </p:tav>
                                        <p:tav tm="100000">
                                          <p:val>
                                            <p:strVal val="ppt_y+.1"/>
                                          </p:val>
                                        </p:tav>
                                      </p:tavLst>
                                    </p:anim>
                                    <p:set>
                                      <p:cBhvr>
                                        <p:cTn id="38" dur="1" fill="hold">
                                          <p:stCondLst>
                                            <p:cond delay="999"/>
                                          </p:stCondLst>
                                        </p:cTn>
                                        <p:tgtEl>
                                          <p:spTgt spid="65"/>
                                        </p:tgtEl>
                                        <p:attrNameLst>
                                          <p:attrName>style.visibility</p:attrName>
                                        </p:attrNameLst>
                                      </p:cBhvr>
                                      <p:to>
                                        <p:strVal val="hidden"/>
                                      </p:to>
                                    </p:set>
                                  </p:childTnLst>
                                </p:cTn>
                              </p:par>
                              <p:par>
                                <p:cTn id="39" presetID="42" presetClass="exit" presetSubtype="0" fill="hold" nodeType="withEffect">
                                  <p:stCondLst>
                                    <p:cond delay="0"/>
                                  </p:stCondLst>
                                  <p:childTnLst>
                                    <p:animEffect transition="out" filter="fade">
                                      <p:cBhvr>
                                        <p:cTn id="40" dur="1000"/>
                                        <p:tgtEl>
                                          <p:spTgt spid="67"/>
                                        </p:tgtEl>
                                      </p:cBhvr>
                                    </p:animEffect>
                                    <p:anim calcmode="lin" valueType="num">
                                      <p:cBhvr>
                                        <p:cTn id="41" dur="1000"/>
                                        <p:tgtEl>
                                          <p:spTgt spid="67"/>
                                        </p:tgtEl>
                                        <p:attrNameLst>
                                          <p:attrName>ppt_x</p:attrName>
                                        </p:attrNameLst>
                                      </p:cBhvr>
                                      <p:tavLst>
                                        <p:tav tm="0">
                                          <p:val>
                                            <p:strVal val="ppt_x"/>
                                          </p:val>
                                        </p:tav>
                                        <p:tav tm="100000">
                                          <p:val>
                                            <p:strVal val="ppt_x"/>
                                          </p:val>
                                        </p:tav>
                                      </p:tavLst>
                                    </p:anim>
                                    <p:anim calcmode="lin" valueType="num">
                                      <p:cBhvr>
                                        <p:cTn id="42" dur="1000"/>
                                        <p:tgtEl>
                                          <p:spTgt spid="67"/>
                                        </p:tgtEl>
                                        <p:attrNameLst>
                                          <p:attrName>ppt_y</p:attrName>
                                        </p:attrNameLst>
                                      </p:cBhvr>
                                      <p:tavLst>
                                        <p:tav tm="0">
                                          <p:val>
                                            <p:strVal val="ppt_y"/>
                                          </p:val>
                                        </p:tav>
                                        <p:tav tm="100000">
                                          <p:val>
                                            <p:strVal val="ppt_y+.1"/>
                                          </p:val>
                                        </p:tav>
                                      </p:tavLst>
                                    </p:anim>
                                    <p:set>
                                      <p:cBhvr>
                                        <p:cTn id="43" dur="1" fill="hold">
                                          <p:stCondLst>
                                            <p:cond delay="999"/>
                                          </p:stCondLst>
                                        </p:cTn>
                                        <p:tgtEl>
                                          <p:spTgt spid="67"/>
                                        </p:tgtEl>
                                        <p:attrNameLst>
                                          <p:attrName>style.visibility</p:attrName>
                                        </p:attrNameLst>
                                      </p:cBhvr>
                                      <p:to>
                                        <p:strVal val="hidden"/>
                                      </p:to>
                                    </p:set>
                                  </p:childTnLst>
                                </p:cTn>
                              </p:par>
                              <p:par>
                                <p:cTn id="44" presetID="42" presetClass="exit" presetSubtype="0" fill="hold" nodeType="withEffect">
                                  <p:stCondLst>
                                    <p:cond delay="0"/>
                                  </p:stCondLst>
                                  <p:childTnLst>
                                    <p:animEffect transition="out" filter="fade">
                                      <p:cBhvr>
                                        <p:cTn id="45" dur="1000"/>
                                        <p:tgtEl>
                                          <p:spTgt spid="66"/>
                                        </p:tgtEl>
                                      </p:cBhvr>
                                    </p:animEffect>
                                    <p:anim calcmode="lin" valueType="num">
                                      <p:cBhvr>
                                        <p:cTn id="46" dur="1000"/>
                                        <p:tgtEl>
                                          <p:spTgt spid="66"/>
                                        </p:tgtEl>
                                        <p:attrNameLst>
                                          <p:attrName>ppt_x</p:attrName>
                                        </p:attrNameLst>
                                      </p:cBhvr>
                                      <p:tavLst>
                                        <p:tav tm="0">
                                          <p:val>
                                            <p:strVal val="ppt_x"/>
                                          </p:val>
                                        </p:tav>
                                        <p:tav tm="100000">
                                          <p:val>
                                            <p:strVal val="ppt_x"/>
                                          </p:val>
                                        </p:tav>
                                      </p:tavLst>
                                    </p:anim>
                                    <p:anim calcmode="lin" valueType="num">
                                      <p:cBhvr>
                                        <p:cTn id="47" dur="1000"/>
                                        <p:tgtEl>
                                          <p:spTgt spid="66"/>
                                        </p:tgtEl>
                                        <p:attrNameLst>
                                          <p:attrName>ppt_y</p:attrName>
                                        </p:attrNameLst>
                                      </p:cBhvr>
                                      <p:tavLst>
                                        <p:tav tm="0">
                                          <p:val>
                                            <p:strVal val="ppt_y"/>
                                          </p:val>
                                        </p:tav>
                                        <p:tav tm="100000">
                                          <p:val>
                                            <p:strVal val="ppt_y+.1"/>
                                          </p:val>
                                        </p:tav>
                                      </p:tavLst>
                                    </p:anim>
                                    <p:set>
                                      <p:cBhvr>
                                        <p:cTn id="48" dur="1" fill="hold">
                                          <p:stCondLst>
                                            <p:cond delay="999"/>
                                          </p:stCondLst>
                                        </p:cTn>
                                        <p:tgtEl>
                                          <p:spTgt spid="66"/>
                                        </p:tgtEl>
                                        <p:attrNameLst>
                                          <p:attrName>style.visibility</p:attrName>
                                        </p:attrNameLst>
                                      </p:cBhvr>
                                      <p:to>
                                        <p:strVal val="hidden"/>
                                      </p:to>
                                    </p:set>
                                  </p:childTnLst>
                                </p:cTn>
                              </p:par>
                              <p:par>
                                <p:cTn id="49" presetID="42" presetClass="exit" presetSubtype="0" fill="hold" nodeType="withEffect">
                                  <p:stCondLst>
                                    <p:cond delay="0"/>
                                  </p:stCondLst>
                                  <p:childTnLst>
                                    <p:animEffect transition="out" filter="fade">
                                      <p:cBhvr>
                                        <p:cTn id="50" dur="1000"/>
                                        <p:tgtEl>
                                          <p:spTgt spid="56"/>
                                        </p:tgtEl>
                                      </p:cBhvr>
                                    </p:animEffect>
                                    <p:anim calcmode="lin" valueType="num">
                                      <p:cBhvr>
                                        <p:cTn id="51" dur="1000"/>
                                        <p:tgtEl>
                                          <p:spTgt spid="56"/>
                                        </p:tgtEl>
                                        <p:attrNameLst>
                                          <p:attrName>ppt_x</p:attrName>
                                        </p:attrNameLst>
                                      </p:cBhvr>
                                      <p:tavLst>
                                        <p:tav tm="0">
                                          <p:val>
                                            <p:strVal val="ppt_x"/>
                                          </p:val>
                                        </p:tav>
                                        <p:tav tm="100000">
                                          <p:val>
                                            <p:strVal val="ppt_x"/>
                                          </p:val>
                                        </p:tav>
                                      </p:tavLst>
                                    </p:anim>
                                    <p:anim calcmode="lin" valueType="num">
                                      <p:cBhvr>
                                        <p:cTn id="52" dur="1000"/>
                                        <p:tgtEl>
                                          <p:spTgt spid="56"/>
                                        </p:tgtEl>
                                        <p:attrNameLst>
                                          <p:attrName>ppt_y</p:attrName>
                                        </p:attrNameLst>
                                      </p:cBhvr>
                                      <p:tavLst>
                                        <p:tav tm="0">
                                          <p:val>
                                            <p:strVal val="ppt_y"/>
                                          </p:val>
                                        </p:tav>
                                        <p:tav tm="100000">
                                          <p:val>
                                            <p:strVal val="ppt_y+.1"/>
                                          </p:val>
                                        </p:tav>
                                      </p:tavLst>
                                    </p:anim>
                                    <p:set>
                                      <p:cBhvr>
                                        <p:cTn id="53" dur="1" fill="hold">
                                          <p:stCondLst>
                                            <p:cond delay="999"/>
                                          </p:stCondLst>
                                        </p:cTn>
                                        <p:tgtEl>
                                          <p:spTgt spid="56"/>
                                        </p:tgtEl>
                                        <p:attrNameLst>
                                          <p:attrName>style.visibility</p:attrName>
                                        </p:attrNameLst>
                                      </p:cBhvr>
                                      <p:to>
                                        <p:strVal val="hidden"/>
                                      </p:to>
                                    </p:set>
                                  </p:childTnLst>
                                </p:cTn>
                              </p:par>
                              <p:par>
                                <p:cTn id="54" presetID="42" presetClass="exit" presetSubtype="0" fill="hold" nodeType="withEffect">
                                  <p:stCondLst>
                                    <p:cond delay="0"/>
                                  </p:stCondLst>
                                  <p:childTnLst>
                                    <p:animEffect transition="out" filter="fade">
                                      <p:cBhvr>
                                        <p:cTn id="55" dur="1000"/>
                                        <p:tgtEl>
                                          <p:spTgt spid="59"/>
                                        </p:tgtEl>
                                      </p:cBhvr>
                                    </p:animEffect>
                                    <p:anim calcmode="lin" valueType="num">
                                      <p:cBhvr>
                                        <p:cTn id="56" dur="1000"/>
                                        <p:tgtEl>
                                          <p:spTgt spid="59"/>
                                        </p:tgtEl>
                                        <p:attrNameLst>
                                          <p:attrName>ppt_x</p:attrName>
                                        </p:attrNameLst>
                                      </p:cBhvr>
                                      <p:tavLst>
                                        <p:tav tm="0">
                                          <p:val>
                                            <p:strVal val="ppt_x"/>
                                          </p:val>
                                        </p:tav>
                                        <p:tav tm="100000">
                                          <p:val>
                                            <p:strVal val="ppt_x"/>
                                          </p:val>
                                        </p:tav>
                                      </p:tavLst>
                                    </p:anim>
                                    <p:anim calcmode="lin" valueType="num">
                                      <p:cBhvr>
                                        <p:cTn id="57" dur="1000"/>
                                        <p:tgtEl>
                                          <p:spTgt spid="59"/>
                                        </p:tgtEl>
                                        <p:attrNameLst>
                                          <p:attrName>ppt_y</p:attrName>
                                        </p:attrNameLst>
                                      </p:cBhvr>
                                      <p:tavLst>
                                        <p:tav tm="0">
                                          <p:val>
                                            <p:strVal val="ppt_y"/>
                                          </p:val>
                                        </p:tav>
                                        <p:tav tm="100000">
                                          <p:val>
                                            <p:strVal val="ppt_y+.1"/>
                                          </p:val>
                                        </p:tav>
                                      </p:tavLst>
                                    </p:anim>
                                    <p:set>
                                      <p:cBhvr>
                                        <p:cTn id="58" dur="1" fill="hold">
                                          <p:stCondLst>
                                            <p:cond delay="999"/>
                                          </p:stCondLst>
                                        </p:cTn>
                                        <p:tgtEl>
                                          <p:spTgt spid="59"/>
                                        </p:tgtEl>
                                        <p:attrNameLst>
                                          <p:attrName>style.visibility</p:attrName>
                                        </p:attrNameLst>
                                      </p:cBhvr>
                                      <p:to>
                                        <p:strVal val="hidden"/>
                                      </p:to>
                                    </p:set>
                                  </p:childTnLst>
                                </p:cTn>
                              </p:par>
                              <p:par>
                                <p:cTn id="59" presetID="42" presetClass="exit" presetSubtype="0" fill="hold" nodeType="withEffect">
                                  <p:stCondLst>
                                    <p:cond delay="0"/>
                                  </p:stCondLst>
                                  <p:childTnLst>
                                    <p:animEffect transition="out" filter="fade">
                                      <p:cBhvr>
                                        <p:cTn id="60" dur="1000"/>
                                        <p:tgtEl>
                                          <p:spTgt spid="60"/>
                                        </p:tgtEl>
                                      </p:cBhvr>
                                    </p:animEffect>
                                    <p:anim calcmode="lin" valueType="num">
                                      <p:cBhvr>
                                        <p:cTn id="61" dur="1000"/>
                                        <p:tgtEl>
                                          <p:spTgt spid="60"/>
                                        </p:tgtEl>
                                        <p:attrNameLst>
                                          <p:attrName>ppt_x</p:attrName>
                                        </p:attrNameLst>
                                      </p:cBhvr>
                                      <p:tavLst>
                                        <p:tav tm="0">
                                          <p:val>
                                            <p:strVal val="ppt_x"/>
                                          </p:val>
                                        </p:tav>
                                        <p:tav tm="100000">
                                          <p:val>
                                            <p:strVal val="ppt_x"/>
                                          </p:val>
                                        </p:tav>
                                      </p:tavLst>
                                    </p:anim>
                                    <p:anim calcmode="lin" valueType="num">
                                      <p:cBhvr>
                                        <p:cTn id="62" dur="1000"/>
                                        <p:tgtEl>
                                          <p:spTgt spid="60"/>
                                        </p:tgtEl>
                                        <p:attrNameLst>
                                          <p:attrName>ppt_y</p:attrName>
                                        </p:attrNameLst>
                                      </p:cBhvr>
                                      <p:tavLst>
                                        <p:tav tm="0">
                                          <p:val>
                                            <p:strVal val="ppt_y"/>
                                          </p:val>
                                        </p:tav>
                                        <p:tav tm="100000">
                                          <p:val>
                                            <p:strVal val="ppt_y+.1"/>
                                          </p:val>
                                        </p:tav>
                                      </p:tavLst>
                                    </p:anim>
                                    <p:set>
                                      <p:cBhvr>
                                        <p:cTn id="63"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5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008847E4-3069-BE94-949D-90E5BBFE3409}"/>
              </a:ext>
            </a:extLst>
          </p:cNvPr>
          <p:cNvGrpSpPr/>
          <p:nvPr/>
        </p:nvGrpSpPr>
        <p:grpSpPr>
          <a:xfrm>
            <a:off x="1958053" y="525890"/>
            <a:ext cx="10115533" cy="2044903"/>
            <a:chOff x="1731618" y="457280"/>
            <a:chExt cx="10115533" cy="1692181"/>
          </a:xfrm>
        </p:grpSpPr>
        <p:grpSp>
          <p:nvGrpSpPr>
            <p:cNvPr id="12" name="Group 11">
              <a:extLst>
                <a:ext uri="{FF2B5EF4-FFF2-40B4-BE49-F238E27FC236}">
                  <a16:creationId xmlns:a16="http://schemas.microsoft.com/office/drawing/2014/main" id="{8625A1D1-55E0-F142-627A-41DC422B6B86}"/>
                </a:ext>
              </a:extLst>
            </p:cNvPr>
            <p:cNvGrpSpPr/>
            <p:nvPr/>
          </p:nvGrpSpPr>
          <p:grpSpPr>
            <a:xfrm>
              <a:off x="1731618" y="457280"/>
              <a:ext cx="10115533" cy="1692181"/>
              <a:chOff x="1624361" y="446050"/>
              <a:chExt cx="8943278" cy="1449258"/>
            </a:xfrm>
          </p:grpSpPr>
          <p:sp>
            <p:nvSpPr>
              <p:cNvPr id="10" name="Rectangle: Rounded Corners 9">
                <a:extLst>
                  <a:ext uri="{FF2B5EF4-FFF2-40B4-BE49-F238E27FC236}">
                    <a16:creationId xmlns:a16="http://schemas.microsoft.com/office/drawing/2014/main" id="{8EC0510F-13A4-B782-33F7-7CAA7E8DEEC8}"/>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AFE5EE28-5C45-870F-02BA-5E647AA14DF8}"/>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1" name="TextBox 50">
              <a:extLst>
                <a:ext uri="{FF2B5EF4-FFF2-40B4-BE49-F238E27FC236}">
                  <a16:creationId xmlns:a16="http://schemas.microsoft.com/office/drawing/2014/main" id="{9A4C65F4-8FD5-6CF0-4505-889C703C2060}"/>
                </a:ext>
              </a:extLst>
            </p:cNvPr>
            <p:cNvSpPr txBox="1"/>
            <p:nvPr/>
          </p:nvSpPr>
          <p:spPr>
            <a:xfrm>
              <a:off x="2302651" y="749306"/>
              <a:ext cx="8656365" cy="8914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333333"/>
                  </a:solidFill>
                  <a:latin typeface="Roboto" panose="02000000000000000000" pitchFamily="2" charset="0"/>
                </a:rPr>
                <a:t>Để</a:t>
              </a:r>
              <a:r>
                <a:rPr lang="en-US" sz="3200" b="1" dirty="0">
                  <a:solidFill>
                    <a:srgbClr val="333333"/>
                  </a:solidFill>
                  <a:latin typeface="Roboto" panose="02000000000000000000" pitchFamily="2" charset="0"/>
                </a:rPr>
                <a:t> </a:t>
              </a:r>
              <a:r>
                <a:rPr lang="en-US" sz="3200" b="1" dirty="0" err="1">
                  <a:solidFill>
                    <a:srgbClr val="333333"/>
                  </a:solidFill>
                  <a:latin typeface="Roboto" panose="02000000000000000000" pitchFamily="2" charset="0"/>
                </a:rPr>
                <a:t>ngăn</a:t>
              </a:r>
              <a:r>
                <a:rPr lang="en-US" sz="3200" b="1" dirty="0">
                  <a:solidFill>
                    <a:srgbClr val="333333"/>
                  </a:solidFill>
                  <a:latin typeface="Roboto" panose="02000000000000000000" pitchFamily="2" charset="0"/>
                </a:rPr>
                <a:t> </a:t>
              </a:r>
              <a:r>
                <a:rPr lang="en-US" sz="3200" b="1" dirty="0" err="1">
                  <a:solidFill>
                    <a:srgbClr val="333333"/>
                  </a:solidFill>
                  <a:latin typeface="Roboto" panose="02000000000000000000" pitchFamily="2" charset="0"/>
                </a:rPr>
                <a:t>cách</a:t>
              </a:r>
              <a:r>
                <a:rPr lang="en-US" sz="3200" b="1" dirty="0">
                  <a:solidFill>
                    <a:srgbClr val="333333"/>
                  </a:solidFill>
                  <a:latin typeface="Roboto" panose="02000000000000000000" pitchFamily="2" charset="0"/>
                </a:rPr>
                <a:t> </a:t>
              </a:r>
              <a:r>
                <a:rPr lang="en-US" sz="3200" b="1" dirty="0" err="1">
                  <a:solidFill>
                    <a:srgbClr val="333333"/>
                  </a:solidFill>
                  <a:latin typeface="Roboto" panose="02000000000000000000" pitchFamily="2" charset="0"/>
                </a:rPr>
                <a:t>trạng</a:t>
              </a:r>
              <a:r>
                <a:rPr lang="en-US" sz="3200" b="1" dirty="0">
                  <a:solidFill>
                    <a:srgbClr val="333333"/>
                  </a:solidFill>
                  <a:latin typeface="Roboto" panose="02000000000000000000" pitchFamily="2" charset="0"/>
                </a:rPr>
                <a:t> </a:t>
              </a:r>
              <a:r>
                <a:rPr lang="en-US" sz="3200" b="1" dirty="0" err="1">
                  <a:solidFill>
                    <a:srgbClr val="333333"/>
                  </a:solidFill>
                  <a:latin typeface="Roboto" panose="02000000000000000000" pitchFamily="2" charset="0"/>
                </a:rPr>
                <a:t>ngữ</a:t>
              </a:r>
              <a:r>
                <a:rPr lang="en-US" sz="3200" b="1" dirty="0">
                  <a:solidFill>
                    <a:srgbClr val="333333"/>
                  </a:solidFill>
                  <a:latin typeface="Roboto" panose="02000000000000000000" pitchFamily="2" charset="0"/>
                </a:rPr>
                <a:t> </a:t>
              </a:r>
              <a:r>
                <a:rPr lang="en-US" sz="3200" b="1" dirty="0" err="1">
                  <a:solidFill>
                    <a:srgbClr val="333333"/>
                  </a:solidFill>
                  <a:latin typeface="Roboto" panose="02000000000000000000" pitchFamily="2" charset="0"/>
                </a:rPr>
                <a:t>và</a:t>
              </a:r>
              <a:r>
                <a:rPr lang="en-US" sz="3200" b="1" dirty="0">
                  <a:solidFill>
                    <a:srgbClr val="333333"/>
                  </a:solidFill>
                  <a:latin typeface="Roboto" panose="02000000000000000000" pitchFamily="2" charset="0"/>
                </a:rPr>
                <a:t> </a:t>
              </a:r>
              <a:r>
                <a:rPr lang="en-US" sz="3200" b="1" dirty="0" err="1">
                  <a:solidFill>
                    <a:srgbClr val="333333"/>
                  </a:solidFill>
                  <a:latin typeface="Roboto" panose="02000000000000000000" pitchFamily="2" charset="0"/>
                </a:rPr>
                <a:t>cụm</a:t>
              </a:r>
              <a:r>
                <a:rPr lang="en-US" sz="3200" b="1" dirty="0">
                  <a:solidFill>
                    <a:srgbClr val="333333"/>
                  </a:solidFill>
                  <a:latin typeface="Roboto" panose="02000000000000000000" pitchFamily="2" charset="0"/>
                </a:rPr>
                <a:t> </a:t>
              </a:r>
              <a:r>
                <a:rPr lang="en-US" sz="3200" b="1" dirty="0" err="1">
                  <a:solidFill>
                    <a:srgbClr val="333333"/>
                  </a:solidFill>
                  <a:latin typeface="Roboto" panose="02000000000000000000" pitchFamily="2" charset="0"/>
                </a:rPr>
                <a:t>chủ</a:t>
              </a:r>
              <a:r>
                <a:rPr lang="en-US" sz="3200" b="1" dirty="0">
                  <a:solidFill>
                    <a:srgbClr val="333333"/>
                  </a:solidFill>
                  <a:latin typeface="Roboto" panose="02000000000000000000" pitchFamily="2" charset="0"/>
                </a:rPr>
                <a:t> </a:t>
              </a:r>
              <a:r>
                <a:rPr lang="en-US" sz="3200" b="1" dirty="0" err="1">
                  <a:solidFill>
                    <a:srgbClr val="333333"/>
                  </a:solidFill>
                  <a:latin typeface="Roboto" panose="02000000000000000000" pitchFamily="2" charset="0"/>
                </a:rPr>
                <a:t>ngữ</a:t>
              </a:r>
              <a:r>
                <a:rPr lang="en-US" sz="3200" b="1" dirty="0">
                  <a:solidFill>
                    <a:srgbClr val="333333"/>
                  </a:solidFill>
                  <a:latin typeface="Roboto" panose="02000000000000000000" pitchFamily="2" charset="0"/>
                </a:rPr>
                <a:t>, </a:t>
              </a:r>
              <a:r>
                <a:rPr lang="en-US" sz="3200" b="1" dirty="0" err="1">
                  <a:solidFill>
                    <a:srgbClr val="333333"/>
                  </a:solidFill>
                  <a:latin typeface="Roboto" panose="02000000000000000000" pitchFamily="2" charset="0"/>
                </a:rPr>
                <a:t>vị</a:t>
              </a:r>
              <a:r>
                <a:rPr lang="en-US" sz="3200" b="1" dirty="0">
                  <a:solidFill>
                    <a:srgbClr val="333333"/>
                  </a:solidFill>
                  <a:latin typeface="Roboto" panose="02000000000000000000" pitchFamily="2" charset="0"/>
                </a:rPr>
                <a:t> </a:t>
              </a:r>
              <a:r>
                <a:rPr lang="en-US" sz="3200" b="1" dirty="0" err="1">
                  <a:solidFill>
                    <a:srgbClr val="333333"/>
                  </a:solidFill>
                  <a:latin typeface="Roboto" panose="02000000000000000000" pitchFamily="2" charset="0"/>
                </a:rPr>
                <a:t>ngữ</a:t>
              </a:r>
              <a:r>
                <a:rPr lang="en-US" sz="3200" b="1" dirty="0">
                  <a:solidFill>
                    <a:srgbClr val="333333"/>
                  </a:solidFill>
                  <a:latin typeface="Roboto" panose="02000000000000000000" pitchFamily="2" charset="0"/>
                </a:rPr>
                <a:t> </a:t>
              </a:r>
              <a:r>
                <a:rPr lang="en-US" sz="3200" b="1" dirty="0" err="1">
                  <a:solidFill>
                    <a:srgbClr val="333333"/>
                  </a:solidFill>
                  <a:latin typeface="Roboto" panose="02000000000000000000" pitchFamily="2" charset="0"/>
                </a:rPr>
                <a:t>trong</a:t>
              </a:r>
              <a:r>
                <a:rPr lang="en-US" sz="3200" b="1" dirty="0">
                  <a:solidFill>
                    <a:srgbClr val="333333"/>
                  </a:solidFill>
                  <a:latin typeface="Roboto" panose="02000000000000000000" pitchFamily="2" charset="0"/>
                </a:rPr>
                <a:t> </a:t>
              </a:r>
              <a:r>
                <a:rPr lang="en-US" sz="3200" b="1" dirty="0" err="1">
                  <a:solidFill>
                    <a:srgbClr val="333333"/>
                  </a:solidFill>
                  <a:latin typeface="Roboto" panose="02000000000000000000" pitchFamily="2" charset="0"/>
                </a:rPr>
                <a:t>câu</a:t>
              </a:r>
              <a:r>
                <a:rPr lang="en-US" sz="3200" b="1" dirty="0">
                  <a:solidFill>
                    <a:srgbClr val="333333"/>
                  </a:solidFill>
                  <a:latin typeface="Roboto" panose="02000000000000000000" pitchFamily="2" charset="0"/>
                </a:rPr>
                <a:t> </a:t>
              </a:r>
              <a:r>
                <a:rPr lang="en-US" sz="3200" b="1" dirty="0" err="1">
                  <a:solidFill>
                    <a:srgbClr val="333333"/>
                  </a:solidFill>
                  <a:latin typeface="Roboto" panose="02000000000000000000" pitchFamily="2" charset="0"/>
                </a:rPr>
                <a:t>người</a:t>
              </a:r>
              <a:r>
                <a:rPr lang="en-US" sz="3200" b="1" dirty="0">
                  <a:solidFill>
                    <a:srgbClr val="333333"/>
                  </a:solidFill>
                  <a:latin typeface="Roboto" panose="02000000000000000000" pitchFamily="2" charset="0"/>
                </a:rPr>
                <a:t> ta </a:t>
              </a:r>
              <a:r>
                <a:rPr lang="en-US" sz="3200" b="1" dirty="0" err="1">
                  <a:solidFill>
                    <a:srgbClr val="333333"/>
                  </a:solidFill>
                  <a:latin typeface="Roboto" panose="02000000000000000000" pitchFamily="2" charset="0"/>
                </a:rPr>
                <a:t>dùng</a:t>
              </a:r>
              <a:r>
                <a:rPr lang="en-US" sz="3200" b="1" dirty="0">
                  <a:solidFill>
                    <a:srgbClr val="333333"/>
                  </a:solidFill>
                  <a:latin typeface="Roboto" panose="02000000000000000000" pitchFamily="2" charset="0"/>
                </a:rPr>
                <a:t> </a:t>
              </a:r>
              <a:r>
                <a:rPr lang="en-US" sz="3200" b="1" dirty="0" err="1">
                  <a:solidFill>
                    <a:srgbClr val="333333"/>
                  </a:solidFill>
                  <a:latin typeface="Roboto" panose="02000000000000000000" pitchFamily="2" charset="0"/>
                </a:rPr>
                <a:t>dấu</a:t>
              </a:r>
              <a:r>
                <a:rPr lang="en-US" sz="3200" b="1" dirty="0">
                  <a:solidFill>
                    <a:srgbClr val="333333"/>
                  </a:solidFill>
                  <a:latin typeface="Roboto" panose="02000000000000000000" pitchFamily="2" charset="0"/>
                </a:rPr>
                <a:t> </a:t>
              </a:r>
              <a:r>
                <a:rPr lang="en-US" sz="3200" b="1" dirty="0" err="1">
                  <a:solidFill>
                    <a:srgbClr val="333333"/>
                  </a:solidFill>
                  <a:latin typeface="Roboto" panose="02000000000000000000" pitchFamily="2" charset="0"/>
                </a:rPr>
                <a:t>câu</a:t>
              </a:r>
              <a:r>
                <a:rPr lang="en-US" sz="3200" b="1" dirty="0">
                  <a:solidFill>
                    <a:srgbClr val="333333"/>
                  </a:solidFill>
                  <a:latin typeface="Roboto" panose="02000000000000000000" pitchFamily="2" charset="0"/>
                </a:rPr>
                <a:t> </a:t>
              </a:r>
              <a:r>
                <a:rPr lang="en-US" sz="3200" b="1" dirty="0" err="1">
                  <a:solidFill>
                    <a:srgbClr val="333333"/>
                  </a:solidFill>
                  <a:latin typeface="Roboto" panose="02000000000000000000" pitchFamily="2" charset="0"/>
                </a:rPr>
                <a:t>gì</a:t>
              </a:r>
              <a:r>
                <a:rPr lang="en-US" sz="3200" b="1" dirty="0">
                  <a:solidFill>
                    <a:srgbClr val="333333"/>
                  </a:solidFill>
                  <a:latin typeface="Roboto" panose="02000000000000000000" pitchFamily="2" charset="0"/>
                </a:rPr>
                <a:t>?</a:t>
              </a:r>
              <a:endParaRPr kumimoji="0" lang="vi-VN" sz="32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endParaRPr>
            </a:p>
          </p:txBody>
        </p:sp>
      </p:grpSp>
      <p:grpSp>
        <p:nvGrpSpPr>
          <p:cNvPr id="54" name="Group 53">
            <a:extLst>
              <a:ext uri="{FF2B5EF4-FFF2-40B4-BE49-F238E27FC236}">
                <a16:creationId xmlns:a16="http://schemas.microsoft.com/office/drawing/2014/main" id="{E5E3BA67-508E-6D0C-6729-ED409D10FE2D}"/>
              </a:ext>
            </a:extLst>
          </p:cNvPr>
          <p:cNvGrpSpPr/>
          <p:nvPr/>
        </p:nvGrpSpPr>
        <p:grpSpPr>
          <a:xfrm>
            <a:off x="-38956" y="2902969"/>
            <a:ext cx="5706108" cy="1392026"/>
            <a:chOff x="51512" y="3276954"/>
            <a:chExt cx="5706108" cy="1392026"/>
          </a:xfrm>
        </p:grpSpPr>
        <p:grpSp>
          <p:nvGrpSpPr>
            <p:cNvPr id="13" name="Group 12">
              <a:extLst>
                <a:ext uri="{FF2B5EF4-FFF2-40B4-BE49-F238E27FC236}">
                  <a16:creationId xmlns:a16="http://schemas.microsoft.com/office/drawing/2014/main" id="{67FF8D48-4C0D-67EC-3C67-AAB817DA1470}"/>
                </a:ext>
              </a:extLst>
            </p:cNvPr>
            <p:cNvGrpSpPr/>
            <p:nvPr/>
          </p:nvGrpSpPr>
          <p:grpSpPr>
            <a:xfrm>
              <a:off x="556513" y="3276954"/>
              <a:ext cx="5197516" cy="1347086"/>
              <a:chOff x="1624361" y="446050"/>
              <a:chExt cx="8943278" cy="1449258"/>
            </a:xfrm>
          </p:grpSpPr>
          <p:sp>
            <p:nvSpPr>
              <p:cNvPr id="14" name="Rectangle: Rounded Corners 13">
                <a:extLst>
                  <a:ext uri="{FF2B5EF4-FFF2-40B4-BE49-F238E27FC236}">
                    <a16:creationId xmlns:a16="http://schemas.microsoft.com/office/drawing/2014/main" id="{FD4C3C08-CC49-4946-88FA-5EF35805A636}"/>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F6C68225-97D2-A9F8-9877-2F0732E84D89}"/>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2" name="Picture 41">
              <a:extLst>
                <a:ext uri="{FF2B5EF4-FFF2-40B4-BE49-F238E27FC236}">
                  <a16:creationId xmlns:a16="http://schemas.microsoft.com/office/drawing/2014/main" id="{85C15A12-51CB-F289-C9CF-4DE43119AF64}"/>
                </a:ext>
              </a:extLst>
            </p:cNvPr>
            <p:cNvPicPr>
              <a:picLocks noChangeAspect="1"/>
            </p:cNvPicPr>
            <p:nvPr/>
          </p:nvPicPr>
          <p:blipFill>
            <a:blip r:embed="rId5"/>
            <a:stretch>
              <a:fillRect/>
            </a:stretch>
          </p:blipFill>
          <p:spPr>
            <a:xfrm>
              <a:off x="51512" y="3346033"/>
              <a:ext cx="1426588" cy="1322947"/>
            </a:xfrm>
            <a:prstGeom prst="rect">
              <a:avLst/>
            </a:prstGeom>
          </p:spPr>
        </p:pic>
        <p:sp>
          <p:nvSpPr>
            <p:cNvPr id="53" name="TextBox 52">
              <a:extLst>
                <a:ext uri="{FF2B5EF4-FFF2-40B4-BE49-F238E27FC236}">
                  <a16:creationId xmlns:a16="http://schemas.microsoft.com/office/drawing/2014/main" id="{50BA787E-A4BA-C850-4938-8FBC3087BC0A}"/>
                </a:ext>
              </a:extLst>
            </p:cNvPr>
            <p:cNvSpPr txBox="1"/>
            <p:nvPr/>
          </p:nvSpPr>
          <p:spPr>
            <a:xfrm>
              <a:off x="1731617" y="3608681"/>
              <a:ext cx="402600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Dấu</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ngoặc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kép</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56" name="Group 55">
            <a:extLst>
              <a:ext uri="{FF2B5EF4-FFF2-40B4-BE49-F238E27FC236}">
                <a16:creationId xmlns:a16="http://schemas.microsoft.com/office/drawing/2014/main" id="{E9D87B1B-91FC-4802-BB67-6B768ED95EA7}"/>
              </a:ext>
            </a:extLst>
          </p:cNvPr>
          <p:cNvGrpSpPr/>
          <p:nvPr/>
        </p:nvGrpSpPr>
        <p:grpSpPr>
          <a:xfrm>
            <a:off x="6148863" y="2849053"/>
            <a:ext cx="5568210" cy="1445942"/>
            <a:chOff x="6270667" y="3178098"/>
            <a:chExt cx="5568210" cy="1445942"/>
          </a:xfrm>
        </p:grpSpPr>
        <p:grpSp>
          <p:nvGrpSpPr>
            <p:cNvPr id="16" name="Group 15">
              <a:extLst>
                <a:ext uri="{FF2B5EF4-FFF2-40B4-BE49-F238E27FC236}">
                  <a16:creationId xmlns:a16="http://schemas.microsoft.com/office/drawing/2014/main" id="{B9DB4DFE-5142-9776-CBD5-458FFA3E0009}"/>
                </a:ext>
              </a:extLst>
            </p:cNvPr>
            <p:cNvGrpSpPr/>
            <p:nvPr/>
          </p:nvGrpSpPr>
          <p:grpSpPr>
            <a:xfrm>
              <a:off x="6641361" y="3178098"/>
              <a:ext cx="5197516" cy="1445942"/>
              <a:chOff x="1624361" y="446050"/>
              <a:chExt cx="8943278" cy="1449258"/>
            </a:xfrm>
          </p:grpSpPr>
          <p:sp>
            <p:nvSpPr>
              <p:cNvPr id="17" name="Rectangle: Rounded Corners 16">
                <a:extLst>
                  <a:ext uri="{FF2B5EF4-FFF2-40B4-BE49-F238E27FC236}">
                    <a16:creationId xmlns:a16="http://schemas.microsoft.com/office/drawing/2014/main" id="{F2793FA3-190B-9B95-A018-C5810AF1450B}"/>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44ADFE6B-4071-180F-A413-FE086435842E}"/>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5" name="Picture 44">
              <a:extLst>
                <a:ext uri="{FF2B5EF4-FFF2-40B4-BE49-F238E27FC236}">
                  <a16:creationId xmlns:a16="http://schemas.microsoft.com/office/drawing/2014/main" id="{C675BFF9-3CA6-37C0-5734-924178AF881C}"/>
                </a:ext>
              </a:extLst>
            </p:cNvPr>
            <p:cNvPicPr>
              <a:picLocks noChangeAspect="1"/>
            </p:cNvPicPr>
            <p:nvPr/>
          </p:nvPicPr>
          <p:blipFill>
            <a:blip r:embed="rId6"/>
            <a:stretch>
              <a:fillRect/>
            </a:stretch>
          </p:blipFill>
          <p:spPr>
            <a:xfrm>
              <a:off x="6270667" y="3185259"/>
              <a:ext cx="1322947" cy="1438781"/>
            </a:xfrm>
            <a:prstGeom prst="rect">
              <a:avLst/>
            </a:prstGeom>
          </p:spPr>
        </p:pic>
        <p:sp>
          <p:nvSpPr>
            <p:cNvPr id="55" name="TextBox 54">
              <a:extLst>
                <a:ext uri="{FF2B5EF4-FFF2-40B4-BE49-F238E27FC236}">
                  <a16:creationId xmlns:a16="http://schemas.microsoft.com/office/drawing/2014/main" id="{3461CC52-5466-ED60-CB7C-70BFCB86CBE2}"/>
                </a:ext>
              </a:extLst>
            </p:cNvPr>
            <p:cNvSpPr txBox="1"/>
            <p:nvPr/>
          </p:nvSpPr>
          <p:spPr>
            <a:xfrm>
              <a:off x="8053899" y="3485569"/>
              <a:ext cx="318952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Dấu</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chấm</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59" name="Group 58">
            <a:extLst>
              <a:ext uri="{FF2B5EF4-FFF2-40B4-BE49-F238E27FC236}">
                <a16:creationId xmlns:a16="http://schemas.microsoft.com/office/drawing/2014/main" id="{7CE78277-97B7-4FA9-C1DF-84DE87F62A6D}"/>
              </a:ext>
            </a:extLst>
          </p:cNvPr>
          <p:cNvGrpSpPr/>
          <p:nvPr/>
        </p:nvGrpSpPr>
        <p:grpSpPr>
          <a:xfrm>
            <a:off x="-27198" y="4673470"/>
            <a:ext cx="5960164" cy="1530229"/>
            <a:chOff x="94605" y="4912634"/>
            <a:chExt cx="5960164" cy="1530229"/>
          </a:xfrm>
        </p:grpSpPr>
        <p:grpSp>
          <p:nvGrpSpPr>
            <p:cNvPr id="22" name="Group 21">
              <a:extLst>
                <a:ext uri="{FF2B5EF4-FFF2-40B4-BE49-F238E27FC236}">
                  <a16:creationId xmlns:a16="http://schemas.microsoft.com/office/drawing/2014/main" id="{6551B1B1-10A4-AA37-337C-E4E1C2AB721F}"/>
                </a:ext>
              </a:extLst>
            </p:cNvPr>
            <p:cNvGrpSpPr/>
            <p:nvPr/>
          </p:nvGrpSpPr>
          <p:grpSpPr>
            <a:xfrm>
              <a:off x="630525" y="4954778"/>
              <a:ext cx="5197516" cy="1445942"/>
              <a:chOff x="1624361" y="446050"/>
              <a:chExt cx="8943278" cy="1449258"/>
            </a:xfrm>
          </p:grpSpPr>
          <p:sp>
            <p:nvSpPr>
              <p:cNvPr id="23" name="Rectangle: Rounded Corners 22">
                <a:extLst>
                  <a:ext uri="{FF2B5EF4-FFF2-40B4-BE49-F238E27FC236}">
                    <a16:creationId xmlns:a16="http://schemas.microsoft.com/office/drawing/2014/main" id="{1AC08DAD-4274-DCDE-7083-849D3D15D252}"/>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43E2C45D-FC84-BAE8-C1B9-E67BEB34761A}"/>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8" name="Picture 47">
              <a:extLst>
                <a:ext uri="{FF2B5EF4-FFF2-40B4-BE49-F238E27FC236}">
                  <a16:creationId xmlns:a16="http://schemas.microsoft.com/office/drawing/2014/main" id="{36709DEE-1280-6F1A-4350-26C387C20A43}"/>
                </a:ext>
              </a:extLst>
            </p:cNvPr>
            <p:cNvPicPr>
              <a:picLocks noChangeAspect="1"/>
            </p:cNvPicPr>
            <p:nvPr/>
          </p:nvPicPr>
          <p:blipFill>
            <a:blip r:embed="rId7"/>
            <a:stretch>
              <a:fillRect/>
            </a:stretch>
          </p:blipFill>
          <p:spPr>
            <a:xfrm>
              <a:off x="94605" y="4912634"/>
              <a:ext cx="1426588" cy="1530229"/>
            </a:xfrm>
            <a:prstGeom prst="rect">
              <a:avLst/>
            </a:prstGeom>
          </p:spPr>
        </p:pic>
        <p:sp>
          <p:nvSpPr>
            <p:cNvPr id="57" name="TextBox 56">
              <a:extLst>
                <a:ext uri="{FF2B5EF4-FFF2-40B4-BE49-F238E27FC236}">
                  <a16:creationId xmlns:a16="http://schemas.microsoft.com/office/drawing/2014/main" id="{D0D05D7C-1776-7431-C8CC-984A044F41ED}"/>
                </a:ext>
              </a:extLst>
            </p:cNvPr>
            <p:cNvSpPr txBox="1"/>
            <p:nvPr/>
          </p:nvSpPr>
          <p:spPr>
            <a:xfrm>
              <a:off x="1706508" y="5199165"/>
              <a:ext cx="434826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Dấu</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hai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chấm</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60" name="Group 59">
            <a:extLst>
              <a:ext uri="{FF2B5EF4-FFF2-40B4-BE49-F238E27FC236}">
                <a16:creationId xmlns:a16="http://schemas.microsoft.com/office/drawing/2014/main" id="{DF29EF0D-6C35-BD4D-4A2D-95569DA7D446}"/>
              </a:ext>
            </a:extLst>
          </p:cNvPr>
          <p:cNvGrpSpPr/>
          <p:nvPr/>
        </p:nvGrpSpPr>
        <p:grpSpPr>
          <a:xfrm>
            <a:off x="6148863" y="4715614"/>
            <a:ext cx="5548928" cy="1530228"/>
            <a:chOff x="6363961" y="4954778"/>
            <a:chExt cx="5548928" cy="1530228"/>
          </a:xfrm>
        </p:grpSpPr>
        <p:grpSp>
          <p:nvGrpSpPr>
            <p:cNvPr id="25" name="Group 24">
              <a:extLst>
                <a:ext uri="{FF2B5EF4-FFF2-40B4-BE49-F238E27FC236}">
                  <a16:creationId xmlns:a16="http://schemas.microsoft.com/office/drawing/2014/main" id="{0BD17435-5D42-1620-793D-9ABE910330B0}"/>
                </a:ext>
              </a:extLst>
            </p:cNvPr>
            <p:cNvGrpSpPr/>
            <p:nvPr/>
          </p:nvGrpSpPr>
          <p:grpSpPr>
            <a:xfrm>
              <a:off x="6715373" y="4954778"/>
              <a:ext cx="5197516" cy="1445942"/>
              <a:chOff x="1624361" y="446050"/>
              <a:chExt cx="8943278" cy="1449258"/>
            </a:xfrm>
          </p:grpSpPr>
          <p:sp>
            <p:nvSpPr>
              <p:cNvPr id="26" name="Rectangle: Rounded Corners 25">
                <a:extLst>
                  <a:ext uri="{FF2B5EF4-FFF2-40B4-BE49-F238E27FC236}">
                    <a16:creationId xmlns:a16="http://schemas.microsoft.com/office/drawing/2014/main" id="{845EAF0A-C5B0-457A-F0F7-7240150532AC}"/>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857B80E7-1A7E-D12D-902B-47C4DCDCCB0D}"/>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Graphic 49">
              <a:extLst>
                <a:ext uri="{FF2B5EF4-FFF2-40B4-BE49-F238E27FC236}">
                  <a16:creationId xmlns:a16="http://schemas.microsoft.com/office/drawing/2014/main" id="{8123461A-A3EB-FE85-16E1-7ABC9160212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363961" y="4954778"/>
              <a:ext cx="1430863" cy="1530228"/>
            </a:xfrm>
            <a:prstGeom prst="rect">
              <a:avLst/>
            </a:prstGeom>
          </p:spPr>
        </p:pic>
        <p:sp>
          <p:nvSpPr>
            <p:cNvPr id="58" name="TextBox 57">
              <a:extLst>
                <a:ext uri="{FF2B5EF4-FFF2-40B4-BE49-F238E27FC236}">
                  <a16:creationId xmlns:a16="http://schemas.microsoft.com/office/drawing/2014/main" id="{7AE4BE22-E7C5-BA38-9A24-AE55A765AEC1}"/>
                </a:ext>
              </a:extLst>
            </p:cNvPr>
            <p:cNvSpPr txBox="1"/>
            <p:nvPr/>
          </p:nvSpPr>
          <p:spPr>
            <a:xfrm>
              <a:off x="7950820" y="5360289"/>
              <a:ext cx="361065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Dấu</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phẩy</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5" name="Graphic 4">
            <a:hlinkClick r:id="rId9" action="ppaction://hlinksldjump"/>
            <a:extLst>
              <a:ext uri="{FF2B5EF4-FFF2-40B4-BE49-F238E27FC236}">
                <a16:creationId xmlns:a16="http://schemas.microsoft.com/office/drawing/2014/main" id="{589DB44E-27E8-BDC9-9A5B-36DF013A74A0}"/>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9916203" y="4715614"/>
            <a:ext cx="2113070" cy="1685106"/>
          </a:xfrm>
          <a:prstGeom prst="rect">
            <a:avLst/>
          </a:prstGeom>
        </p:spPr>
      </p:pic>
      <p:pic>
        <p:nvPicPr>
          <p:cNvPr id="6" name="Picture 5">
            <a:extLst>
              <a:ext uri="{FF2B5EF4-FFF2-40B4-BE49-F238E27FC236}">
                <a16:creationId xmlns:a16="http://schemas.microsoft.com/office/drawing/2014/main" id="{7D71FCE7-7654-7C07-3662-278FFF4AA781}"/>
              </a:ext>
            </a:extLst>
          </p:cNvPr>
          <p:cNvPicPr>
            <a:picLocks noChangeAspect="1"/>
          </p:cNvPicPr>
          <p:nvPr/>
        </p:nvPicPr>
        <p:blipFill>
          <a:blip r:embed="rId11"/>
          <a:stretch>
            <a:fillRect/>
          </a:stretch>
        </p:blipFill>
        <p:spPr>
          <a:xfrm>
            <a:off x="10353502" y="2809957"/>
            <a:ext cx="1493649" cy="1524132"/>
          </a:xfrm>
          <a:prstGeom prst="rect">
            <a:avLst/>
          </a:prstGeom>
        </p:spPr>
      </p:pic>
      <p:pic>
        <p:nvPicPr>
          <p:cNvPr id="7" name="Picture 6">
            <a:extLst>
              <a:ext uri="{FF2B5EF4-FFF2-40B4-BE49-F238E27FC236}">
                <a16:creationId xmlns:a16="http://schemas.microsoft.com/office/drawing/2014/main" id="{D912272F-A306-FAD6-70C2-660805CF41FC}"/>
              </a:ext>
            </a:extLst>
          </p:cNvPr>
          <p:cNvPicPr>
            <a:picLocks noChangeAspect="1"/>
          </p:cNvPicPr>
          <p:nvPr/>
        </p:nvPicPr>
        <p:blipFill>
          <a:blip r:embed="rId11"/>
          <a:stretch>
            <a:fillRect/>
          </a:stretch>
        </p:blipFill>
        <p:spPr>
          <a:xfrm>
            <a:off x="4290587" y="4796101"/>
            <a:ext cx="1493649" cy="1524132"/>
          </a:xfrm>
          <a:prstGeom prst="rect">
            <a:avLst/>
          </a:prstGeom>
        </p:spPr>
      </p:pic>
      <p:pic>
        <p:nvPicPr>
          <p:cNvPr id="8" name="Picture 7">
            <a:extLst>
              <a:ext uri="{FF2B5EF4-FFF2-40B4-BE49-F238E27FC236}">
                <a16:creationId xmlns:a16="http://schemas.microsoft.com/office/drawing/2014/main" id="{60082C0E-884A-8952-166B-648C6F797EFE}"/>
              </a:ext>
            </a:extLst>
          </p:cNvPr>
          <p:cNvPicPr>
            <a:picLocks noChangeAspect="1"/>
          </p:cNvPicPr>
          <p:nvPr/>
        </p:nvPicPr>
        <p:blipFill>
          <a:blip r:embed="rId11"/>
          <a:stretch>
            <a:fillRect/>
          </a:stretch>
        </p:blipFill>
        <p:spPr>
          <a:xfrm>
            <a:off x="4283461" y="2892922"/>
            <a:ext cx="1493649" cy="1524132"/>
          </a:xfrm>
          <a:prstGeom prst="rect">
            <a:avLst/>
          </a:prstGeom>
        </p:spPr>
      </p:pic>
    </p:spTree>
    <p:extLst>
      <p:ext uri="{BB962C8B-B14F-4D97-AF65-F5344CB8AC3E}">
        <p14:creationId xmlns:p14="http://schemas.microsoft.com/office/powerpoint/2010/main" val="37496727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54"/>
                  </p:tgtEl>
                </p:cond>
              </p:nextCondLst>
            </p:seq>
            <p:seq concurrent="1" nextAc="seek">
              <p:cTn id="10" restart="whenNotActive" fill="hold" evtFilter="cancelBubble" nodeType="interactiveSeq">
                <p:stCondLst>
                  <p:cond evt="onClick" delay="0">
                    <p:tgtEl>
                      <p:spTgt spid="56"/>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56"/>
                  </p:tgtEl>
                </p:cond>
              </p:nextCondLst>
            </p:seq>
            <p:seq concurrent="1" nextAc="seek">
              <p:cTn id="18" restart="whenNotActive" fill="hold" evtFilter="cancelBubble" nodeType="interactiveSeq">
                <p:stCondLst>
                  <p:cond evt="onClick" delay="0">
                    <p:tgtEl>
                      <p:spTgt spid="59"/>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59"/>
                  </p:tgtEl>
                </p:cond>
              </p:nextCondLst>
            </p:seq>
            <p:seq concurrent="1" nextAc="seek">
              <p:cTn id="26" restart="whenNotActive" fill="hold" evtFilter="cancelBubble" nodeType="interactiveSeq">
                <p:stCondLst>
                  <p:cond evt="onClick" delay="0">
                    <p:tgtEl>
                      <p:spTgt spid="60"/>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Chuong dung 02.wav"/>
                                        </p:tgtEl>
                                      </p:cMediaNode>
                                    </p:audio>
                                  </p:subTnLst>
                                </p:cTn>
                              </p:par>
                              <p:par>
                                <p:cTn id="34" presetID="42" presetClass="exit" presetSubtype="0" fill="hold" nodeType="withEffect">
                                  <p:stCondLst>
                                    <p:cond delay="0"/>
                                  </p:stCondLst>
                                  <p:childTnLst>
                                    <p:animEffect transition="out" filter="fade">
                                      <p:cBhvr>
                                        <p:cTn id="35" dur="1000"/>
                                        <p:tgtEl>
                                          <p:spTgt spid="8"/>
                                        </p:tgtEl>
                                      </p:cBhvr>
                                    </p:animEffect>
                                    <p:anim calcmode="lin" valueType="num">
                                      <p:cBhvr>
                                        <p:cTn id="36" dur="1000"/>
                                        <p:tgtEl>
                                          <p:spTgt spid="8"/>
                                        </p:tgtEl>
                                        <p:attrNameLst>
                                          <p:attrName>ppt_x</p:attrName>
                                        </p:attrNameLst>
                                      </p:cBhvr>
                                      <p:tavLst>
                                        <p:tav tm="0">
                                          <p:val>
                                            <p:strVal val="ppt_x"/>
                                          </p:val>
                                        </p:tav>
                                        <p:tav tm="100000">
                                          <p:val>
                                            <p:strVal val="ppt_x"/>
                                          </p:val>
                                        </p:tav>
                                      </p:tavLst>
                                    </p:anim>
                                    <p:anim calcmode="lin" valueType="num">
                                      <p:cBhvr>
                                        <p:cTn id="37" dur="1000"/>
                                        <p:tgtEl>
                                          <p:spTgt spid="8"/>
                                        </p:tgtEl>
                                        <p:attrNameLst>
                                          <p:attrName>ppt_y</p:attrName>
                                        </p:attrNameLst>
                                      </p:cBhvr>
                                      <p:tavLst>
                                        <p:tav tm="0">
                                          <p:val>
                                            <p:strVal val="ppt_y"/>
                                          </p:val>
                                        </p:tav>
                                        <p:tav tm="100000">
                                          <p:val>
                                            <p:strVal val="ppt_y+.1"/>
                                          </p:val>
                                        </p:tav>
                                      </p:tavLst>
                                    </p:anim>
                                    <p:set>
                                      <p:cBhvr>
                                        <p:cTn id="38" dur="1" fill="hold">
                                          <p:stCondLst>
                                            <p:cond delay="999"/>
                                          </p:stCondLst>
                                        </p:cTn>
                                        <p:tgtEl>
                                          <p:spTgt spid="8"/>
                                        </p:tgtEl>
                                        <p:attrNameLst>
                                          <p:attrName>style.visibility</p:attrName>
                                        </p:attrNameLst>
                                      </p:cBhvr>
                                      <p:to>
                                        <p:strVal val="hidden"/>
                                      </p:to>
                                    </p:set>
                                  </p:childTnLst>
                                </p:cTn>
                              </p:par>
                              <p:par>
                                <p:cTn id="39" presetID="42" presetClass="exit" presetSubtype="0" fill="hold" nodeType="withEffect">
                                  <p:stCondLst>
                                    <p:cond delay="0"/>
                                  </p:stCondLst>
                                  <p:childTnLst>
                                    <p:animEffect transition="out" filter="fade">
                                      <p:cBhvr>
                                        <p:cTn id="40" dur="1000"/>
                                        <p:tgtEl>
                                          <p:spTgt spid="6"/>
                                        </p:tgtEl>
                                      </p:cBhvr>
                                    </p:animEffect>
                                    <p:anim calcmode="lin" valueType="num">
                                      <p:cBhvr>
                                        <p:cTn id="41" dur="1000"/>
                                        <p:tgtEl>
                                          <p:spTgt spid="6"/>
                                        </p:tgtEl>
                                        <p:attrNameLst>
                                          <p:attrName>ppt_x</p:attrName>
                                        </p:attrNameLst>
                                      </p:cBhvr>
                                      <p:tavLst>
                                        <p:tav tm="0">
                                          <p:val>
                                            <p:strVal val="ppt_x"/>
                                          </p:val>
                                        </p:tav>
                                        <p:tav tm="100000">
                                          <p:val>
                                            <p:strVal val="ppt_x"/>
                                          </p:val>
                                        </p:tav>
                                      </p:tavLst>
                                    </p:anim>
                                    <p:anim calcmode="lin" valueType="num">
                                      <p:cBhvr>
                                        <p:cTn id="42" dur="1000"/>
                                        <p:tgtEl>
                                          <p:spTgt spid="6"/>
                                        </p:tgtEl>
                                        <p:attrNameLst>
                                          <p:attrName>ppt_y</p:attrName>
                                        </p:attrNameLst>
                                      </p:cBhvr>
                                      <p:tavLst>
                                        <p:tav tm="0">
                                          <p:val>
                                            <p:strVal val="ppt_y"/>
                                          </p:val>
                                        </p:tav>
                                        <p:tav tm="100000">
                                          <p:val>
                                            <p:strVal val="ppt_y+.1"/>
                                          </p:val>
                                        </p:tav>
                                      </p:tavLst>
                                    </p:anim>
                                    <p:set>
                                      <p:cBhvr>
                                        <p:cTn id="43" dur="1" fill="hold">
                                          <p:stCondLst>
                                            <p:cond delay="999"/>
                                          </p:stCondLst>
                                        </p:cTn>
                                        <p:tgtEl>
                                          <p:spTgt spid="6"/>
                                        </p:tgtEl>
                                        <p:attrNameLst>
                                          <p:attrName>style.visibility</p:attrName>
                                        </p:attrNameLst>
                                      </p:cBhvr>
                                      <p:to>
                                        <p:strVal val="hidden"/>
                                      </p:to>
                                    </p:set>
                                  </p:childTnLst>
                                </p:cTn>
                              </p:par>
                              <p:par>
                                <p:cTn id="44" presetID="42" presetClass="exit" presetSubtype="0" fill="hold" nodeType="withEffect">
                                  <p:stCondLst>
                                    <p:cond delay="0"/>
                                  </p:stCondLst>
                                  <p:childTnLst>
                                    <p:animEffect transition="out" filter="fade">
                                      <p:cBhvr>
                                        <p:cTn id="45" dur="1000"/>
                                        <p:tgtEl>
                                          <p:spTgt spid="7"/>
                                        </p:tgtEl>
                                      </p:cBhvr>
                                    </p:animEffect>
                                    <p:anim calcmode="lin" valueType="num">
                                      <p:cBhvr>
                                        <p:cTn id="46" dur="1000"/>
                                        <p:tgtEl>
                                          <p:spTgt spid="7"/>
                                        </p:tgtEl>
                                        <p:attrNameLst>
                                          <p:attrName>ppt_x</p:attrName>
                                        </p:attrNameLst>
                                      </p:cBhvr>
                                      <p:tavLst>
                                        <p:tav tm="0">
                                          <p:val>
                                            <p:strVal val="ppt_x"/>
                                          </p:val>
                                        </p:tav>
                                        <p:tav tm="100000">
                                          <p:val>
                                            <p:strVal val="ppt_x"/>
                                          </p:val>
                                        </p:tav>
                                      </p:tavLst>
                                    </p:anim>
                                    <p:anim calcmode="lin" valueType="num">
                                      <p:cBhvr>
                                        <p:cTn id="47" dur="1000"/>
                                        <p:tgtEl>
                                          <p:spTgt spid="7"/>
                                        </p:tgtEl>
                                        <p:attrNameLst>
                                          <p:attrName>ppt_y</p:attrName>
                                        </p:attrNameLst>
                                      </p:cBhvr>
                                      <p:tavLst>
                                        <p:tav tm="0">
                                          <p:val>
                                            <p:strVal val="ppt_y"/>
                                          </p:val>
                                        </p:tav>
                                        <p:tav tm="100000">
                                          <p:val>
                                            <p:strVal val="ppt_y+.1"/>
                                          </p:val>
                                        </p:tav>
                                      </p:tavLst>
                                    </p:anim>
                                    <p:set>
                                      <p:cBhvr>
                                        <p:cTn id="48" dur="1" fill="hold">
                                          <p:stCondLst>
                                            <p:cond delay="999"/>
                                          </p:stCondLst>
                                        </p:cTn>
                                        <p:tgtEl>
                                          <p:spTgt spid="7"/>
                                        </p:tgtEl>
                                        <p:attrNameLst>
                                          <p:attrName>style.visibility</p:attrName>
                                        </p:attrNameLst>
                                      </p:cBhvr>
                                      <p:to>
                                        <p:strVal val="hidden"/>
                                      </p:to>
                                    </p:set>
                                  </p:childTnLst>
                                </p:cTn>
                              </p:par>
                              <p:par>
                                <p:cTn id="49" presetID="42" presetClass="exit" presetSubtype="0" fill="hold" nodeType="withEffect">
                                  <p:stCondLst>
                                    <p:cond delay="0"/>
                                  </p:stCondLst>
                                  <p:childTnLst>
                                    <p:animEffect transition="out" filter="fade">
                                      <p:cBhvr>
                                        <p:cTn id="50" dur="1000"/>
                                        <p:tgtEl>
                                          <p:spTgt spid="54"/>
                                        </p:tgtEl>
                                      </p:cBhvr>
                                    </p:animEffect>
                                    <p:anim calcmode="lin" valueType="num">
                                      <p:cBhvr>
                                        <p:cTn id="51" dur="1000"/>
                                        <p:tgtEl>
                                          <p:spTgt spid="54"/>
                                        </p:tgtEl>
                                        <p:attrNameLst>
                                          <p:attrName>ppt_x</p:attrName>
                                        </p:attrNameLst>
                                      </p:cBhvr>
                                      <p:tavLst>
                                        <p:tav tm="0">
                                          <p:val>
                                            <p:strVal val="ppt_x"/>
                                          </p:val>
                                        </p:tav>
                                        <p:tav tm="100000">
                                          <p:val>
                                            <p:strVal val="ppt_x"/>
                                          </p:val>
                                        </p:tav>
                                      </p:tavLst>
                                    </p:anim>
                                    <p:anim calcmode="lin" valueType="num">
                                      <p:cBhvr>
                                        <p:cTn id="52" dur="1000"/>
                                        <p:tgtEl>
                                          <p:spTgt spid="54"/>
                                        </p:tgtEl>
                                        <p:attrNameLst>
                                          <p:attrName>ppt_y</p:attrName>
                                        </p:attrNameLst>
                                      </p:cBhvr>
                                      <p:tavLst>
                                        <p:tav tm="0">
                                          <p:val>
                                            <p:strVal val="ppt_y"/>
                                          </p:val>
                                        </p:tav>
                                        <p:tav tm="100000">
                                          <p:val>
                                            <p:strVal val="ppt_y+.1"/>
                                          </p:val>
                                        </p:tav>
                                      </p:tavLst>
                                    </p:anim>
                                    <p:set>
                                      <p:cBhvr>
                                        <p:cTn id="53" dur="1" fill="hold">
                                          <p:stCondLst>
                                            <p:cond delay="999"/>
                                          </p:stCondLst>
                                        </p:cTn>
                                        <p:tgtEl>
                                          <p:spTgt spid="54"/>
                                        </p:tgtEl>
                                        <p:attrNameLst>
                                          <p:attrName>style.visibility</p:attrName>
                                        </p:attrNameLst>
                                      </p:cBhvr>
                                      <p:to>
                                        <p:strVal val="hidden"/>
                                      </p:to>
                                    </p:set>
                                  </p:childTnLst>
                                </p:cTn>
                              </p:par>
                              <p:par>
                                <p:cTn id="54" presetID="42" presetClass="exit" presetSubtype="0" fill="hold" nodeType="withEffect">
                                  <p:stCondLst>
                                    <p:cond delay="0"/>
                                  </p:stCondLst>
                                  <p:childTnLst>
                                    <p:animEffect transition="out" filter="fade">
                                      <p:cBhvr>
                                        <p:cTn id="55" dur="1000"/>
                                        <p:tgtEl>
                                          <p:spTgt spid="59"/>
                                        </p:tgtEl>
                                      </p:cBhvr>
                                    </p:animEffect>
                                    <p:anim calcmode="lin" valueType="num">
                                      <p:cBhvr>
                                        <p:cTn id="56" dur="1000"/>
                                        <p:tgtEl>
                                          <p:spTgt spid="59"/>
                                        </p:tgtEl>
                                        <p:attrNameLst>
                                          <p:attrName>ppt_x</p:attrName>
                                        </p:attrNameLst>
                                      </p:cBhvr>
                                      <p:tavLst>
                                        <p:tav tm="0">
                                          <p:val>
                                            <p:strVal val="ppt_x"/>
                                          </p:val>
                                        </p:tav>
                                        <p:tav tm="100000">
                                          <p:val>
                                            <p:strVal val="ppt_x"/>
                                          </p:val>
                                        </p:tav>
                                      </p:tavLst>
                                    </p:anim>
                                    <p:anim calcmode="lin" valueType="num">
                                      <p:cBhvr>
                                        <p:cTn id="57" dur="1000"/>
                                        <p:tgtEl>
                                          <p:spTgt spid="59"/>
                                        </p:tgtEl>
                                        <p:attrNameLst>
                                          <p:attrName>ppt_y</p:attrName>
                                        </p:attrNameLst>
                                      </p:cBhvr>
                                      <p:tavLst>
                                        <p:tav tm="0">
                                          <p:val>
                                            <p:strVal val="ppt_y"/>
                                          </p:val>
                                        </p:tav>
                                        <p:tav tm="100000">
                                          <p:val>
                                            <p:strVal val="ppt_y+.1"/>
                                          </p:val>
                                        </p:tav>
                                      </p:tavLst>
                                    </p:anim>
                                    <p:set>
                                      <p:cBhvr>
                                        <p:cTn id="58" dur="1" fill="hold">
                                          <p:stCondLst>
                                            <p:cond delay="999"/>
                                          </p:stCondLst>
                                        </p:cTn>
                                        <p:tgtEl>
                                          <p:spTgt spid="59"/>
                                        </p:tgtEl>
                                        <p:attrNameLst>
                                          <p:attrName>style.visibility</p:attrName>
                                        </p:attrNameLst>
                                      </p:cBhvr>
                                      <p:to>
                                        <p:strVal val="hidden"/>
                                      </p:to>
                                    </p:set>
                                  </p:childTnLst>
                                </p:cTn>
                              </p:par>
                              <p:par>
                                <p:cTn id="59" presetID="42" presetClass="exit" presetSubtype="0" fill="hold" nodeType="withEffect">
                                  <p:stCondLst>
                                    <p:cond delay="0"/>
                                  </p:stCondLst>
                                  <p:childTnLst>
                                    <p:animEffect transition="out" filter="fade">
                                      <p:cBhvr>
                                        <p:cTn id="60" dur="1000"/>
                                        <p:tgtEl>
                                          <p:spTgt spid="56"/>
                                        </p:tgtEl>
                                      </p:cBhvr>
                                    </p:animEffect>
                                    <p:anim calcmode="lin" valueType="num">
                                      <p:cBhvr>
                                        <p:cTn id="61" dur="1000"/>
                                        <p:tgtEl>
                                          <p:spTgt spid="56"/>
                                        </p:tgtEl>
                                        <p:attrNameLst>
                                          <p:attrName>ppt_x</p:attrName>
                                        </p:attrNameLst>
                                      </p:cBhvr>
                                      <p:tavLst>
                                        <p:tav tm="0">
                                          <p:val>
                                            <p:strVal val="ppt_x"/>
                                          </p:val>
                                        </p:tav>
                                        <p:tav tm="100000">
                                          <p:val>
                                            <p:strVal val="ppt_x"/>
                                          </p:val>
                                        </p:tav>
                                      </p:tavLst>
                                    </p:anim>
                                    <p:anim calcmode="lin" valueType="num">
                                      <p:cBhvr>
                                        <p:cTn id="62" dur="1000"/>
                                        <p:tgtEl>
                                          <p:spTgt spid="56"/>
                                        </p:tgtEl>
                                        <p:attrNameLst>
                                          <p:attrName>ppt_y</p:attrName>
                                        </p:attrNameLst>
                                      </p:cBhvr>
                                      <p:tavLst>
                                        <p:tav tm="0">
                                          <p:val>
                                            <p:strVal val="ppt_y"/>
                                          </p:val>
                                        </p:tav>
                                        <p:tav tm="100000">
                                          <p:val>
                                            <p:strVal val="ppt_y+.1"/>
                                          </p:val>
                                        </p:tav>
                                      </p:tavLst>
                                    </p:anim>
                                    <p:set>
                                      <p:cBhvr>
                                        <p:cTn id="63" dur="1" fill="hold">
                                          <p:stCondLst>
                                            <p:cond delay="9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6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008847E4-3069-BE94-949D-90E5BBFE3409}"/>
              </a:ext>
            </a:extLst>
          </p:cNvPr>
          <p:cNvGrpSpPr/>
          <p:nvPr/>
        </p:nvGrpSpPr>
        <p:grpSpPr>
          <a:xfrm>
            <a:off x="1731618" y="457280"/>
            <a:ext cx="10115533" cy="2183520"/>
            <a:chOff x="1731618" y="457280"/>
            <a:chExt cx="10115533" cy="1692181"/>
          </a:xfrm>
        </p:grpSpPr>
        <p:grpSp>
          <p:nvGrpSpPr>
            <p:cNvPr id="12" name="Group 11">
              <a:extLst>
                <a:ext uri="{FF2B5EF4-FFF2-40B4-BE49-F238E27FC236}">
                  <a16:creationId xmlns:a16="http://schemas.microsoft.com/office/drawing/2014/main" id="{8625A1D1-55E0-F142-627A-41DC422B6B86}"/>
                </a:ext>
              </a:extLst>
            </p:cNvPr>
            <p:cNvGrpSpPr/>
            <p:nvPr/>
          </p:nvGrpSpPr>
          <p:grpSpPr>
            <a:xfrm>
              <a:off x="1731618" y="457280"/>
              <a:ext cx="10115533" cy="1692181"/>
              <a:chOff x="1624361" y="446050"/>
              <a:chExt cx="8943278" cy="1449258"/>
            </a:xfrm>
          </p:grpSpPr>
          <p:sp>
            <p:nvSpPr>
              <p:cNvPr id="10" name="Rectangle: Rounded Corners 9">
                <a:extLst>
                  <a:ext uri="{FF2B5EF4-FFF2-40B4-BE49-F238E27FC236}">
                    <a16:creationId xmlns:a16="http://schemas.microsoft.com/office/drawing/2014/main" id="{8EC0510F-13A4-B782-33F7-7CAA7E8DEEC8}"/>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AFE5EE28-5C45-870F-02BA-5E647AA14DF8}"/>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1" name="TextBox 50">
              <a:extLst>
                <a:ext uri="{FF2B5EF4-FFF2-40B4-BE49-F238E27FC236}">
                  <a16:creationId xmlns:a16="http://schemas.microsoft.com/office/drawing/2014/main" id="{9A4C65F4-8FD5-6CF0-4505-889C703C2060}"/>
                </a:ext>
              </a:extLst>
            </p:cNvPr>
            <p:cNvSpPr txBox="1"/>
            <p:nvPr/>
          </p:nvSpPr>
          <p:spPr>
            <a:xfrm>
              <a:off x="2049060" y="610662"/>
              <a:ext cx="9779121" cy="10256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Dấu</a:t>
              </a:r>
              <a:r>
                <a:rPr kumimoji="0" lang="en-US" sz="40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40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câu</a:t>
              </a:r>
              <a:r>
                <a:rPr kumimoji="0" lang="en-US" sz="40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40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nào</a:t>
              </a:r>
              <a:r>
                <a:rPr kumimoji="0" lang="en-US" sz="40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40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đặt</a:t>
              </a:r>
              <a:r>
                <a:rPr kumimoji="0" lang="en-US" sz="40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40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trước</a:t>
              </a:r>
              <a:r>
                <a:rPr kumimoji="0" lang="en-US" sz="40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40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câu</a:t>
              </a:r>
              <a:r>
                <a:rPr kumimoji="0" lang="en-US" sz="40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40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nói</a:t>
              </a:r>
              <a:r>
                <a:rPr kumimoji="0" lang="en-US" sz="40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40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của</a:t>
              </a:r>
              <a:r>
                <a:rPr kumimoji="0" lang="en-US" sz="40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40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nhân</a:t>
              </a:r>
              <a:r>
                <a:rPr kumimoji="0" lang="en-US" sz="40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40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vật</a:t>
              </a:r>
              <a:r>
                <a:rPr kumimoji="0" lang="en-US" sz="40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40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trong</a:t>
              </a:r>
              <a:r>
                <a:rPr kumimoji="0" lang="en-US" sz="40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40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đoạn</a:t>
              </a:r>
              <a:r>
                <a:rPr kumimoji="0" lang="en-US" sz="40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40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đối</a:t>
              </a:r>
              <a:r>
                <a:rPr kumimoji="0" lang="en-US" sz="40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40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thoại</a:t>
              </a:r>
              <a:r>
                <a:rPr kumimoji="0" lang="en-US" sz="40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a:t>
              </a:r>
              <a:endParaRPr kumimoji="0" lang="vi-VN" sz="40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endParaRPr>
            </a:p>
          </p:txBody>
        </p:sp>
      </p:grpSp>
      <p:grpSp>
        <p:nvGrpSpPr>
          <p:cNvPr id="54" name="Group 53">
            <a:extLst>
              <a:ext uri="{FF2B5EF4-FFF2-40B4-BE49-F238E27FC236}">
                <a16:creationId xmlns:a16="http://schemas.microsoft.com/office/drawing/2014/main" id="{E5E3BA67-508E-6D0C-6729-ED409D10FE2D}"/>
              </a:ext>
            </a:extLst>
          </p:cNvPr>
          <p:cNvGrpSpPr/>
          <p:nvPr/>
        </p:nvGrpSpPr>
        <p:grpSpPr>
          <a:xfrm>
            <a:off x="82847" y="3142133"/>
            <a:ext cx="5702517" cy="1392026"/>
            <a:chOff x="51512" y="3276954"/>
            <a:chExt cx="5702517" cy="1392026"/>
          </a:xfrm>
        </p:grpSpPr>
        <p:grpSp>
          <p:nvGrpSpPr>
            <p:cNvPr id="13" name="Group 12">
              <a:extLst>
                <a:ext uri="{FF2B5EF4-FFF2-40B4-BE49-F238E27FC236}">
                  <a16:creationId xmlns:a16="http://schemas.microsoft.com/office/drawing/2014/main" id="{67FF8D48-4C0D-67EC-3C67-AAB817DA1470}"/>
                </a:ext>
              </a:extLst>
            </p:cNvPr>
            <p:cNvGrpSpPr/>
            <p:nvPr/>
          </p:nvGrpSpPr>
          <p:grpSpPr>
            <a:xfrm>
              <a:off x="556513" y="3276954"/>
              <a:ext cx="5197516" cy="1347086"/>
              <a:chOff x="1624361" y="446050"/>
              <a:chExt cx="8943278" cy="1449258"/>
            </a:xfrm>
          </p:grpSpPr>
          <p:sp>
            <p:nvSpPr>
              <p:cNvPr id="14" name="Rectangle: Rounded Corners 13">
                <a:extLst>
                  <a:ext uri="{FF2B5EF4-FFF2-40B4-BE49-F238E27FC236}">
                    <a16:creationId xmlns:a16="http://schemas.microsoft.com/office/drawing/2014/main" id="{FD4C3C08-CC49-4946-88FA-5EF35805A636}"/>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F6C68225-97D2-A9F8-9877-2F0732E84D89}"/>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2" name="Picture 41">
              <a:extLst>
                <a:ext uri="{FF2B5EF4-FFF2-40B4-BE49-F238E27FC236}">
                  <a16:creationId xmlns:a16="http://schemas.microsoft.com/office/drawing/2014/main" id="{85C15A12-51CB-F289-C9CF-4DE43119AF64}"/>
                </a:ext>
              </a:extLst>
            </p:cNvPr>
            <p:cNvPicPr>
              <a:picLocks noChangeAspect="1"/>
            </p:cNvPicPr>
            <p:nvPr/>
          </p:nvPicPr>
          <p:blipFill>
            <a:blip r:embed="rId5"/>
            <a:stretch>
              <a:fillRect/>
            </a:stretch>
          </p:blipFill>
          <p:spPr>
            <a:xfrm>
              <a:off x="51512" y="3346033"/>
              <a:ext cx="1426588" cy="1322947"/>
            </a:xfrm>
            <a:prstGeom prst="rect">
              <a:avLst/>
            </a:prstGeom>
          </p:spPr>
        </p:pic>
        <p:sp>
          <p:nvSpPr>
            <p:cNvPr id="53" name="TextBox 52">
              <a:extLst>
                <a:ext uri="{FF2B5EF4-FFF2-40B4-BE49-F238E27FC236}">
                  <a16:creationId xmlns:a16="http://schemas.microsoft.com/office/drawing/2014/main" id="{50BA787E-A4BA-C850-4938-8FBC3087BC0A}"/>
                </a:ext>
              </a:extLst>
            </p:cNvPr>
            <p:cNvSpPr txBox="1"/>
            <p:nvPr/>
          </p:nvSpPr>
          <p:spPr>
            <a:xfrm>
              <a:off x="1731618" y="3608681"/>
              <a:ext cx="31895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Dấu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chấm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hỏi</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56" name="Group 55">
            <a:extLst>
              <a:ext uri="{FF2B5EF4-FFF2-40B4-BE49-F238E27FC236}">
                <a16:creationId xmlns:a16="http://schemas.microsoft.com/office/drawing/2014/main" id="{E9D87B1B-91FC-4802-BB67-6B768ED95EA7}"/>
              </a:ext>
            </a:extLst>
          </p:cNvPr>
          <p:cNvGrpSpPr/>
          <p:nvPr/>
        </p:nvGrpSpPr>
        <p:grpSpPr>
          <a:xfrm>
            <a:off x="6270666" y="3088217"/>
            <a:ext cx="5568210" cy="1445942"/>
            <a:chOff x="6270667" y="3178098"/>
            <a:chExt cx="5568210" cy="1445942"/>
          </a:xfrm>
        </p:grpSpPr>
        <p:grpSp>
          <p:nvGrpSpPr>
            <p:cNvPr id="16" name="Group 15">
              <a:extLst>
                <a:ext uri="{FF2B5EF4-FFF2-40B4-BE49-F238E27FC236}">
                  <a16:creationId xmlns:a16="http://schemas.microsoft.com/office/drawing/2014/main" id="{B9DB4DFE-5142-9776-CBD5-458FFA3E0009}"/>
                </a:ext>
              </a:extLst>
            </p:cNvPr>
            <p:cNvGrpSpPr/>
            <p:nvPr/>
          </p:nvGrpSpPr>
          <p:grpSpPr>
            <a:xfrm>
              <a:off x="6641361" y="3178098"/>
              <a:ext cx="5197516" cy="1445942"/>
              <a:chOff x="1624361" y="446050"/>
              <a:chExt cx="8943278" cy="1449258"/>
            </a:xfrm>
          </p:grpSpPr>
          <p:sp>
            <p:nvSpPr>
              <p:cNvPr id="17" name="Rectangle: Rounded Corners 16">
                <a:extLst>
                  <a:ext uri="{FF2B5EF4-FFF2-40B4-BE49-F238E27FC236}">
                    <a16:creationId xmlns:a16="http://schemas.microsoft.com/office/drawing/2014/main" id="{F2793FA3-190B-9B95-A018-C5810AF1450B}"/>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44ADFE6B-4071-180F-A413-FE086435842E}"/>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5" name="Picture 44">
              <a:extLst>
                <a:ext uri="{FF2B5EF4-FFF2-40B4-BE49-F238E27FC236}">
                  <a16:creationId xmlns:a16="http://schemas.microsoft.com/office/drawing/2014/main" id="{C675BFF9-3CA6-37C0-5734-924178AF881C}"/>
                </a:ext>
              </a:extLst>
            </p:cNvPr>
            <p:cNvPicPr>
              <a:picLocks noChangeAspect="1"/>
            </p:cNvPicPr>
            <p:nvPr/>
          </p:nvPicPr>
          <p:blipFill>
            <a:blip r:embed="rId6"/>
            <a:stretch>
              <a:fillRect/>
            </a:stretch>
          </p:blipFill>
          <p:spPr>
            <a:xfrm>
              <a:off x="6270667" y="3185259"/>
              <a:ext cx="1322947" cy="1438781"/>
            </a:xfrm>
            <a:prstGeom prst="rect">
              <a:avLst/>
            </a:prstGeom>
          </p:spPr>
        </p:pic>
        <p:sp>
          <p:nvSpPr>
            <p:cNvPr id="55" name="TextBox 54">
              <a:extLst>
                <a:ext uri="{FF2B5EF4-FFF2-40B4-BE49-F238E27FC236}">
                  <a16:creationId xmlns:a16="http://schemas.microsoft.com/office/drawing/2014/main" id="{3461CC52-5466-ED60-CB7C-70BFCB86CBE2}"/>
                </a:ext>
              </a:extLst>
            </p:cNvPr>
            <p:cNvSpPr txBox="1"/>
            <p:nvPr/>
          </p:nvSpPr>
          <p:spPr>
            <a:xfrm>
              <a:off x="7675670" y="3292645"/>
              <a:ext cx="357357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Dấu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gạch</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ngang</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59" name="Group 58">
            <a:extLst>
              <a:ext uri="{FF2B5EF4-FFF2-40B4-BE49-F238E27FC236}">
                <a16:creationId xmlns:a16="http://schemas.microsoft.com/office/drawing/2014/main" id="{7CE78277-97B7-4FA9-C1DF-84DE87F62A6D}"/>
              </a:ext>
            </a:extLst>
          </p:cNvPr>
          <p:cNvGrpSpPr/>
          <p:nvPr/>
        </p:nvGrpSpPr>
        <p:grpSpPr>
          <a:xfrm>
            <a:off x="94605" y="4912634"/>
            <a:ext cx="5733436" cy="1530229"/>
            <a:chOff x="94605" y="4912634"/>
            <a:chExt cx="5733436" cy="1530229"/>
          </a:xfrm>
        </p:grpSpPr>
        <p:grpSp>
          <p:nvGrpSpPr>
            <p:cNvPr id="22" name="Group 21">
              <a:extLst>
                <a:ext uri="{FF2B5EF4-FFF2-40B4-BE49-F238E27FC236}">
                  <a16:creationId xmlns:a16="http://schemas.microsoft.com/office/drawing/2014/main" id="{6551B1B1-10A4-AA37-337C-E4E1C2AB721F}"/>
                </a:ext>
              </a:extLst>
            </p:cNvPr>
            <p:cNvGrpSpPr/>
            <p:nvPr/>
          </p:nvGrpSpPr>
          <p:grpSpPr>
            <a:xfrm>
              <a:off x="630525" y="4954778"/>
              <a:ext cx="5197516" cy="1445942"/>
              <a:chOff x="1624361" y="446050"/>
              <a:chExt cx="8943278" cy="1449258"/>
            </a:xfrm>
          </p:grpSpPr>
          <p:sp>
            <p:nvSpPr>
              <p:cNvPr id="23" name="Rectangle: Rounded Corners 22">
                <a:extLst>
                  <a:ext uri="{FF2B5EF4-FFF2-40B4-BE49-F238E27FC236}">
                    <a16:creationId xmlns:a16="http://schemas.microsoft.com/office/drawing/2014/main" id="{1AC08DAD-4274-DCDE-7083-849D3D15D252}"/>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43E2C45D-FC84-BAE8-C1B9-E67BEB34761A}"/>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8" name="Picture 47">
              <a:extLst>
                <a:ext uri="{FF2B5EF4-FFF2-40B4-BE49-F238E27FC236}">
                  <a16:creationId xmlns:a16="http://schemas.microsoft.com/office/drawing/2014/main" id="{36709DEE-1280-6F1A-4350-26C387C20A43}"/>
                </a:ext>
              </a:extLst>
            </p:cNvPr>
            <p:cNvPicPr>
              <a:picLocks noChangeAspect="1"/>
            </p:cNvPicPr>
            <p:nvPr/>
          </p:nvPicPr>
          <p:blipFill>
            <a:blip r:embed="rId7"/>
            <a:stretch>
              <a:fillRect/>
            </a:stretch>
          </p:blipFill>
          <p:spPr>
            <a:xfrm>
              <a:off x="94605" y="4912634"/>
              <a:ext cx="1426588" cy="1530229"/>
            </a:xfrm>
            <a:prstGeom prst="rect">
              <a:avLst/>
            </a:prstGeom>
          </p:spPr>
        </p:pic>
        <p:sp>
          <p:nvSpPr>
            <p:cNvPr id="57" name="TextBox 56">
              <a:extLst>
                <a:ext uri="{FF2B5EF4-FFF2-40B4-BE49-F238E27FC236}">
                  <a16:creationId xmlns:a16="http://schemas.microsoft.com/office/drawing/2014/main" id="{D0D05D7C-1776-7431-C8CC-984A044F41ED}"/>
                </a:ext>
              </a:extLst>
            </p:cNvPr>
            <p:cNvSpPr txBox="1"/>
            <p:nvPr/>
          </p:nvSpPr>
          <p:spPr>
            <a:xfrm>
              <a:off x="1779538" y="5383486"/>
              <a:ext cx="31895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Dấu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chấm</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60" name="Group 59">
            <a:extLst>
              <a:ext uri="{FF2B5EF4-FFF2-40B4-BE49-F238E27FC236}">
                <a16:creationId xmlns:a16="http://schemas.microsoft.com/office/drawing/2014/main" id="{DF29EF0D-6C35-BD4D-4A2D-95569DA7D446}"/>
              </a:ext>
            </a:extLst>
          </p:cNvPr>
          <p:cNvGrpSpPr/>
          <p:nvPr/>
        </p:nvGrpSpPr>
        <p:grpSpPr>
          <a:xfrm>
            <a:off x="6270666" y="4954778"/>
            <a:ext cx="5548928" cy="1530228"/>
            <a:chOff x="6363961" y="4954778"/>
            <a:chExt cx="5548928" cy="1530228"/>
          </a:xfrm>
        </p:grpSpPr>
        <p:grpSp>
          <p:nvGrpSpPr>
            <p:cNvPr id="25" name="Group 24">
              <a:extLst>
                <a:ext uri="{FF2B5EF4-FFF2-40B4-BE49-F238E27FC236}">
                  <a16:creationId xmlns:a16="http://schemas.microsoft.com/office/drawing/2014/main" id="{0BD17435-5D42-1620-793D-9ABE910330B0}"/>
                </a:ext>
              </a:extLst>
            </p:cNvPr>
            <p:cNvGrpSpPr/>
            <p:nvPr/>
          </p:nvGrpSpPr>
          <p:grpSpPr>
            <a:xfrm>
              <a:off x="6715373" y="4954778"/>
              <a:ext cx="5197516" cy="1445942"/>
              <a:chOff x="1624361" y="446050"/>
              <a:chExt cx="8943278" cy="1449258"/>
            </a:xfrm>
          </p:grpSpPr>
          <p:sp>
            <p:nvSpPr>
              <p:cNvPr id="26" name="Rectangle: Rounded Corners 25">
                <a:extLst>
                  <a:ext uri="{FF2B5EF4-FFF2-40B4-BE49-F238E27FC236}">
                    <a16:creationId xmlns:a16="http://schemas.microsoft.com/office/drawing/2014/main" id="{845EAF0A-C5B0-457A-F0F7-7240150532AC}"/>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857B80E7-1A7E-D12D-902B-47C4DCDCCB0D}"/>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Graphic 49">
              <a:extLst>
                <a:ext uri="{FF2B5EF4-FFF2-40B4-BE49-F238E27FC236}">
                  <a16:creationId xmlns:a16="http://schemas.microsoft.com/office/drawing/2014/main" id="{8123461A-A3EB-FE85-16E1-7ABC9160212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363961" y="4954778"/>
              <a:ext cx="1430863" cy="1530228"/>
            </a:xfrm>
            <a:prstGeom prst="rect">
              <a:avLst/>
            </a:prstGeom>
          </p:spPr>
        </p:pic>
        <p:sp>
          <p:nvSpPr>
            <p:cNvPr id="58" name="TextBox 57">
              <a:extLst>
                <a:ext uri="{FF2B5EF4-FFF2-40B4-BE49-F238E27FC236}">
                  <a16:creationId xmlns:a16="http://schemas.microsoft.com/office/drawing/2014/main" id="{7AE4BE22-E7C5-BA38-9A24-AE55A765AEC1}"/>
                </a:ext>
              </a:extLst>
            </p:cNvPr>
            <p:cNvSpPr txBox="1"/>
            <p:nvPr/>
          </p:nvSpPr>
          <p:spPr>
            <a:xfrm>
              <a:off x="7950820" y="5360289"/>
              <a:ext cx="36106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Dấu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chấm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than</a:t>
              </a:r>
            </a:p>
          </p:txBody>
        </p:sp>
      </p:grpSp>
      <p:pic>
        <p:nvPicPr>
          <p:cNvPr id="5" name="Graphic 4">
            <a:hlinkClick r:id="rId9" action="ppaction://hlinksldjump"/>
            <a:extLst>
              <a:ext uri="{FF2B5EF4-FFF2-40B4-BE49-F238E27FC236}">
                <a16:creationId xmlns:a16="http://schemas.microsoft.com/office/drawing/2014/main" id="{85B89A7F-1BE1-C25F-961D-C8A2CDBEC1B4}"/>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10078930" y="3088217"/>
            <a:ext cx="2113070" cy="1685106"/>
          </a:xfrm>
          <a:prstGeom prst="rect">
            <a:avLst/>
          </a:prstGeom>
        </p:spPr>
      </p:pic>
      <p:pic>
        <p:nvPicPr>
          <p:cNvPr id="6" name="Picture 5">
            <a:extLst>
              <a:ext uri="{FF2B5EF4-FFF2-40B4-BE49-F238E27FC236}">
                <a16:creationId xmlns:a16="http://schemas.microsoft.com/office/drawing/2014/main" id="{9E97A7F1-FB31-58B3-9A42-AA961187D9B3}"/>
              </a:ext>
            </a:extLst>
          </p:cNvPr>
          <p:cNvPicPr>
            <a:picLocks noChangeAspect="1"/>
          </p:cNvPicPr>
          <p:nvPr/>
        </p:nvPicPr>
        <p:blipFill>
          <a:blip r:embed="rId11"/>
          <a:stretch>
            <a:fillRect/>
          </a:stretch>
        </p:blipFill>
        <p:spPr>
          <a:xfrm>
            <a:off x="10288938" y="4960874"/>
            <a:ext cx="1493649" cy="1524132"/>
          </a:xfrm>
          <a:prstGeom prst="rect">
            <a:avLst/>
          </a:prstGeom>
        </p:spPr>
      </p:pic>
      <p:pic>
        <p:nvPicPr>
          <p:cNvPr id="7" name="Picture 6">
            <a:extLst>
              <a:ext uri="{FF2B5EF4-FFF2-40B4-BE49-F238E27FC236}">
                <a16:creationId xmlns:a16="http://schemas.microsoft.com/office/drawing/2014/main" id="{8EAAEB39-11F3-FA4F-3C98-F9C3431C72BA}"/>
              </a:ext>
            </a:extLst>
          </p:cNvPr>
          <p:cNvPicPr>
            <a:picLocks noChangeAspect="1"/>
          </p:cNvPicPr>
          <p:nvPr/>
        </p:nvPicPr>
        <p:blipFill>
          <a:blip r:embed="rId11"/>
          <a:stretch>
            <a:fillRect/>
          </a:stretch>
        </p:blipFill>
        <p:spPr>
          <a:xfrm>
            <a:off x="4261927" y="4960874"/>
            <a:ext cx="1493649" cy="1524132"/>
          </a:xfrm>
          <a:prstGeom prst="rect">
            <a:avLst/>
          </a:prstGeom>
        </p:spPr>
      </p:pic>
      <p:pic>
        <p:nvPicPr>
          <p:cNvPr id="8" name="Picture 7">
            <a:extLst>
              <a:ext uri="{FF2B5EF4-FFF2-40B4-BE49-F238E27FC236}">
                <a16:creationId xmlns:a16="http://schemas.microsoft.com/office/drawing/2014/main" id="{08905073-5A09-1B93-85B9-8A3C2D07E464}"/>
              </a:ext>
            </a:extLst>
          </p:cNvPr>
          <p:cNvPicPr>
            <a:picLocks noChangeAspect="1"/>
          </p:cNvPicPr>
          <p:nvPr/>
        </p:nvPicPr>
        <p:blipFill>
          <a:blip r:embed="rId11"/>
          <a:stretch>
            <a:fillRect/>
          </a:stretch>
        </p:blipFill>
        <p:spPr>
          <a:xfrm>
            <a:off x="4254801" y="3057695"/>
            <a:ext cx="1493649" cy="1524132"/>
          </a:xfrm>
          <a:prstGeom prst="rect">
            <a:avLst/>
          </a:prstGeom>
        </p:spPr>
      </p:pic>
    </p:spTree>
    <p:extLst>
      <p:ext uri="{BB962C8B-B14F-4D97-AF65-F5344CB8AC3E}">
        <p14:creationId xmlns:p14="http://schemas.microsoft.com/office/powerpoint/2010/main" val="35463507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54"/>
                  </p:tgtEl>
                </p:cond>
              </p:nextCondLst>
            </p:seq>
            <p:seq concurrent="1" nextAc="seek">
              <p:cTn id="10" restart="whenNotActive" fill="hold" evtFilter="cancelBubble" nodeType="interactiveSeq">
                <p:stCondLst>
                  <p:cond evt="onClick" delay="0">
                    <p:tgtEl>
                      <p:spTgt spid="59"/>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59"/>
                  </p:tgtEl>
                </p:cond>
              </p:nextCondLst>
            </p:seq>
            <p:seq concurrent="1" nextAc="seek">
              <p:cTn id="18" restart="whenNotActive" fill="hold" evtFilter="cancelBubble" nodeType="interactiveSeq">
                <p:stCondLst>
                  <p:cond evt="onClick" delay="0">
                    <p:tgtEl>
                      <p:spTgt spid="60"/>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60"/>
                  </p:tgtEl>
                </p:cond>
              </p:nextCondLst>
            </p:seq>
            <p:seq concurrent="1" nextAc="seek">
              <p:cTn id="26" restart="whenNotActive" fill="hold" evtFilter="cancelBubble" nodeType="interactiveSeq">
                <p:stCondLst>
                  <p:cond evt="onClick" delay="0">
                    <p:tgtEl>
                      <p:spTgt spid="56"/>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subTnLst>
                                    <p:audio>
                                      <p:cMediaNode>
                                        <p:cTn display="0" masterRel="sameClick">
                                          <p:stCondLst>
                                            <p:cond evt="begin" delay="0">
                                              <p:tn val="29"/>
                                            </p:cond>
                                          </p:stCondLst>
                                          <p:endCondLst>
                                            <p:cond evt="onStopAudio" delay="0">
                                              <p:tgtEl>
                                                <p:sldTgt/>
                                              </p:tgtEl>
                                            </p:cond>
                                          </p:endCondLst>
                                        </p:cTn>
                                        <p:tgtEl>
                                          <p:sndTgt r:embed="rId4" name="Chuong dung 02.wav"/>
                                        </p:tgtEl>
                                      </p:cMediaNode>
                                    </p:audio>
                                  </p:subTnLst>
                                </p:cTn>
                              </p:par>
                              <p:par>
                                <p:cTn id="34" presetID="42" presetClass="exit" presetSubtype="0" fill="hold" nodeType="withEffect">
                                  <p:stCondLst>
                                    <p:cond delay="0"/>
                                  </p:stCondLst>
                                  <p:childTnLst>
                                    <p:animEffect transition="out" filter="fade">
                                      <p:cBhvr>
                                        <p:cTn id="35" dur="1000"/>
                                        <p:tgtEl>
                                          <p:spTgt spid="8"/>
                                        </p:tgtEl>
                                      </p:cBhvr>
                                    </p:animEffect>
                                    <p:anim calcmode="lin" valueType="num">
                                      <p:cBhvr>
                                        <p:cTn id="36" dur="1000"/>
                                        <p:tgtEl>
                                          <p:spTgt spid="8"/>
                                        </p:tgtEl>
                                        <p:attrNameLst>
                                          <p:attrName>ppt_x</p:attrName>
                                        </p:attrNameLst>
                                      </p:cBhvr>
                                      <p:tavLst>
                                        <p:tav tm="0">
                                          <p:val>
                                            <p:strVal val="ppt_x"/>
                                          </p:val>
                                        </p:tav>
                                        <p:tav tm="100000">
                                          <p:val>
                                            <p:strVal val="ppt_x"/>
                                          </p:val>
                                        </p:tav>
                                      </p:tavLst>
                                    </p:anim>
                                    <p:anim calcmode="lin" valueType="num">
                                      <p:cBhvr>
                                        <p:cTn id="37" dur="1000"/>
                                        <p:tgtEl>
                                          <p:spTgt spid="8"/>
                                        </p:tgtEl>
                                        <p:attrNameLst>
                                          <p:attrName>ppt_y</p:attrName>
                                        </p:attrNameLst>
                                      </p:cBhvr>
                                      <p:tavLst>
                                        <p:tav tm="0">
                                          <p:val>
                                            <p:strVal val="ppt_y"/>
                                          </p:val>
                                        </p:tav>
                                        <p:tav tm="100000">
                                          <p:val>
                                            <p:strVal val="ppt_y+.1"/>
                                          </p:val>
                                        </p:tav>
                                      </p:tavLst>
                                    </p:anim>
                                    <p:set>
                                      <p:cBhvr>
                                        <p:cTn id="38" dur="1" fill="hold">
                                          <p:stCondLst>
                                            <p:cond delay="999"/>
                                          </p:stCondLst>
                                        </p:cTn>
                                        <p:tgtEl>
                                          <p:spTgt spid="8"/>
                                        </p:tgtEl>
                                        <p:attrNameLst>
                                          <p:attrName>style.visibility</p:attrName>
                                        </p:attrNameLst>
                                      </p:cBhvr>
                                      <p:to>
                                        <p:strVal val="hidden"/>
                                      </p:to>
                                    </p:set>
                                  </p:childTnLst>
                                </p:cTn>
                              </p:par>
                              <p:par>
                                <p:cTn id="39" presetID="42" presetClass="exit" presetSubtype="0" fill="hold" nodeType="withEffect">
                                  <p:stCondLst>
                                    <p:cond delay="0"/>
                                  </p:stCondLst>
                                  <p:childTnLst>
                                    <p:animEffect transition="out" filter="fade">
                                      <p:cBhvr>
                                        <p:cTn id="40" dur="1000"/>
                                        <p:tgtEl>
                                          <p:spTgt spid="7"/>
                                        </p:tgtEl>
                                      </p:cBhvr>
                                    </p:animEffect>
                                    <p:anim calcmode="lin" valueType="num">
                                      <p:cBhvr>
                                        <p:cTn id="41" dur="1000"/>
                                        <p:tgtEl>
                                          <p:spTgt spid="7"/>
                                        </p:tgtEl>
                                        <p:attrNameLst>
                                          <p:attrName>ppt_x</p:attrName>
                                        </p:attrNameLst>
                                      </p:cBhvr>
                                      <p:tavLst>
                                        <p:tav tm="0">
                                          <p:val>
                                            <p:strVal val="ppt_x"/>
                                          </p:val>
                                        </p:tav>
                                        <p:tav tm="100000">
                                          <p:val>
                                            <p:strVal val="ppt_x"/>
                                          </p:val>
                                        </p:tav>
                                      </p:tavLst>
                                    </p:anim>
                                    <p:anim calcmode="lin" valueType="num">
                                      <p:cBhvr>
                                        <p:cTn id="42" dur="1000"/>
                                        <p:tgtEl>
                                          <p:spTgt spid="7"/>
                                        </p:tgtEl>
                                        <p:attrNameLst>
                                          <p:attrName>ppt_y</p:attrName>
                                        </p:attrNameLst>
                                      </p:cBhvr>
                                      <p:tavLst>
                                        <p:tav tm="0">
                                          <p:val>
                                            <p:strVal val="ppt_y"/>
                                          </p:val>
                                        </p:tav>
                                        <p:tav tm="100000">
                                          <p:val>
                                            <p:strVal val="ppt_y+.1"/>
                                          </p:val>
                                        </p:tav>
                                      </p:tavLst>
                                    </p:anim>
                                    <p:set>
                                      <p:cBhvr>
                                        <p:cTn id="43" dur="1" fill="hold">
                                          <p:stCondLst>
                                            <p:cond delay="999"/>
                                          </p:stCondLst>
                                        </p:cTn>
                                        <p:tgtEl>
                                          <p:spTgt spid="7"/>
                                        </p:tgtEl>
                                        <p:attrNameLst>
                                          <p:attrName>style.visibility</p:attrName>
                                        </p:attrNameLst>
                                      </p:cBhvr>
                                      <p:to>
                                        <p:strVal val="hidden"/>
                                      </p:to>
                                    </p:set>
                                  </p:childTnLst>
                                </p:cTn>
                              </p:par>
                              <p:par>
                                <p:cTn id="44" presetID="42" presetClass="exit" presetSubtype="0" fill="hold" nodeType="withEffect">
                                  <p:stCondLst>
                                    <p:cond delay="0"/>
                                  </p:stCondLst>
                                  <p:childTnLst>
                                    <p:animEffect transition="out" filter="fade">
                                      <p:cBhvr>
                                        <p:cTn id="45" dur="1000"/>
                                        <p:tgtEl>
                                          <p:spTgt spid="6"/>
                                        </p:tgtEl>
                                      </p:cBhvr>
                                    </p:animEffect>
                                    <p:anim calcmode="lin" valueType="num">
                                      <p:cBhvr>
                                        <p:cTn id="46" dur="1000"/>
                                        <p:tgtEl>
                                          <p:spTgt spid="6"/>
                                        </p:tgtEl>
                                        <p:attrNameLst>
                                          <p:attrName>ppt_x</p:attrName>
                                        </p:attrNameLst>
                                      </p:cBhvr>
                                      <p:tavLst>
                                        <p:tav tm="0">
                                          <p:val>
                                            <p:strVal val="ppt_x"/>
                                          </p:val>
                                        </p:tav>
                                        <p:tav tm="100000">
                                          <p:val>
                                            <p:strVal val="ppt_x"/>
                                          </p:val>
                                        </p:tav>
                                      </p:tavLst>
                                    </p:anim>
                                    <p:anim calcmode="lin" valueType="num">
                                      <p:cBhvr>
                                        <p:cTn id="47" dur="1000"/>
                                        <p:tgtEl>
                                          <p:spTgt spid="6"/>
                                        </p:tgtEl>
                                        <p:attrNameLst>
                                          <p:attrName>ppt_y</p:attrName>
                                        </p:attrNameLst>
                                      </p:cBhvr>
                                      <p:tavLst>
                                        <p:tav tm="0">
                                          <p:val>
                                            <p:strVal val="ppt_y"/>
                                          </p:val>
                                        </p:tav>
                                        <p:tav tm="100000">
                                          <p:val>
                                            <p:strVal val="ppt_y+.1"/>
                                          </p:val>
                                        </p:tav>
                                      </p:tavLst>
                                    </p:anim>
                                    <p:set>
                                      <p:cBhvr>
                                        <p:cTn id="48" dur="1" fill="hold">
                                          <p:stCondLst>
                                            <p:cond delay="999"/>
                                          </p:stCondLst>
                                        </p:cTn>
                                        <p:tgtEl>
                                          <p:spTgt spid="6"/>
                                        </p:tgtEl>
                                        <p:attrNameLst>
                                          <p:attrName>style.visibility</p:attrName>
                                        </p:attrNameLst>
                                      </p:cBhvr>
                                      <p:to>
                                        <p:strVal val="hidden"/>
                                      </p:to>
                                    </p:set>
                                  </p:childTnLst>
                                </p:cTn>
                              </p:par>
                              <p:par>
                                <p:cTn id="49" presetID="42" presetClass="exit" presetSubtype="0" fill="hold" nodeType="withEffect">
                                  <p:stCondLst>
                                    <p:cond delay="0"/>
                                  </p:stCondLst>
                                  <p:childTnLst>
                                    <p:animEffect transition="out" filter="fade">
                                      <p:cBhvr>
                                        <p:cTn id="50" dur="1000"/>
                                        <p:tgtEl>
                                          <p:spTgt spid="54"/>
                                        </p:tgtEl>
                                      </p:cBhvr>
                                    </p:animEffect>
                                    <p:anim calcmode="lin" valueType="num">
                                      <p:cBhvr>
                                        <p:cTn id="51" dur="1000"/>
                                        <p:tgtEl>
                                          <p:spTgt spid="54"/>
                                        </p:tgtEl>
                                        <p:attrNameLst>
                                          <p:attrName>ppt_x</p:attrName>
                                        </p:attrNameLst>
                                      </p:cBhvr>
                                      <p:tavLst>
                                        <p:tav tm="0">
                                          <p:val>
                                            <p:strVal val="ppt_x"/>
                                          </p:val>
                                        </p:tav>
                                        <p:tav tm="100000">
                                          <p:val>
                                            <p:strVal val="ppt_x"/>
                                          </p:val>
                                        </p:tav>
                                      </p:tavLst>
                                    </p:anim>
                                    <p:anim calcmode="lin" valueType="num">
                                      <p:cBhvr>
                                        <p:cTn id="52" dur="1000"/>
                                        <p:tgtEl>
                                          <p:spTgt spid="54"/>
                                        </p:tgtEl>
                                        <p:attrNameLst>
                                          <p:attrName>ppt_y</p:attrName>
                                        </p:attrNameLst>
                                      </p:cBhvr>
                                      <p:tavLst>
                                        <p:tav tm="0">
                                          <p:val>
                                            <p:strVal val="ppt_y"/>
                                          </p:val>
                                        </p:tav>
                                        <p:tav tm="100000">
                                          <p:val>
                                            <p:strVal val="ppt_y+.1"/>
                                          </p:val>
                                        </p:tav>
                                      </p:tavLst>
                                    </p:anim>
                                    <p:set>
                                      <p:cBhvr>
                                        <p:cTn id="53" dur="1" fill="hold">
                                          <p:stCondLst>
                                            <p:cond delay="999"/>
                                          </p:stCondLst>
                                        </p:cTn>
                                        <p:tgtEl>
                                          <p:spTgt spid="54"/>
                                        </p:tgtEl>
                                        <p:attrNameLst>
                                          <p:attrName>style.visibility</p:attrName>
                                        </p:attrNameLst>
                                      </p:cBhvr>
                                      <p:to>
                                        <p:strVal val="hidden"/>
                                      </p:to>
                                    </p:set>
                                  </p:childTnLst>
                                </p:cTn>
                              </p:par>
                              <p:par>
                                <p:cTn id="54" presetID="42" presetClass="exit" presetSubtype="0" fill="hold" nodeType="withEffect">
                                  <p:stCondLst>
                                    <p:cond delay="0"/>
                                  </p:stCondLst>
                                  <p:childTnLst>
                                    <p:animEffect transition="out" filter="fade">
                                      <p:cBhvr>
                                        <p:cTn id="55" dur="1000"/>
                                        <p:tgtEl>
                                          <p:spTgt spid="59"/>
                                        </p:tgtEl>
                                      </p:cBhvr>
                                    </p:animEffect>
                                    <p:anim calcmode="lin" valueType="num">
                                      <p:cBhvr>
                                        <p:cTn id="56" dur="1000"/>
                                        <p:tgtEl>
                                          <p:spTgt spid="59"/>
                                        </p:tgtEl>
                                        <p:attrNameLst>
                                          <p:attrName>ppt_x</p:attrName>
                                        </p:attrNameLst>
                                      </p:cBhvr>
                                      <p:tavLst>
                                        <p:tav tm="0">
                                          <p:val>
                                            <p:strVal val="ppt_x"/>
                                          </p:val>
                                        </p:tav>
                                        <p:tav tm="100000">
                                          <p:val>
                                            <p:strVal val="ppt_x"/>
                                          </p:val>
                                        </p:tav>
                                      </p:tavLst>
                                    </p:anim>
                                    <p:anim calcmode="lin" valueType="num">
                                      <p:cBhvr>
                                        <p:cTn id="57" dur="1000"/>
                                        <p:tgtEl>
                                          <p:spTgt spid="59"/>
                                        </p:tgtEl>
                                        <p:attrNameLst>
                                          <p:attrName>ppt_y</p:attrName>
                                        </p:attrNameLst>
                                      </p:cBhvr>
                                      <p:tavLst>
                                        <p:tav tm="0">
                                          <p:val>
                                            <p:strVal val="ppt_y"/>
                                          </p:val>
                                        </p:tav>
                                        <p:tav tm="100000">
                                          <p:val>
                                            <p:strVal val="ppt_y+.1"/>
                                          </p:val>
                                        </p:tav>
                                      </p:tavLst>
                                    </p:anim>
                                    <p:set>
                                      <p:cBhvr>
                                        <p:cTn id="58" dur="1" fill="hold">
                                          <p:stCondLst>
                                            <p:cond delay="999"/>
                                          </p:stCondLst>
                                        </p:cTn>
                                        <p:tgtEl>
                                          <p:spTgt spid="59"/>
                                        </p:tgtEl>
                                        <p:attrNameLst>
                                          <p:attrName>style.visibility</p:attrName>
                                        </p:attrNameLst>
                                      </p:cBhvr>
                                      <p:to>
                                        <p:strVal val="hidden"/>
                                      </p:to>
                                    </p:set>
                                  </p:childTnLst>
                                </p:cTn>
                              </p:par>
                              <p:par>
                                <p:cTn id="59" presetID="42" presetClass="exit" presetSubtype="0" fill="hold" nodeType="withEffect">
                                  <p:stCondLst>
                                    <p:cond delay="0"/>
                                  </p:stCondLst>
                                  <p:childTnLst>
                                    <p:animEffect transition="out" filter="fade">
                                      <p:cBhvr>
                                        <p:cTn id="60" dur="1000"/>
                                        <p:tgtEl>
                                          <p:spTgt spid="60"/>
                                        </p:tgtEl>
                                      </p:cBhvr>
                                    </p:animEffect>
                                    <p:anim calcmode="lin" valueType="num">
                                      <p:cBhvr>
                                        <p:cTn id="61" dur="1000"/>
                                        <p:tgtEl>
                                          <p:spTgt spid="60"/>
                                        </p:tgtEl>
                                        <p:attrNameLst>
                                          <p:attrName>ppt_x</p:attrName>
                                        </p:attrNameLst>
                                      </p:cBhvr>
                                      <p:tavLst>
                                        <p:tav tm="0">
                                          <p:val>
                                            <p:strVal val="ppt_x"/>
                                          </p:val>
                                        </p:tav>
                                        <p:tav tm="100000">
                                          <p:val>
                                            <p:strVal val="ppt_x"/>
                                          </p:val>
                                        </p:tav>
                                      </p:tavLst>
                                    </p:anim>
                                    <p:anim calcmode="lin" valueType="num">
                                      <p:cBhvr>
                                        <p:cTn id="62" dur="1000"/>
                                        <p:tgtEl>
                                          <p:spTgt spid="60"/>
                                        </p:tgtEl>
                                        <p:attrNameLst>
                                          <p:attrName>ppt_y</p:attrName>
                                        </p:attrNameLst>
                                      </p:cBhvr>
                                      <p:tavLst>
                                        <p:tav tm="0">
                                          <p:val>
                                            <p:strVal val="ppt_y"/>
                                          </p:val>
                                        </p:tav>
                                        <p:tav tm="100000">
                                          <p:val>
                                            <p:strVal val="ppt_y+.1"/>
                                          </p:val>
                                        </p:tav>
                                      </p:tavLst>
                                    </p:anim>
                                    <p:set>
                                      <p:cBhvr>
                                        <p:cTn id="63"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 name="Picture 535">
            <a:extLst>
              <a:ext uri="{FF2B5EF4-FFF2-40B4-BE49-F238E27FC236}">
                <a16:creationId xmlns:a16="http://schemas.microsoft.com/office/drawing/2014/main" id="{BC0A5D23-2222-891F-9C6E-713DF06821EF}"/>
              </a:ext>
            </a:extLst>
          </p:cNvPr>
          <p:cNvPicPr>
            <a:picLocks noChangeAspect="1"/>
          </p:cNvPicPr>
          <p:nvPr/>
        </p:nvPicPr>
        <p:blipFill>
          <a:blip r:embed="rId4"/>
          <a:stretch>
            <a:fillRect/>
          </a:stretch>
        </p:blipFill>
        <p:spPr>
          <a:xfrm>
            <a:off x="5403473" y="332381"/>
            <a:ext cx="7313590" cy="6568760"/>
          </a:xfrm>
          <a:prstGeom prst="rect">
            <a:avLst/>
          </a:prstGeom>
        </p:spPr>
      </p:pic>
      <p:pic>
        <p:nvPicPr>
          <p:cNvPr id="537" name="Picture 536">
            <a:extLst>
              <a:ext uri="{FF2B5EF4-FFF2-40B4-BE49-F238E27FC236}">
                <a16:creationId xmlns:a16="http://schemas.microsoft.com/office/drawing/2014/main" id="{219E5909-7FB3-1464-31F9-59B846148D02}"/>
              </a:ext>
            </a:extLst>
          </p:cNvPr>
          <p:cNvPicPr>
            <a:picLocks noChangeAspect="1"/>
          </p:cNvPicPr>
          <p:nvPr/>
        </p:nvPicPr>
        <p:blipFill>
          <a:blip r:embed="rId5"/>
          <a:stretch>
            <a:fillRect/>
          </a:stretch>
        </p:blipFill>
        <p:spPr>
          <a:xfrm>
            <a:off x="10668687" y="2404887"/>
            <a:ext cx="1292464" cy="713294"/>
          </a:xfrm>
          <a:prstGeom prst="rect">
            <a:avLst/>
          </a:prstGeom>
        </p:spPr>
      </p:pic>
      <p:pic>
        <p:nvPicPr>
          <p:cNvPr id="538" name="Picture 537">
            <a:extLst>
              <a:ext uri="{FF2B5EF4-FFF2-40B4-BE49-F238E27FC236}">
                <a16:creationId xmlns:a16="http://schemas.microsoft.com/office/drawing/2014/main" id="{41BB5B30-8E70-7E86-8BD2-AB0936CE93E6}"/>
              </a:ext>
            </a:extLst>
          </p:cNvPr>
          <p:cNvPicPr>
            <a:picLocks noChangeAspect="1"/>
          </p:cNvPicPr>
          <p:nvPr/>
        </p:nvPicPr>
        <p:blipFill>
          <a:blip r:embed="rId6"/>
          <a:stretch>
            <a:fillRect/>
          </a:stretch>
        </p:blipFill>
        <p:spPr>
          <a:xfrm>
            <a:off x="5942716" y="6254444"/>
            <a:ext cx="926672" cy="603556"/>
          </a:xfrm>
          <a:prstGeom prst="rect">
            <a:avLst/>
          </a:prstGeom>
        </p:spPr>
      </p:pic>
      <p:pic>
        <p:nvPicPr>
          <p:cNvPr id="539" name="Picture 538">
            <a:extLst>
              <a:ext uri="{FF2B5EF4-FFF2-40B4-BE49-F238E27FC236}">
                <a16:creationId xmlns:a16="http://schemas.microsoft.com/office/drawing/2014/main" id="{EC4C4BE5-9C6D-8720-320E-DA555C1392E3}"/>
              </a:ext>
            </a:extLst>
          </p:cNvPr>
          <p:cNvPicPr>
            <a:picLocks noChangeAspect="1"/>
          </p:cNvPicPr>
          <p:nvPr/>
        </p:nvPicPr>
        <p:blipFill rotWithShape="1">
          <a:blip r:embed="rId7"/>
          <a:srcRect t="-2735" r="62964"/>
          <a:stretch/>
        </p:blipFill>
        <p:spPr>
          <a:xfrm>
            <a:off x="4585253" y="2731169"/>
            <a:ext cx="1560223" cy="1603387"/>
          </a:xfrm>
          <a:prstGeom prst="rect">
            <a:avLst/>
          </a:prstGeom>
        </p:spPr>
      </p:pic>
      <p:pic>
        <p:nvPicPr>
          <p:cNvPr id="540" name="Picture 539">
            <a:extLst>
              <a:ext uri="{FF2B5EF4-FFF2-40B4-BE49-F238E27FC236}">
                <a16:creationId xmlns:a16="http://schemas.microsoft.com/office/drawing/2014/main" id="{D342881E-6FC0-BA0A-B2DD-F87A12B9E656}"/>
              </a:ext>
            </a:extLst>
          </p:cNvPr>
          <p:cNvPicPr>
            <a:picLocks noChangeAspect="1"/>
          </p:cNvPicPr>
          <p:nvPr/>
        </p:nvPicPr>
        <p:blipFill>
          <a:blip r:embed="rId8"/>
          <a:stretch>
            <a:fillRect/>
          </a:stretch>
        </p:blipFill>
        <p:spPr>
          <a:xfrm>
            <a:off x="5093421" y="6057665"/>
            <a:ext cx="688908" cy="467954"/>
          </a:xfrm>
          <a:prstGeom prst="rect">
            <a:avLst/>
          </a:prstGeom>
        </p:spPr>
      </p:pic>
      <p:pic>
        <p:nvPicPr>
          <p:cNvPr id="558" name="Picture 557">
            <a:extLst>
              <a:ext uri="{FF2B5EF4-FFF2-40B4-BE49-F238E27FC236}">
                <a16:creationId xmlns:a16="http://schemas.microsoft.com/office/drawing/2014/main" id="{849515CE-9164-5084-036D-27DB799DD7EC}"/>
              </a:ext>
            </a:extLst>
          </p:cNvPr>
          <p:cNvPicPr>
            <a:picLocks noChangeAspect="1"/>
          </p:cNvPicPr>
          <p:nvPr/>
        </p:nvPicPr>
        <p:blipFill rotWithShape="1">
          <a:blip r:embed="rId7"/>
          <a:srcRect l="68049" t="29007"/>
          <a:stretch/>
        </p:blipFill>
        <p:spPr>
          <a:xfrm>
            <a:off x="189994" y="5527043"/>
            <a:ext cx="1345977" cy="1107996"/>
          </a:xfrm>
          <a:prstGeom prst="rect">
            <a:avLst/>
          </a:prstGeom>
        </p:spPr>
      </p:pic>
      <p:pic>
        <p:nvPicPr>
          <p:cNvPr id="535" name="Picture 534">
            <a:extLst>
              <a:ext uri="{FF2B5EF4-FFF2-40B4-BE49-F238E27FC236}">
                <a16:creationId xmlns:a16="http://schemas.microsoft.com/office/drawing/2014/main" id="{E295E06A-8281-D2BE-DB4C-90FC31F9A910}"/>
              </a:ext>
            </a:extLst>
          </p:cNvPr>
          <p:cNvPicPr>
            <a:picLocks noChangeAspect="1"/>
          </p:cNvPicPr>
          <p:nvPr/>
        </p:nvPicPr>
        <p:blipFill>
          <a:blip r:embed="rId9"/>
          <a:stretch>
            <a:fillRect/>
          </a:stretch>
        </p:blipFill>
        <p:spPr>
          <a:xfrm>
            <a:off x="-198955" y="1495479"/>
            <a:ext cx="6269958" cy="4871396"/>
          </a:xfrm>
          <a:prstGeom prst="rect">
            <a:avLst/>
          </a:prstGeom>
        </p:spPr>
      </p:pic>
      <p:pic>
        <p:nvPicPr>
          <p:cNvPr id="549" name="Picture 548">
            <a:extLst>
              <a:ext uri="{FF2B5EF4-FFF2-40B4-BE49-F238E27FC236}">
                <a16:creationId xmlns:a16="http://schemas.microsoft.com/office/drawing/2014/main" id="{E0627EDB-90BD-CD85-3B8B-F8C7037660CD}"/>
              </a:ext>
            </a:extLst>
          </p:cNvPr>
          <p:cNvPicPr>
            <a:picLocks noChangeAspect="1"/>
          </p:cNvPicPr>
          <p:nvPr/>
        </p:nvPicPr>
        <p:blipFill>
          <a:blip r:embed="rId10"/>
          <a:stretch>
            <a:fillRect/>
          </a:stretch>
        </p:blipFill>
        <p:spPr>
          <a:xfrm>
            <a:off x="6575942" y="3429000"/>
            <a:ext cx="1560222" cy="1578224"/>
          </a:xfrm>
          <a:prstGeom prst="rect">
            <a:avLst/>
          </a:prstGeom>
        </p:spPr>
      </p:pic>
      <p:pic>
        <p:nvPicPr>
          <p:cNvPr id="3" name="Picture 2">
            <a:extLst>
              <a:ext uri="{FF2B5EF4-FFF2-40B4-BE49-F238E27FC236}">
                <a16:creationId xmlns:a16="http://schemas.microsoft.com/office/drawing/2014/main" id="{057E4E56-D163-5EC5-F5C8-D42DF6FC172C}"/>
              </a:ext>
            </a:extLst>
          </p:cNvPr>
          <p:cNvPicPr>
            <a:picLocks noChangeAspect="1"/>
          </p:cNvPicPr>
          <p:nvPr/>
        </p:nvPicPr>
        <p:blipFill>
          <a:blip r:embed="rId11"/>
          <a:stretch>
            <a:fillRect/>
          </a:stretch>
        </p:blipFill>
        <p:spPr>
          <a:xfrm>
            <a:off x="602969" y="192796"/>
            <a:ext cx="10936067" cy="2181237"/>
          </a:xfrm>
          <a:prstGeom prst="rect">
            <a:avLst/>
          </a:prstGeom>
        </p:spPr>
      </p:pic>
      <p:grpSp>
        <p:nvGrpSpPr>
          <p:cNvPr id="4" name="Group 3">
            <a:extLst>
              <a:ext uri="{FF2B5EF4-FFF2-40B4-BE49-F238E27FC236}">
                <a16:creationId xmlns:a16="http://schemas.microsoft.com/office/drawing/2014/main" id="{847B150F-59CE-189B-3FF4-5E7535B0D79E}"/>
              </a:ext>
            </a:extLst>
          </p:cNvPr>
          <p:cNvGrpSpPr/>
          <p:nvPr/>
        </p:nvGrpSpPr>
        <p:grpSpPr>
          <a:xfrm>
            <a:off x="7788280" y="2897727"/>
            <a:ext cx="1893312" cy="2109497"/>
            <a:chOff x="-95450" y="-189977"/>
            <a:chExt cx="2546323" cy="2790600"/>
          </a:xfrm>
        </p:grpSpPr>
        <p:pic>
          <p:nvPicPr>
            <p:cNvPr id="5" name="Picture 4">
              <a:extLst>
                <a:ext uri="{FF2B5EF4-FFF2-40B4-BE49-F238E27FC236}">
                  <a16:creationId xmlns:a16="http://schemas.microsoft.com/office/drawing/2014/main" id="{36FF8DC9-2173-5B79-CF75-0B6986CCADBA}"/>
                </a:ext>
              </a:extLst>
            </p:cNvPr>
            <p:cNvPicPr>
              <a:picLocks noChangeAspect="1"/>
            </p:cNvPicPr>
            <p:nvPr/>
          </p:nvPicPr>
          <p:blipFill>
            <a:blip r:embed="rId12"/>
            <a:stretch>
              <a:fillRect/>
            </a:stretch>
          </p:blipFill>
          <p:spPr>
            <a:xfrm flipH="1">
              <a:off x="-95450" y="-189977"/>
              <a:ext cx="2546323" cy="2790600"/>
            </a:xfrm>
            <a:prstGeom prst="rect">
              <a:avLst/>
            </a:prstGeom>
          </p:spPr>
        </p:pic>
        <p:pic>
          <p:nvPicPr>
            <p:cNvPr id="6" name="Picture 5">
              <a:extLst>
                <a:ext uri="{FF2B5EF4-FFF2-40B4-BE49-F238E27FC236}">
                  <a16:creationId xmlns:a16="http://schemas.microsoft.com/office/drawing/2014/main" id="{ED400826-1235-B1CD-AB67-CD2B978F8BF3}"/>
                </a:ext>
              </a:extLst>
            </p:cNvPr>
            <p:cNvPicPr>
              <a:picLocks noChangeAspect="1"/>
            </p:cNvPicPr>
            <p:nvPr/>
          </p:nvPicPr>
          <p:blipFill rotWithShape="1">
            <a:blip r:embed="rId13">
              <a:extLst>
                <a:ext uri="{28A0092B-C50C-407E-A947-70E740481C1C}">
                  <a14:useLocalDpi xmlns:a14="http://schemas.microsoft.com/office/drawing/2010/main" val="0"/>
                </a:ext>
              </a:extLst>
            </a:blip>
            <a:srcRect t="39325"/>
            <a:stretch/>
          </p:blipFill>
          <p:spPr>
            <a:xfrm rot="1450322">
              <a:off x="1479808" y="-147982"/>
              <a:ext cx="791709" cy="816879"/>
            </a:xfrm>
            <a:prstGeom prst="rect">
              <a:avLst/>
            </a:prstGeom>
          </p:spPr>
        </p:pic>
      </p:grpSp>
      <p:pic>
        <p:nvPicPr>
          <p:cNvPr id="546" name="Picture 545">
            <a:extLst>
              <a:ext uri="{FF2B5EF4-FFF2-40B4-BE49-F238E27FC236}">
                <a16:creationId xmlns:a16="http://schemas.microsoft.com/office/drawing/2014/main" id="{8F2FC0C2-A38D-9E60-2CE6-84EDCF52CB7D}"/>
              </a:ext>
            </a:extLst>
          </p:cNvPr>
          <p:cNvPicPr>
            <a:picLocks noChangeAspect="1"/>
          </p:cNvPicPr>
          <p:nvPr/>
        </p:nvPicPr>
        <p:blipFill>
          <a:blip r:embed="rId14"/>
          <a:stretch>
            <a:fillRect/>
          </a:stretch>
        </p:blipFill>
        <p:spPr>
          <a:xfrm>
            <a:off x="7321596" y="4334556"/>
            <a:ext cx="1653810" cy="1560568"/>
          </a:xfrm>
          <a:prstGeom prst="rect">
            <a:avLst/>
          </a:prstGeom>
        </p:spPr>
      </p:pic>
      <p:pic>
        <p:nvPicPr>
          <p:cNvPr id="2" name="Picture 1">
            <a:extLst>
              <a:ext uri="{FF2B5EF4-FFF2-40B4-BE49-F238E27FC236}">
                <a16:creationId xmlns:a16="http://schemas.microsoft.com/office/drawing/2014/main" id="{5BF09C3A-FAE1-8EB7-E7E5-CFA87D6E5948}"/>
              </a:ext>
            </a:extLst>
          </p:cNvPr>
          <p:cNvPicPr>
            <a:picLocks noChangeAspect="1"/>
          </p:cNvPicPr>
          <p:nvPr/>
        </p:nvPicPr>
        <p:blipFill>
          <a:blip r:embed="rId15"/>
          <a:stretch>
            <a:fillRect/>
          </a:stretch>
        </p:blipFill>
        <p:spPr>
          <a:xfrm>
            <a:off x="8684132" y="4372301"/>
            <a:ext cx="1392721" cy="1742520"/>
          </a:xfrm>
          <a:prstGeom prst="rect">
            <a:avLst/>
          </a:prstGeom>
        </p:spPr>
      </p:pic>
    </p:spTree>
    <p:extLst>
      <p:ext uri="{BB962C8B-B14F-4D97-AF65-F5344CB8AC3E}">
        <p14:creationId xmlns:p14="http://schemas.microsoft.com/office/powerpoint/2010/main" val="180824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Votay 01.wav"/>
                                        </p:tgtEl>
                                      </p:cMediaNode>
                                    </p:audio>
                                  </p:subTnLst>
                                </p:cTn>
                              </p:par>
                              <p:par>
                                <p:cTn id="8" presetID="32" presetClass="emph" presetSubtype="0" repeatCount="indefinite" fill="hold" nodeType="withEffect">
                                  <p:stCondLst>
                                    <p:cond delay="0"/>
                                  </p:stCondLst>
                                  <p:childTnLst>
                                    <p:animRot by="120000">
                                      <p:cBhvr>
                                        <p:cTn id="9" dur="50" fill="hold">
                                          <p:stCondLst>
                                            <p:cond delay="0"/>
                                          </p:stCondLst>
                                        </p:cTn>
                                        <p:tgtEl>
                                          <p:spTgt spid="546"/>
                                        </p:tgtEl>
                                        <p:attrNameLst>
                                          <p:attrName>r</p:attrName>
                                        </p:attrNameLst>
                                      </p:cBhvr>
                                    </p:animRot>
                                    <p:animRot by="-240000">
                                      <p:cBhvr>
                                        <p:cTn id="10" dur="100" fill="hold">
                                          <p:stCondLst>
                                            <p:cond delay="100"/>
                                          </p:stCondLst>
                                        </p:cTn>
                                        <p:tgtEl>
                                          <p:spTgt spid="546"/>
                                        </p:tgtEl>
                                        <p:attrNameLst>
                                          <p:attrName>r</p:attrName>
                                        </p:attrNameLst>
                                      </p:cBhvr>
                                    </p:animRot>
                                    <p:animRot by="240000">
                                      <p:cBhvr>
                                        <p:cTn id="11" dur="100" fill="hold">
                                          <p:stCondLst>
                                            <p:cond delay="200"/>
                                          </p:stCondLst>
                                        </p:cTn>
                                        <p:tgtEl>
                                          <p:spTgt spid="546"/>
                                        </p:tgtEl>
                                        <p:attrNameLst>
                                          <p:attrName>r</p:attrName>
                                        </p:attrNameLst>
                                      </p:cBhvr>
                                    </p:animRot>
                                    <p:animRot by="-240000">
                                      <p:cBhvr>
                                        <p:cTn id="12" dur="100" fill="hold">
                                          <p:stCondLst>
                                            <p:cond delay="300"/>
                                          </p:stCondLst>
                                        </p:cTn>
                                        <p:tgtEl>
                                          <p:spTgt spid="546"/>
                                        </p:tgtEl>
                                        <p:attrNameLst>
                                          <p:attrName>r</p:attrName>
                                        </p:attrNameLst>
                                      </p:cBhvr>
                                    </p:animRot>
                                    <p:animRot by="120000">
                                      <p:cBhvr>
                                        <p:cTn id="13" dur="100" fill="hold">
                                          <p:stCondLst>
                                            <p:cond delay="400"/>
                                          </p:stCondLst>
                                        </p:cTn>
                                        <p:tgtEl>
                                          <p:spTgt spid="546"/>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50" fill="hold">
                                          <p:stCondLst>
                                            <p:cond delay="0"/>
                                          </p:stCondLst>
                                        </p:cTn>
                                        <p:tgtEl>
                                          <p:spTgt spid="549"/>
                                        </p:tgtEl>
                                        <p:attrNameLst>
                                          <p:attrName>r</p:attrName>
                                        </p:attrNameLst>
                                      </p:cBhvr>
                                    </p:animRot>
                                    <p:animRot by="-240000">
                                      <p:cBhvr>
                                        <p:cTn id="16" dur="100" fill="hold">
                                          <p:stCondLst>
                                            <p:cond delay="100"/>
                                          </p:stCondLst>
                                        </p:cTn>
                                        <p:tgtEl>
                                          <p:spTgt spid="549"/>
                                        </p:tgtEl>
                                        <p:attrNameLst>
                                          <p:attrName>r</p:attrName>
                                        </p:attrNameLst>
                                      </p:cBhvr>
                                    </p:animRot>
                                    <p:animRot by="240000">
                                      <p:cBhvr>
                                        <p:cTn id="17" dur="100" fill="hold">
                                          <p:stCondLst>
                                            <p:cond delay="200"/>
                                          </p:stCondLst>
                                        </p:cTn>
                                        <p:tgtEl>
                                          <p:spTgt spid="549"/>
                                        </p:tgtEl>
                                        <p:attrNameLst>
                                          <p:attrName>r</p:attrName>
                                        </p:attrNameLst>
                                      </p:cBhvr>
                                    </p:animRot>
                                    <p:animRot by="-240000">
                                      <p:cBhvr>
                                        <p:cTn id="18" dur="100" fill="hold">
                                          <p:stCondLst>
                                            <p:cond delay="300"/>
                                          </p:stCondLst>
                                        </p:cTn>
                                        <p:tgtEl>
                                          <p:spTgt spid="549"/>
                                        </p:tgtEl>
                                        <p:attrNameLst>
                                          <p:attrName>r</p:attrName>
                                        </p:attrNameLst>
                                      </p:cBhvr>
                                    </p:animRot>
                                    <p:animRot by="120000">
                                      <p:cBhvr>
                                        <p:cTn id="19" dur="100" fill="hold">
                                          <p:stCondLst>
                                            <p:cond delay="400"/>
                                          </p:stCondLst>
                                        </p:cTn>
                                        <p:tgtEl>
                                          <p:spTgt spid="549"/>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50" fill="hold">
                                          <p:stCondLst>
                                            <p:cond delay="0"/>
                                          </p:stCondLst>
                                        </p:cTn>
                                        <p:tgtEl>
                                          <p:spTgt spid="2"/>
                                        </p:tgtEl>
                                        <p:attrNameLst>
                                          <p:attrName>r</p:attrName>
                                        </p:attrNameLst>
                                      </p:cBhvr>
                                    </p:animRot>
                                    <p:animRot by="-240000">
                                      <p:cBhvr>
                                        <p:cTn id="22" dur="100" fill="hold">
                                          <p:stCondLst>
                                            <p:cond delay="100"/>
                                          </p:stCondLst>
                                        </p:cTn>
                                        <p:tgtEl>
                                          <p:spTgt spid="2"/>
                                        </p:tgtEl>
                                        <p:attrNameLst>
                                          <p:attrName>r</p:attrName>
                                        </p:attrNameLst>
                                      </p:cBhvr>
                                    </p:animRot>
                                    <p:animRot by="240000">
                                      <p:cBhvr>
                                        <p:cTn id="23" dur="100" fill="hold">
                                          <p:stCondLst>
                                            <p:cond delay="200"/>
                                          </p:stCondLst>
                                        </p:cTn>
                                        <p:tgtEl>
                                          <p:spTgt spid="2"/>
                                        </p:tgtEl>
                                        <p:attrNameLst>
                                          <p:attrName>r</p:attrName>
                                        </p:attrNameLst>
                                      </p:cBhvr>
                                    </p:animRot>
                                    <p:animRot by="-240000">
                                      <p:cBhvr>
                                        <p:cTn id="24" dur="100" fill="hold">
                                          <p:stCondLst>
                                            <p:cond delay="300"/>
                                          </p:stCondLst>
                                        </p:cTn>
                                        <p:tgtEl>
                                          <p:spTgt spid="2"/>
                                        </p:tgtEl>
                                        <p:attrNameLst>
                                          <p:attrName>r</p:attrName>
                                        </p:attrNameLst>
                                      </p:cBhvr>
                                    </p:animRot>
                                    <p:animRot by="120000">
                                      <p:cBhvr>
                                        <p:cTn id="25" dur="100" fill="hold">
                                          <p:stCondLst>
                                            <p:cond delay="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3">
            <a:extLst>
              <a:ext uri="{FF2B5EF4-FFF2-40B4-BE49-F238E27FC236}">
                <a16:creationId xmlns:a16="http://schemas.microsoft.com/office/drawing/2014/main" id="{A0E559FB-B286-C14E-A771-7C0905ABF697}"/>
              </a:ext>
            </a:extLst>
          </p:cNvPr>
          <p:cNvSpPr/>
          <p:nvPr/>
        </p:nvSpPr>
        <p:spPr>
          <a:xfrm>
            <a:off x="2211932" y="1117430"/>
            <a:ext cx="7957689" cy="4311415"/>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txBody>
          <a:bodyPr/>
          <a:lstStyle/>
          <a:p>
            <a:endParaRPr lang="en-US"/>
          </a:p>
        </p:txBody>
      </p:sp>
      <p:pic>
        <p:nvPicPr>
          <p:cNvPr id="1026" name="Picture 2" descr="Hình ảnh Anh Bạn Nhỏ Chơi Guitar PNG , Anh Bạn Bé Nhỏ, Chơi Guitar, Nhạc Cụ  PNG và Vector với nền trong suốt để tải xuống miễn phí">
            <a:extLst>
              <a:ext uri="{FF2B5EF4-FFF2-40B4-BE49-F238E27FC236}">
                <a16:creationId xmlns:a16="http://schemas.microsoft.com/office/drawing/2014/main" id="{AB3B4ADC-CCCF-374B-8164-F5F7AF4E1C0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281" b="90000" l="10000" r="90000">
                        <a14:foregroundMark x1="50625" y1="10469" x2="57031" y2="10781"/>
                        <a14:foregroundMark x1="60781" y1="10000" x2="51250" y2="9063"/>
                        <a14:foregroundMark x1="51250" y1="9063" x2="47813" y2="9688"/>
                        <a14:foregroundMark x1="50781" y1="86094" x2="52656" y2="87344"/>
                        <a14:foregroundMark x1="52969" y1="86563" x2="52656" y2="88281"/>
                        <a14:foregroundMark x1="47031" y1="75938" x2="47031" y2="78594"/>
                        <a14:foregroundMark x1="44844" y1="30938" x2="47188" y2="37188"/>
                        <a14:foregroundMark x1="47188" y1="37188" x2="49844" y2="32656"/>
                        <a14:foregroundMark x1="52344" y1="48438" x2="47500" y2="53281"/>
                        <a14:foregroundMark x1="43125" y1="11406" x2="40000" y2="16719"/>
                        <a14:foregroundMark x1="40000" y1="16719" x2="39688" y2="17813"/>
                        <a14:foregroundMark x1="44219" y1="10313" x2="40156" y2="15000"/>
                        <a14:foregroundMark x1="40156" y1="15000" x2="39375" y2="18125"/>
                        <a14:foregroundMark x1="44531" y1="11250" x2="40156" y2="15313"/>
                        <a14:foregroundMark x1="40156" y1="15313" x2="40000" y2="21406"/>
                        <a14:foregroundMark x1="40000" y1="21406" x2="40469" y2="21563"/>
                        <a14:foregroundMark x1="67813" y1="31250" x2="64219" y2="36250"/>
                        <a14:foregroundMark x1="64219" y1="36250" x2="61094" y2="36875"/>
                        <a14:foregroundMark x1="65469" y1="35000" x2="70313" y2="23281"/>
                        <a14:foregroundMark x1="70313" y1="23281" x2="70469" y2="20781"/>
                        <a14:foregroundMark x1="62813" y1="11250" x2="57344" y2="8438"/>
                        <a14:foregroundMark x1="57344" y1="8438" x2="53594" y2="8281"/>
                      </a14:backgroundRemoval>
                    </a14:imgEffect>
                  </a14:imgLayer>
                </a14:imgProps>
              </a:ext>
              <a:ext uri="{28A0092B-C50C-407E-A947-70E740481C1C}">
                <a14:useLocalDpi xmlns:a14="http://schemas.microsoft.com/office/drawing/2010/main" val="0"/>
              </a:ext>
            </a:extLst>
          </a:blip>
          <a:srcRect/>
          <a:stretch>
            <a:fillRect/>
          </a:stretch>
        </p:blipFill>
        <p:spPr bwMode="auto">
          <a:xfrm>
            <a:off x="-1135896" y="2108200"/>
            <a:ext cx="5418667" cy="5418667"/>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11"/>
          <p:cNvSpPr/>
          <p:nvPr/>
        </p:nvSpPr>
        <p:spPr>
          <a:xfrm>
            <a:off x="5650271" y="4832305"/>
            <a:ext cx="1093896" cy="1042185"/>
          </a:xfrm>
          <a:custGeom>
            <a:avLst/>
            <a:gdLst/>
            <a:ahLst/>
            <a:cxnLst/>
            <a:rect l="l" t="t" r="r" b="b"/>
            <a:pathLst>
              <a:path w="1640844" h="1563277">
                <a:moveTo>
                  <a:pt x="0" y="0"/>
                </a:moveTo>
                <a:lnTo>
                  <a:pt x="1640844" y="0"/>
                </a:lnTo>
                <a:lnTo>
                  <a:pt x="1640844" y="1563276"/>
                </a:lnTo>
                <a:lnTo>
                  <a:pt x="0" y="1563276"/>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rot="-490225">
            <a:off x="9269228" y="759496"/>
            <a:ext cx="1109444" cy="1177981"/>
          </a:xfrm>
          <a:custGeom>
            <a:avLst/>
            <a:gdLst/>
            <a:ahLst/>
            <a:cxnLst/>
            <a:rect l="l" t="t" r="r" b="b"/>
            <a:pathLst>
              <a:path w="1664166" h="1766972">
                <a:moveTo>
                  <a:pt x="0" y="0"/>
                </a:moveTo>
                <a:lnTo>
                  <a:pt x="1664166" y="0"/>
                </a:lnTo>
                <a:lnTo>
                  <a:pt x="1664166" y="1766971"/>
                </a:lnTo>
                <a:lnTo>
                  <a:pt x="0" y="176697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1030" name="Picture 6" descr="Hình ảnh đứa Trẻ Ngộ Nghĩnh Bay Trên Cây Bút Chì đầy Màu Sắc Cô Bé Tiểu Học  đọc Vectơ PNG , đọc, Sơ Cấp, Con Gái PNG và Vector với nền">
            <a:extLst>
              <a:ext uri="{FF2B5EF4-FFF2-40B4-BE49-F238E27FC236}">
                <a16:creationId xmlns:a16="http://schemas.microsoft.com/office/drawing/2014/main" id="{8379BE5A-587E-D243-95E8-F3B3500E0F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56372" y="3866625"/>
            <a:ext cx="4919133" cy="30564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F922905-F623-B540-A6D6-6112437A699C}"/>
              </a:ext>
            </a:extLst>
          </p:cNvPr>
          <p:cNvPicPr>
            <a:picLocks noChangeAspect="1"/>
          </p:cNvPicPr>
          <p:nvPr/>
        </p:nvPicPr>
        <p:blipFill>
          <a:blip r:embed="rId8"/>
          <a:stretch>
            <a:fillRect/>
          </a:stretch>
        </p:blipFill>
        <p:spPr>
          <a:xfrm>
            <a:off x="3682765" y="113582"/>
            <a:ext cx="4920771" cy="1261736"/>
          </a:xfrm>
          <a:prstGeom prst="rect">
            <a:avLst/>
          </a:prstGeom>
        </p:spPr>
      </p:pic>
      <p:pic>
        <p:nvPicPr>
          <p:cNvPr id="4" name="Picture 3">
            <a:extLst>
              <a:ext uri="{FF2B5EF4-FFF2-40B4-BE49-F238E27FC236}">
                <a16:creationId xmlns:a16="http://schemas.microsoft.com/office/drawing/2014/main" id="{0D863E55-3986-72BC-8F43-D3774FA3153E}"/>
              </a:ext>
            </a:extLst>
          </p:cNvPr>
          <p:cNvPicPr>
            <a:picLocks noChangeAspect="1"/>
          </p:cNvPicPr>
          <p:nvPr/>
        </p:nvPicPr>
        <p:blipFill>
          <a:blip r:embed="rId9"/>
          <a:stretch>
            <a:fillRect/>
          </a:stretch>
        </p:blipFill>
        <p:spPr>
          <a:xfrm>
            <a:off x="2918548" y="2027592"/>
            <a:ext cx="6754953" cy="2078916"/>
          </a:xfrm>
          <a:prstGeom prst="rect">
            <a:avLst/>
          </a:prstGeom>
        </p:spPr>
      </p:pic>
      <p:pic>
        <p:nvPicPr>
          <p:cNvPr id="14" name="Picture 13">
            <a:extLst>
              <a:ext uri="{FF2B5EF4-FFF2-40B4-BE49-F238E27FC236}">
                <a16:creationId xmlns:a16="http://schemas.microsoft.com/office/drawing/2014/main" id="{991F498F-4AE5-DEEF-04DC-51BF0BEB2677}"/>
              </a:ext>
            </a:extLst>
          </p:cNvPr>
          <p:cNvPicPr>
            <a:picLocks noChangeAspect="1"/>
          </p:cNvPicPr>
          <p:nvPr/>
        </p:nvPicPr>
        <p:blipFill>
          <a:blip r:embed="rId10"/>
          <a:stretch>
            <a:fillRect/>
          </a:stretch>
        </p:blipFill>
        <p:spPr>
          <a:xfrm>
            <a:off x="387698" y="923118"/>
            <a:ext cx="3682303" cy="1030313"/>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24CE6824-7616-D9E1-6969-33F387EC8A5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47851" y="0"/>
            <a:ext cx="1615143" cy="16151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dissolve">
                                      <p:cBhvr>
                                        <p:cTn id="14" dur="500"/>
                                        <p:tgtEl>
                                          <p:spTgt spid="11"/>
                                        </p:tgtEl>
                                      </p:cBhvr>
                                    </p:animEffect>
                                  </p:childTnLst>
                                </p:cTn>
                              </p:par>
                              <p:par>
                                <p:cTn id="15" presetID="9"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2A0929-F47F-3EE4-7F9D-FEBDA545B4B4}"/>
              </a:ext>
            </a:extLst>
          </p:cNvPr>
          <p:cNvPicPr>
            <a:picLocks noChangeAspect="1"/>
          </p:cNvPicPr>
          <p:nvPr/>
        </p:nvPicPr>
        <p:blipFill>
          <a:blip r:embed="rId2"/>
          <a:stretch>
            <a:fillRect/>
          </a:stretch>
        </p:blipFill>
        <p:spPr>
          <a:xfrm>
            <a:off x="3117079" y="76200"/>
            <a:ext cx="6944016" cy="1352550"/>
          </a:xfrm>
          <a:prstGeom prst="rect">
            <a:avLst/>
          </a:prstGeom>
        </p:spPr>
      </p:pic>
      <p:grpSp>
        <p:nvGrpSpPr>
          <p:cNvPr id="5" name="Group 4">
            <a:extLst>
              <a:ext uri="{FF2B5EF4-FFF2-40B4-BE49-F238E27FC236}">
                <a16:creationId xmlns:a16="http://schemas.microsoft.com/office/drawing/2014/main" id="{F9649278-44C6-96C8-826C-D5C437F05FAF}"/>
              </a:ext>
            </a:extLst>
          </p:cNvPr>
          <p:cNvGrpSpPr/>
          <p:nvPr/>
        </p:nvGrpSpPr>
        <p:grpSpPr>
          <a:xfrm>
            <a:off x="780678" y="1371600"/>
            <a:ext cx="10830297" cy="3771899"/>
            <a:chOff x="1782505" y="1670742"/>
            <a:chExt cx="13072385" cy="3720409"/>
          </a:xfrm>
        </p:grpSpPr>
        <p:grpSp>
          <p:nvGrpSpPr>
            <p:cNvPr id="6" name="Group 2">
              <a:extLst>
                <a:ext uri="{FF2B5EF4-FFF2-40B4-BE49-F238E27FC236}">
                  <a16:creationId xmlns:a16="http://schemas.microsoft.com/office/drawing/2014/main" id="{020910F5-976C-F77D-70B5-2A697060288E}"/>
                </a:ext>
              </a:extLst>
            </p:cNvPr>
            <p:cNvGrpSpPr/>
            <p:nvPr/>
          </p:nvGrpSpPr>
          <p:grpSpPr>
            <a:xfrm>
              <a:off x="1782505" y="1670742"/>
              <a:ext cx="13072385" cy="3720409"/>
              <a:chOff x="149858" y="394914"/>
              <a:chExt cx="10132038" cy="2288388"/>
            </a:xfrm>
          </p:grpSpPr>
          <p:sp>
            <p:nvSpPr>
              <p:cNvPr id="11" name="Freeform 3">
                <a:extLst>
                  <a:ext uri="{FF2B5EF4-FFF2-40B4-BE49-F238E27FC236}">
                    <a16:creationId xmlns:a16="http://schemas.microsoft.com/office/drawing/2014/main" id="{37ABCD5B-32D9-BD07-298A-3F0D956E451E}"/>
                  </a:ext>
                </a:extLst>
              </p:cNvPr>
              <p:cNvSpPr/>
              <p:nvPr/>
            </p:nvSpPr>
            <p:spPr>
              <a:xfrm>
                <a:off x="149858" y="394914"/>
                <a:ext cx="10132038" cy="2288388"/>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txBody>
              <a:bodyPr/>
              <a:lstStyle/>
              <a:p>
                <a:endParaRPr lang="en-US"/>
              </a:p>
            </p:txBody>
          </p:sp>
        </p:grpSp>
        <p:sp>
          <p:nvSpPr>
            <p:cNvPr id="7" name="TextBox 6">
              <a:extLst>
                <a:ext uri="{FF2B5EF4-FFF2-40B4-BE49-F238E27FC236}">
                  <a16:creationId xmlns:a16="http://schemas.microsoft.com/office/drawing/2014/main" id="{E63CF241-50E7-3072-B945-43BFA21030B6}"/>
                </a:ext>
              </a:extLst>
            </p:cNvPr>
            <p:cNvSpPr txBox="1"/>
            <p:nvPr/>
          </p:nvSpPr>
          <p:spPr>
            <a:xfrm>
              <a:off x="2176060" y="1791286"/>
              <a:ext cx="12285274" cy="3309348"/>
            </a:xfrm>
            <a:prstGeom prst="rect">
              <a:avLst/>
            </a:prstGeom>
            <a:noFill/>
          </p:spPr>
          <p:txBody>
            <a:bodyPr wrap="square">
              <a:spAutoFit/>
            </a:bodyPr>
            <a:lstStyle/>
            <a:p>
              <a:pPr marL="571500" marR="0" indent="-571500" algn="just">
                <a:lnSpc>
                  <a:spcPct val="120000"/>
                </a:lnSpc>
                <a:spcBef>
                  <a:spcPts val="0"/>
                </a:spcBef>
                <a:spcAft>
                  <a:spcPts val="0"/>
                </a:spcAft>
                <a:buFont typeface="Arial" panose="020B0604020202020204" pitchFamily="34" charset="0"/>
                <a:buChar char="•"/>
              </a:pPr>
              <a:r>
                <a:rPr lang="en-US" sz="3600" dirty="0" err="1">
                  <a:effectLst/>
                  <a:latin typeface="Cambria" panose="02040503050406030204" pitchFamily="18" charset="0"/>
                  <a:ea typeface="Cambria" panose="02040503050406030204" pitchFamily="18" charset="0"/>
                </a:rPr>
                <a:t>Biết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thêm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một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công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dụng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của</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dấu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ngoặc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kép</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dùng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để</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đánh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dấu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tên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phẩm</a:t>
              </a:r>
              <a:r>
                <a:rPr lang="en-US" sz="3600" dirty="0">
                  <a:effectLst/>
                  <a:latin typeface="Cambria" panose="02040503050406030204" pitchFamily="18" charset="0"/>
                  <a:ea typeface="Cambria" panose="02040503050406030204" pitchFamily="18" charset="0"/>
                </a:rPr>
                <a:t> </a:t>
              </a:r>
              <a:r>
                <a:rPr lang="vi-VN" sz="3600" dirty="0">
                  <a:effectLst/>
                  <a:latin typeface="Cambria" panose="02040503050406030204" pitchFamily="18" charset="0"/>
                  <a:ea typeface="Cambria" panose="02040503050406030204" pitchFamily="18" charset="0"/>
                </a:rPr>
                <a:t>(bài thơ, bài văn,...) hoặc tên tài liệu (tạp chí, báo,...)</a:t>
              </a:r>
              <a:endParaRPr lang="en-US" sz="3600" dirty="0">
                <a:effectLst/>
                <a:latin typeface="Cambria" panose="02040503050406030204" pitchFamily="18" charset="0"/>
                <a:ea typeface="Cambria" panose="02040503050406030204" pitchFamily="18" charset="0"/>
              </a:endParaRPr>
            </a:p>
            <a:p>
              <a:pPr marL="571500" marR="0" indent="-571500" algn="just">
                <a:lnSpc>
                  <a:spcPct val="120000"/>
                </a:lnSpc>
                <a:spcBef>
                  <a:spcPts val="0"/>
                </a:spcBef>
                <a:spcAft>
                  <a:spcPts val="0"/>
                </a:spcAft>
                <a:buFont typeface="Arial" panose="020B0604020202020204" pitchFamily="34" charset="0"/>
                <a:buChar char="•"/>
              </a:pPr>
              <a:r>
                <a:rPr lang="vi-VN" sz="3600" dirty="0">
                  <a:effectLst/>
                  <a:latin typeface="Cambria" panose="02040503050406030204" pitchFamily="18" charset="0"/>
                  <a:ea typeface="Cambria" panose="02040503050406030204" pitchFamily="18" charset="0"/>
                </a:rPr>
                <a:t>Biết dùng dấu ngoặc kép đánh dấu tên tác phẩm, tài liệu khi viết.</a:t>
              </a:r>
              <a:endParaRPr lang="en-US" sz="36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76958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TotalTime>
  <Words>1396</Words>
  <Application>Microsoft Office PowerPoint</Application>
  <PresentationFormat>Widescreen</PresentationFormat>
  <Paragraphs>119</Paragraphs>
  <Slides>26</Slides>
  <Notes>17</Notes>
  <HiddenSlides>0</HiddenSlides>
  <MMClips>4</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26</vt:i4>
      </vt:variant>
    </vt:vector>
  </HeadingPairs>
  <TitlesOfParts>
    <vt:vector size="36" baseType="lpstr">
      <vt:lpstr>等线</vt:lpstr>
      <vt:lpstr>等线 Light</vt:lpstr>
      <vt:lpstr>Arial</vt:lpstr>
      <vt:lpstr>Calibri</vt:lpstr>
      <vt:lpstr>Cambria</vt:lpstr>
      <vt:lpstr>DFPOP1-W9</vt:lpstr>
      <vt:lpstr>Roboto</vt:lpstr>
      <vt:lpstr>1_Office Theme</vt:lpstr>
      <vt:lpstr>1_Office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FPT SHOP</cp:lastModifiedBy>
  <cp:revision>37</cp:revision>
  <dcterms:created xsi:type="dcterms:W3CDTF">2023-12-18T11:53:25Z</dcterms:created>
  <dcterms:modified xsi:type="dcterms:W3CDTF">2026-03-29T04:16:22Z</dcterms:modified>
</cp:coreProperties>
</file>