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 id="2147483751" r:id="rId6"/>
  </p:sldMasterIdLst>
  <p:notesMasterIdLst>
    <p:notesMasterId r:id="rId28"/>
  </p:notesMasterIdLst>
  <p:sldIdLst>
    <p:sldId id="309" r:id="rId7"/>
    <p:sldId id="310" r:id="rId8"/>
    <p:sldId id="257" r:id="rId9"/>
    <p:sldId id="317" r:id="rId10"/>
    <p:sldId id="514" r:id="rId11"/>
    <p:sldId id="332" r:id="rId12"/>
    <p:sldId id="333" r:id="rId13"/>
    <p:sldId id="334" r:id="rId14"/>
    <p:sldId id="312" r:id="rId15"/>
    <p:sldId id="331" r:id="rId16"/>
    <p:sldId id="515" r:id="rId17"/>
    <p:sldId id="328" r:id="rId18"/>
    <p:sldId id="283" r:id="rId19"/>
    <p:sldId id="274" r:id="rId20"/>
    <p:sldId id="275" r:id="rId21"/>
    <p:sldId id="276" r:id="rId22"/>
    <p:sldId id="277" r:id="rId23"/>
    <p:sldId id="279" r:id="rId24"/>
    <p:sldId id="529" r:id="rId25"/>
    <p:sldId id="401" r:id="rId26"/>
    <p:sldId id="4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3/29/2026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2</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2026/3/29</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002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249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608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55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75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0248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825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601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430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588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428574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9.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slideLayout" Target="../slideLayouts/slideLayout2.xml"/><Relationship Id="rId10" Type="http://schemas.openxmlformats.org/officeDocument/2006/relationships/image" Target="../media/image60.png"/><Relationship Id="rId4" Type="http://schemas.openxmlformats.org/officeDocument/2006/relationships/tags" Target="../tags/tag30.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3.emf"/><Relationship Id="rId3" Type="http://schemas.openxmlformats.org/officeDocument/2006/relationships/tags" Target="../tags/tag33.xml"/><Relationship Id="rId7" Type="http://schemas.openxmlformats.org/officeDocument/2006/relationships/image" Target="../media/image21.png"/><Relationship Id="rId12" Type="http://schemas.openxmlformats.org/officeDocument/2006/relationships/image" Target="../media/image62.emf"/><Relationship Id="rId2" Type="http://schemas.openxmlformats.org/officeDocument/2006/relationships/tags" Target="../tags/tag32.xml"/><Relationship Id="rId16" Type="http://schemas.openxmlformats.org/officeDocument/2006/relationships/image" Target="../media/image66.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61.png"/><Relationship Id="rId5" Type="http://schemas.openxmlformats.org/officeDocument/2006/relationships/slideLayout" Target="../slideLayouts/slideLayout2.xml"/><Relationship Id="rId15" Type="http://schemas.openxmlformats.org/officeDocument/2006/relationships/image" Target="../media/image65.emf"/><Relationship Id="rId10" Type="http://schemas.openxmlformats.org/officeDocument/2006/relationships/image" Target="../media/image23.png"/><Relationship Id="rId4" Type="http://schemas.openxmlformats.org/officeDocument/2006/relationships/tags" Target="../tags/tag34.xml"/><Relationship Id="rId9" Type="http://schemas.openxmlformats.org/officeDocument/2006/relationships/image" Target="../media/image22.png"/><Relationship Id="rId14" Type="http://schemas.openxmlformats.org/officeDocument/2006/relationships/image" Target="../media/image64.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9.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7.wdp"/><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7.wdp"/><Relationship Id="rId7" Type="http://schemas.openxmlformats.org/officeDocument/2006/relationships/image" Target="../media/image77.png"/><Relationship Id="rId12" Type="http://schemas.microsoft.com/office/2007/relationships/hdphoto" Target="../media/hdphoto9.wdp"/><Relationship Id="rId2"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image" Target="../media/image76.png"/><Relationship Id="rId11" Type="http://schemas.openxmlformats.org/officeDocument/2006/relationships/image" Target="../media/image79.png"/><Relationship Id="rId5" Type="http://schemas.microsoft.com/office/2007/relationships/hdphoto" Target="../media/hdphoto8.wdp"/><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hdphoto" Target="../media/hdphoto7.wdp"/><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image" Target="../media/image76.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3.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4.pn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6.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audio" Target="../media/audio1.wav"/><Relationship Id="rId7"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5.png"/><Relationship Id="rId5" Type="http://schemas.openxmlformats.org/officeDocument/2006/relationships/tags" Target="../tags/tag10.xml"/><Relationship Id="rId10" Type="http://schemas.openxmlformats.org/officeDocument/2006/relationships/image" Target="../media/image24.png"/><Relationship Id="rId4" Type="http://schemas.openxmlformats.org/officeDocument/2006/relationships/tags" Target="../tags/tag9.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jpeg"/><Relationship Id="rId3" Type="http://schemas.openxmlformats.org/officeDocument/2006/relationships/tags" Target="../tags/tag13.xml"/><Relationship Id="rId7" Type="http://schemas.openxmlformats.org/officeDocument/2006/relationships/image" Target="../media/image21.png"/><Relationship Id="rId12" Type="http://schemas.openxmlformats.org/officeDocument/2006/relationships/image" Target="../media/image40.jpeg"/><Relationship Id="rId2" Type="http://schemas.openxmlformats.org/officeDocument/2006/relationships/tags" Target="../tags/tag12.xml"/><Relationship Id="rId16" Type="http://schemas.openxmlformats.org/officeDocument/2006/relationships/image" Target="../media/image44.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9.jpg"/><Relationship Id="rId5" Type="http://schemas.openxmlformats.org/officeDocument/2006/relationships/slideLayout" Target="../slideLayouts/slideLayout2.xml"/><Relationship Id="rId15" Type="http://schemas.openxmlformats.org/officeDocument/2006/relationships/image" Target="../media/image43.jpeg"/><Relationship Id="rId10" Type="http://schemas.openxmlformats.org/officeDocument/2006/relationships/image" Target="../media/image23.png"/><Relationship Id="rId4" Type="http://schemas.openxmlformats.org/officeDocument/2006/relationships/tags" Target="../tags/tag14.xml"/><Relationship Id="rId9" Type="http://schemas.openxmlformats.org/officeDocument/2006/relationships/image" Target="../media/image22.png"/><Relationship Id="rId14" Type="http://schemas.openxmlformats.org/officeDocument/2006/relationships/image" Target="../media/image42.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18" Type="http://schemas.openxmlformats.org/officeDocument/2006/relationships/image" Target="../media/image49.png"/><Relationship Id="rId3" Type="http://schemas.openxmlformats.org/officeDocument/2006/relationships/tags" Target="../tags/tag17.xml"/><Relationship Id="rId7" Type="http://schemas.openxmlformats.org/officeDocument/2006/relationships/image" Target="../media/image38.png"/><Relationship Id="rId12" Type="http://schemas.openxmlformats.org/officeDocument/2006/relationships/image" Target="../media/image46.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8.png"/><Relationship Id="rId1" Type="http://schemas.openxmlformats.org/officeDocument/2006/relationships/tags" Target="../tags/tag15.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5.png"/><Relationship Id="rId4" Type="http://schemas.openxmlformats.org/officeDocument/2006/relationships/tags" Target="../tags/tag18.xml"/><Relationship Id="rId9" Type="http://schemas.openxmlformats.org/officeDocument/2006/relationships/image" Target="../media/image23.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3.jpeg"/><Relationship Id="rId3" Type="http://schemas.openxmlformats.org/officeDocument/2006/relationships/tags" Target="../tags/tag21.xml"/><Relationship Id="rId7" Type="http://schemas.openxmlformats.org/officeDocument/2006/relationships/image" Target="../media/image38.png"/><Relationship Id="rId12" Type="http://schemas.openxmlformats.org/officeDocument/2006/relationships/image" Target="../media/image52.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51.jpeg"/><Relationship Id="rId5" Type="http://schemas.openxmlformats.org/officeDocument/2006/relationships/slideLayout" Target="../slideLayouts/slideLayout2.xml"/><Relationship Id="rId10" Type="http://schemas.openxmlformats.org/officeDocument/2006/relationships/image" Target="../media/image50.jpeg"/><Relationship Id="rId4" Type="http://schemas.openxmlformats.org/officeDocument/2006/relationships/tags" Target="../tags/tag22.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6.png"/><Relationship Id="rId3" Type="http://schemas.openxmlformats.org/officeDocument/2006/relationships/tags" Target="../tags/tag25.xml"/><Relationship Id="rId7" Type="http://schemas.openxmlformats.org/officeDocument/2006/relationships/image" Target="../media/image21.png"/><Relationship Id="rId12" Type="http://schemas.openxmlformats.org/officeDocument/2006/relationships/image" Target="../media/image55.png"/><Relationship Id="rId2" Type="http://schemas.openxmlformats.org/officeDocument/2006/relationships/tags" Target="../tags/tag24.xml"/><Relationship Id="rId16" Type="http://schemas.openxmlformats.org/officeDocument/2006/relationships/image" Target="../media/image59.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4.png"/><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23.png"/><Relationship Id="rId4" Type="http://schemas.openxmlformats.org/officeDocument/2006/relationships/tags" Target="../tags/tag26.xml"/><Relationship Id="rId9" Type="http://schemas.openxmlformats.org/officeDocument/2006/relationships/image" Target="../media/image22.pn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sX0" fmla="*/ 0 w 4503588"/>
                <a:gd name="csY0" fmla="*/ 472505 h 1417148"/>
                <a:gd name="csX1" fmla="*/ 472505 w 4503588"/>
                <a:gd name="csY1" fmla="*/ 0 h 1417148"/>
                <a:gd name="csX2" fmla="*/ 4031083 w 4503588"/>
                <a:gd name="csY2" fmla="*/ 0 h 1417148"/>
                <a:gd name="csX3" fmla="*/ 4503588 w 4503588"/>
                <a:gd name="csY3" fmla="*/ 472505 h 1417148"/>
                <a:gd name="csX4" fmla="*/ 4503588 w 4503588"/>
                <a:gd name="csY4" fmla="*/ 944643 h 1417148"/>
                <a:gd name="csX5" fmla="*/ 4031083 w 4503588"/>
                <a:gd name="csY5" fmla="*/ 1417148 h 1417148"/>
                <a:gd name="csX6" fmla="*/ 472505 w 4503588"/>
                <a:gd name="csY6" fmla="*/ 1417148 h 1417148"/>
                <a:gd name="csX7" fmla="*/ 0 w 4503588"/>
                <a:gd name="csY7" fmla="*/ 944643 h 1417148"/>
                <a:gd name="csX8" fmla="*/ 0 w 4503588"/>
                <a:gd name="csY8" fmla="*/ 472505 h 141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sX0" fmla="*/ 0 w 4503588"/>
                <a:gd name="csY0" fmla="*/ 472505 h 1417148"/>
                <a:gd name="csX1" fmla="*/ 472505 w 4503588"/>
                <a:gd name="csY1" fmla="*/ 0 h 1417148"/>
                <a:gd name="csX2" fmla="*/ 4031083 w 4503588"/>
                <a:gd name="csY2" fmla="*/ 0 h 1417148"/>
                <a:gd name="csX3" fmla="*/ 4503588 w 4503588"/>
                <a:gd name="csY3" fmla="*/ 472505 h 1417148"/>
                <a:gd name="csX4" fmla="*/ 4503588 w 4503588"/>
                <a:gd name="csY4" fmla="*/ 944643 h 1417148"/>
                <a:gd name="csX5" fmla="*/ 4031083 w 4503588"/>
                <a:gd name="csY5" fmla="*/ 1417148 h 1417148"/>
                <a:gd name="csX6" fmla="*/ 472505 w 4503588"/>
                <a:gd name="csY6" fmla="*/ 1417148 h 1417148"/>
                <a:gd name="csX7" fmla="*/ 0 w 4503588"/>
                <a:gd name="csY7" fmla="*/ 944643 h 1417148"/>
                <a:gd name="csX8" fmla="*/ 0 w 4503588"/>
                <a:gd name="csY8" fmla="*/ 472505 h 141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sX0" fmla="*/ 0 w 3831770"/>
                <a:gd name="csY0" fmla="*/ 472505 h 1417148"/>
                <a:gd name="csX1" fmla="*/ 472505 w 3831770"/>
                <a:gd name="csY1" fmla="*/ 0 h 1417148"/>
                <a:gd name="csX2" fmla="*/ 3359265 w 3831770"/>
                <a:gd name="csY2" fmla="*/ 0 h 1417148"/>
                <a:gd name="csX3" fmla="*/ 3831770 w 3831770"/>
                <a:gd name="csY3" fmla="*/ 472505 h 1417148"/>
                <a:gd name="csX4" fmla="*/ 3831770 w 3831770"/>
                <a:gd name="csY4" fmla="*/ 944643 h 1417148"/>
                <a:gd name="csX5" fmla="*/ 3359265 w 3831770"/>
                <a:gd name="csY5" fmla="*/ 1417148 h 1417148"/>
                <a:gd name="csX6" fmla="*/ 472505 w 3831770"/>
                <a:gd name="csY6" fmla="*/ 1417148 h 1417148"/>
                <a:gd name="csX7" fmla="*/ 0 w 3831770"/>
                <a:gd name="csY7" fmla="*/ 944643 h 1417148"/>
                <a:gd name="csX8" fmla="*/ 0 w 3831770"/>
                <a:gd name="csY8" fmla="*/ 472505 h 141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sX0" fmla="*/ 0 w 3831770"/>
                <a:gd name="csY0" fmla="*/ 472505 h 1417148"/>
                <a:gd name="csX1" fmla="*/ 472505 w 3831770"/>
                <a:gd name="csY1" fmla="*/ 0 h 1417148"/>
                <a:gd name="csX2" fmla="*/ 3359265 w 3831770"/>
                <a:gd name="csY2" fmla="*/ 0 h 1417148"/>
                <a:gd name="csX3" fmla="*/ 3831770 w 3831770"/>
                <a:gd name="csY3" fmla="*/ 472505 h 1417148"/>
                <a:gd name="csX4" fmla="*/ 3831770 w 3831770"/>
                <a:gd name="csY4" fmla="*/ 944643 h 1417148"/>
                <a:gd name="csX5" fmla="*/ 3359265 w 3831770"/>
                <a:gd name="csY5" fmla="*/ 1417148 h 1417148"/>
                <a:gd name="csX6" fmla="*/ 472505 w 3831770"/>
                <a:gd name="csY6" fmla="*/ 1417148 h 1417148"/>
                <a:gd name="csX7" fmla="*/ 0 w 3831770"/>
                <a:gd name="csY7" fmla="*/ 944643 h 1417148"/>
                <a:gd name="csX8" fmla="*/ 0 w 3831770"/>
                <a:gd name="csY8" fmla="*/ 472505 h 14171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sX0" fmla="*/ 0 w 4530412"/>
                <a:gd name="csY0" fmla="*/ 581286 h 1743406"/>
                <a:gd name="csX1" fmla="*/ 581286 w 4530412"/>
                <a:gd name="csY1" fmla="*/ 0 h 1743406"/>
                <a:gd name="csX2" fmla="*/ 3949126 w 4530412"/>
                <a:gd name="csY2" fmla="*/ 0 h 1743406"/>
                <a:gd name="csX3" fmla="*/ 4530412 w 4530412"/>
                <a:gd name="csY3" fmla="*/ 581286 h 1743406"/>
                <a:gd name="csX4" fmla="*/ 4530412 w 4530412"/>
                <a:gd name="csY4" fmla="*/ 1162120 h 1743406"/>
                <a:gd name="csX5" fmla="*/ 3949126 w 4530412"/>
                <a:gd name="csY5" fmla="*/ 1743406 h 1743406"/>
                <a:gd name="csX6" fmla="*/ 581286 w 4530412"/>
                <a:gd name="csY6" fmla="*/ 1743406 h 1743406"/>
                <a:gd name="csX7" fmla="*/ 0 w 4530412"/>
                <a:gd name="csY7" fmla="*/ 1162120 h 1743406"/>
                <a:gd name="csX8" fmla="*/ 0 w 4530412"/>
                <a:gd name="csY8" fmla="*/ 581286 h 17434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30412" h="1743406" fill="none" extrusionOk="0">
                  <a:moveTo>
                    <a:pt x="0" y="581286"/>
                  </a:moveTo>
                  <a:cubicBezTo>
                    <a:pt x="5323" y="225914"/>
                    <a:pt x="243856" y="9077"/>
                    <a:pt x="581286" y="0"/>
                  </a:cubicBezTo>
                  <a:cubicBezTo>
                    <a:pt x="1136828" y="-73180"/>
                    <a:pt x="2653254" y="86135"/>
                    <a:pt x="3949126" y="0"/>
                  </a:cubicBezTo>
                  <a:cubicBezTo>
                    <a:pt x="4280310" y="3022"/>
                    <a:pt x="4486939" y="240724"/>
                    <a:pt x="4530412" y="581286"/>
                  </a:cubicBezTo>
                  <a:cubicBezTo>
                    <a:pt x="4517016" y="820024"/>
                    <a:pt x="4549096" y="923111"/>
                    <a:pt x="4530412" y="1162120"/>
                  </a:cubicBezTo>
                  <a:cubicBezTo>
                    <a:pt x="4506671" y="1480574"/>
                    <a:pt x="4295909" y="1711130"/>
                    <a:pt x="3949126" y="1743406"/>
                  </a:cubicBezTo>
                  <a:cubicBezTo>
                    <a:pt x="3302383" y="1788266"/>
                    <a:pt x="1885603" y="1861028"/>
                    <a:pt x="581286" y="1743406"/>
                  </a:cubicBezTo>
                  <a:cubicBezTo>
                    <a:pt x="236404" y="1794495"/>
                    <a:pt x="39562" y="1460332"/>
                    <a:pt x="0" y="1162120"/>
                  </a:cubicBezTo>
                  <a:cubicBezTo>
                    <a:pt x="10526" y="873334"/>
                    <a:pt x="27959" y="710359"/>
                    <a:pt x="0" y="581286"/>
                  </a:cubicBezTo>
                  <a:close/>
                </a:path>
                <a:path w="4530412" h="1743406" stroke="0" extrusionOk="0">
                  <a:moveTo>
                    <a:pt x="0" y="581286"/>
                  </a:moveTo>
                  <a:cubicBezTo>
                    <a:pt x="2505" y="276135"/>
                    <a:pt x="253352" y="-8722"/>
                    <a:pt x="581286" y="0"/>
                  </a:cubicBezTo>
                  <a:cubicBezTo>
                    <a:pt x="1184982" y="33707"/>
                    <a:pt x="2565964" y="-162475"/>
                    <a:pt x="3949126" y="0"/>
                  </a:cubicBezTo>
                  <a:cubicBezTo>
                    <a:pt x="4285719" y="-4778"/>
                    <a:pt x="4514719" y="271998"/>
                    <a:pt x="4530412" y="581286"/>
                  </a:cubicBezTo>
                  <a:cubicBezTo>
                    <a:pt x="4570710" y="784509"/>
                    <a:pt x="4497769" y="974678"/>
                    <a:pt x="4530412" y="1162120"/>
                  </a:cubicBezTo>
                  <a:cubicBezTo>
                    <a:pt x="4551533" y="1500799"/>
                    <a:pt x="4243489" y="1730377"/>
                    <a:pt x="3949126" y="1743406"/>
                  </a:cubicBezTo>
                  <a:cubicBezTo>
                    <a:pt x="2599664" y="1796257"/>
                    <a:pt x="2209369" y="1865688"/>
                    <a:pt x="581286" y="1743406"/>
                  </a:cubicBezTo>
                  <a:cubicBezTo>
                    <a:pt x="269659" y="1795090"/>
                    <a:pt x="34828" y="1486266"/>
                    <a:pt x="0" y="1162120"/>
                  </a:cubicBezTo>
                  <a:cubicBezTo>
                    <a:pt x="26644" y="886189"/>
                    <a:pt x="35044" y="771578"/>
                    <a:pt x="0" y="581286"/>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651</Words>
  <Application>Microsoft Office PowerPoint</Application>
  <PresentationFormat>Widescreen</PresentationFormat>
  <Paragraphs>110</Paragraphs>
  <Slides>21</Slides>
  <Notes>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21</vt:i4>
      </vt:variant>
    </vt:vector>
  </HeadingPairs>
  <TitlesOfParts>
    <vt:vector size="41" baseType="lpstr">
      <vt:lpstr>等线</vt:lpstr>
      <vt:lpstr>等线 Light</vt:lpstr>
      <vt:lpstr>맑은 고딕</vt:lpstr>
      <vt:lpstr>#9Slide06 DeathRattle BB</vt:lpstr>
      <vt:lpstr>Arial</vt:lpstr>
      <vt:lpstr>Calibri</vt:lpstr>
      <vt:lpstr>Cambria</vt:lpstr>
      <vt:lpstr>DFPOP1-W9</vt:lpstr>
      <vt:lpstr>Fredoka One</vt:lpstr>
      <vt:lpstr>Source Han Sans CN Medium</vt:lpstr>
      <vt:lpstr>Times New Roman</vt:lpstr>
      <vt:lpstr>UTM Azuki</vt:lpstr>
      <vt:lpstr>UTM Mother</vt:lpstr>
      <vt:lpstr>字魂50号-白鸽天行体</vt:lpstr>
      <vt:lpstr>office</vt:lpstr>
      <vt:lpstr>2-0927-4</vt:lpstr>
      <vt:lpstr>PPTMON theme</vt:lpstr>
      <vt:lpstr>1_PPTMON theme</vt:lpstr>
      <vt:lpstr>2_PPTMON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38</cp:revision>
  <dcterms:created xsi:type="dcterms:W3CDTF">2023-07-22T04:32:53Z</dcterms:created>
  <dcterms:modified xsi:type="dcterms:W3CDTF">2026-03-29T04:17:41Z</dcterms:modified>
</cp:coreProperties>
</file>