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45" r:id="rId2"/>
    <p:sldId id="368" r:id="rId3"/>
    <p:sldId id="369" r:id="rId4"/>
    <p:sldId id="313" r:id="rId5"/>
    <p:sldId id="314" r:id="rId6"/>
    <p:sldId id="257" r:id="rId7"/>
    <p:sldId id="274" r:id="rId8"/>
    <p:sldId id="316" r:id="rId9"/>
    <p:sldId id="373" r:id="rId10"/>
    <p:sldId id="374" r:id="rId11"/>
    <p:sldId id="271" r:id="rId12"/>
    <p:sldId id="318" r:id="rId13"/>
    <p:sldId id="353" r:id="rId14"/>
    <p:sldId id="389" r:id="rId15"/>
    <p:sldId id="273" r:id="rId16"/>
    <p:sldId id="319" r:id="rId17"/>
    <p:sldId id="320" r:id="rId18"/>
    <p:sldId id="35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25" r:id="rId33"/>
    <p:sldId id="261" r:id="rId34"/>
    <p:sldId id="390" r:id="rId35"/>
    <p:sldId id="265" r:id="rId36"/>
    <p:sldId id="388" r:id="rId37"/>
    <p:sldId id="367" r:id="rId38"/>
    <p:sldId id="371" r:id="rId39"/>
    <p:sldId id="35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05974-0DA7-4B5B-B6EB-4BCDD5E10071}" type="datetimeFigureOut">
              <a:rPr lang="en-US" smtClean="0"/>
              <a:t>3/29/2026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9BD3F-7DF5-4E33-A759-CAEBE03EA306}" type="slidenum">
              <a:rPr lang="en-US" smtClean="0"/>
              <a:t>‹#›</a:t>
            </a:fld>
            <a:endParaRPr lang="en-US"/>
          </a:p>
        </p:txBody>
      </p:sp>
    </p:spTree>
    <p:extLst>
      <p:ext uri="{BB962C8B-B14F-4D97-AF65-F5344CB8AC3E}">
        <p14:creationId xmlns:p14="http://schemas.microsoft.com/office/powerpoint/2010/main" val="15936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41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a1242414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a1242414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2138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19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46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a:extLst>
            <a:ext uri="{FF2B5EF4-FFF2-40B4-BE49-F238E27FC236}">
              <a16:creationId xmlns:a16="http://schemas.microsoft.com/office/drawing/2014/main" id="{92635CE3-EA9F-5C75-88E2-D2E92AA4FED6}"/>
            </a:ext>
          </a:extLst>
        </p:cNvPr>
        <p:cNvGrpSpPr/>
        <p:nvPr/>
      </p:nvGrpSpPr>
      <p:grpSpPr>
        <a:xfrm>
          <a:off x="0" y="0"/>
          <a:ext cx="0" cy="0"/>
          <a:chOff x="0" y="0"/>
          <a:chExt cx="0" cy="0"/>
        </a:xfrm>
      </p:grpSpPr>
      <p:sp>
        <p:nvSpPr>
          <p:cNvPr id="2368" name="Google Shape;2368;ga1242414e1_0_286:notes">
            <a:extLst>
              <a:ext uri="{FF2B5EF4-FFF2-40B4-BE49-F238E27FC236}">
                <a16:creationId xmlns:a16="http://schemas.microsoft.com/office/drawing/2014/main" id="{59277932-127F-734A-80E8-78280267CA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a:extLst>
              <a:ext uri="{FF2B5EF4-FFF2-40B4-BE49-F238E27FC236}">
                <a16:creationId xmlns:a16="http://schemas.microsoft.com/office/drawing/2014/main" id="{432D4CF2-64C0-4787-3318-25B57ED021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46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3746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683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15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455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10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605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2132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57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486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5108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3913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895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024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504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086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0696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763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133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a:extLst>
            <a:ext uri="{FF2B5EF4-FFF2-40B4-BE49-F238E27FC236}">
              <a16:creationId xmlns:a16="http://schemas.microsoft.com/office/drawing/2014/main" id="{A48DFF3B-2ACA-9652-A062-0F277D2D8AD0}"/>
            </a:ext>
          </a:extLst>
        </p:cNvPr>
        <p:cNvGrpSpPr/>
        <p:nvPr/>
      </p:nvGrpSpPr>
      <p:grpSpPr>
        <a:xfrm>
          <a:off x="0" y="0"/>
          <a:ext cx="0" cy="0"/>
          <a:chOff x="0" y="0"/>
          <a:chExt cx="0" cy="0"/>
        </a:xfrm>
      </p:grpSpPr>
      <p:sp>
        <p:nvSpPr>
          <p:cNvPr id="2727" name="Google Shape;2727;g8b385fd27f_2_71:notes">
            <a:extLst>
              <a:ext uri="{FF2B5EF4-FFF2-40B4-BE49-F238E27FC236}">
                <a16:creationId xmlns:a16="http://schemas.microsoft.com/office/drawing/2014/main" id="{CADE03AC-F2FA-E920-AB69-B8B227F86F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8b385fd27f_2_71:notes">
            <a:extLst>
              <a:ext uri="{FF2B5EF4-FFF2-40B4-BE49-F238E27FC236}">
                <a16:creationId xmlns:a16="http://schemas.microsoft.com/office/drawing/2014/main" id="{B8330A66-8A4B-893D-2F59-204E67267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907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a1242414e1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a1242414e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a1242414e1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a1242414e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202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324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346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50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3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688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a1242414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a1242414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a1242414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a1242414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666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a1242414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a1242414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235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22337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02042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8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3050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880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0649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295330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314255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814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90357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52884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13294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97508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26690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34515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8101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12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989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9719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727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3036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5424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4351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324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929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696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09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8980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8932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5264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494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007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70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08968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18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5998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08722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58776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76484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5952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123163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822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87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2235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1801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67920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5478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68536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58800"/>
            <a:ext cx="10272000"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pic>
        <p:nvPicPr>
          <p:cNvPr id="3" name="Picture 2" descr="A round pink circle with white text and a black background&#10;&#10;AI-generated content may be incorrect.">
            <a:extLst>
              <a:ext uri="{FF2B5EF4-FFF2-40B4-BE49-F238E27FC236}">
                <a16:creationId xmlns:a16="http://schemas.microsoft.com/office/drawing/2014/main" id="{8A9F519F-4E77-C359-3401-31F1A2AF8DD2}"/>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2080260" y="0"/>
            <a:ext cx="1756112" cy="1756112"/>
          </a:xfrm>
          <a:prstGeom prst="rect">
            <a:avLst/>
          </a:prstGeom>
        </p:spPr>
      </p:pic>
    </p:spTree>
    <p:extLst>
      <p:ext uri="{BB962C8B-B14F-4D97-AF65-F5344CB8AC3E}">
        <p14:creationId xmlns:p14="http://schemas.microsoft.com/office/powerpoint/2010/main" val="26514966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5.sv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2.xml"/><Relationship Id="rId7" Type="http://schemas.openxmlformats.org/officeDocument/2006/relationships/image" Target="../media/image30.sv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9.svg"/><Relationship Id="rId5" Type="http://schemas.openxmlformats.org/officeDocument/2006/relationships/audio" Target="../media/audio2.wav"/><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37.svg"/><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slideLayout" Target="../slideLayouts/slideLayout27.xml"/><Relationship Id="rId7" Type="http://schemas.openxmlformats.org/officeDocument/2006/relationships/image" Target="../media/image36.sv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5.png"/><Relationship Id="rId11" Type="http://schemas.openxmlformats.org/officeDocument/2006/relationships/image" Target="../media/image18.png"/><Relationship Id="rId5" Type="http://schemas.openxmlformats.org/officeDocument/2006/relationships/image" Target="../media/image34.svg"/><Relationship Id="rId10" Type="http://schemas.openxmlformats.org/officeDocument/2006/relationships/image" Target="../media/image39.svg"/><Relationship Id="rId4" Type="http://schemas.openxmlformats.org/officeDocument/2006/relationships/notesSlide" Target="../notesSlides/notesSlide15.xml"/><Relationship Id="rId9"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37.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1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1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1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37.svg"/><Relationship Id="rId5" Type="http://schemas.openxmlformats.org/officeDocument/2006/relationships/image" Target="../media/image36.svg"/><Relationship Id="rId10" Type="http://schemas.openxmlformats.org/officeDocument/2006/relationships/image" Target="../media/image47.png"/><Relationship Id="rId4" Type="http://schemas.openxmlformats.org/officeDocument/2006/relationships/image" Target="../media/image35.png"/><Relationship Id="rId9" Type="http://schemas.openxmlformats.org/officeDocument/2006/relationships/image" Target="../media/image40.svg"/></Relationships>
</file>

<file path=ppt/slides/_rels/slide2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2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37.svg"/><Relationship Id="rId5" Type="http://schemas.openxmlformats.org/officeDocument/2006/relationships/image" Target="../media/image36.svg"/><Relationship Id="rId10" Type="http://schemas.openxmlformats.org/officeDocument/2006/relationships/image" Target="../media/image48.png"/><Relationship Id="rId4" Type="http://schemas.openxmlformats.org/officeDocument/2006/relationships/image" Target="../media/image35.png"/><Relationship Id="rId9" Type="http://schemas.openxmlformats.org/officeDocument/2006/relationships/image" Target="../media/image40.svg"/></Relationships>
</file>

<file path=ppt/slides/_rels/slide2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2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2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2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notesSlide" Target="../notesSlides/notesSlide29.xml"/><Relationship Id="rId1" Type="http://schemas.openxmlformats.org/officeDocument/2006/relationships/slideLayout" Target="../slideLayouts/slideLayout27.xml"/><Relationship Id="rId6" Type="http://schemas.openxmlformats.org/officeDocument/2006/relationships/image" Target="../media/image37.svg"/><Relationship Id="rId5" Type="http://schemas.openxmlformats.org/officeDocument/2006/relationships/image" Target="../media/image36.svg"/><Relationship Id="rId10" Type="http://schemas.openxmlformats.org/officeDocument/2006/relationships/image" Target="../media/image49.png"/><Relationship Id="rId4" Type="http://schemas.openxmlformats.org/officeDocument/2006/relationships/image" Target="../media/image35.png"/><Relationship Id="rId9"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30.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3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svg"/><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43.sv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8.xml"/><Relationship Id="rId7" Type="http://schemas.openxmlformats.org/officeDocument/2006/relationships/image" Target="../media/image51.sv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50.svg"/><Relationship Id="rId5" Type="http://schemas.openxmlformats.org/officeDocument/2006/relationships/audio" Target="../media/audio2.wav"/><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1.wav"/><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svg"/></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8.xml"/><Relationship Id="rId7" Type="http://schemas.openxmlformats.org/officeDocument/2006/relationships/image" Target="../media/image62.sv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61.svg"/><Relationship Id="rId5" Type="http://schemas.openxmlformats.org/officeDocument/2006/relationships/audio" Target="../media/audio2.wav"/><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64.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62.svg"/><Relationship Id="rId4" Type="http://schemas.openxmlformats.org/officeDocument/2006/relationships/image" Target="../media/image61.svg"/></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62.svg"/><Relationship Id="rId4" Type="http://schemas.openxmlformats.org/officeDocument/2006/relationships/image" Target="../media/image61.svg"/></Relationships>
</file>

<file path=ppt/slides/_rels/slide3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2.xml"/><Relationship Id="rId7" Type="http://schemas.openxmlformats.org/officeDocument/2006/relationships/image" Target="../media/image65.sv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64.svg"/><Relationship Id="rId5" Type="http://schemas.openxmlformats.org/officeDocument/2006/relationships/audio" Target="../media/audio2.wav"/><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1.xml"/><Relationship Id="rId7"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sv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svg"/><Relationship Id="rId5" Type="http://schemas.openxmlformats.org/officeDocument/2006/relationships/image" Target="../media/image20.sv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23.xml"/><Relationship Id="rId7" Type="http://schemas.openxmlformats.org/officeDocument/2006/relationships/image" Target="../media/image23.sv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2.svg"/><Relationship Id="rId5" Type="http://schemas.openxmlformats.org/officeDocument/2006/relationships/image" Target="../media/image21.svg"/><Relationship Id="rId10" Type="http://schemas.openxmlformats.org/officeDocument/2006/relationships/image" Target="../media/image18.png"/><Relationship Id="rId4" Type="http://schemas.openxmlformats.org/officeDocument/2006/relationships/notesSlide" Target="../notesSlides/notesSlide7.xml"/><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7" name="Google Shape;2277;p57">
            <a:extLst>
              <a:ext uri="{FF2B5EF4-FFF2-40B4-BE49-F238E27FC236}">
                <a16:creationId xmlns:a16="http://schemas.microsoft.com/office/drawing/2014/main" id="{69AE7117-76BC-49F0-8461-9BB542D41C96}"/>
              </a:ext>
            </a:extLst>
          </p:cNvPr>
          <p:cNvSpPr/>
          <p:nvPr/>
        </p:nvSpPr>
        <p:spPr>
          <a:xfrm>
            <a:off x="1758341" y="121919"/>
            <a:ext cx="9375227" cy="4110247"/>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pic>
        <p:nvPicPr>
          <p:cNvPr id="11" name="Graphic 10">
            <a:extLst>
              <a:ext uri="{FF2B5EF4-FFF2-40B4-BE49-F238E27FC236}">
                <a16:creationId xmlns:a16="http://schemas.microsoft.com/office/drawing/2014/main" id="{A5284A57-6A4D-4DDE-885D-A59B18BE19E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0789" y="3481550"/>
            <a:ext cx="2095105" cy="3254532"/>
          </a:xfrm>
          <a:prstGeom prst="rect">
            <a:avLst/>
          </a:prstGeom>
        </p:spPr>
      </p:pic>
      <p:pic>
        <p:nvPicPr>
          <p:cNvPr id="12" name="Graphic 11">
            <a:extLst>
              <a:ext uri="{FF2B5EF4-FFF2-40B4-BE49-F238E27FC236}">
                <a16:creationId xmlns:a16="http://schemas.microsoft.com/office/drawing/2014/main" id="{64E8E939-5A26-4AB4-BA60-564B0EFEBF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8558088" y="2884195"/>
            <a:ext cx="2457171" cy="3254532"/>
          </a:xfrm>
          <a:prstGeom prst="rect">
            <a:avLst/>
          </a:prstGeom>
        </p:spPr>
      </p:pic>
      <p:pic>
        <p:nvPicPr>
          <p:cNvPr id="2" name="Picture 1">
            <a:extLst>
              <a:ext uri="{FF2B5EF4-FFF2-40B4-BE49-F238E27FC236}">
                <a16:creationId xmlns:a16="http://schemas.microsoft.com/office/drawing/2014/main" id="{B051F7F5-A453-D760-0B11-1A6E662D18D5}"/>
              </a:ext>
            </a:extLst>
          </p:cNvPr>
          <p:cNvPicPr>
            <a:picLocks noChangeAspect="1"/>
          </p:cNvPicPr>
          <p:nvPr/>
        </p:nvPicPr>
        <p:blipFill>
          <a:blip r:embed="rId5"/>
          <a:stretch>
            <a:fillRect/>
          </a:stretch>
        </p:blipFill>
        <p:spPr>
          <a:xfrm>
            <a:off x="4759730" y="376913"/>
            <a:ext cx="3773751" cy="1286367"/>
          </a:xfrm>
          <a:prstGeom prst="rect">
            <a:avLst/>
          </a:prstGeom>
        </p:spPr>
      </p:pic>
      <p:pic>
        <p:nvPicPr>
          <p:cNvPr id="3" name="Picture 2">
            <a:extLst>
              <a:ext uri="{FF2B5EF4-FFF2-40B4-BE49-F238E27FC236}">
                <a16:creationId xmlns:a16="http://schemas.microsoft.com/office/drawing/2014/main" id="{A7D9CBB1-5D7D-D1D3-7698-FB4489AA930D}"/>
              </a:ext>
            </a:extLst>
          </p:cNvPr>
          <p:cNvPicPr>
            <a:picLocks noChangeAspect="1"/>
          </p:cNvPicPr>
          <p:nvPr/>
        </p:nvPicPr>
        <p:blipFill>
          <a:blip r:embed="rId6"/>
          <a:stretch>
            <a:fillRect/>
          </a:stretch>
        </p:blipFill>
        <p:spPr>
          <a:xfrm>
            <a:off x="2453181" y="1413878"/>
            <a:ext cx="8327858" cy="2280102"/>
          </a:xfrm>
          <a:prstGeom prst="rect">
            <a:avLst/>
          </a:prstGeom>
        </p:spPr>
      </p:pic>
    </p:spTree>
    <p:extLst>
      <p:ext uri="{BB962C8B-B14F-4D97-AF65-F5344CB8AC3E}">
        <p14:creationId xmlns:p14="http://schemas.microsoft.com/office/powerpoint/2010/main" val="11130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66" name="Graphic 65">
            <a:extLst>
              <a:ext uri="{FF2B5EF4-FFF2-40B4-BE49-F238E27FC236}">
                <a16:creationId xmlns:a16="http://schemas.microsoft.com/office/drawing/2014/main" id="{D3BC6538-9E84-4191-923A-5BE11CCA10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603472" y="4239089"/>
            <a:ext cx="2083675" cy="2414047"/>
          </a:xfrm>
          <a:prstGeom prst="rect">
            <a:avLst/>
          </a:prstGeom>
        </p:spPr>
      </p:pic>
      <p:pic>
        <p:nvPicPr>
          <p:cNvPr id="67" name="Graphic 66">
            <a:extLst>
              <a:ext uri="{FF2B5EF4-FFF2-40B4-BE49-F238E27FC236}">
                <a16:creationId xmlns:a16="http://schemas.microsoft.com/office/drawing/2014/main" id="{0B8E5734-E8E8-4CFD-9345-DF34114CC60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9133" y="4024235"/>
            <a:ext cx="2504340" cy="2833765"/>
          </a:xfrm>
          <a:prstGeom prst="rect">
            <a:avLst/>
          </a:prstGeom>
        </p:spPr>
      </p:pic>
      <p:pic>
        <p:nvPicPr>
          <p:cNvPr id="68" name="Graphic 67">
            <a:extLst>
              <a:ext uri="{FF2B5EF4-FFF2-40B4-BE49-F238E27FC236}">
                <a16:creationId xmlns:a16="http://schemas.microsoft.com/office/drawing/2014/main" id="{EE1A8045-D0F2-42FD-A323-5831C093E0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5762" y="4437605"/>
            <a:ext cx="1587972" cy="1486739"/>
          </a:xfrm>
          <a:prstGeom prst="rect">
            <a:avLst/>
          </a:prstGeom>
        </p:spPr>
      </p:pic>
      <p:pic>
        <p:nvPicPr>
          <p:cNvPr id="69" name="Graphic 68">
            <a:extLst>
              <a:ext uri="{FF2B5EF4-FFF2-40B4-BE49-F238E27FC236}">
                <a16:creationId xmlns:a16="http://schemas.microsoft.com/office/drawing/2014/main" id="{75AC7B1F-AED6-4B52-96FF-DF888FAD08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07475" y="4239089"/>
            <a:ext cx="1766796" cy="1939596"/>
          </a:xfrm>
          <a:prstGeom prst="rect">
            <a:avLst/>
          </a:prstGeom>
        </p:spPr>
      </p:pic>
      <p:grpSp>
        <p:nvGrpSpPr>
          <p:cNvPr id="70" name="Group 69">
            <a:extLst>
              <a:ext uri="{FF2B5EF4-FFF2-40B4-BE49-F238E27FC236}">
                <a16:creationId xmlns:a16="http://schemas.microsoft.com/office/drawing/2014/main" id="{7E8BD6CA-36F6-445A-BB69-5BC72203E77D}"/>
              </a:ext>
            </a:extLst>
          </p:cNvPr>
          <p:cNvGrpSpPr/>
          <p:nvPr/>
        </p:nvGrpSpPr>
        <p:grpSpPr>
          <a:xfrm>
            <a:off x="969108" y="523875"/>
            <a:ext cx="5346389" cy="1961173"/>
            <a:chOff x="220025" y="146157"/>
            <a:chExt cx="5830819" cy="1539310"/>
          </a:xfrm>
          <a:solidFill>
            <a:srgbClr val="FFFF7D"/>
          </a:solidFill>
        </p:grpSpPr>
        <p:sp>
          <p:nvSpPr>
            <p:cNvPr id="71" name="Speech Bubble: Rectangle with Corners Rounded 70">
              <a:extLst>
                <a:ext uri="{FF2B5EF4-FFF2-40B4-BE49-F238E27FC236}">
                  <a16:creationId xmlns:a16="http://schemas.microsoft.com/office/drawing/2014/main" id="{1DBEBB79-C9D4-4396-922F-A1B7AB7CF8B4}"/>
                </a:ext>
              </a:extLst>
            </p:cNvPr>
            <p:cNvSpPr/>
            <p:nvPr/>
          </p:nvSpPr>
          <p:spPr>
            <a:xfrm>
              <a:off x="220025" y="146157"/>
              <a:ext cx="5830819" cy="1539310"/>
            </a:xfrm>
            <a:prstGeom prst="wedgeRoundRectCallout">
              <a:avLst>
                <a:gd name="adj1" fmla="val -40519"/>
                <a:gd name="adj2" fmla="val 131226"/>
                <a:gd name="adj3" fmla="val 16667"/>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TextBox 71">
              <a:extLst>
                <a:ext uri="{FF2B5EF4-FFF2-40B4-BE49-F238E27FC236}">
                  <a16:creationId xmlns:a16="http://schemas.microsoft.com/office/drawing/2014/main" id="{BAC82098-7811-437B-B13B-452111C90EEA}"/>
                </a:ext>
              </a:extLst>
            </p:cNvPr>
            <p:cNvSpPr txBox="1"/>
            <p:nvPr/>
          </p:nvSpPr>
          <p:spPr>
            <a:xfrm>
              <a:off x="304723" y="337637"/>
              <a:ext cx="5682198" cy="843887"/>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nl-NL" sz="4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Có thể dùng: mắt nhìn, tai nghe, mũi ngửi,…</a:t>
              </a:r>
              <a:endParaRPr kumimoji="0" lang="en-US" sz="6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77" name="Group 76">
            <a:extLst>
              <a:ext uri="{FF2B5EF4-FFF2-40B4-BE49-F238E27FC236}">
                <a16:creationId xmlns:a16="http://schemas.microsoft.com/office/drawing/2014/main" id="{4A7F6A19-408C-4C6F-B879-A603040027DC}"/>
              </a:ext>
            </a:extLst>
          </p:cNvPr>
          <p:cNvGrpSpPr/>
          <p:nvPr/>
        </p:nvGrpSpPr>
        <p:grpSpPr>
          <a:xfrm>
            <a:off x="6502401" y="-546269"/>
            <a:ext cx="5481324" cy="4089245"/>
            <a:chOff x="6466788" y="-483908"/>
            <a:chExt cx="2457187" cy="2166077"/>
          </a:xfrm>
        </p:grpSpPr>
        <p:pic>
          <p:nvPicPr>
            <p:cNvPr id="79" name="Graphic 78">
              <a:extLst>
                <a:ext uri="{FF2B5EF4-FFF2-40B4-BE49-F238E27FC236}">
                  <a16:creationId xmlns:a16="http://schemas.microsoft.com/office/drawing/2014/main" id="{B337E9C1-7F79-4CC1-99AB-F3316977C93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66788" y="-483908"/>
              <a:ext cx="2457187" cy="2166077"/>
            </a:xfrm>
            <a:prstGeom prst="rect">
              <a:avLst/>
            </a:prstGeom>
          </p:spPr>
        </p:pic>
        <p:sp>
          <p:nvSpPr>
            <p:cNvPr id="80" name="TextBox 79">
              <a:extLst>
                <a:ext uri="{FF2B5EF4-FFF2-40B4-BE49-F238E27FC236}">
                  <a16:creationId xmlns:a16="http://schemas.microsoft.com/office/drawing/2014/main" id="{E6BB64EE-D366-4834-BF70-1AE581BAE6D7}"/>
                </a:ext>
              </a:extLst>
            </p:cNvPr>
            <p:cNvSpPr txBox="1"/>
            <p:nvPr/>
          </p:nvSpPr>
          <p:spPr>
            <a:xfrm>
              <a:off x="6487063" y="591700"/>
              <a:ext cx="2416636" cy="1027086"/>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dùng</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những</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giác</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quan</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nào</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khi</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quan</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sát</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cây</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cối</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291231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750" fill="hold"/>
                                            <p:tgtEl>
                                              <p:spTgt spid="66"/>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60000">
                                          <p:cBhvr additive="base">
                                            <p:cTn id="11" dur="750" fill="hold"/>
                                            <p:tgtEl>
                                              <p:spTgt spid="67"/>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0-#ppt_w/2"/>
                                              </p:val>
                                            </p:tav>
                                            <p:tav tm="100000">
                                              <p:val>
                                                <p:strVal val="#ppt_x"/>
                                              </p:val>
                                            </p:tav>
                                          </p:tavLst>
                                        </p:anim>
                                        <p:anim calcmode="lin" valueType="num">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pic>
        <p:nvPicPr>
          <p:cNvPr id="81" name="Graphic 80">
            <a:extLst>
              <a:ext uri="{FF2B5EF4-FFF2-40B4-BE49-F238E27FC236}">
                <a16:creationId xmlns:a16="http://schemas.microsoft.com/office/drawing/2014/main" id="{98095320-72CD-4DDB-AC81-BFB26594256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539396" y="3429000"/>
            <a:ext cx="2006955" cy="3307081"/>
          </a:xfrm>
          <a:prstGeom prst="rect">
            <a:avLst/>
          </a:prstGeom>
        </p:spPr>
      </p:pic>
      <p:pic>
        <p:nvPicPr>
          <p:cNvPr id="82" name="Graphic 81">
            <a:extLst>
              <a:ext uri="{FF2B5EF4-FFF2-40B4-BE49-F238E27FC236}">
                <a16:creationId xmlns:a16="http://schemas.microsoft.com/office/drawing/2014/main" id="{12AF1F5D-2926-44A3-8D58-49B189A79DD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328" y="3428999"/>
            <a:ext cx="3430693" cy="3307083"/>
          </a:xfrm>
          <a:prstGeom prst="rect">
            <a:avLst/>
          </a:prstGeom>
        </p:spPr>
      </p:pic>
      <p:grpSp>
        <p:nvGrpSpPr>
          <p:cNvPr id="2" name="Group 1">
            <a:extLst>
              <a:ext uri="{FF2B5EF4-FFF2-40B4-BE49-F238E27FC236}">
                <a16:creationId xmlns:a16="http://schemas.microsoft.com/office/drawing/2014/main" id="{3FB00C32-40DD-4AC0-A659-1BF3CEBDEE86}"/>
              </a:ext>
            </a:extLst>
          </p:cNvPr>
          <p:cNvGrpSpPr/>
          <p:nvPr/>
        </p:nvGrpSpPr>
        <p:grpSpPr>
          <a:xfrm>
            <a:off x="1598507" y="121919"/>
            <a:ext cx="9347199" cy="3430694"/>
            <a:chOff x="1198880" y="91439"/>
            <a:chExt cx="7010399" cy="2573020"/>
          </a:xfrm>
        </p:grpSpPr>
        <p:sp>
          <p:nvSpPr>
            <p:cNvPr id="2277" name="Google Shape;2277;p57"/>
            <p:cNvSpPr/>
            <p:nvPr/>
          </p:nvSpPr>
          <p:spPr>
            <a:xfrm>
              <a:off x="1198880" y="91439"/>
              <a:ext cx="7010399" cy="2573020"/>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DF792322-10B0-43FD-B4C7-E339EAB88A24}"/>
                </a:ext>
              </a:extLst>
            </p:cNvPr>
            <p:cNvSpPr txBox="1"/>
            <p:nvPr/>
          </p:nvSpPr>
          <p:spPr>
            <a:xfrm>
              <a:off x="2278006" y="377299"/>
              <a:ext cx="5039361" cy="1792606"/>
            </a:xfrm>
            <a:prstGeom prst="rect">
              <a:avLst/>
            </a:prstGeom>
            <a:noFill/>
          </p:spPr>
          <p:txBody>
            <a:bodyPr wrap="square" rtlCol="0">
              <a:spAutoFit/>
            </a:bodyPr>
            <a:lstStyle/>
            <a:p>
              <a:pPr algn="just" defTabSz="1219170">
                <a:buClr>
                  <a:srgbClr val="000000"/>
                </a:buClr>
              </a:pPr>
              <a:r>
                <a:rPr lang="en-US" sz="3733" b="1" kern="0" dirty="0" err="1">
                  <a:solidFill>
                    <a:srgbClr val="000000"/>
                  </a:solidFill>
                  <a:latin typeface="Calibri" panose="020F0502020204030204" pitchFamily="34" charset="0"/>
                  <a:cs typeface="Calibri" panose="020F0502020204030204" pitchFamily="34" charset="0"/>
                  <a:sym typeface="Arial"/>
                </a:rPr>
                <a:t>Cảm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các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đã</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giúp</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chúng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mình</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err="1">
                  <a:solidFill>
                    <a:srgbClr val="FF0000"/>
                  </a:solidFill>
                  <a:latin typeface="Calibri" panose="020F0502020204030204" pitchFamily="34" charset="0"/>
                  <a:cs typeface="Calibri" panose="020F0502020204030204" pitchFamily="34" charset="0"/>
                  <a:sym typeface="Arial"/>
                </a:rPr>
                <a:t>chăm</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sóc</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vườn</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cây</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Chúng</a:t>
              </a:r>
              <a:r>
                <a:rPr lang="en-US" sz="3733" b="1" kern="0" dirty="0">
                  <a:solidFill>
                    <a:srgbClr val="000000"/>
                  </a:solidFill>
                  <a:latin typeface="Calibri" panose="020F0502020204030204" pitchFamily="34" charset="0"/>
                  <a:cs typeface="Calibri" panose="020F0502020204030204" pitchFamily="34" charset="0"/>
                  <a:sym typeface="Arial"/>
                </a:rPr>
                <a:t> ta </a:t>
              </a:r>
              <a:r>
                <a:rPr lang="en-US" sz="3733" b="1" kern="0" dirty="0" err="1">
                  <a:solidFill>
                    <a:srgbClr val="000000"/>
                  </a:solidFill>
                  <a:latin typeface="Calibri" panose="020F0502020204030204" pitchFamily="34" charset="0"/>
                  <a:cs typeface="Calibri" panose="020F0502020204030204" pitchFamily="34" charset="0"/>
                  <a:sym typeface="Arial"/>
                </a:rPr>
                <a:t>cùng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tiếp</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tục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err="1">
                  <a:solidFill>
                    <a:srgbClr val="FF0000"/>
                  </a:solidFill>
                  <a:latin typeface="Calibri" panose="020F0502020204030204" pitchFamily="34" charset="0"/>
                  <a:cs typeface="Calibri" panose="020F0502020204030204" pitchFamily="34" charset="0"/>
                  <a:sym typeface="Arial"/>
                </a:rPr>
                <a:t>chăm</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sóc</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vật</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nuôi</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a:solidFill>
                    <a:srgbClr val="000000"/>
                  </a:solidFill>
                  <a:latin typeface="Calibri" panose="020F0502020204030204" pitchFamily="34" charset="0"/>
                  <a:cs typeface="Calibri" panose="020F0502020204030204" pitchFamily="34" charset="0"/>
                  <a:sym typeface="Arial"/>
                </a:rPr>
                <a:t> ở </a:t>
              </a:r>
              <a:r>
                <a:rPr lang="en-US" sz="3733" b="1" kern="0" dirty="0" err="1">
                  <a:solidFill>
                    <a:srgbClr val="000000"/>
                  </a:solidFill>
                  <a:latin typeface="Calibri" panose="020F0502020204030204" pitchFamily="34" charset="0"/>
                  <a:cs typeface="Calibri" panose="020F0502020204030204" pitchFamily="34" charset="0"/>
                  <a:sym typeface="Arial"/>
                </a:rPr>
                <a:t>trang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trại</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nhé</a:t>
              </a:r>
              <a:r>
                <a:rPr lang="en-US" sz="3733" b="1" kern="0" dirty="0">
                  <a:solidFill>
                    <a:srgbClr val="000000"/>
                  </a:solidFill>
                  <a:latin typeface="Calibri" panose="020F0502020204030204" pitchFamily="34" charset="0"/>
                  <a:cs typeface="Calibri" panose="020F0502020204030204" pitchFamily="34" charset="0"/>
                  <a:sym typeface="Arial"/>
                </a:rPr>
                <a:t>!</a:t>
              </a:r>
            </a:p>
          </p:txBody>
        </p:sp>
      </p:grpSp>
      <p:pic>
        <p:nvPicPr>
          <p:cNvPr id="3" name="2">
            <a:hlinkClick r:id="" action="ppaction://media"/>
            <a:extLst>
              <a:ext uri="{FF2B5EF4-FFF2-40B4-BE49-F238E27FC236}">
                <a16:creationId xmlns:a16="http://schemas.microsoft.com/office/drawing/2014/main" id="{3142380E-4066-C6D6-C014-506EF90AE73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48030" y="19685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400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5" name="nền ppt.wav"/>
                                        </p:tgtEl>
                                      </p:cMediaNode>
                                    </p:audio>
                                  </p:subTnLst>
                                </p:cTn>
                              </p:par>
                              <p:par>
                                <p:cTn id="11" presetID="1" presetClass="mediacall" presetSubtype="0" fill="hold" nodeType="withEffect">
                                  <p:stCondLst>
                                    <p:cond delay="0"/>
                                  </p:stCondLst>
                                  <p:childTnLst>
                                    <p:cmd type="call" cmd="playFrom(0.0)">
                                      <p:cBhvr>
                                        <p:cTn id="12" dur="76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533" name="Google Shape;1533;p42"/>
          <p:cNvSpPr txBox="1">
            <a:spLocks noGrp="1"/>
          </p:cNvSpPr>
          <p:nvPr>
            <p:ph type="ctrTitle"/>
          </p:nvPr>
        </p:nvSpPr>
        <p:spPr>
          <a:xfrm>
            <a:off x="1948353" y="1177713"/>
            <a:ext cx="8699327" cy="1632400"/>
          </a:xfrm>
          <a:prstGeom prst="rect">
            <a:avLst/>
          </a:prstGeom>
        </p:spPr>
        <p:txBody>
          <a:bodyPr spcFirstLastPara="1" wrap="square" lIns="121900" tIns="121900" rIns="121900" bIns="121900" anchor="ctr" anchorCtr="0">
            <a:noAutofit/>
          </a:bodyPr>
          <a:lstStyle/>
          <a:p>
            <a:r>
              <a:rPr lang="de" dirty="0">
                <a:latin typeface="Coiny" panose="02000903060500060000" pitchFamily="2" charset="0"/>
              </a:rPr>
              <a:t>HOẠT ĐỘNG</a:t>
            </a:r>
            <a:endParaRPr dirty="0">
              <a:latin typeface="Coiny" panose="02000903060500060000" pitchFamily="2" charset="0"/>
            </a:endParaRPr>
          </a:p>
        </p:txBody>
      </p:sp>
      <p:pic>
        <p:nvPicPr>
          <p:cNvPr id="259" name="Graphic 258">
            <a:extLst>
              <a:ext uri="{FF2B5EF4-FFF2-40B4-BE49-F238E27FC236}">
                <a16:creationId xmlns:a16="http://schemas.microsoft.com/office/drawing/2014/main" id="{27884D60-CBD9-4353-985D-56E1C68E504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21052" y="3386005"/>
            <a:ext cx="1735192" cy="2507956"/>
          </a:xfrm>
          <a:prstGeom prst="rect">
            <a:avLst/>
          </a:prstGeom>
          <a:effectLst>
            <a:outerShdw blurRad="76200" dir="13500000" sy="23000" kx="1200000" algn="br" rotWithShape="0">
              <a:prstClr val="black">
                <a:alpha val="20000"/>
              </a:prstClr>
            </a:outerShdw>
          </a:effectLst>
        </p:spPr>
      </p:pic>
      <p:pic>
        <p:nvPicPr>
          <p:cNvPr id="260" name="Graphic 259">
            <a:extLst>
              <a:ext uri="{FF2B5EF4-FFF2-40B4-BE49-F238E27FC236}">
                <a16:creationId xmlns:a16="http://schemas.microsoft.com/office/drawing/2014/main" id="{CDBAD82C-D03E-4E18-B661-4DF4340F85D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98016" y="3223516"/>
            <a:ext cx="1610613" cy="267044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5666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33"/>
                                        </p:tgtEl>
                                        <p:attrNameLst>
                                          <p:attrName>style.visibility</p:attrName>
                                        </p:attrNameLst>
                                      </p:cBhvr>
                                      <p:to>
                                        <p:strVal val="visible"/>
                                      </p:to>
                                    </p:set>
                                    <p:anim calcmode="lin" valueType="num">
                                      <p:cBhvr>
                                        <p:cTn id="7" dur="1000" fill="hold"/>
                                        <p:tgtEl>
                                          <p:spTgt spid="1533"/>
                                        </p:tgtEl>
                                        <p:attrNameLst>
                                          <p:attrName>ppt_w</p:attrName>
                                        </p:attrNameLst>
                                      </p:cBhvr>
                                      <p:tavLst>
                                        <p:tav tm="0">
                                          <p:val>
                                            <p:fltVal val="0"/>
                                          </p:val>
                                        </p:tav>
                                        <p:tav tm="100000">
                                          <p:val>
                                            <p:strVal val="#ppt_w"/>
                                          </p:val>
                                        </p:tav>
                                      </p:tavLst>
                                    </p:anim>
                                    <p:anim calcmode="lin" valueType="num">
                                      <p:cBhvr>
                                        <p:cTn id="8" dur="1000" fill="hold"/>
                                        <p:tgtEl>
                                          <p:spTgt spid="1533"/>
                                        </p:tgtEl>
                                        <p:attrNameLst>
                                          <p:attrName>ppt_h</p:attrName>
                                        </p:attrNameLst>
                                      </p:cBhvr>
                                      <p:tavLst>
                                        <p:tav tm="0">
                                          <p:val>
                                            <p:fltVal val="0"/>
                                          </p:val>
                                        </p:tav>
                                        <p:tav tm="100000">
                                          <p:val>
                                            <p:strVal val="#ppt_h"/>
                                          </p:val>
                                        </p:tav>
                                      </p:tavLst>
                                    </p:anim>
                                    <p:anim calcmode="lin" valueType="num">
                                      <p:cBhvr>
                                        <p:cTn id="9" dur="1000" fill="hold"/>
                                        <p:tgtEl>
                                          <p:spTgt spid="1533"/>
                                        </p:tgtEl>
                                        <p:attrNameLst>
                                          <p:attrName>style.rotation</p:attrName>
                                        </p:attrNameLst>
                                      </p:cBhvr>
                                      <p:tavLst>
                                        <p:tav tm="0">
                                          <p:val>
                                            <p:fltVal val="90"/>
                                          </p:val>
                                        </p:tav>
                                        <p:tav tm="100000">
                                          <p:val>
                                            <p:fltVal val="0"/>
                                          </p:val>
                                        </p:tav>
                                      </p:tavLst>
                                    </p:anim>
                                    <p:animEffect transition="in" filter="fade">
                                      <p:cBhvr>
                                        <p:cTn id="10" dur="1000"/>
                                        <p:tgtEl>
                                          <p:spTgt spid="1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grpSp>
        <p:nvGrpSpPr>
          <p:cNvPr id="7" name="Group 6">
            <a:extLst>
              <a:ext uri="{FF2B5EF4-FFF2-40B4-BE49-F238E27FC236}">
                <a16:creationId xmlns:a16="http://schemas.microsoft.com/office/drawing/2014/main" id="{9040F809-1649-4B7A-8862-5C9ECD5E827F}"/>
              </a:ext>
            </a:extLst>
          </p:cNvPr>
          <p:cNvGrpSpPr/>
          <p:nvPr/>
        </p:nvGrpSpPr>
        <p:grpSpPr>
          <a:xfrm>
            <a:off x="1063688" y="-836265"/>
            <a:ext cx="6503557" cy="2888103"/>
            <a:chOff x="3805476" y="-483908"/>
            <a:chExt cx="4877668" cy="2166077"/>
          </a:xfrm>
        </p:grpSpPr>
        <p:pic>
          <p:nvPicPr>
            <p:cNvPr id="8" name="Graphic 7">
              <a:extLst>
                <a:ext uri="{FF2B5EF4-FFF2-40B4-BE49-F238E27FC236}">
                  <a16:creationId xmlns:a16="http://schemas.microsoft.com/office/drawing/2014/main" id="{15875F00-6698-4C92-9903-719F008257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05476" y="-483908"/>
              <a:ext cx="4877668" cy="2166077"/>
            </a:xfrm>
            <a:prstGeom prst="rect">
              <a:avLst/>
            </a:prstGeom>
          </p:spPr>
        </p:pic>
        <p:sp>
          <p:nvSpPr>
            <p:cNvPr id="9" name="TextBox 8">
              <a:extLst>
                <a:ext uri="{FF2B5EF4-FFF2-40B4-BE49-F238E27FC236}">
                  <a16:creationId xmlns:a16="http://schemas.microsoft.com/office/drawing/2014/main" id="{419C6099-1D03-42D8-8519-C3FFB4FCA7A4}"/>
                </a:ext>
              </a:extLst>
            </p:cNvPr>
            <p:cNvSpPr txBox="1"/>
            <p:nvPr/>
          </p:nvSpPr>
          <p:spPr>
            <a:xfrm>
              <a:off x="3805476" y="238472"/>
              <a:ext cx="4831975" cy="1377973"/>
            </a:xfrm>
            <a:prstGeom prst="rect">
              <a:avLst/>
            </a:prstGeom>
            <a:noFill/>
          </p:spPr>
          <p:txBody>
            <a:bodyPr wrap="square" rtlCol="0">
              <a:spAutoFit/>
            </a:bodyPr>
            <a:lstStyle/>
            <a:p>
              <a:pPr algn="ctr" defTabSz="1219170">
                <a:lnSpc>
                  <a:spcPct val="130000"/>
                </a:lnSpc>
                <a:buClr>
                  <a:srgbClr val="000000"/>
                </a:buClr>
              </a:pPr>
              <a:r>
                <a:rPr lang="en-US" sz="4800" b="1"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Trạm</a:t>
              </a:r>
              <a:r>
                <a:rPr lang="en-US" sz="4800" b="1"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2</a:t>
              </a:r>
            </a:p>
            <a:p>
              <a:pPr algn="ctr" defTabSz="1219170">
                <a:lnSpc>
                  <a:spcPct val="130000"/>
                </a:lnSpc>
                <a:buClr>
                  <a:srgbClr val="000000"/>
                </a:buClr>
              </a:pPr>
              <a:r>
                <a:rPr lang="en-US" sz="4267" b="1" kern="0" dirty="0">
                  <a:solidFill>
                    <a:srgbClr val="3D7D40">
                      <a:lumMod val="5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CHĂM SÓC VẬT NUÔI</a:t>
              </a:r>
            </a:p>
          </p:txBody>
        </p:sp>
      </p:grpSp>
      <p:pic>
        <p:nvPicPr>
          <p:cNvPr id="10" name="Graphic 9">
            <a:extLst>
              <a:ext uri="{FF2B5EF4-FFF2-40B4-BE49-F238E27FC236}">
                <a16:creationId xmlns:a16="http://schemas.microsoft.com/office/drawing/2014/main" id="{1370FE1B-6F99-410C-A5A6-18499D9574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84188" y="3569664"/>
            <a:ext cx="2214763" cy="3119387"/>
          </a:xfrm>
          <a:prstGeom prst="rect">
            <a:avLst/>
          </a:prstGeom>
        </p:spPr>
      </p:pic>
    </p:spTree>
    <p:extLst>
      <p:ext uri="{BB962C8B-B14F-4D97-AF65-F5344CB8AC3E}">
        <p14:creationId xmlns:p14="http://schemas.microsoft.com/office/powerpoint/2010/main" val="173906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 presetClass="entr" presetSubtype="8" fill="hold" nodeType="withEffect" p14:presetBounceEnd="40000">
                                      <p:stCondLst>
                                        <p:cond delay="300"/>
                                      </p:stCondLst>
                                      <p:childTnLst>
                                        <p:set>
                                          <p:cBhvr>
                                            <p:cTn id="9" dur="1" fill="hold">
                                              <p:stCondLst>
                                                <p:cond delay="0"/>
                                              </p:stCondLst>
                                            </p:cTn>
                                            <p:tgtEl>
                                              <p:spTgt spid="10"/>
                                            </p:tgtEl>
                                            <p:attrNameLst>
                                              <p:attrName>style.visibility</p:attrName>
                                            </p:attrNameLst>
                                          </p:cBhvr>
                                          <p:to>
                                            <p:strVal val="visible"/>
                                          </p:to>
                                        </p:set>
                                        <p:anim calcmode="lin" valueType="num" p14:bounceEnd="40000">
                                          <p:cBhvr additive="base">
                                            <p:cTn id="10" dur="75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1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750" fill="hold"/>
                                            <p:tgtEl>
                                              <p:spTgt spid="10"/>
                                            </p:tgtEl>
                                            <p:attrNameLst>
                                              <p:attrName>ppt_x</p:attrName>
                                            </p:attrNameLst>
                                          </p:cBhvr>
                                          <p:tavLst>
                                            <p:tav tm="0">
                                              <p:val>
                                                <p:strVal val="0-#ppt_w/2"/>
                                              </p:val>
                                            </p:tav>
                                            <p:tav tm="100000">
                                              <p:val>
                                                <p:strVal val="#ppt_x"/>
                                              </p:val>
                                            </p:tav>
                                          </p:tavLst>
                                        </p:anim>
                                        <p:anim calcmode="lin" valueType="num">
                                          <p:cBhvr additive="base">
                                            <p:cTn id="1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0">
          <a:extLst>
            <a:ext uri="{FF2B5EF4-FFF2-40B4-BE49-F238E27FC236}">
              <a16:creationId xmlns:a16="http://schemas.microsoft.com/office/drawing/2014/main" id="{7C9858BF-F92C-8DFF-CA6F-68660DCA869C}"/>
            </a:ext>
          </a:extLst>
        </p:cNvPr>
        <p:cNvGrpSpPr/>
        <p:nvPr/>
      </p:nvGrpSpPr>
      <p:grpSpPr>
        <a:xfrm>
          <a:off x="0" y="0"/>
          <a:ext cx="0" cy="0"/>
          <a:chOff x="0" y="0"/>
          <a:chExt cx="0" cy="0"/>
        </a:xfrm>
      </p:grpSpPr>
      <p:sp>
        <p:nvSpPr>
          <p:cNvPr id="78" name="Google Shape;656;p26">
            <a:extLst>
              <a:ext uri="{FF2B5EF4-FFF2-40B4-BE49-F238E27FC236}">
                <a16:creationId xmlns:a16="http://schemas.microsoft.com/office/drawing/2014/main" id="{AAFDCEE6-21FD-522E-B66E-677B7A507085}"/>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68" name="Graphic 67">
            <a:extLst>
              <a:ext uri="{FF2B5EF4-FFF2-40B4-BE49-F238E27FC236}">
                <a16:creationId xmlns:a16="http://schemas.microsoft.com/office/drawing/2014/main" id="{48E38804-4A05-D4DC-9558-4C833E1DF31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05AEC043-FEF4-B7F5-A334-D5471AEE09D0}"/>
              </a:ext>
            </a:extLst>
          </p:cNvPr>
          <p:cNvPicPr>
            <a:picLocks noChangeAspect="1"/>
          </p:cNvPicPr>
          <p:nvPr/>
        </p:nvPicPr>
        <p:blipFill>
          <a:blip r:embed="rId4"/>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92572B71-74AB-CD8F-DC9A-50BC0DB3547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793032" y="4390826"/>
            <a:ext cx="3212171" cy="1938983"/>
          </a:xfrm>
          <a:prstGeom prst="rect">
            <a:avLst/>
          </a:prstGeom>
        </p:spPr>
      </p:pic>
      <p:pic>
        <p:nvPicPr>
          <p:cNvPr id="67" name="Graphic 66">
            <a:extLst>
              <a:ext uri="{FF2B5EF4-FFF2-40B4-BE49-F238E27FC236}">
                <a16:creationId xmlns:a16="http://schemas.microsoft.com/office/drawing/2014/main" id="{52B6ECD6-97CF-A573-1E02-0ACD3B30C26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52B5EAA9-F16B-C7C8-E60E-AAD8665341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6962330" y="3644410"/>
            <a:ext cx="2163495" cy="2610549"/>
          </a:xfrm>
          <a:prstGeom prst="rect">
            <a:avLst/>
          </a:prstGeom>
        </p:spPr>
      </p:pic>
      <p:grpSp>
        <p:nvGrpSpPr>
          <p:cNvPr id="44" name="Group 43">
            <a:extLst>
              <a:ext uri="{FF2B5EF4-FFF2-40B4-BE49-F238E27FC236}">
                <a16:creationId xmlns:a16="http://schemas.microsoft.com/office/drawing/2014/main" id="{C14A34E8-AD46-1B23-674E-F13C5A4EAA54}"/>
              </a:ext>
            </a:extLst>
          </p:cNvPr>
          <p:cNvGrpSpPr/>
          <p:nvPr/>
        </p:nvGrpSpPr>
        <p:grpSpPr>
          <a:xfrm>
            <a:off x="765568" y="528192"/>
            <a:ext cx="10131032" cy="1736186"/>
            <a:chOff x="481538" y="177044"/>
            <a:chExt cx="7212034" cy="1771111"/>
          </a:xfrm>
        </p:grpSpPr>
        <p:sp>
          <p:nvSpPr>
            <p:cNvPr id="43" name="Speech Bubble: Rectangle with Corners Rounded 42">
              <a:extLst>
                <a:ext uri="{FF2B5EF4-FFF2-40B4-BE49-F238E27FC236}">
                  <a16:creationId xmlns:a16="http://schemas.microsoft.com/office/drawing/2014/main" id="{AE090DD0-11E6-62C2-35F2-34CD4A458899}"/>
                </a:ext>
              </a:extLst>
            </p:cNvPr>
            <p:cNvSpPr/>
            <p:nvPr/>
          </p:nvSpPr>
          <p:spPr>
            <a:xfrm>
              <a:off x="483476" y="203638"/>
              <a:ext cx="7210096" cy="1744517"/>
            </a:xfrm>
            <a:prstGeom prst="wedgeRoundRectCallout">
              <a:avLst>
                <a:gd name="adj1" fmla="val -35543"/>
                <a:gd name="adj2" fmla="val 7876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3" name="TextBox 72">
              <a:extLst>
                <a:ext uri="{FF2B5EF4-FFF2-40B4-BE49-F238E27FC236}">
                  <a16:creationId xmlns:a16="http://schemas.microsoft.com/office/drawing/2014/main" id="{F9C5E4B6-FB8D-810E-4AF1-C2260B851780}"/>
                </a:ext>
              </a:extLst>
            </p:cNvPr>
            <p:cNvSpPr txBox="1"/>
            <p:nvPr/>
          </p:nvSpPr>
          <p:spPr>
            <a:xfrm>
              <a:off x="481538" y="177044"/>
              <a:ext cx="7210096" cy="1485067"/>
            </a:xfrm>
            <a:prstGeom prst="rect">
              <a:avLst/>
            </a:prstGeom>
            <a:noFill/>
          </p:spPr>
          <p:txBody>
            <a:bodyPr wrap="square">
              <a:spAutoFit/>
            </a:bodyPr>
            <a:lstStyle/>
            <a:p>
              <a:pPr marL="0" marR="0" lvl="0" indent="0" algn="ctr" defTabSz="1219170" rtl="0" eaLnBrk="1" fontAlgn="auto" latinLnBrk="0" hangingPunct="1">
                <a:lnSpc>
                  <a:spcPct val="114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Các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bạn</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hoàn</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thành</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bài</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tập</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để</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chúng</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chăm</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sóc</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vật</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nuôi</a:t>
              </a: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endPar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74" name="Graphic 73">
            <a:extLst>
              <a:ext uri="{FF2B5EF4-FFF2-40B4-BE49-F238E27FC236}">
                <a16:creationId xmlns:a16="http://schemas.microsoft.com/office/drawing/2014/main" id="{E24C855A-75FE-A8BE-5D8B-00F6B3C4CCF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32780" y="3304647"/>
            <a:ext cx="1991649" cy="3248356"/>
          </a:xfrm>
          <a:prstGeom prst="rect">
            <a:avLst/>
          </a:prstGeom>
        </p:spPr>
      </p:pic>
    </p:spTree>
    <p:extLst>
      <p:ext uri="{BB962C8B-B14F-4D97-AF65-F5344CB8AC3E}">
        <p14:creationId xmlns:p14="http://schemas.microsoft.com/office/powerpoint/2010/main" val="15905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78" name="Google Shape;656;p26">
            <a:extLst>
              <a:ext uri="{FF2B5EF4-FFF2-40B4-BE49-F238E27FC236}">
                <a16:creationId xmlns:a16="http://schemas.microsoft.com/office/drawing/2014/main" id="{7A6035E2-BA7D-4F73-9638-6C56FE87ED14}"/>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6"/>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793032" y="4390826"/>
            <a:ext cx="3212171" cy="193898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6962330" y="3644410"/>
            <a:ext cx="2163495" cy="2610549"/>
          </a:xfrm>
          <a:prstGeom prst="rect">
            <a:avLst/>
          </a:prstGeom>
        </p:spPr>
      </p:pic>
      <p:grpSp>
        <p:nvGrpSpPr>
          <p:cNvPr id="44" name="Group 43">
            <a:extLst>
              <a:ext uri="{FF2B5EF4-FFF2-40B4-BE49-F238E27FC236}">
                <a16:creationId xmlns:a16="http://schemas.microsoft.com/office/drawing/2014/main" id="{C8CFED05-8D2C-405B-BB10-25D7C525B502}"/>
              </a:ext>
            </a:extLst>
          </p:cNvPr>
          <p:cNvGrpSpPr/>
          <p:nvPr/>
        </p:nvGrpSpPr>
        <p:grpSpPr>
          <a:xfrm>
            <a:off x="765568" y="528192"/>
            <a:ext cx="10131032" cy="1455783"/>
            <a:chOff x="481538" y="177044"/>
            <a:chExt cx="7212034" cy="2166285"/>
          </a:xfrm>
        </p:grpSpPr>
        <p:sp>
          <p:nvSpPr>
            <p:cNvPr id="43" name="Speech Bubble: Rectangle with Corners Rounded 42">
              <a:extLst>
                <a:ext uri="{FF2B5EF4-FFF2-40B4-BE49-F238E27FC236}">
                  <a16:creationId xmlns:a16="http://schemas.microsoft.com/office/drawing/2014/main" id="{C531C8C1-8FAC-44BA-AB3C-5047A1BB6900}"/>
                </a:ext>
              </a:extLst>
            </p:cNvPr>
            <p:cNvSpPr/>
            <p:nvPr/>
          </p:nvSpPr>
          <p:spPr>
            <a:xfrm>
              <a:off x="483476" y="203638"/>
              <a:ext cx="7210096" cy="1744517"/>
            </a:xfrm>
            <a:prstGeom prst="wedgeRoundRectCallout">
              <a:avLst>
                <a:gd name="adj1" fmla="val -35543"/>
                <a:gd name="adj2" fmla="val 7876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73" name="TextBox 72">
              <a:extLst>
                <a:ext uri="{FF2B5EF4-FFF2-40B4-BE49-F238E27FC236}">
                  <a16:creationId xmlns:a16="http://schemas.microsoft.com/office/drawing/2014/main" id="{7241264B-320C-4338-8537-A8B2D9B0388E}"/>
                </a:ext>
              </a:extLst>
            </p:cNvPr>
            <p:cNvSpPr txBox="1"/>
            <p:nvPr/>
          </p:nvSpPr>
          <p:spPr>
            <a:xfrm>
              <a:off x="481538" y="177044"/>
              <a:ext cx="7210096" cy="2166285"/>
            </a:xfrm>
            <a:prstGeom prst="rect">
              <a:avLst/>
            </a:prstGeom>
            <a:noFill/>
          </p:spPr>
          <p:txBody>
            <a:bodyPr wrap="square">
              <a:spAutoFit/>
            </a:bodyPr>
            <a:lstStyle/>
            <a:p>
              <a:pPr algn="just" defTabSz="1219170">
                <a:lnSpc>
                  <a:spcPct val="114000"/>
                </a:lnSpc>
                <a:buClr>
                  <a:srgbClr val="000000"/>
                </a:buClr>
              </a:pPr>
              <a:r>
                <a:rPr lang="en-US" sz="4000" kern="0" dirty="0">
                  <a:solidFill>
                    <a:srgbClr val="000000"/>
                  </a:solidFill>
                  <a:latin typeface="Calibri" panose="020F0502020204030204" pitchFamily="34" charset="0"/>
                  <a:cs typeface="Calibri" panose="020F0502020204030204" pitchFamily="34" charset="0"/>
                  <a:sym typeface="Arial"/>
                </a:rPr>
                <a:t>1. </a:t>
              </a:r>
              <a:r>
                <a:rPr lang="vi-VN" sz="4000" kern="0" dirty="0">
                  <a:solidFill>
                    <a:srgbClr val="000000"/>
                  </a:solidFill>
                  <a:latin typeface="Calibri" panose="020F0502020204030204" pitchFamily="34" charset="0"/>
                  <a:cs typeface="Calibri" panose="020F0502020204030204" pitchFamily="34" charset="0"/>
                  <a:sym typeface="Arial"/>
                </a:rPr>
                <a:t>Đọc các đoạn văn dưới đây và trả lời câu hỏi.</a:t>
              </a:r>
              <a:endParaRPr lang="vi-VN" sz="3600" kern="0" dirty="0">
                <a:solidFill>
                  <a:srgbClr val="000000"/>
                </a:solidFill>
                <a:latin typeface="Calibri" panose="020F0502020204030204" pitchFamily="34" charset="0"/>
                <a:cs typeface="Calibri" panose="020F0502020204030204" pitchFamily="34" charset="0"/>
                <a:sym typeface="Arial"/>
              </a:endParaRPr>
            </a:p>
          </p:txBody>
        </p:sp>
      </p:grpSp>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232780" y="3304647"/>
            <a:ext cx="1991649" cy="3248356"/>
          </a:xfrm>
          <a:prstGeom prst="rect">
            <a:avLst/>
          </a:prstGeom>
        </p:spPr>
      </p:pic>
      <p:pic>
        <p:nvPicPr>
          <p:cNvPr id="2" name="3">
            <a:hlinkClick r:id="" action="ppaction://media"/>
            <a:extLst>
              <a:ext uri="{FF2B5EF4-FFF2-40B4-BE49-F238E27FC236}">
                <a16:creationId xmlns:a16="http://schemas.microsoft.com/office/drawing/2014/main" id="{2D5E5A05-040D-0DDE-03C0-AAF75BEF8A7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28040" y="17399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2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92000"/>
          </a:schemeClr>
        </a:solidFill>
        <a:effectLst/>
      </p:bgPr>
    </p:bg>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4"/>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0" latinLnBrk="0"/>
            <a:endParaRPr lang="vi-VN" sz="3200" b="0" i="0" dirty="0">
              <a:solidFill>
                <a:srgbClr val="000000"/>
              </a:solidFill>
              <a:effectLst/>
              <a:latin typeface="OpenSan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466725" y="1009650"/>
            <a:ext cx="9039225" cy="5016758"/>
          </a:xfrm>
          <a:prstGeom prst="rect">
            <a:avLst/>
          </a:prstGeom>
          <a:noFill/>
        </p:spPr>
        <p:txBody>
          <a:bodyPr wrap="square" rtlCol="0">
            <a:spAutoFit/>
          </a:bodyPr>
          <a:lstStyle/>
          <a:p>
            <a:pPr algn="just" rtl="0" latinLnBrk="0"/>
            <a:r>
              <a:rPr lang="vi-VN" sz="3200" b="1" i="0" dirty="0">
                <a:solidFill>
                  <a:srgbClr val="000000"/>
                </a:solidFill>
                <a:effectLst/>
                <a:latin typeface="Cambria" panose="02040503050406030204" pitchFamily="18" charset="0"/>
                <a:ea typeface="Cambria" panose="02040503050406030204" pitchFamily="18" charset="0"/>
              </a:rPr>
              <a:t>a. Tá lá </a:t>
            </a:r>
          </a:p>
          <a:p>
            <a:pPr algn="just" rtl="0" latinLnBrk="0"/>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rtl="0" latinLnBrk="0"/>
            <a:r>
              <a:rPr lang="vi-VN" sz="3200" b="0" i="0" dirty="0">
                <a:solidFill>
                  <a:srgbClr val="000000"/>
                </a:solidFill>
                <a:effectLst/>
                <a:latin typeface="Cambria" panose="02040503050406030204" pitchFamily="18" charset="0"/>
                <a:ea typeface="Cambria" panose="02040503050406030204" pitchFamily="18" charset="0"/>
              </a:rPr>
              <a:t>(Đoàn Giỏi)</a:t>
            </a:r>
          </a:p>
        </p:txBody>
      </p:sp>
      <p:pic>
        <p:nvPicPr>
          <p:cNvPr id="5" name="Picture 4">
            <a:extLst>
              <a:ext uri="{FF2B5EF4-FFF2-40B4-BE49-F238E27FC236}">
                <a16:creationId xmlns:a16="http://schemas.microsoft.com/office/drawing/2014/main" id="{240625EF-00E5-24CB-7253-D700E9326274}"/>
              </a:ext>
            </a:extLst>
          </p:cNvPr>
          <p:cNvPicPr>
            <a:picLocks noChangeAspect="1"/>
          </p:cNvPicPr>
          <p:nvPr/>
        </p:nvPicPr>
        <p:blipFill>
          <a:blip r:embed="rId10"/>
          <a:stretch>
            <a:fillRect/>
          </a:stretch>
        </p:blipFill>
        <p:spPr>
          <a:xfrm>
            <a:off x="9589652" y="314325"/>
            <a:ext cx="2602348" cy="2390775"/>
          </a:xfrm>
          <a:prstGeom prst="rect">
            <a:avLst/>
          </a:prstGeom>
        </p:spPr>
      </p:pic>
    </p:spTree>
    <p:extLst>
      <p:ext uri="{BB962C8B-B14F-4D97-AF65-F5344CB8AC3E}">
        <p14:creationId xmlns:p14="http://schemas.microsoft.com/office/powerpoint/2010/main" val="412399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kern="0" dirty="0" err="1">
                <a:solidFill>
                  <a:srgbClr val="FFFFFF"/>
                </a:solidFill>
                <a:latin typeface="Calibri" panose="020F0502020204030204" pitchFamily="34" charset="0"/>
                <a:cs typeface="Calibri" panose="020F0502020204030204" pitchFamily="34" charset="0"/>
                <a:sym typeface="Arial"/>
              </a:rPr>
              <a:t>Các</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bạn</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đã</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đọc</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kĩ</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đoạn</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văn</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rồi</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giờ</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hãy</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giúp</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mình</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trả</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lời</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các</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câu</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hỏi</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sau</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đây</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nhé</a:t>
            </a:r>
            <a:r>
              <a:rPr lang="en-US" sz="3733" kern="0" dirty="0">
                <a:solidFill>
                  <a:srgbClr val="FFFFFF"/>
                </a:solidFill>
                <a:latin typeface="Calibri" panose="020F0502020204030204" pitchFamily="34" charset="0"/>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200025"/>
            <a:ext cx="12192000" cy="228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Câu mở đầu đoạn cho biết điều gì?</a:t>
            </a:r>
          </a:p>
          <a:p>
            <a:pPr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Lá bàng được tả theo trình tự nào?</a:t>
            </a:r>
          </a:p>
          <a:p>
            <a:pPr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Theo em, tác giả yêu thích màu lá cây bàng vào mùa nào nhất?</a:t>
            </a:r>
            <a:endParaRPr lang="en-US" sz="3200" kern="0" dirty="0">
              <a:solidFill>
                <a:srgbClr val="0070C0"/>
              </a:solidFill>
              <a:latin typeface="Calibri" panose="020F0502020204030204" pitchFamily="34" charset="0"/>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189209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
                                                <p:txEl>
                                                  <p:pRg st="2" end="2"/>
                                                </p:txEl>
                                              </p:spTgt>
                                            </p:tgtEl>
                                            <p:attrNameLst>
                                              <p:attrName>style.visibility</p:attrName>
                                            </p:attrNameLst>
                                          </p:cBhvr>
                                          <p:to>
                                            <p:strVal val="visible"/>
                                          </p:to>
                                        </p:set>
                                        <p:animEffect transition="in" filter="fade">
                                          <p:cBhvr>
                                            <p:cTn id="33"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
                                                <p:txEl>
                                                  <p:pRg st="2" end="2"/>
                                                </p:txEl>
                                              </p:spTgt>
                                            </p:tgtEl>
                                            <p:attrNameLst>
                                              <p:attrName>style.visibility</p:attrName>
                                            </p:attrNameLst>
                                          </p:cBhvr>
                                          <p:to>
                                            <p:strVal val="visible"/>
                                          </p:to>
                                        </p:set>
                                        <p:animEffect transition="in" filter="fade">
                                          <p:cBhvr>
                                            <p:cTn id="33"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defTabSz="1219170">
              <a:buClr>
                <a:srgbClr val="000000"/>
              </a:buClr>
              <a:defRPr/>
            </a:pP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Câu</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mở</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đầu</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đoạn</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cho</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biết</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điều</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gì</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a:t>
            </a:r>
          </a:p>
          <a:p>
            <a:pPr algn="just" defTabSz="1219170">
              <a:buClr>
                <a:srgbClr val="000000"/>
              </a:buClr>
              <a:defRPr/>
            </a:pPr>
            <a:r>
              <a:rPr lang="en-US" sz="4800"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nl-NL" sz="4800" b="1" dirty="0">
                <a:solidFill>
                  <a:srgbClr val="FF0000"/>
                </a:solidFill>
                <a:latin typeface="Cambria" panose="02040503050406030204" pitchFamily="18" charset="0"/>
                <a:ea typeface="Cambria" panose="02040503050406030204" pitchFamily="18" charset="0"/>
              </a:rPr>
              <a:t>Câu mở đoạn cho biết cây bàng mùa nào cũng thấy đẹp.</a:t>
            </a:r>
            <a:endParaRPr lang="en-US" sz="4800" b="1" dirty="0">
              <a:solidFill>
                <a:srgbClr val="FF0000"/>
              </a:solidFill>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5"/>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58851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1219170">
              <a:buClr>
                <a:srgbClr val="000000"/>
              </a:buClr>
            </a:pPr>
            <a:r>
              <a:rPr lang="vi-VN" sz="48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Lá bàng được tả theo trình tự nào?</a:t>
            </a:r>
          </a:p>
          <a:p>
            <a:pPr lvl="0" algn="just" defTabSz="1219170">
              <a:buClr>
                <a:srgbClr val="000000"/>
              </a:buClr>
              <a:defRPr/>
            </a:pPr>
            <a:r>
              <a:rPr kumimoji="0" lang="en-US" sz="4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800" b="1" dirty="0">
                <a:solidFill>
                  <a:srgbClr val="FF0000"/>
                </a:solidFill>
                <a:latin typeface="Cambria" panose="02040503050406030204" pitchFamily="18" charset="0"/>
                <a:ea typeface="Cambria" panose="02040503050406030204" pitchFamily="18" charset="0"/>
              </a:rPr>
              <a:t>Lá bàng được tả trình tự theo 4 mùa xuân, hạ, thu, đông.</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5"/>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258341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7" name="Google Shape;2277;p57">
            <a:extLst>
              <a:ext uri="{FF2B5EF4-FFF2-40B4-BE49-F238E27FC236}">
                <a16:creationId xmlns:a16="http://schemas.microsoft.com/office/drawing/2014/main" id="{69AE7117-76BC-49F0-8461-9BB542D41C96}"/>
              </a:ext>
            </a:extLst>
          </p:cNvPr>
          <p:cNvSpPr/>
          <p:nvPr/>
        </p:nvSpPr>
        <p:spPr>
          <a:xfrm>
            <a:off x="-144380" y="218750"/>
            <a:ext cx="12480759" cy="5176252"/>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defRPr/>
            </a:pPr>
            <a:endParaRPr sz="1867" kern="0">
              <a:solidFill>
                <a:srgbClr val="000000"/>
              </a:solidFill>
              <a:latin typeface="Arial"/>
              <a:cs typeface="Arial"/>
              <a:sym typeface="Arial"/>
            </a:endParaRPr>
          </a:p>
        </p:txBody>
      </p:sp>
      <p:sp>
        <p:nvSpPr>
          <p:cNvPr id="9" name="TextBox 8">
            <a:extLst>
              <a:ext uri="{FF2B5EF4-FFF2-40B4-BE49-F238E27FC236}">
                <a16:creationId xmlns:a16="http://schemas.microsoft.com/office/drawing/2014/main" id="{C1DA2DAA-5FA8-49CF-9B6D-90E27210EE8A}"/>
              </a:ext>
            </a:extLst>
          </p:cNvPr>
          <p:cNvSpPr txBox="1"/>
          <p:nvPr/>
        </p:nvSpPr>
        <p:spPr>
          <a:xfrm>
            <a:off x="1307690" y="1806725"/>
            <a:ext cx="10127226" cy="1815690"/>
          </a:xfrm>
          <a:prstGeom prst="rect">
            <a:avLst/>
          </a:prstGeom>
          <a:noFill/>
        </p:spPr>
        <p:txBody>
          <a:bodyPr wrap="square">
            <a:spAutoFit/>
          </a:bodyPr>
          <a:lstStyle/>
          <a:p>
            <a:pPr defTabSz="1219170">
              <a:buClr>
                <a:srgbClr val="000000"/>
              </a:buClr>
              <a:defRPr/>
            </a:pPr>
            <a:r>
              <a:rPr lang="vi-VN" sz="3733" kern="0" dirty="0">
                <a:solidFill>
                  <a:srgbClr val="002060"/>
                </a:solidFill>
                <a:latin typeface="Calibri" panose="020F0502020204030204" pitchFamily="34" charset="0"/>
                <a:cs typeface="Calibri" panose="020F0502020204030204" pitchFamily="34" charset="0"/>
                <a:sym typeface="Wingdings" panose="05000000000000000000" pitchFamily="2" charset="2"/>
              </a:rPr>
              <a:t>- Viết được đoạn văn miêu tả cây cối (cây ăn quả) có đủ mở bài, thân bài, kết bài.</a:t>
            </a:r>
          </a:p>
          <a:p>
            <a:pPr defTabSz="1219170">
              <a:buClr>
                <a:srgbClr val="000000"/>
              </a:buClr>
              <a:defRPr/>
            </a:pPr>
            <a:r>
              <a:rPr lang="vi-VN" sz="3733" kern="0" dirty="0">
                <a:solidFill>
                  <a:srgbClr val="002060"/>
                </a:solidFill>
                <a:latin typeface="Calibri" panose="020F0502020204030204" pitchFamily="34" charset="0"/>
                <a:cs typeface="Calibri" panose="020F0502020204030204" pitchFamily="34" charset="0"/>
                <a:sym typeface="Wingdings" panose="05000000000000000000" pitchFamily="2" charset="2"/>
              </a:rPr>
              <a:t>- Biết miêu tả cây theo trình tự hợp lí.</a:t>
            </a:r>
          </a:p>
        </p:txBody>
      </p:sp>
      <p:pic>
        <p:nvPicPr>
          <p:cNvPr id="11" name="Graphic 10">
            <a:extLst>
              <a:ext uri="{FF2B5EF4-FFF2-40B4-BE49-F238E27FC236}">
                <a16:creationId xmlns:a16="http://schemas.microsoft.com/office/drawing/2014/main" id="{A5284A57-6A4D-4DDE-885D-A59B18BE19E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80" y="4349696"/>
            <a:ext cx="1614721" cy="2508304"/>
          </a:xfrm>
          <a:prstGeom prst="rect">
            <a:avLst/>
          </a:prstGeom>
        </p:spPr>
      </p:pic>
      <p:pic>
        <p:nvPicPr>
          <p:cNvPr id="12" name="Graphic 11">
            <a:extLst>
              <a:ext uri="{FF2B5EF4-FFF2-40B4-BE49-F238E27FC236}">
                <a16:creationId xmlns:a16="http://schemas.microsoft.com/office/drawing/2014/main" id="{64E8E939-5A26-4AB4-BA60-564B0EFEBF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756564" y="3603469"/>
            <a:ext cx="2457171" cy="3254532"/>
          </a:xfrm>
          <a:prstGeom prst="rect">
            <a:avLst/>
          </a:prstGeom>
        </p:spPr>
      </p:pic>
      <p:pic>
        <p:nvPicPr>
          <p:cNvPr id="2" name="Picture 1">
            <a:extLst>
              <a:ext uri="{FF2B5EF4-FFF2-40B4-BE49-F238E27FC236}">
                <a16:creationId xmlns:a16="http://schemas.microsoft.com/office/drawing/2014/main" id="{19CA105E-3CF1-00DE-22AE-3EE9D4C4A1DB}"/>
              </a:ext>
            </a:extLst>
          </p:cNvPr>
          <p:cNvPicPr>
            <a:picLocks noChangeAspect="1"/>
          </p:cNvPicPr>
          <p:nvPr/>
        </p:nvPicPr>
        <p:blipFill>
          <a:blip r:embed="rId5"/>
          <a:stretch>
            <a:fillRect/>
          </a:stretch>
        </p:blipFill>
        <p:spPr>
          <a:xfrm>
            <a:off x="3460237" y="621435"/>
            <a:ext cx="5212532" cy="1426588"/>
          </a:xfrm>
          <a:prstGeom prst="rect">
            <a:avLst/>
          </a:prstGeom>
        </p:spPr>
      </p:pic>
    </p:spTree>
    <p:extLst>
      <p:ext uri="{BB962C8B-B14F-4D97-AF65-F5344CB8AC3E}">
        <p14:creationId xmlns:p14="http://schemas.microsoft.com/office/powerpoint/2010/main" val="69282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circle(in)">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circle(in)">
                                      <p:cBhvr>
                                        <p:cTn id="20"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Theo em, tác giả yêu thích màu lá cây bàng vào mùa nào nhất?</a:t>
            </a:r>
          </a:p>
          <a:p>
            <a:pPr lvl="0" algn="just" defTabSz="1219170">
              <a:buClr>
                <a:srgbClr val="000000"/>
              </a:buClr>
              <a:defRPr/>
            </a:pPr>
            <a:r>
              <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000" b="1" dirty="0">
                <a:solidFill>
                  <a:srgbClr val="FF0000"/>
                </a:solidFill>
                <a:latin typeface="Cambria" panose="02040503050406030204" pitchFamily="18" charset="0"/>
                <a:ea typeface="Cambria" panose="02040503050406030204" pitchFamily="18" charset="0"/>
              </a:rPr>
              <a:t>Tác giả yêu thích màu lá bàng vào mùa xuân nhất: Sang đến những ngày cuối đông, mùa của lá rụng</a:t>
            </a:r>
            <a:r>
              <a:rPr lang="en-US" sz="4000" b="1" dirty="0">
                <a:solidFill>
                  <a:srgbClr val="FF0000"/>
                </a:solidFill>
                <a:latin typeface="Cambria" panose="02040503050406030204" pitchFamily="18" charset="0"/>
                <a:ea typeface="Cambria" panose="02040503050406030204" pitchFamily="18" charset="0"/>
              </a:rPr>
              <a:t>, n</a:t>
            </a:r>
            <a:r>
              <a:rPr lang="vi-VN" sz="4000" b="1" dirty="0">
                <a:solidFill>
                  <a:srgbClr val="FF0000"/>
                </a:solidFill>
                <a:latin typeface="Cambria" panose="02040503050406030204" pitchFamily="18" charset="0"/>
                <a:ea typeface="Cambria" panose="02040503050406030204" pitchFamily="18" charset="0"/>
              </a:rPr>
              <a:t>ó lại có vẻ đẹp riêng…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5"/>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353216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92000"/>
          </a:schemeClr>
        </a:solidFill>
        <a:effectLst/>
      </p:bgPr>
    </p:bg>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4"/>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466726" y="1009650"/>
            <a:ext cx="8134350" cy="4031873"/>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b. Tả hoa</a:t>
            </a:r>
          </a:p>
          <a:p>
            <a:pPr lvl="0" algn="just"/>
            <a:r>
              <a:rPr lang="en-US" sz="3200" dirty="0">
                <a:solidFill>
                  <a:srgbClr val="000000"/>
                </a:solidFill>
                <a:latin typeface="Cambria" panose="02040503050406030204" pitchFamily="18" charset="0"/>
                <a:ea typeface="Cambria" panose="02040503050406030204" pitchFamily="18" charset="0"/>
              </a:rPr>
              <a:t>   </a:t>
            </a:r>
            <a:r>
              <a:rPr lang="vi-VN" sz="3200" dirty="0">
                <a:solidFill>
                  <a:srgbClr val="000000"/>
                </a:solidFill>
                <a:latin typeface="Cambria" panose="02040503050406030204" pitchFamily="18" charset="0"/>
                <a:ea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lvl="0" algn="r"/>
            <a:r>
              <a:rPr lang="vi-VN" sz="3200" dirty="0">
                <a:solidFill>
                  <a:srgbClr val="000000"/>
                </a:solidFill>
                <a:latin typeface="Cambria" panose="02040503050406030204" pitchFamily="18" charset="0"/>
                <a:ea typeface="Cambria" panose="02040503050406030204" pitchFamily="18" charset="0"/>
              </a:rPr>
              <a:t>(Mai Văn Tạo)</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16392DA-BCA5-28D8-6278-1B424B94484B}"/>
              </a:ext>
            </a:extLst>
          </p:cNvPr>
          <p:cNvPicPr>
            <a:picLocks noChangeAspect="1"/>
          </p:cNvPicPr>
          <p:nvPr/>
        </p:nvPicPr>
        <p:blipFill>
          <a:blip r:embed="rId10"/>
          <a:stretch>
            <a:fillRect/>
          </a:stretch>
        </p:blipFill>
        <p:spPr>
          <a:xfrm>
            <a:off x="8921625" y="1885951"/>
            <a:ext cx="3270375" cy="2405062"/>
          </a:xfrm>
          <a:prstGeom prst="rect">
            <a:avLst/>
          </a:prstGeom>
        </p:spPr>
      </p:pic>
    </p:spTree>
    <p:extLst>
      <p:ext uri="{BB962C8B-B14F-4D97-AF65-F5344CB8AC3E}">
        <p14:creationId xmlns:p14="http://schemas.microsoft.com/office/powerpoint/2010/main" val="224826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đọc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kĩ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đoạn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văn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rồi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giờ</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hãy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giúp</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mình</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trả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lời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câu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hỏi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sau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đây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600075"/>
            <a:ext cx="12192000" cy="18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Đoạn văn tả những đặc điểm nào của hoa sầu riêng?</a:t>
            </a:r>
          </a:p>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Biện pháp so sánh giúp làm nổi bật đặc điểm nào của hoa?</a:t>
            </a:r>
            <a:endParaRPr kumimoji="0" lang="en-US" sz="32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32305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Đoạn văn tả những đặc điểm nào của hoa sầu riêng?</a:t>
            </a:r>
          </a:p>
          <a:p>
            <a:pPr lvl="0" algn="just" defTabSz="1219170">
              <a:buClr>
                <a:srgbClr val="000000"/>
              </a:buClr>
              <a:defRPr/>
            </a:pPr>
            <a:r>
              <a:rPr kumimoji="0" lang="en-US"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3600" b="1" dirty="0">
                <a:solidFill>
                  <a:srgbClr val="FF0000"/>
                </a:solidFill>
                <a:latin typeface="Cambria" panose="02040503050406030204" pitchFamily="18" charset="0"/>
                <a:ea typeface="Cambria" panose="02040503050406030204" pitchFamily="18" charset="0"/>
              </a:rPr>
              <a:t>Đặc điểm của hoa sầu riêng:</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defTabSz="1219170">
              <a:buClr>
                <a:srgbClr val="000000"/>
              </a:buClr>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Hương hoa thơm ngát như hương cau, hương bưởi;</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defTabSz="1219170">
              <a:buClr>
                <a:srgbClr val="000000"/>
              </a:buClr>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Hình dáng của hoa nở từng chùm, cánh hoa nhỏ như v</a:t>
            </a:r>
            <a:r>
              <a:rPr lang="en-US" sz="3600" b="1" dirty="0">
                <a:solidFill>
                  <a:srgbClr val="FF0000"/>
                </a:solidFill>
                <a:latin typeface="Cambria" panose="02040503050406030204" pitchFamily="18" charset="0"/>
                <a:ea typeface="Cambria" panose="02040503050406030204" pitchFamily="18" charset="0"/>
              </a:rPr>
              <a:t>â</a:t>
            </a:r>
            <a:r>
              <a:rPr lang="vi-VN" sz="3600" b="1" dirty="0">
                <a:solidFill>
                  <a:srgbClr val="FF0000"/>
                </a:solidFill>
                <a:latin typeface="Cambria" panose="02040503050406030204" pitchFamily="18" charset="0"/>
                <a:ea typeface="Cambria" panose="02040503050406030204" pitchFamily="18" charset="0"/>
              </a:rPr>
              <a:t>y cá, hao hao giống cánh sen con, nhụy hoa li ti;</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defTabSz="1219170">
              <a:buClr>
                <a:srgbClr val="000000"/>
              </a:buClr>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Màu sắc của hoa: màu ngà trắng.</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5"/>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28173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3" end="3"/>
                                                </p:txEl>
                                              </p:spTgt>
                                            </p:tgtEl>
                                            <p:attrNameLst>
                                              <p:attrName>style.visibility</p:attrName>
                                            </p:attrNameLst>
                                          </p:cBhvr>
                                          <p:to>
                                            <p:strVal val="visible"/>
                                          </p:to>
                                        </p:set>
                                        <p:animEffect transition="in" filter="fade">
                                          <p:cBhvr>
                                            <p:cTn id="27" dur="500"/>
                                            <p:tgtEl>
                                              <p:spTgt spid="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4" end="4"/>
                                                </p:txEl>
                                              </p:spTgt>
                                            </p:tgtEl>
                                            <p:attrNameLst>
                                              <p:attrName>style.visibility</p:attrName>
                                            </p:attrNameLst>
                                          </p:cBhvr>
                                          <p:to>
                                            <p:strVal val="visible"/>
                                          </p:to>
                                        </p:set>
                                        <p:animEffect transition="in" filter="fade">
                                          <p:cBhvr>
                                            <p:cTn id="32" dur="500"/>
                                            <p:tgtEl>
                                              <p:spTgt spid="68">
                                                <p:txEl>
                                                  <p:pRg st="4" end="4"/>
                                                </p:txEl>
                                              </p:spTgt>
                                            </p:tgtEl>
                                          </p:cBhvr>
                                        </p:animEffect>
                                      </p:childTnLst>
                                    </p:cTn>
                                  </p:par>
                                  <p:par>
                                    <p:cTn id="33" presetID="2" presetClass="entr" presetSubtype="8" fill="hold" nodeType="withEffect" p14:presetBounceEnd="60000">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14:bounceEnd="60000">
                                          <p:cBhvr additive="base">
                                            <p:cTn id="35"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3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3" end="3"/>
                                                </p:txEl>
                                              </p:spTgt>
                                            </p:tgtEl>
                                            <p:attrNameLst>
                                              <p:attrName>style.visibility</p:attrName>
                                            </p:attrNameLst>
                                          </p:cBhvr>
                                          <p:to>
                                            <p:strVal val="visible"/>
                                          </p:to>
                                        </p:set>
                                        <p:animEffect transition="in" filter="fade">
                                          <p:cBhvr>
                                            <p:cTn id="27" dur="500"/>
                                            <p:tgtEl>
                                              <p:spTgt spid="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4" end="4"/>
                                                </p:txEl>
                                              </p:spTgt>
                                            </p:tgtEl>
                                            <p:attrNameLst>
                                              <p:attrName>style.visibility</p:attrName>
                                            </p:attrNameLst>
                                          </p:cBhvr>
                                          <p:to>
                                            <p:strVal val="visible"/>
                                          </p:to>
                                        </p:set>
                                        <p:animEffect transition="in" filter="fade">
                                          <p:cBhvr>
                                            <p:cTn id="32" dur="500"/>
                                            <p:tgtEl>
                                              <p:spTgt spid="68">
                                                <p:txEl>
                                                  <p:pRg st="4" end="4"/>
                                                </p:txEl>
                                              </p:spTgt>
                                            </p:tgtEl>
                                          </p:cBhvr>
                                        </p:animEffect>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0-#ppt_w/2"/>
                                              </p:val>
                                            </p:tav>
                                            <p:tav tm="100000">
                                              <p:val>
                                                <p:strVal val="#ppt_x"/>
                                              </p:val>
                                            </p:tav>
                                          </p:tavLst>
                                        </p:anim>
                                        <p:anim calcmode="lin" valueType="num">
                                          <p:cBhvr additive="base">
                                            <p:cTn id="3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Biện pháp so sánh giúp làm nổi bật đặc điểm nào của hoa?</a:t>
            </a:r>
          </a:p>
          <a:p>
            <a:pPr lvl="0" algn="just" defTabSz="1219170">
              <a:buClr>
                <a:srgbClr val="000000"/>
              </a:buClr>
              <a:defRPr/>
            </a:pPr>
            <a:r>
              <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000" b="1" dirty="0">
                <a:solidFill>
                  <a:srgbClr val="FF0000"/>
                </a:solidFill>
                <a:latin typeface="Cambria" panose="02040503050406030204" pitchFamily="18" charset="0"/>
                <a:ea typeface="Cambria" panose="02040503050406030204" pitchFamily="18" charset="0"/>
              </a:rPr>
              <a:t>Biện pháp so sánh giúp làm nổi bật mùi hương của hoa, giúp người đọc dễ hình dung được hình dáng của hoa….</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5"/>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96465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alpha val="92000"/>
          </a:schemeClr>
        </a:solidFill>
        <a:effectLst/>
      </p:bgPr>
    </p:bg>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4"/>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466726" y="1009650"/>
            <a:ext cx="8134350" cy="5509200"/>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c. Tả quả</a:t>
            </a:r>
          </a:p>
          <a:p>
            <a:pPr lvl="0" algn="just"/>
            <a:r>
              <a:rPr lang="en-US" sz="3200" b="1" dirty="0">
                <a:solidFill>
                  <a:srgbClr val="000000"/>
                </a:solidFill>
                <a:latin typeface="Cambria" panose="02040503050406030204" pitchFamily="18" charset="0"/>
                <a:ea typeface="Cambria" panose="02040503050406030204" pitchFamily="18" charset="0"/>
              </a:rPr>
              <a:t>   </a:t>
            </a:r>
            <a:r>
              <a:rPr lang="vi-VN" sz="3200" dirty="0">
                <a:solidFill>
                  <a:srgbClr val="000000"/>
                </a:solidFill>
                <a:latin typeface="Cambria" panose="02040503050406030204" pitchFamily="18" charset="0"/>
                <a:ea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lvl="0" algn="r"/>
            <a:r>
              <a:rPr lang="vi-VN" sz="3200" dirty="0">
                <a:solidFill>
                  <a:srgbClr val="000000"/>
                </a:solidFill>
                <a:latin typeface="Cambria" panose="02040503050406030204" pitchFamily="18" charset="0"/>
                <a:ea typeface="Cambria" panose="02040503050406030204" pitchFamily="18" charset="0"/>
              </a:rPr>
              <a:t>(Theo Vũ Tú Nam)</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FDD9F5E-19EC-59AD-F74F-3F685C26C98D}"/>
              </a:ext>
            </a:extLst>
          </p:cNvPr>
          <p:cNvPicPr>
            <a:picLocks noChangeAspect="1"/>
          </p:cNvPicPr>
          <p:nvPr/>
        </p:nvPicPr>
        <p:blipFill>
          <a:blip r:embed="rId10"/>
          <a:stretch>
            <a:fillRect/>
          </a:stretch>
        </p:blipFill>
        <p:spPr>
          <a:xfrm>
            <a:off x="8530990" y="2047875"/>
            <a:ext cx="3427648" cy="2833687"/>
          </a:xfrm>
          <a:prstGeom prst="rect">
            <a:avLst/>
          </a:prstGeom>
        </p:spPr>
      </p:pic>
    </p:spTree>
    <p:extLst>
      <p:ext uri="{BB962C8B-B14F-4D97-AF65-F5344CB8AC3E}">
        <p14:creationId xmlns:p14="http://schemas.microsoft.com/office/powerpoint/2010/main" val="347326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đọc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kĩ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đoạn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văn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rồi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giờ</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hãy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giúp</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mình</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trả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lời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câu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hỏi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sau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đây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600075"/>
            <a:ext cx="12192000" cy="18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Tìm câu văn sử dụng biện pháp so sánh, nhân hoá để tả quả nhãn. </a:t>
            </a:r>
          </a:p>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Nêu tác dụng của những biện pháp đó.</a:t>
            </a:r>
            <a:endParaRPr kumimoji="0" lang="en-US" sz="32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268249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Tìm câu văn sử dụng biện pháp so sánh, nhân hoá để tả quả nhãn. </a:t>
            </a:r>
          </a:p>
          <a:p>
            <a:pPr lvl="0" algn="just" defTabSz="1219170">
              <a:buClr>
                <a:srgbClr val="000000"/>
              </a:buClr>
              <a:defRPr/>
            </a:pPr>
            <a:r>
              <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000" b="1" dirty="0">
                <a:solidFill>
                  <a:srgbClr val="FF0000"/>
                </a:solidFill>
                <a:latin typeface="Cambria" panose="02040503050406030204" pitchFamily="18" charset="0"/>
                <a:ea typeface="Cambria" panose="02040503050406030204" pitchFamily="18" charset="0"/>
              </a:rPr>
              <a:t>Thế là quả đã lớn như thổi: bằng hạt ngô, rồi bằng hòn bi, tròn đều và chắc. Những quả nhãn no đầy sữa mẹ….</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5"/>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419738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285750"/>
            <a:ext cx="12039600" cy="3513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5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Nêu tác dụng của những biện pháp đó.</a:t>
            </a:r>
          </a:p>
          <a:p>
            <a:pPr lvl="0" algn="just" defTabSz="1219170">
              <a:buClr>
                <a:srgbClr val="000000"/>
              </a:buClr>
              <a:defRPr/>
            </a:pPr>
            <a:r>
              <a:rPr kumimoji="0" lang="en-US" sz="35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3500" b="1" dirty="0">
                <a:solidFill>
                  <a:srgbClr val="FF0000"/>
                </a:solidFill>
                <a:latin typeface="Cambria" panose="02040503050406030204" pitchFamily="18" charset="0"/>
                <a:ea typeface="Cambria" panose="02040503050406030204" pitchFamily="18" charset="0"/>
              </a:rPr>
              <a:t>Sử dụng biện pháp so sánh, nhân hóa để tả cây, tả quả giúp người đọc dễ dàng hình dung đặc điểm của c</a:t>
            </a:r>
            <a:r>
              <a:rPr lang="en-US" sz="3500" b="1" dirty="0">
                <a:solidFill>
                  <a:srgbClr val="FF0000"/>
                </a:solidFill>
                <a:latin typeface="Cambria" panose="02040503050406030204" pitchFamily="18" charset="0"/>
                <a:ea typeface="Cambria" panose="02040503050406030204" pitchFamily="18" charset="0"/>
              </a:rPr>
              <a:t>â</a:t>
            </a:r>
            <a:r>
              <a:rPr lang="vi-VN" sz="3500" b="1" dirty="0">
                <a:solidFill>
                  <a:srgbClr val="FF0000"/>
                </a:solidFill>
                <a:latin typeface="Cambria" panose="02040503050406030204" pitchFamily="18" charset="0"/>
                <a:ea typeface="Cambria" panose="02040503050406030204" pitchFamily="18" charset="0"/>
              </a:rPr>
              <a:t>y, của quả; làm cho cây cối trở nên đáng yêu hơn, gần gũi với con người. Quả nhãn và cây nhãn giống như con và mẹ.</a:t>
            </a:r>
            <a:endParaRPr kumimoji="0" lang="en-US" sz="3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5"/>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408858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alpha val="92000"/>
          </a:schemeClr>
        </a:solidFill>
        <a:effectLst/>
      </p:bgPr>
    </p:bg>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4"/>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123826" y="981075"/>
            <a:ext cx="8134350" cy="4524315"/>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d. Tả thân cây</a:t>
            </a:r>
          </a:p>
          <a:p>
            <a:pPr lvl="0" algn="just"/>
            <a:r>
              <a:rPr lang="vi-VN" sz="3200" dirty="0">
                <a:solidFill>
                  <a:srgbClr val="000000"/>
                </a:solidFill>
                <a:latin typeface="Cambria" panose="02040503050406030204" pitchFamily="18" charset="0"/>
                <a:ea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lvl="0" algn="r"/>
            <a:r>
              <a:rPr lang="vi-VN" sz="3200" dirty="0">
                <a:solidFill>
                  <a:srgbClr val="000000"/>
                </a:solidFill>
                <a:latin typeface="Cambria" panose="02040503050406030204" pitchFamily="18" charset="0"/>
                <a:ea typeface="Cambria" panose="02040503050406030204" pitchFamily="18" charset="0"/>
              </a:rPr>
              <a:t>(Theo Lép Tôn-xtôi)</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2F95D28C-4E3E-D65F-3BAF-31A697DDFB4C}"/>
              </a:ext>
            </a:extLst>
          </p:cNvPr>
          <p:cNvPicPr>
            <a:picLocks noChangeAspect="1"/>
          </p:cNvPicPr>
          <p:nvPr/>
        </p:nvPicPr>
        <p:blipFill>
          <a:blip r:embed="rId10"/>
          <a:stretch>
            <a:fillRect/>
          </a:stretch>
        </p:blipFill>
        <p:spPr>
          <a:xfrm>
            <a:off x="8443912" y="1843087"/>
            <a:ext cx="3538538" cy="2932718"/>
          </a:xfrm>
          <a:prstGeom prst="rect">
            <a:avLst/>
          </a:prstGeom>
        </p:spPr>
      </p:pic>
    </p:spTree>
    <p:extLst>
      <p:ext uri="{BB962C8B-B14F-4D97-AF65-F5344CB8AC3E}">
        <p14:creationId xmlns:p14="http://schemas.microsoft.com/office/powerpoint/2010/main" val="20831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pic>
        <p:nvPicPr>
          <p:cNvPr id="259" name="Graphic 258">
            <a:extLst>
              <a:ext uri="{FF2B5EF4-FFF2-40B4-BE49-F238E27FC236}">
                <a16:creationId xmlns:a16="http://schemas.microsoft.com/office/drawing/2014/main" id="{27884D60-CBD9-4353-985D-56E1C68E504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21052" y="3386005"/>
            <a:ext cx="1735192" cy="2507956"/>
          </a:xfrm>
          <a:prstGeom prst="rect">
            <a:avLst/>
          </a:prstGeom>
          <a:effectLst>
            <a:outerShdw blurRad="76200" dir="13500000" sy="23000" kx="1200000" algn="br" rotWithShape="0">
              <a:prstClr val="black">
                <a:alpha val="20000"/>
              </a:prstClr>
            </a:outerShdw>
          </a:effectLst>
        </p:spPr>
      </p:pic>
      <p:pic>
        <p:nvPicPr>
          <p:cNvPr id="260" name="Graphic 259">
            <a:extLst>
              <a:ext uri="{FF2B5EF4-FFF2-40B4-BE49-F238E27FC236}">
                <a16:creationId xmlns:a16="http://schemas.microsoft.com/office/drawing/2014/main" id="{CDBAD82C-D03E-4E18-B661-4DF4340F85D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98016" y="3223516"/>
            <a:ext cx="1610613" cy="2670445"/>
          </a:xfrm>
          <a:prstGeom prst="rect">
            <a:avLst/>
          </a:prstGeom>
          <a:effectLst>
            <a:outerShdw blurRad="76200" dir="13500000" sy="23000" kx="1200000" algn="br" rotWithShape="0">
              <a:prstClr val="black">
                <a:alpha val="20000"/>
              </a:prstClr>
            </a:outerShdw>
          </a:effectLst>
        </p:spPr>
      </p:pic>
      <p:pic>
        <p:nvPicPr>
          <p:cNvPr id="4" name="Picture 3">
            <a:extLst>
              <a:ext uri="{FF2B5EF4-FFF2-40B4-BE49-F238E27FC236}">
                <a16:creationId xmlns:a16="http://schemas.microsoft.com/office/drawing/2014/main" id="{C101DE38-9B2B-D223-2FD8-EA4FEDE3B680}"/>
              </a:ext>
            </a:extLst>
          </p:cNvPr>
          <p:cNvPicPr>
            <a:picLocks noChangeAspect="1"/>
          </p:cNvPicPr>
          <p:nvPr/>
        </p:nvPicPr>
        <p:blipFill>
          <a:blip r:embed="rId5"/>
          <a:stretch>
            <a:fillRect/>
          </a:stretch>
        </p:blipFill>
        <p:spPr>
          <a:xfrm>
            <a:off x="1686627" y="1132959"/>
            <a:ext cx="9035055"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đọc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kĩ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đoạn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văn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rồi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giờ</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hãy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giúp</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mình</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trả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lời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câu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hỏi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sau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đây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600075"/>
            <a:ext cx="12192000" cy="18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defTabSz="1219170">
              <a:buClr>
                <a:srgbClr val="000000"/>
              </a:buClr>
            </a:pPr>
            <a:r>
              <a:rPr lang="vi-VN" sz="4400" kern="0" dirty="0">
                <a:solidFill>
                  <a:srgbClr val="000000"/>
                </a:solidFill>
                <a:latin typeface="Calibri" panose="020F0502020204030204" pitchFamily="34" charset="0"/>
                <a:cs typeface="Calibri" panose="020F0502020204030204" pitchFamily="34" charset="0"/>
                <a:sym typeface="Arial"/>
              </a:rPr>
              <a:t>Những từ ngữ nào tả thân cây sồi gây ấn tượng mạnh đối với em? </a:t>
            </a:r>
            <a:endParaRPr kumimoji="0" lang="en-US" sz="44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332490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14300"/>
            <a:ext cx="12192000" cy="36853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defTabSz="1219170">
              <a:buClr>
                <a:srgbClr val="000000"/>
              </a:buClr>
            </a:pPr>
            <a:r>
              <a:rPr lang="en-US"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vi-VN"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Những từ ngữ nào tả thân cây sồi gây ấn tượng mạnh đối với em? </a:t>
            </a:r>
          </a:p>
          <a:p>
            <a:pPr lvl="0" algn="just" defTabSz="1219170">
              <a:buClr>
                <a:srgbClr val="000000"/>
              </a:buClr>
              <a:defRPr/>
            </a:pPr>
            <a:r>
              <a:rPr kumimoji="0" lang="en-US"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3600" b="1" dirty="0">
                <a:solidFill>
                  <a:srgbClr val="FF0000"/>
                </a:solidFill>
                <a:latin typeface="Cambria" panose="02040503050406030204" pitchFamily="18" charset="0"/>
                <a:ea typeface="Cambria" panose="02040503050406030204" pitchFamily="18" charset="0"/>
              </a:rPr>
              <a:t>VD: Từ ngữ tả vóc dáng của cây: </a:t>
            </a:r>
            <a:r>
              <a:rPr lang="vi-VN" sz="3600" dirty="0">
                <a:solidFill>
                  <a:srgbClr val="FF0000"/>
                </a:solidFill>
                <a:latin typeface="Cambria" panose="02040503050406030204" pitchFamily="18" charset="0"/>
                <a:ea typeface="Cambria" panose="02040503050406030204" pitchFamily="18" charset="0"/>
              </a:rPr>
              <a:t>sừng sững, hai người ôm không xuể.</a:t>
            </a:r>
          </a:p>
          <a:p>
            <a:pPr lvl="0" algn="just" defTabSz="1219170">
              <a:buClr>
                <a:srgbClr val="000000"/>
              </a:buClr>
              <a:defRPr/>
            </a:pPr>
            <a:r>
              <a:rPr lang="vi-VN" sz="3600" b="1" dirty="0">
                <a:solidFill>
                  <a:srgbClr val="FF0000"/>
                </a:solidFill>
                <a:latin typeface="Cambria" panose="02040503050406030204" pitchFamily="18" charset="0"/>
                <a:ea typeface="Cambria" panose="02040503050406030204" pitchFamily="18" charset="0"/>
              </a:rPr>
              <a:t>+ Từ ngữ tả cây: </a:t>
            </a:r>
            <a:r>
              <a:rPr lang="vi-VN" sz="3600" dirty="0">
                <a:solidFill>
                  <a:srgbClr val="FF0000"/>
                </a:solidFill>
                <a:latin typeface="Cambria" panose="02040503050406030204" pitchFamily="18" charset="0"/>
                <a:ea typeface="Cambria" panose="02040503050406030204" pitchFamily="18" charset="0"/>
              </a:rPr>
              <a:t>như một con quái vật già nua cau có, khinh khỉnh.</a:t>
            </a: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5"/>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46258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par>
                                    <p:cTn id="23" presetID="2" presetClass="entr" presetSubtype="8" fill="hold" nodeType="withEffect" p14:presetBounceEnd="60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60000">
                                          <p:cBhvr additive="base">
                                            <p:cTn id="25"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0-#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grpSp>
        <p:nvGrpSpPr>
          <p:cNvPr id="74" name="Group 73">
            <a:extLst>
              <a:ext uri="{FF2B5EF4-FFF2-40B4-BE49-F238E27FC236}">
                <a16:creationId xmlns:a16="http://schemas.microsoft.com/office/drawing/2014/main" id="{94047AF5-6E00-4604-9431-7B6717AD2AA9}"/>
              </a:ext>
            </a:extLst>
          </p:cNvPr>
          <p:cNvGrpSpPr/>
          <p:nvPr/>
        </p:nvGrpSpPr>
        <p:grpSpPr>
          <a:xfrm>
            <a:off x="2025711" y="121920"/>
            <a:ext cx="8733196" cy="4110246"/>
            <a:chOff x="945932" y="91439"/>
            <a:chExt cx="6549897" cy="3082685"/>
          </a:xfrm>
        </p:grpSpPr>
        <p:sp>
          <p:nvSpPr>
            <p:cNvPr id="75" name="Google Shape;2277;p57">
              <a:extLst>
                <a:ext uri="{FF2B5EF4-FFF2-40B4-BE49-F238E27FC236}">
                  <a16:creationId xmlns:a16="http://schemas.microsoft.com/office/drawing/2014/main" id="{40682481-EAD8-46AF-96E6-FBF331C9E04E}"/>
                </a:ext>
              </a:extLst>
            </p:cNvPr>
            <p:cNvSpPr/>
            <p:nvPr/>
          </p:nvSpPr>
          <p:spPr>
            <a:xfrm>
              <a:off x="945932" y="91439"/>
              <a:ext cx="6549897" cy="3082685"/>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76" name="TextBox 75">
              <a:extLst>
                <a:ext uri="{FF2B5EF4-FFF2-40B4-BE49-F238E27FC236}">
                  <a16:creationId xmlns:a16="http://schemas.microsoft.com/office/drawing/2014/main" id="{FD0DEEC6-2E2B-4482-8AF2-605F6E31117F}"/>
                </a:ext>
              </a:extLst>
            </p:cNvPr>
            <p:cNvSpPr txBox="1"/>
            <p:nvPr/>
          </p:nvSpPr>
          <p:spPr>
            <a:xfrm>
              <a:off x="1738092" y="458460"/>
              <a:ext cx="5388768" cy="2223446"/>
            </a:xfrm>
            <a:prstGeom prst="rect">
              <a:avLst/>
            </a:prstGeom>
            <a:noFill/>
          </p:spPr>
          <p:txBody>
            <a:bodyPr wrap="square" rtlCol="0">
              <a:spAutoFit/>
            </a:bodyPr>
            <a:lstStyle/>
            <a:p>
              <a:pPr algn="just" defTabSz="1219170">
                <a:buClr>
                  <a:srgbClr val="000000"/>
                </a:buClr>
              </a:pPr>
              <a:r>
                <a:rPr lang="en-US" sz="3733" b="1" kern="0" dirty="0" err="1">
                  <a:solidFill>
                    <a:srgbClr val="000000"/>
                  </a:solidFill>
                  <a:latin typeface="Calibri" panose="020F0502020204030204" pitchFamily="34" charset="0"/>
                  <a:cs typeface="Calibri" panose="020F0502020204030204" pitchFamily="34" charset="0"/>
                  <a:sym typeface="Arial"/>
                </a:rPr>
                <a:t>Công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việc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err="1">
                  <a:solidFill>
                    <a:srgbClr val="FF0000"/>
                  </a:solidFill>
                  <a:latin typeface="Calibri" panose="020F0502020204030204" pitchFamily="34" charset="0"/>
                  <a:cs typeface="Calibri" panose="020F0502020204030204" pitchFamily="34" charset="0"/>
                  <a:sym typeface="Arial"/>
                </a:rPr>
                <a:t>chăm</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sóc</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vật</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nuôi</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thật</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thú</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vị</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đúng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không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các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Nào</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bây</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giờ</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chúng</a:t>
              </a:r>
              <a:r>
                <a:rPr lang="en-US" sz="3733" b="1" kern="0" dirty="0">
                  <a:solidFill>
                    <a:srgbClr val="000000"/>
                  </a:solidFill>
                  <a:latin typeface="Calibri" panose="020F0502020204030204" pitchFamily="34" charset="0"/>
                  <a:cs typeface="Calibri" panose="020F0502020204030204" pitchFamily="34" charset="0"/>
                  <a:sym typeface="Arial"/>
                </a:rPr>
                <a:t> ta </a:t>
              </a:r>
              <a:r>
                <a:rPr lang="en-US" sz="3733" b="1" kern="0" dirty="0" err="1">
                  <a:solidFill>
                    <a:srgbClr val="000000"/>
                  </a:solidFill>
                  <a:latin typeface="Calibri" panose="020F0502020204030204" pitchFamily="34" charset="0"/>
                  <a:cs typeface="Calibri" panose="020F0502020204030204" pitchFamily="34" charset="0"/>
                  <a:sym typeface="Arial"/>
                </a:rPr>
                <a:t>cùng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đến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với</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nhiệm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vụ</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err="1">
                  <a:solidFill>
                    <a:srgbClr val="FF0000"/>
                  </a:solidFill>
                  <a:latin typeface="Calibri" panose="020F0502020204030204" pitchFamily="34" charset="0"/>
                  <a:cs typeface="Calibri" panose="020F0502020204030204" pitchFamily="34" charset="0"/>
                  <a:sym typeface="Arial"/>
                </a:rPr>
                <a:t>thu</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hoạch</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nông</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sản</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a:solidFill>
                    <a:srgbClr val="000000"/>
                  </a:solidFill>
                  <a:latin typeface="Calibri" panose="020F0502020204030204" pitchFamily="34" charset="0"/>
                  <a:cs typeface="Calibri" panose="020F0502020204030204" pitchFamily="34" charset="0"/>
                  <a:sym typeface="Arial"/>
                </a:rPr>
                <a:t> ở </a:t>
              </a:r>
              <a:r>
                <a:rPr lang="en-US" sz="3733" b="1" kern="0" dirty="0" err="1">
                  <a:solidFill>
                    <a:srgbClr val="000000"/>
                  </a:solidFill>
                  <a:latin typeface="Calibri" panose="020F0502020204030204" pitchFamily="34" charset="0"/>
                  <a:cs typeface="Calibri" panose="020F0502020204030204" pitchFamily="34" charset="0"/>
                  <a:sym typeface="Arial"/>
                </a:rPr>
                <a:t>trang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trại</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nhé</a:t>
              </a:r>
              <a:r>
                <a:rPr lang="en-US" sz="3733" b="1" kern="0" dirty="0">
                  <a:solidFill>
                    <a:srgbClr val="000000"/>
                  </a:solidFill>
                  <a:latin typeface="Calibri" panose="020F0502020204030204" pitchFamily="34" charset="0"/>
                  <a:cs typeface="Calibri" panose="020F0502020204030204" pitchFamily="34" charset="0"/>
                  <a:sym typeface="Arial"/>
                </a:rPr>
                <a:t>!</a:t>
              </a:r>
            </a:p>
          </p:txBody>
        </p:sp>
      </p:grpSp>
      <p:pic>
        <p:nvPicPr>
          <p:cNvPr id="77" name="Graphic 76">
            <a:extLst>
              <a:ext uri="{FF2B5EF4-FFF2-40B4-BE49-F238E27FC236}">
                <a16:creationId xmlns:a16="http://schemas.microsoft.com/office/drawing/2014/main" id="{1F87FDA6-FE67-484B-B419-1F7F25461C0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8350" y="2557208"/>
            <a:ext cx="4192284" cy="3972189"/>
          </a:xfrm>
          <a:prstGeom prst="rect">
            <a:avLst/>
          </a:prstGeom>
        </p:spPr>
      </p:pic>
      <p:pic>
        <p:nvPicPr>
          <p:cNvPr id="78" name="Graphic 77">
            <a:extLst>
              <a:ext uri="{FF2B5EF4-FFF2-40B4-BE49-F238E27FC236}">
                <a16:creationId xmlns:a16="http://schemas.microsoft.com/office/drawing/2014/main" id="{E6DA1D3D-BDC6-4DBD-B537-280F10B7DDF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887862" y="3300581"/>
            <a:ext cx="3091593" cy="3228817"/>
          </a:xfrm>
          <a:prstGeom prst="rect">
            <a:avLst/>
          </a:prstGeom>
        </p:spPr>
      </p:pic>
      <p:pic>
        <p:nvPicPr>
          <p:cNvPr id="3" name="tải xuống (2)">
            <a:hlinkClick r:id="" action="ppaction://media"/>
            <a:extLst>
              <a:ext uri="{FF2B5EF4-FFF2-40B4-BE49-F238E27FC236}">
                <a16:creationId xmlns:a16="http://schemas.microsoft.com/office/drawing/2014/main" id="{91876B48-FD12-845A-4FE3-836779EBE90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9460" y="368300"/>
            <a:ext cx="406400" cy="406400"/>
          </a:xfrm>
          <a:prstGeom prst="rect">
            <a:avLst/>
          </a:prstGeom>
        </p:spPr>
      </p:pic>
    </p:spTree>
    <p:extLst>
      <p:ext uri="{BB962C8B-B14F-4D97-AF65-F5344CB8AC3E}">
        <p14:creationId xmlns:p14="http://schemas.microsoft.com/office/powerpoint/2010/main" val="248616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4000" fill="hold" nodeType="clickEffect">
                                  <p:stCondLst>
                                    <p:cond delay="0"/>
                                  </p:stCondLst>
                                  <p:childTnLst>
                                    <p:animRot by="120000">
                                      <p:cBhvr>
                                        <p:cTn id="6" dur="100" fill="hold">
                                          <p:stCondLst>
                                            <p:cond delay="0"/>
                                          </p:stCondLst>
                                        </p:cTn>
                                        <p:tgtEl>
                                          <p:spTgt spid="74"/>
                                        </p:tgtEl>
                                        <p:attrNameLst>
                                          <p:attrName>r</p:attrName>
                                        </p:attrNameLst>
                                      </p:cBhvr>
                                    </p:animRot>
                                    <p:animRot by="-240000">
                                      <p:cBhvr>
                                        <p:cTn id="7" dur="200" fill="hold">
                                          <p:stCondLst>
                                            <p:cond delay="200"/>
                                          </p:stCondLst>
                                        </p:cTn>
                                        <p:tgtEl>
                                          <p:spTgt spid="74"/>
                                        </p:tgtEl>
                                        <p:attrNameLst>
                                          <p:attrName>r</p:attrName>
                                        </p:attrNameLst>
                                      </p:cBhvr>
                                    </p:animRot>
                                    <p:animRot by="240000">
                                      <p:cBhvr>
                                        <p:cTn id="8" dur="200" fill="hold">
                                          <p:stCondLst>
                                            <p:cond delay="400"/>
                                          </p:stCondLst>
                                        </p:cTn>
                                        <p:tgtEl>
                                          <p:spTgt spid="74"/>
                                        </p:tgtEl>
                                        <p:attrNameLst>
                                          <p:attrName>r</p:attrName>
                                        </p:attrNameLst>
                                      </p:cBhvr>
                                    </p:animRot>
                                    <p:animRot by="-240000">
                                      <p:cBhvr>
                                        <p:cTn id="9" dur="200" fill="hold">
                                          <p:stCondLst>
                                            <p:cond delay="600"/>
                                          </p:stCondLst>
                                        </p:cTn>
                                        <p:tgtEl>
                                          <p:spTgt spid="74"/>
                                        </p:tgtEl>
                                        <p:attrNameLst>
                                          <p:attrName>r</p:attrName>
                                        </p:attrNameLst>
                                      </p:cBhvr>
                                    </p:animRot>
                                    <p:animRot by="120000">
                                      <p:cBhvr>
                                        <p:cTn id="10" dur="200" fill="hold">
                                          <p:stCondLst>
                                            <p:cond delay="800"/>
                                          </p:stCondLst>
                                        </p:cTn>
                                        <p:tgtEl>
                                          <p:spTgt spid="74"/>
                                        </p:tgtEl>
                                        <p:attrNameLst>
                                          <p:attrName>r</p:attrName>
                                        </p:attrNameLst>
                                      </p:cBhvr>
                                    </p:animRot>
                                  </p:childTnLst>
                                  <p:subTnLst>
                                    <p:audio>
                                      <p:cMediaNode vol="30000">
                                        <p:cTn display="0" masterRel="sameClick">
                                          <p:stCondLst>
                                            <p:cond evt="begin" delay="0">
                                              <p:tn val="5"/>
                                            </p:cond>
                                          </p:stCondLst>
                                          <p:endCondLst>
                                            <p:cond evt="onStopAudio" delay="0">
                                              <p:tgtEl>
                                                <p:sldTgt/>
                                              </p:tgtEl>
                                            </p:cond>
                                          </p:endCondLst>
                                        </p:cTn>
                                        <p:tgtEl>
                                          <p:sndTgt r:embed="rId5" name="nền ppt.wav"/>
                                        </p:tgtEl>
                                      </p:cMediaNode>
                                    </p:audio>
                                  </p:subTnLst>
                                </p:cTn>
                              </p:par>
                              <p:par>
                                <p:cTn id="11" presetID="1" presetClass="mediacall" presetSubtype="0" fill="hold" nodeType="withEffect">
                                  <p:stCondLst>
                                    <p:cond delay="0"/>
                                  </p:stCondLst>
                                  <p:childTnLst>
                                    <p:cmd type="call" cmd="playFrom(0.0)">
                                      <p:cBhvr>
                                        <p:cTn id="12" dur="88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pic>
        <p:nvPicPr>
          <p:cNvPr id="13" name="Graphic 12">
            <a:extLst>
              <a:ext uri="{FF2B5EF4-FFF2-40B4-BE49-F238E27FC236}">
                <a16:creationId xmlns:a16="http://schemas.microsoft.com/office/drawing/2014/main" id="{8F2B02A8-784F-4B2A-8740-32349026E9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0"/>
            <a:ext cx="12285785" cy="6940061"/>
          </a:xfrm>
          <a:prstGeom prst="rect">
            <a:avLst/>
          </a:prstGeom>
        </p:spPr>
      </p:pic>
      <p:grpSp>
        <p:nvGrpSpPr>
          <p:cNvPr id="14" name="Group 13">
            <a:extLst>
              <a:ext uri="{FF2B5EF4-FFF2-40B4-BE49-F238E27FC236}">
                <a16:creationId xmlns:a16="http://schemas.microsoft.com/office/drawing/2014/main" id="{659DA8C9-FD26-43C8-853E-3671D483EB1E}"/>
              </a:ext>
            </a:extLst>
          </p:cNvPr>
          <p:cNvGrpSpPr/>
          <p:nvPr/>
        </p:nvGrpSpPr>
        <p:grpSpPr>
          <a:xfrm>
            <a:off x="5548102" y="-597181"/>
            <a:ext cx="6503557" cy="2888103"/>
            <a:chOff x="3805476" y="-483908"/>
            <a:chExt cx="4877668" cy="2166077"/>
          </a:xfrm>
        </p:grpSpPr>
        <p:pic>
          <p:nvPicPr>
            <p:cNvPr id="15" name="Graphic 14">
              <a:extLst>
                <a:ext uri="{FF2B5EF4-FFF2-40B4-BE49-F238E27FC236}">
                  <a16:creationId xmlns:a16="http://schemas.microsoft.com/office/drawing/2014/main" id="{38A9D6E3-73AE-4347-A623-1C06AC990F7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05476" y="-483908"/>
              <a:ext cx="4877668" cy="2166077"/>
            </a:xfrm>
            <a:prstGeom prst="rect">
              <a:avLst/>
            </a:prstGeom>
          </p:spPr>
        </p:pic>
        <p:sp>
          <p:nvSpPr>
            <p:cNvPr id="16" name="TextBox 15">
              <a:extLst>
                <a:ext uri="{FF2B5EF4-FFF2-40B4-BE49-F238E27FC236}">
                  <a16:creationId xmlns:a16="http://schemas.microsoft.com/office/drawing/2014/main" id="{A7CE5145-E0F6-4CD6-95A7-7C3A33A7E4C1}"/>
                </a:ext>
              </a:extLst>
            </p:cNvPr>
            <p:cNvSpPr txBox="1"/>
            <p:nvPr/>
          </p:nvSpPr>
          <p:spPr>
            <a:xfrm>
              <a:off x="3805476" y="238472"/>
              <a:ext cx="4831975" cy="1377973"/>
            </a:xfrm>
            <a:prstGeom prst="rect">
              <a:avLst/>
            </a:prstGeom>
            <a:noFill/>
          </p:spPr>
          <p:txBody>
            <a:bodyPr wrap="square" rtlCol="0">
              <a:spAutoFit/>
            </a:bodyPr>
            <a:lstStyle/>
            <a:p>
              <a:pPr algn="ctr" defTabSz="1219170">
                <a:lnSpc>
                  <a:spcPct val="130000"/>
                </a:lnSpc>
                <a:buClr>
                  <a:srgbClr val="000000"/>
                </a:buClr>
              </a:pPr>
              <a:r>
                <a:rPr lang="en-US" sz="4800" b="1" kern="0" dirty="0" err="1">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rPr>
                <a:t>Trạm</a:t>
              </a:r>
              <a:r>
                <a:rPr lang="en-US" sz="4800" b="1" kern="0" dirty="0">
                  <a:solidFill>
                    <a:srgbClr val="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rPr>
                <a:t> 3</a:t>
              </a:r>
            </a:p>
            <a:p>
              <a:pPr algn="ctr" defTabSz="1219170">
                <a:lnSpc>
                  <a:spcPct val="130000"/>
                </a:lnSpc>
                <a:buClr>
                  <a:srgbClr val="000000"/>
                </a:buClr>
              </a:pPr>
              <a:r>
                <a:rPr lang="en-US" sz="4267" b="1" kern="0" dirty="0">
                  <a:solidFill>
                    <a:srgbClr val="3D7D40">
                      <a:lumMod val="50000"/>
                    </a:srgb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rPr>
                <a:t>THU HOẠCH NÔNG SẢN</a:t>
              </a:r>
            </a:p>
          </p:txBody>
        </p:sp>
      </p:grpSp>
      <p:pic>
        <p:nvPicPr>
          <p:cNvPr id="17" name="Picture 16">
            <a:extLst>
              <a:ext uri="{FF2B5EF4-FFF2-40B4-BE49-F238E27FC236}">
                <a16:creationId xmlns:a16="http://schemas.microsoft.com/office/drawing/2014/main" id="{819DFE39-1D30-4265-8A8B-DB364CB5EE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88855" y="4616340"/>
            <a:ext cx="1703917" cy="828485"/>
          </a:xfrm>
          <a:prstGeom prst="rect">
            <a:avLst/>
          </a:prstGeom>
        </p:spPr>
      </p:pic>
      <p:pic>
        <p:nvPicPr>
          <p:cNvPr id="18" name="Picture 17">
            <a:extLst>
              <a:ext uri="{FF2B5EF4-FFF2-40B4-BE49-F238E27FC236}">
                <a16:creationId xmlns:a16="http://schemas.microsoft.com/office/drawing/2014/main" id="{D9434A3C-0193-415A-B399-4A4660BAD8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8855" y="4395492"/>
            <a:ext cx="792596" cy="680553"/>
          </a:xfrm>
          <a:prstGeom prst="rect">
            <a:avLst/>
          </a:prstGeom>
        </p:spPr>
      </p:pic>
      <p:pic>
        <p:nvPicPr>
          <p:cNvPr id="19" name="Picture 18">
            <a:extLst>
              <a:ext uri="{FF2B5EF4-FFF2-40B4-BE49-F238E27FC236}">
                <a16:creationId xmlns:a16="http://schemas.microsoft.com/office/drawing/2014/main" id="{999DC6C9-494B-4D5C-A11D-B4FDA73820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4667" y="4395490"/>
            <a:ext cx="792596" cy="680553"/>
          </a:xfrm>
          <a:prstGeom prst="rect">
            <a:avLst/>
          </a:prstGeom>
        </p:spPr>
      </p:pic>
      <p:pic>
        <p:nvPicPr>
          <p:cNvPr id="20" name="Picture 19">
            <a:extLst>
              <a:ext uri="{FF2B5EF4-FFF2-40B4-BE49-F238E27FC236}">
                <a16:creationId xmlns:a16="http://schemas.microsoft.com/office/drawing/2014/main" id="{B919EF67-422F-4FD9-991A-17E2D8DB55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9405" y="4395492"/>
            <a:ext cx="792596" cy="680553"/>
          </a:xfrm>
          <a:prstGeom prst="rect">
            <a:avLst/>
          </a:prstGeom>
        </p:spPr>
      </p:pic>
      <p:pic>
        <p:nvPicPr>
          <p:cNvPr id="21" name="Picture 20">
            <a:extLst>
              <a:ext uri="{FF2B5EF4-FFF2-40B4-BE49-F238E27FC236}">
                <a16:creationId xmlns:a16="http://schemas.microsoft.com/office/drawing/2014/main" id="{711DF55C-91F1-4658-9C57-65C23DCC1F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8855" y="4735766"/>
            <a:ext cx="792596" cy="680553"/>
          </a:xfrm>
          <a:prstGeom prst="rect">
            <a:avLst/>
          </a:prstGeom>
        </p:spPr>
      </p:pic>
      <p:pic>
        <p:nvPicPr>
          <p:cNvPr id="22" name="Picture 21">
            <a:extLst>
              <a:ext uri="{FF2B5EF4-FFF2-40B4-BE49-F238E27FC236}">
                <a16:creationId xmlns:a16="http://schemas.microsoft.com/office/drawing/2014/main" id="{64DF6194-FCC9-4CEC-8E17-EA369553DE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4667" y="4735765"/>
            <a:ext cx="792596" cy="680553"/>
          </a:xfrm>
          <a:prstGeom prst="rect">
            <a:avLst/>
          </a:prstGeom>
        </p:spPr>
      </p:pic>
      <p:pic>
        <p:nvPicPr>
          <p:cNvPr id="23" name="Picture 22">
            <a:extLst>
              <a:ext uri="{FF2B5EF4-FFF2-40B4-BE49-F238E27FC236}">
                <a16:creationId xmlns:a16="http://schemas.microsoft.com/office/drawing/2014/main" id="{5D123AE3-8F71-44DE-8EB0-FC272634A4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9405" y="4735766"/>
            <a:ext cx="792596" cy="680553"/>
          </a:xfrm>
          <a:prstGeom prst="rect">
            <a:avLst/>
          </a:prstGeom>
        </p:spPr>
      </p:pic>
      <p:pic>
        <p:nvPicPr>
          <p:cNvPr id="25" name="Picture 24">
            <a:extLst>
              <a:ext uri="{FF2B5EF4-FFF2-40B4-BE49-F238E27FC236}">
                <a16:creationId xmlns:a16="http://schemas.microsoft.com/office/drawing/2014/main" id="{8E4A3B27-C78B-49F4-8A02-07D05269CA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741" y="4708716"/>
            <a:ext cx="1703920" cy="828485"/>
          </a:xfrm>
          <a:prstGeom prst="rect">
            <a:avLst/>
          </a:prstGeom>
        </p:spPr>
      </p:pic>
      <p:pic>
        <p:nvPicPr>
          <p:cNvPr id="24" name="Picture 23">
            <a:extLst>
              <a:ext uri="{FF2B5EF4-FFF2-40B4-BE49-F238E27FC236}">
                <a16:creationId xmlns:a16="http://schemas.microsoft.com/office/drawing/2014/main" id="{8A987154-1853-4789-AB05-5FC61F7841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384" b="52958"/>
          <a:stretch/>
        </p:blipFill>
        <p:spPr>
          <a:xfrm>
            <a:off x="8588041" y="4606842"/>
            <a:ext cx="513263" cy="442153"/>
          </a:xfrm>
          <a:prstGeom prst="rect">
            <a:avLst/>
          </a:prstGeom>
        </p:spPr>
      </p:pic>
      <p:pic>
        <p:nvPicPr>
          <p:cNvPr id="26" name="Picture 25">
            <a:extLst>
              <a:ext uri="{FF2B5EF4-FFF2-40B4-BE49-F238E27FC236}">
                <a16:creationId xmlns:a16="http://schemas.microsoft.com/office/drawing/2014/main" id="{15A3EACA-9024-43DE-BFFC-9BBE4B9E2BB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384" b="52958"/>
          <a:stretch/>
        </p:blipFill>
        <p:spPr>
          <a:xfrm>
            <a:off x="9666157" y="4606841"/>
            <a:ext cx="513264" cy="442155"/>
          </a:xfrm>
          <a:prstGeom prst="rect">
            <a:avLst/>
          </a:prstGeom>
        </p:spPr>
      </p:pic>
      <p:pic>
        <p:nvPicPr>
          <p:cNvPr id="27" name="Picture 26">
            <a:extLst>
              <a:ext uri="{FF2B5EF4-FFF2-40B4-BE49-F238E27FC236}">
                <a16:creationId xmlns:a16="http://schemas.microsoft.com/office/drawing/2014/main" id="{AA8955E1-CCB5-445D-86D8-B3BD523ED3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384" b="52958"/>
          <a:stretch/>
        </p:blipFill>
        <p:spPr>
          <a:xfrm>
            <a:off x="9117467" y="4619477"/>
            <a:ext cx="499076" cy="429932"/>
          </a:xfrm>
          <a:prstGeom prst="rect">
            <a:avLst/>
          </a:prstGeom>
        </p:spPr>
      </p:pic>
      <p:pic>
        <p:nvPicPr>
          <p:cNvPr id="29" name="Picture 28">
            <a:extLst>
              <a:ext uri="{FF2B5EF4-FFF2-40B4-BE49-F238E27FC236}">
                <a16:creationId xmlns:a16="http://schemas.microsoft.com/office/drawing/2014/main" id="{1305E156-CEB0-473B-BFF3-96C6236ED96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384" b="52958"/>
          <a:stretch/>
        </p:blipFill>
        <p:spPr>
          <a:xfrm>
            <a:off x="8567983" y="4975212"/>
            <a:ext cx="513263" cy="442153"/>
          </a:xfrm>
          <a:prstGeom prst="rect">
            <a:avLst/>
          </a:prstGeom>
        </p:spPr>
      </p:pic>
      <p:pic>
        <p:nvPicPr>
          <p:cNvPr id="30" name="Picture 29">
            <a:extLst>
              <a:ext uri="{FF2B5EF4-FFF2-40B4-BE49-F238E27FC236}">
                <a16:creationId xmlns:a16="http://schemas.microsoft.com/office/drawing/2014/main" id="{97EE8749-9884-45BC-8359-3B6E613D6BE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384" b="52958"/>
          <a:stretch/>
        </p:blipFill>
        <p:spPr>
          <a:xfrm>
            <a:off x="9646100" y="4975211"/>
            <a:ext cx="513264" cy="442155"/>
          </a:xfrm>
          <a:prstGeom prst="rect">
            <a:avLst/>
          </a:prstGeom>
        </p:spPr>
      </p:pic>
      <p:pic>
        <p:nvPicPr>
          <p:cNvPr id="31" name="Picture 30">
            <a:extLst>
              <a:ext uri="{FF2B5EF4-FFF2-40B4-BE49-F238E27FC236}">
                <a16:creationId xmlns:a16="http://schemas.microsoft.com/office/drawing/2014/main" id="{4D05B65D-5673-4610-BE38-FFDD483A99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384" b="52958"/>
          <a:stretch/>
        </p:blipFill>
        <p:spPr>
          <a:xfrm>
            <a:off x="9097410" y="4987846"/>
            <a:ext cx="499076" cy="429932"/>
          </a:xfrm>
          <a:prstGeom prst="rect">
            <a:avLst/>
          </a:prstGeom>
        </p:spPr>
      </p:pic>
      <p:pic>
        <p:nvPicPr>
          <p:cNvPr id="33" name="Picture 32">
            <a:extLst>
              <a:ext uri="{FF2B5EF4-FFF2-40B4-BE49-F238E27FC236}">
                <a16:creationId xmlns:a16="http://schemas.microsoft.com/office/drawing/2014/main" id="{B1D6D996-BA36-46F1-AA19-0562FBC4F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4581" y="5886550"/>
            <a:ext cx="1703920" cy="828485"/>
          </a:xfrm>
          <a:prstGeom prst="rect">
            <a:avLst/>
          </a:prstGeom>
        </p:spPr>
      </p:pic>
      <p:pic>
        <p:nvPicPr>
          <p:cNvPr id="32" name="Graphic 31">
            <a:extLst>
              <a:ext uri="{FF2B5EF4-FFF2-40B4-BE49-F238E27FC236}">
                <a16:creationId xmlns:a16="http://schemas.microsoft.com/office/drawing/2014/main" id="{679F3E41-D5CA-44AB-ACEF-02652B52F3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51653" y="5583773"/>
            <a:ext cx="1449777" cy="552728"/>
          </a:xfrm>
          <a:prstGeom prst="rect">
            <a:avLst/>
          </a:prstGeom>
        </p:spPr>
      </p:pic>
      <p:pic>
        <p:nvPicPr>
          <p:cNvPr id="34" name="Graphic 33">
            <a:extLst>
              <a:ext uri="{FF2B5EF4-FFF2-40B4-BE49-F238E27FC236}">
                <a16:creationId xmlns:a16="http://schemas.microsoft.com/office/drawing/2014/main" id="{33AE6E1F-1A3D-4825-AF07-D2887947118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38481" y="5838788"/>
            <a:ext cx="1449777" cy="552728"/>
          </a:xfrm>
          <a:prstGeom prst="rect">
            <a:avLst/>
          </a:prstGeom>
        </p:spPr>
      </p:pic>
      <p:pic>
        <p:nvPicPr>
          <p:cNvPr id="35" name="Graphic 34">
            <a:extLst>
              <a:ext uri="{FF2B5EF4-FFF2-40B4-BE49-F238E27FC236}">
                <a16:creationId xmlns:a16="http://schemas.microsoft.com/office/drawing/2014/main" id="{12E5132C-0FB1-4B4E-BBD6-49FB840BBC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38409" y="6053223"/>
            <a:ext cx="1449777" cy="552728"/>
          </a:xfrm>
          <a:prstGeom prst="rect">
            <a:avLst/>
          </a:prstGeom>
        </p:spPr>
      </p:pic>
      <p:pic>
        <p:nvPicPr>
          <p:cNvPr id="38" name="Picture 37">
            <a:extLst>
              <a:ext uri="{FF2B5EF4-FFF2-40B4-BE49-F238E27FC236}">
                <a16:creationId xmlns:a16="http://schemas.microsoft.com/office/drawing/2014/main" id="{71DE553E-819B-40D8-AB2C-61E0D6ADD4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3427" y="4998251"/>
            <a:ext cx="1703920" cy="828485"/>
          </a:xfrm>
          <a:prstGeom prst="rect">
            <a:avLst/>
          </a:prstGeom>
        </p:spPr>
      </p:pic>
      <p:pic>
        <p:nvPicPr>
          <p:cNvPr id="39" name="Graphic 38">
            <a:extLst>
              <a:ext uri="{FF2B5EF4-FFF2-40B4-BE49-F238E27FC236}">
                <a16:creationId xmlns:a16="http://schemas.microsoft.com/office/drawing/2014/main" id="{0CE58961-E463-4BAC-8613-2CE00292F2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964183" y="4713376"/>
            <a:ext cx="513263" cy="615608"/>
          </a:xfrm>
          <a:prstGeom prst="rect">
            <a:avLst/>
          </a:prstGeom>
        </p:spPr>
      </p:pic>
      <p:pic>
        <p:nvPicPr>
          <p:cNvPr id="40" name="Graphic 39">
            <a:extLst>
              <a:ext uri="{FF2B5EF4-FFF2-40B4-BE49-F238E27FC236}">
                <a16:creationId xmlns:a16="http://schemas.microsoft.com/office/drawing/2014/main" id="{765E3E9D-D046-424A-B9CC-06902E05CD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77446" y="4704969"/>
            <a:ext cx="513263" cy="615608"/>
          </a:xfrm>
          <a:prstGeom prst="rect">
            <a:avLst/>
          </a:prstGeom>
        </p:spPr>
      </p:pic>
      <p:pic>
        <p:nvPicPr>
          <p:cNvPr id="41" name="Graphic 40">
            <a:extLst>
              <a:ext uri="{FF2B5EF4-FFF2-40B4-BE49-F238E27FC236}">
                <a16:creationId xmlns:a16="http://schemas.microsoft.com/office/drawing/2014/main" id="{64C4571B-405F-4A13-AE0E-A474B3B1661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003453" y="4698284"/>
            <a:ext cx="513263" cy="615608"/>
          </a:xfrm>
          <a:prstGeom prst="rect">
            <a:avLst/>
          </a:prstGeom>
        </p:spPr>
      </p:pic>
      <p:pic>
        <p:nvPicPr>
          <p:cNvPr id="43" name="Graphic 42">
            <a:extLst>
              <a:ext uri="{FF2B5EF4-FFF2-40B4-BE49-F238E27FC236}">
                <a16:creationId xmlns:a16="http://schemas.microsoft.com/office/drawing/2014/main" id="{7A13060B-76B6-4E15-BB38-5F5CCA47A9D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950722" y="5092581"/>
            <a:ext cx="513263" cy="615608"/>
          </a:xfrm>
          <a:prstGeom prst="rect">
            <a:avLst/>
          </a:prstGeom>
        </p:spPr>
      </p:pic>
      <p:pic>
        <p:nvPicPr>
          <p:cNvPr id="44" name="Graphic 43">
            <a:extLst>
              <a:ext uri="{FF2B5EF4-FFF2-40B4-BE49-F238E27FC236}">
                <a16:creationId xmlns:a16="http://schemas.microsoft.com/office/drawing/2014/main" id="{9CAC1B57-5BD5-4F29-A024-EC99FF1B93E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63985" y="5084175"/>
            <a:ext cx="513263" cy="615608"/>
          </a:xfrm>
          <a:prstGeom prst="rect">
            <a:avLst/>
          </a:prstGeom>
        </p:spPr>
      </p:pic>
      <p:pic>
        <p:nvPicPr>
          <p:cNvPr id="45" name="Graphic 44">
            <a:extLst>
              <a:ext uri="{FF2B5EF4-FFF2-40B4-BE49-F238E27FC236}">
                <a16:creationId xmlns:a16="http://schemas.microsoft.com/office/drawing/2014/main" id="{FC0A09D8-C9D7-4467-B827-8C3643CC643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989991" y="5077489"/>
            <a:ext cx="513263" cy="615608"/>
          </a:xfrm>
          <a:prstGeom prst="rect">
            <a:avLst/>
          </a:prstGeom>
        </p:spPr>
      </p:pic>
      <p:pic>
        <p:nvPicPr>
          <p:cNvPr id="36" name="Graphic 35">
            <a:extLst>
              <a:ext uri="{FF2B5EF4-FFF2-40B4-BE49-F238E27FC236}">
                <a16:creationId xmlns:a16="http://schemas.microsoft.com/office/drawing/2014/main" id="{AF8FB4FC-AE1B-450B-A16C-755C558B09F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850054" y="4261522"/>
            <a:ext cx="1905996" cy="2353081"/>
          </a:xfrm>
          <a:prstGeom prst="rect">
            <a:avLst/>
          </a:prstGeom>
        </p:spPr>
      </p:pic>
      <p:pic>
        <p:nvPicPr>
          <p:cNvPr id="37" name="Graphic 36">
            <a:extLst>
              <a:ext uri="{FF2B5EF4-FFF2-40B4-BE49-F238E27FC236}">
                <a16:creationId xmlns:a16="http://schemas.microsoft.com/office/drawing/2014/main" id="{1F58D3E1-5023-47B3-86B8-5815C05C95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43384" y="3562170"/>
            <a:ext cx="1264777" cy="18165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9">
          <a:extLst>
            <a:ext uri="{FF2B5EF4-FFF2-40B4-BE49-F238E27FC236}">
              <a16:creationId xmlns:a16="http://schemas.microsoft.com/office/drawing/2014/main" id="{276F2005-DBB4-C2FC-9224-963056903747}"/>
            </a:ext>
          </a:extLst>
        </p:cNvPr>
        <p:cNvGrpSpPr/>
        <p:nvPr/>
      </p:nvGrpSpPr>
      <p:grpSpPr>
        <a:xfrm>
          <a:off x="0" y="0"/>
          <a:ext cx="0" cy="0"/>
          <a:chOff x="0" y="0"/>
          <a:chExt cx="0" cy="0"/>
        </a:xfrm>
      </p:grpSpPr>
      <p:grpSp>
        <p:nvGrpSpPr>
          <p:cNvPr id="74" name="Group 73">
            <a:extLst>
              <a:ext uri="{FF2B5EF4-FFF2-40B4-BE49-F238E27FC236}">
                <a16:creationId xmlns:a16="http://schemas.microsoft.com/office/drawing/2014/main" id="{2F44C412-A238-46AD-E583-40047BB268C0}"/>
              </a:ext>
            </a:extLst>
          </p:cNvPr>
          <p:cNvGrpSpPr/>
          <p:nvPr/>
        </p:nvGrpSpPr>
        <p:grpSpPr>
          <a:xfrm>
            <a:off x="1758341" y="121919"/>
            <a:ext cx="9375227" cy="4110247"/>
            <a:chOff x="945932" y="91439"/>
            <a:chExt cx="7031420" cy="3082685"/>
          </a:xfrm>
        </p:grpSpPr>
        <p:sp>
          <p:nvSpPr>
            <p:cNvPr id="75" name="Google Shape;2277;p57">
              <a:extLst>
                <a:ext uri="{FF2B5EF4-FFF2-40B4-BE49-F238E27FC236}">
                  <a16:creationId xmlns:a16="http://schemas.microsoft.com/office/drawing/2014/main" id="{C547F3F4-CF75-DE64-EAC4-0F1A99C7FDAE}"/>
                </a:ext>
              </a:extLst>
            </p:cNvPr>
            <p:cNvSpPr/>
            <p:nvPr/>
          </p:nvSpPr>
          <p:spPr>
            <a:xfrm>
              <a:off x="945932" y="91439"/>
              <a:ext cx="7031420" cy="3082685"/>
            </a:xfrm>
            <a:prstGeom prst="cloud">
              <a:avLst/>
            </a:prstGeom>
            <a:solidFill>
              <a:schemeClr val="l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TextBox 75">
              <a:extLst>
                <a:ext uri="{FF2B5EF4-FFF2-40B4-BE49-F238E27FC236}">
                  <a16:creationId xmlns:a16="http://schemas.microsoft.com/office/drawing/2014/main" id="{22000860-15A7-EDD3-2CFA-55FDB9A7E21D}"/>
                </a:ext>
              </a:extLst>
            </p:cNvPr>
            <p:cNvSpPr txBox="1"/>
            <p:nvPr/>
          </p:nvSpPr>
          <p:spPr>
            <a:xfrm>
              <a:off x="1842247" y="800538"/>
              <a:ext cx="5238790" cy="173124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Các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bạn</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hoàn</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thành</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bài</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tập</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2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để</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thu</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hoạch</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nông</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sản</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nhé</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p:txBody>
        </p:sp>
      </p:grpSp>
      <p:pic>
        <p:nvPicPr>
          <p:cNvPr id="7" name="Graphic 6">
            <a:extLst>
              <a:ext uri="{FF2B5EF4-FFF2-40B4-BE49-F238E27FC236}">
                <a16:creationId xmlns:a16="http://schemas.microsoft.com/office/drawing/2014/main" id="{EA5C8611-0914-D3FC-FCD1-94A448D7DE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23759" y="3138865"/>
            <a:ext cx="2675429" cy="3597216"/>
          </a:xfrm>
          <a:prstGeom prst="rect">
            <a:avLst/>
          </a:prstGeom>
        </p:spPr>
      </p:pic>
      <p:pic>
        <p:nvPicPr>
          <p:cNvPr id="8" name="Graphic 7">
            <a:extLst>
              <a:ext uri="{FF2B5EF4-FFF2-40B4-BE49-F238E27FC236}">
                <a16:creationId xmlns:a16="http://schemas.microsoft.com/office/drawing/2014/main" id="{FD99DF5D-3E6B-C9D1-CF18-2E13D7F62B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930862" y="2940235"/>
            <a:ext cx="2434087" cy="3795847"/>
          </a:xfrm>
          <a:prstGeom prst="rect">
            <a:avLst/>
          </a:prstGeom>
        </p:spPr>
      </p:pic>
      <p:pic>
        <p:nvPicPr>
          <p:cNvPr id="2" name="tải xuống (3)">
            <a:hlinkClick r:id="" action="ppaction://media"/>
            <a:extLst>
              <a:ext uri="{FF2B5EF4-FFF2-40B4-BE49-F238E27FC236}">
                <a16:creationId xmlns:a16="http://schemas.microsoft.com/office/drawing/2014/main" id="{59430B9D-6DC5-CE1B-3DCC-78952C5642C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6610" y="116840"/>
            <a:ext cx="406400" cy="406400"/>
          </a:xfrm>
          <a:prstGeom prst="rect">
            <a:avLst/>
          </a:prstGeom>
        </p:spPr>
      </p:pic>
    </p:spTree>
    <p:extLst>
      <p:ext uri="{BB962C8B-B14F-4D97-AF65-F5344CB8AC3E}">
        <p14:creationId xmlns:p14="http://schemas.microsoft.com/office/powerpoint/2010/main" val="64881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4000" fill="hold" nodeType="clickEffect">
                                  <p:stCondLst>
                                    <p:cond delay="0"/>
                                  </p:stCondLst>
                                  <p:childTnLst>
                                    <p:animRot by="120000">
                                      <p:cBhvr>
                                        <p:cTn id="6" dur="100" fill="hold">
                                          <p:stCondLst>
                                            <p:cond delay="0"/>
                                          </p:stCondLst>
                                        </p:cTn>
                                        <p:tgtEl>
                                          <p:spTgt spid="74"/>
                                        </p:tgtEl>
                                        <p:attrNameLst>
                                          <p:attrName>r</p:attrName>
                                        </p:attrNameLst>
                                      </p:cBhvr>
                                    </p:animRot>
                                    <p:animRot by="-240000">
                                      <p:cBhvr>
                                        <p:cTn id="7" dur="200" fill="hold">
                                          <p:stCondLst>
                                            <p:cond delay="200"/>
                                          </p:stCondLst>
                                        </p:cTn>
                                        <p:tgtEl>
                                          <p:spTgt spid="74"/>
                                        </p:tgtEl>
                                        <p:attrNameLst>
                                          <p:attrName>r</p:attrName>
                                        </p:attrNameLst>
                                      </p:cBhvr>
                                    </p:animRot>
                                    <p:animRot by="240000">
                                      <p:cBhvr>
                                        <p:cTn id="8" dur="200" fill="hold">
                                          <p:stCondLst>
                                            <p:cond delay="400"/>
                                          </p:stCondLst>
                                        </p:cTn>
                                        <p:tgtEl>
                                          <p:spTgt spid="74"/>
                                        </p:tgtEl>
                                        <p:attrNameLst>
                                          <p:attrName>r</p:attrName>
                                        </p:attrNameLst>
                                      </p:cBhvr>
                                    </p:animRot>
                                    <p:animRot by="-240000">
                                      <p:cBhvr>
                                        <p:cTn id="9" dur="200" fill="hold">
                                          <p:stCondLst>
                                            <p:cond delay="600"/>
                                          </p:stCondLst>
                                        </p:cTn>
                                        <p:tgtEl>
                                          <p:spTgt spid="74"/>
                                        </p:tgtEl>
                                        <p:attrNameLst>
                                          <p:attrName>r</p:attrName>
                                        </p:attrNameLst>
                                      </p:cBhvr>
                                    </p:animRot>
                                    <p:animRot by="120000">
                                      <p:cBhvr>
                                        <p:cTn id="10" dur="200" fill="hold">
                                          <p:stCondLst>
                                            <p:cond delay="800"/>
                                          </p:stCondLst>
                                        </p:cTn>
                                        <p:tgtEl>
                                          <p:spTgt spid="74"/>
                                        </p:tgtEl>
                                        <p:attrNameLst>
                                          <p:attrName>r</p:attrName>
                                        </p:attrNameLst>
                                      </p:cBhvr>
                                    </p:animRot>
                                  </p:childTnLst>
                                  <p:subTnLst>
                                    <p:audio>
                                      <p:cMediaNode vol="30000">
                                        <p:cTn display="0" masterRel="sameClick">
                                          <p:stCondLst>
                                            <p:cond evt="begin" delay="0">
                                              <p:tn val="5"/>
                                            </p:cond>
                                          </p:stCondLst>
                                          <p:endCondLst>
                                            <p:cond evt="onStopAudio" delay="0">
                                              <p:tgtEl>
                                                <p:sldTgt/>
                                              </p:tgtEl>
                                            </p:cond>
                                          </p:endCondLst>
                                        </p:cTn>
                                        <p:tgtEl>
                                          <p:sndTgt r:embed="rId5" name="nền ppt.wav"/>
                                        </p:tgtEl>
                                      </p:cMediaNode>
                                    </p:audio>
                                  </p:subTnLst>
                                </p:cTn>
                              </p:par>
                              <p:par>
                                <p:cTn id="11" presetID="1" presetClass="mediacall" presetSubtype="0" fill="hold" nodeType="withEffect">
                                  <p:stCondLst>
                                    <p:cond delay="0"/>
                                  </p:stCondLst>
                                  <p:childTnLst>
                                    <p:cmd type="call" cmd="playFrom(0.0)">
                                      <p:cBhvr>
                                        <p:cTn id="12" dur="39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130" name="Google Shape;319;p9">
            <a:extLst>
              <a:ext uri="{FF2B5EF4-FFF2-40B4-BE49-F238E27FC236}">
                <a16:creationId xmlns:a16="http://schemas.microsoft.com/office/drawing/2014/main" id="{9BD411B1-41C7-4F42-9F40-D08E287410C8}"/>
              </a:ext>
            </a:extLst>
          </p:cNvPr>
          <p:cNvSpPr/>
          <p:nvPr/>
        </p:nvSpPr>
        <p:spPr>
          <a:xfrm>
            <a:off x="7016377" y="5815912"/>
            <a:ext cx="5199529" cy="104323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pic>
        <p:nvPicPr>
          <p:cNvPr id="131" name="Graphic 130">
            <a:extLst>
              <a:ext uri="{FF2B5EF4-FFF2-40B4-BE49-F238E27FC236}">
                <a16:creationId xmlns:a16="http://schemas.microsoft.com/office/drawing/2014/main" id="{DF54EEF1-B987-4666-B3F4-7CDDB201433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87" y="3293516"/>
            <a:ext cx="2429264" cy="3495345"/>
          </a:xfrm>
          <a:prstGeom prst="rect">
            <a:avLst/>
          </a:prstGeom>
        </p:spPr>
      </p:pic>
      <p:grpSp>
        <p:nvGrpSpPr>
          <p:cNvPr id="132" name="Group 131">
            <a:extLst>
              <a:ext uri="{FF2B5EF4-FFF2-40B4-BE49-F238E27FC236}">
                <a16:creationId xmlns:a16="http://schemas.microsoft.com/office/drawing/2014/main" id="{4456D5F0-4AB5-401A-84FF-D6590602148E}"/>
              </a:ext>
            </a:extLst>
          </p:cNvPr>
          <p:cNvGrpSpPr/>
          <p:nvPr/>
        </p:nvGrpSpPr>
        <p:grpSpPr>
          <a:xfrm>
            <a:off x="409178" y="729137"/>
            <a:ext cx="11194244" cy="1583232"/>
            <a:chOff x="332406" y="12507"/>
            <a:chExt cx="5521317" cy="1254639"/>
          </a:xfrm>
        </p:grpSpPr>
        <p:sp>
          <p:nvSpPr>
            <p:cNvPr id="133" name="Speech Bubble: Rectangle with Corners Rounded 132">
              <a:extLst>
                <a:ext uri="{FF2B5EF4-FFF2-40B4-BE49-F238E27FC236}">
                  <a16:creationId xmlns:a16="http://schemas.microsoft.com/office/drawing/2014/main" id="{59E93F00-D509-4C68-9D49-2983759F49B3}"/>
                </a:ext>
              </a:extLst>
            </p:cNvPr>
            <p:cNvSpPr/>
            <p:nvPr/>
          </p:nvSpPr>
          <p:spPr>
            <a:xfrm>
              <a:off x="332406" y="85397"/>
              <a:ext cx="5504515" cy="1181749"/>
            </a:xfrm>
            <a:prstGeom prst="wedgeRoundRectCallout">
              <a:avLst>
                <a:gd name="adj1" fmla="val -34010"/>
                <a:gd name="adj2" fmla="val 118913"/>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134" name="TextBox 133">
              <a:extLst>
                <a:ext uri="{FF2B5EF4-FFF2-40B4-BE49-F238E27FC236}">
                  <a16:creationId xmlns:a16="http://schemas.microsoft.com/office/drawing/2014/main" id="{CFB40332-7D82-411F-BDB3-C4F5F327EB8B}"/>
                </a:ext>
              </a:extLst>
            </p:cNvPr>
            <p:cNvSpPr txBox="1"/>
            <p:nvPr/>
          </p:nvSpPr>
          <p:spPr>
            <a:xfrm>
              <a:off x="349208" y="12507"/>
              <a:ext cx="5504515" cy="1153641"/>
            </a:xfrm>
            <a:prstGeom prst="rect">
              <a:avLst/>
            </a:prstGeom>
            <a:noFill/>
          </p:spPr>
          <p:txBody>
            <a:bodyPr wrap="square">
              <a:spAutoFit/>
            </a:bodyPr>
            <a:lstStyle/>
            <a:p>
              <a:pPr algn="just" defTabSz="1219170">
                <a:lnSpc>
                  <a:spcPct val="114000"/>
                </a:lnSpc>
                <a:buClr>
                  <a:srgbClr val="000000"/>
                </a:buClr>
              </a:pPr>
              <a:r>
                <a:rPr lang="en-US" sz="4000" b="0" i="0" dirty="0">
                  <a:solidFill>
                    <a:srgbClr val="000000"/>
                  </a:solidFill>
                  <a:effectLst/>
                  <a:latin typeface="Cambria" panose="02040503050406030204" pitchFamily="18" charset="0"/>
                  <a:ea typeface="Cambria" panose="02040503050406030204" pitchFamily="18" charset="0"/>
                </a:rPr>
                <a:t>2. </a:t>
              </a:r>
              <a:r>
                <a:rPr lang="en-US" sz="4000" b="0" i="0" dirty="0" err="1">
                  <a:solidFill>
                    <a:srgbClr val="000000"/>
                  </a:solidFill>
                  <a:effectLst/>
                  <a:latin typeface="Cambria" panose="02040503050406030204" pitchFamily="18" charset="0"/>
                  <a:ea typeface="Cambria" panose="02040503050406030204" pitchFamily="18" charset="0"/>
                </a:rPr>
                <a:t>Viết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đoạn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văn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tả</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một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bộ</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phận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của</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cây</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mà</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em</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đã</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quan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sát</a:t>
              </a:r>
              <a:r>
                <a:rPr lang="en-US" sz="4000" b="0" i="0" dirty="0">
                  <a:solidFill>
                    <a:srgbClr val="000000"/>
                  </a:solidFill>
                  <a:effectLst/>
                  <a:latin typeface="Cambria" panose="02040503050406030204" pitchFamily="18" charset="0"/>
                  <a:ea typeface="Cambria" panose="02040503050406030204" pitchFamily="18" charset="0"/>
                </a:rPr>
                <a:t>.</a:t>
              </a:r>
              <a:endParaRPr lang="vi-VN" sz="3733"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47" name="Graphic 146">
            <a:extLst>
              <a:ext uri="{FF2B5EF4-FFF2-40B4-BE49-F238E27FC236}">
                <a16:creationId xmlns:a16="http://schemas.microsoft.com/office/drawing/2014/main" id="{58EC29F6-00BF-46DB-91FC-F18F7E0EBF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86514" y="3712457"/>
            <a:ext cx="1865069" cy="3076403"/>
          </a:xfrm>
          <a:prstGeom prst="rect">
            <a:avLst/>
          </a:prstGeom>
        </p:spPr>
      </p:pic>
      <p:sp>
        <p:nvSpPr>
          <p:cNvPr id="12" name="Rectangle 11">
            <a:extLst>
              <a:ext uri="{FF2B5EF4-FFF2-40B4-BE49-F238E27FC236}">
                <a16:creationId xmlns:a16="http://schemas.microsoft.com/office/drawing/2014/main" id="{B2464FE4-C09C-4315-B53C-1732BBF055A1}"/>
              </a:ext>
            </a:extLst>
          </p:cNvPr>
          <p:cNvSpPr/>
          <p:nvPr/>
        </p:nvSpPr>
        <p:spPr>
          <a:xfrm>
            <a:off x="4651584" y="2516636"/>
            <a:ext cx="7540417" cy="42114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defTabSz="1219170">
              <a:buClr>
                <a:srgbClr val="000000"/>
              </a:buClr>
            </a:pPr>
            <a:r>
              <a:rPr lang="en-US" sz="4000" b="1"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Gợi</a:t>
            </a:r>
            <a:r>
              <a:rPr lang="en-US" sz="4000" b="1"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ý:</a:t>
            </a:r>
          </a:p>
          <a:p>
            <a:pPr algn="just" defTabSz="1219170">
              <a:buClr>
                <a:srgbClr val="000000"/>
              </a:buClr>
            </a:pP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Em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muốn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tả</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bộ</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phận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nào</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của</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cây</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Bộ</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phận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đó</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có</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đặc</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điểm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gì</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nổi</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bật</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a:t>
            </a:r>
          </a:p>
          <a:p>
            <a:pPr algn="just" defTabSz="1219170">
              <a:buClr>
                <a:srgbClr val="000000"/>
              </a:buClr>
            </a:pP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Khi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tả</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em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nên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sử</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dụng</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biện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pháp</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so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sánh</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nhân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hóa</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để</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đoạn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văn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thêm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sinh</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động</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14:bounceEnd="60000">
                                          <p:cBhvr additive="base">
                                            <p:cTn id="7" dur="750" fill="hold"/>
                                            <p:tgtEl>
                                              <p:spTgt spid="132"/>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circle(in)">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circle(in)">
                                          <p:cBhvr>
                                            <p:cTn id="25" dur="20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circle(in)">
                                          <p:cBhvr>
                                            <p:cTn id="30"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750" fill="hold"/>
                                            <p:tgtEl>
                                              <p:spTgt spid="132"/>
                                            </p:tgtEl>
                                            <p:attrNameLst>
                                              <p:attrName>ppt_x</p:attrName>
                                            </p:attrNameLst>
                                          </p:cBhvr>
                                          <p:tavLst>
                                            <p:tav tm="0">
                                              <p:val>
                                                <p:strVal val="0-#ppt_w/2"/>
                                              </p:val>
                                            </p:tav>
                                            <p:tav tm="100000">
                                              <p:val>
                                                <p:strVal val="#ppt_x"/>
                                              </p:val>
                                            </p:tav>
                                          </p:tavLst>
                                        </p:anim>
                                        <p:anim calcmode="lin" valueType="num">
                                          <p:cBhvr additive="base">
                                            <p:cTn id="8" dur="75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circle(in)">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circle(in)">
                                          <p:cBhvr>
                                            <p:cTn id="25" dur="20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circle(in)">
                                          <p:cBhvr>
                                            <p:cTn id="30"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12" name="Rectangle 11">
            <a:extLst>
              <a:ext uri="{FF2B5EF4-FFF2-40B4-BE49-F238E27FC236}">
                <a16:creationId xmlns:a16="http://schemas.microsoft.com/office/drawing/2014/main" id="{B2464FE4-C09C-4315-B53C-1732BBF055A1}"/>
              </a:ext>
            </a:extLst>
          </p:cNvPr>
          <p:cNvSpPr/>
          <p:nvPr/>
        </p:nvSpPr>
        <p:spPr>
          <a:xfrm>
            <a:off x="361950" y="916436"/>
            <a:ext cx="11258551" cy="42114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VD: </a:t>
            </a: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Lá xoài cũng khá đặc biệt: nó thon dài, một mặt nhẵn bóng còn mặt kia mờ mờ như phủ phấn. Gân lá xoài đối xứng nhau nổi đều ra hai bên cuống lá. Gân lá có màu xanh rêu chứ không xanh mướt như phiến lá.</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Vò nhẹ một lá xoài, em ngửi thấy mùi xoài chua chua, man mát như mùi quả xoài xanh non…</a:t>
            </a:r>
            <a:endParaRPr kumimoji="0" lang="en-US" sz="4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extLst>
      <p:ext uri="{BB962C8B-B14F-4D97-AF65-F5344CB8AC3E}">
        <p14:creationId xmlns:p14="http://schemas.microsoft.com/office/powerpoint/2010/main" val="2809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grpSp>
        <p:nvGrpSpPr>
          <p:cNvPr id="74" name="Group 73">
            <a:extLst>
              <a:ext uri="{FF2B5EF4-FFF2-40B4-BE49-F238E27FC236}">
                <a16:creationId xmlns:a16="http://schemas.microsoft.com/office/drawing/2014/main" id="{94047AF5-6E00-4604-9431-7B6717AD2AA9}"/>
              </a:ext>
            </a:extLst>
          </p:cNvPr>
          <p:cNvGrpSpPr/>
          <p:nvPr/>
        </p:nvGrpSpPr>
        <p:grpSpPr>
          <a:xfrm>
            <a:off x="1758341" y="121919"/>
            <a:ext cx="9375227" cy="4110247"/>
            <a:chOff x="945932" y="91439"/>
            <a:chExt cx="7031420" cy="3082685"/>
          </a:xfrm>
        </p:grpSpPr>
        <p:sp>
          <p:nvSpPr>
            <p:cNvPr id="75" name="Google Shape;2277;p57">
              <a:extLst>
                <a:ext uri="{FF2B5EF4-FFF2-40B4-BE49-F238E27FC236}">
                  <a16:creationId xmlns:a16="http://schemas.microsoft.com/office/drawing/2014/main" id="{40682481-EAD8-46AF-96E6-FBF331C9E04E}"/>
                </a:ext>
              </a:extLst>
            </p:cNvPr>
            <p:cNvSpPr/>
            <p:nvPr/>
          </p:nvSpPr>
          <p:spPr>
            <a:xfrm>
              <a:off x="945932" y="91439"/>
              <a:ext cx="7031420" cy="3082685"/>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defRPr/>
              </a:pPr>
              <a:endParaRPr sz="1867" kern="0">
                <a:solidFill>
                  <a:srgbClr val="000000"/>
                </a:solidFill>
                <a:latin typeface="Arial"/>
                <a:cs typeface="Arial"/>
                <a:sym typeface="Arial"/>
              </a:endParaRPr>
            </a:p>
          </p:txBody>
        </p:sp>
        <p:sp>
          <p:nvSpPr>
            <p:cNvPr id="76" name="TextBox 75">
              <a:extLst>
                <a:ext uri="{FF2B5EF4-FFF2-40B4-BE49-F238E27FC236}">
                  <a16:creationId xmlns:a16="http://schemas.microsoft.com/office/drawing/2014/main" id="{FD0DEEC6-2E2B-4482-8AF2-605F6E31117F}"/>
                </a:ext>
              </a:extLst>
            </p:cNvPr>
            <p:cNvSpPr txBox="1"/>
            <p:nvPr/>
          </p:nvSpPr>
          <p:spPr>
            <a:xfrm>
              <a:off x="1842247" y="800538"/>
              <a:ext cx="5238790" cy="1300260"/>
            </a:xfrm>
            <a:prstGeom prst="rect">
              <a:avLst/>
            </a:prstGeom>
            <a:noFill/>
          </p:spPr>
          <p:txBody>
            <a:bodyPr wrap="square" rtlCol="0">
              <a:spAutoFit/>
            </a:bodyPr>
            <a:lstStyle/>
            <a:p>
              <a:pPr algn="ctr" defTabSz="1219170">
                <a:buClr>
                  <a:srgbClr val="000000"/>
                </a:buClr>
                <a:defRPr/>
              </a:pPr>
              <a:r>
                <a:rPr lang="en-US" sz="5333" kern="0" dirty="0" err="1">
                  <a:solidFill>
                    <a:srgbClr val="000000"/>
                  </a:solidFill>
                  <a:latin typeface="Calibri" panose="020F0502020204030204" pitchFamily="34" charset="0"/>
                  <a:cs typeface="Calibri" panose="020F0502020204030204" pitchFamily="34" charset="0"/>
                  <a:sym typeface="Arial"/>
                </a:rPr>
                <a:t>Các</a:t>
              </a:r>
              <a:r>
                <a:rPr lang="en-US" sz="5333" kern="0" dirty="0">
                  <a:solidFill>
                    <a:srgbClr val="000000"/>
                  </a:solidFill>
                  <a:latin typeface="Calibri" panose="020F0502020204030204" pitchFamily="34" charset="0"/>
                  <a:cs typeface="Calibri" panose="020F0502020204030204" pitchFamily="34" charset="0"/>
                  <a:sym typeface="Arial"/>
                </a:rPr>
                <a:t> </a:t>
              </a:r>
              <a:r>
                <a:rPr lang="en-US" sz="5333" kern="0" dirty="0" err="1">
                  <a:solidFill>
                    <a:srgbClr val="000000"/>
                  </a:solidFill>
                  <a:latin typeface="Calibri" panose="020F0502020204030204" pitchFamily="34" charset="0"/>
                  <a:cs typeface="Calibri" panose="020F0502020204030204" pitchFamily="34" charset="0"/>
                  <a:sym typeface="Arial"/>
                </a:rPr>
                <a:t>bạn</a:t>
              </a:r>
              <a:r>
                <a:rPr lang="en-US" sz="5333" kern="0" dirty="0">
                  <a:solidFill>
                    <a:srgbClr val="000000"/>
                  </a:solidFill>
                  <a:latin typeface="Calibri" panose="020F0502020204030204" pitchFamily="34" charset="0"/>
                  <a:cs typeface="Calibri" panose="020F0502020204030204" pitchFamily="34" charset="0"/>
                  <a:sym typeface="Arial"/>
                </a:rPr>
                <a:t> </a:t>
              </a:r>
              <a:r>
                <a:rPr lang="en-US" sz="5333" kern="0" dirty="0" err="1">
                  <a:solidFill>
                    <a:srgbClr val="000000"/>
                  </a:solidFill>
                  <a:latin typeface="Calibri" panose="020F0502020204030204" pitchFamily="34" charset="0"/>
                  <a:cs typeface="Calibri" panose="020F0502020204030204" pitchFamily="34" charset="0"/>
                  <a:sym typeface="Arial"/>
                </a:rPr>
                <a:t>hãy</a:t>
              </a:r>
              <a:r>
                <a:rPr lang="en-US" sz="5333" kern="0" dirty="0">
                  <a:solidFill>
                    <a:srgbClr val="000000"/>
                  </a:solidFill>
                  <a:latin typeface="Calibri" panose="020F0502020204030204" pitchFamily="34" charset="0"/>
                  <a:cs typeface="Calibri" panose="020F0502020204030204" pitchFamily="34" charset="0"/>
                  <a:sym typeface="Arial"/>
                </a:rPr>
                <a:t> </a:t>
              </a:r>
              <a:r>
                <a:rPr lang="en-US" sz="5333" kern="0" dirty="0" err="1">
                  <a:solidFill>
                    <a:srgbClr val="000000"/>
                  </a:solidFill>
                  <a:latin typeface="Calibri" panose="020F0502020204030204" pitchFamily="34" charset="0"/>
                  <a:cs typeface="Calibri" panose="020F0502020204030204" pitchFamily="34" charset="0"/>
                  <a:sym typeface="Arial"/>
                </a:rPr>
                <a:t>thực</a:t>
              </a:r>
              <a:r>
                <a:rPr lang="en-US" sz="5333" kern="0" dirty="0">
                  <a:solidFill>
                    <a:srgbClr val="000000"/>
                  </a:solidFill>
                  <a:latin typeface="Calibri" panose="020F0502020204030204" pitchFamily="34" charset="0"/>
                  <a:cs typeface="Calibri" panose="020F0502020204030204" pitchFamily="34" charset="0"/>
                  <a:sym typeface="Arial"/>
                </a:rPr>
                <a:t> </a:t>
              </a:r>
              <a:r>
                <a:rPr lang="en-US" sz="5333" kern="0" dirty="0" err="1">
                  <a:solidFill>
                    <a:srgbClr val="000000"/>
                  </a:solidFill>
                  <a:latin typeface="Calibri" panose="020F0502020204030204" pitchFamily="34" charset="0"/>
                  <a:cs typeface="Calibri" panose="020F0502020204030204" pitchFamily="34" charset="0"/>
                  <a:sym typeface="Arial"/>
                </a:rPr>
                <a:t>hành</a:t>
              </a:r>
              <a:r>
                <a:rPr lang="en-US" sz="5333" kern="0" dirty="0">
                  <a:solidFill>
                    <a:srgbClr val="000000"/>
                  </a:solidFill>
                  <a:latin typeface="Calibri" panose="020F0502020204030204" pitchFamily="34" charset="0"/>
                  <a:cs typeface="Calibri" panose="020F0502020204030204" pitchFamily="34" charset="0"/>
                  <a:sym typeface="Arial"/>
                </a:rPr>
                <a:t> </a:t>
              </a:r>
              <a:r>
                <a:rPr lang="en-US" sz="5333" kern="0" dirty="0" err="1">
                  <a:solidFill>
                    <a:srgbClr val="000000"/>
                  </a:solidFill>
                  <a:latin typeface="Calibri" panose="020F0502020204030204" pitchFamily="34" charset="0"/>
                  <a:cs typeface="Calibri" panose="020F0502020204030204" pitchFamily="34" charset="0"/>
                  <a:sym typeface="Arial"/>
                </a:rPr>
                <a:t>viết</a:t>
              </a:r>
              <a:r>
                <a:rPr lang="en-US" sz="5333" kern="0" dirty="0">
                  <a:solidFill>
                    <a:srgbClr val="000000"/>
                  </a:solidFill>
                  <a:latin typeface="Calibri" panose="020F0502020204030204" pitchFamily="34" charset="0"/>
                  <a:cs typeface="Calibri" panose="020F0502020204030204" pitchFamily="34" charset="0"/>
                  <a:sym typeface="Arial"/>
                </a:rPr>
                <a:t> </a:t>
              </a:r>
              <a:r>
                <a:rPr lang="en-US" sz="5333" kern="0" dirty="0" err="1">
                  <a:solidFill>
                    <a:srgbClr val="000000"/>
                  </a:solidFill>
                  <a:latin typeface="Calibri" panose="020F0502020204030204" pitchFamily="34" charset="0"/>
                  <a:cs typeface="Calibri" panose="020F0502020204030204" pitchFamily="34" charset="0"/>
                  <a:sym typeface="Arial"/>
                </a:rPr>
                <a:t>đoạn</a:t>
              </a:r>
              <a:r>
                <a:rPr lang="en-US" sz="5333" kern="0" dirty="0">
                  <a:solidFill>
                    <a:srgbClr val="000000"/>
                  </a:solidFill>
                  <a:latin typeface="Calibri" panose="020F0502020204030204" pitchFamily="34" charset="0"/>
                  <a:cs typeface="Calibri" panose="020F0502020204030204" pitchFamily="34" charset="0"/>
                  <a:sym typeface="Arial"/>
                </a:rPr>
                <a:t> </a:t>
              </a:r>
              <a:r>
                <a:rPr lang="en-US" sz="5333" kern="0" dirty="0" err="1">
                  <a:solidFill>
                    <a:srgbClr val="000000"/>
                  </a:solidFill>
                  <a:latin typeface="Calibri" panose="020F0502020204030204" pitchFamily="34" charset="0"/>
                  <a:cs typeface="Calibri" panose="020F0502020204030204" pitchFamily="34" charset="0"/>
                  <a:sym typeface="Arial"/>
                </a:rPr>
                <a:t>văn</a:t>
              </a:r>
              <a:r>
                <a:rPr lang="en-US" sz="5333" kern="0" dirty="0">
                  <a:solidFill>
                    <a:srgbClr val="000000"/>
                  </a:solidFill>
                  <a:latin typeface="Calibri" panose="020F0502020204030204" pitchFamily="34" charset="0"/>
                  <a:cs typeface="Calibri" panose="020F0502020204030204" pitchFamily="34" charset="0"/>
                  <a:sym typeface="Arial"/>
                </a:rPr>
                <a:t> </a:t>
              </a:r>
              <a:r>
                <a:rPr lang="en-US" sz="5333" kern="0" dirty="0" err="1">
                  <a:solidFill>
                    <a:srgbClr val="000000"/>
                  </a:solidFill>
                  <a:latin typeface="Calibri" panose="020F0502020204030204" pitchFamily="34" charset="0"/>
                  <a:cs typeface="Calibri" panose="020F0502020204030204" pitchFamily="34" charset="0"/>
                  <a:sym typeface="Arial"/>
                </a:rPr>
                <a:t>vào</a:t>
              </a:r>
              <a:r>
                <a:rPr lang="en-US" sz="5333" kern="0" dirty="0">
                  <a:solidFill>
                    <a:srgbClr val="000000"/>
                  </a:solidFill>
                  <a:latin typeface="Calibri" panose="020F0502020204030204" pitchFamily="34" charset="0"/>
                  <a:cs typeface="Calibri" panose="020F0502020204030204" pitchFamily="34" charset="0"/>
                  <a:sym typeface="Arial"/>
                </a:rPr>
                <a:t> </a:t>
              </a:r>
              <a:r>
                <a:rPr lang="en-US" sz="5333" kern="0" dirty="0" err="1">
                  <a:solidFill>
                    <a:srgbClr val="000000"/>
                  </a:solidFill>
                  <a:latin typeface="Calibri" panose="020F0502020204030204" pitchFamily="34" charset="0"/>
                  <a:cs typeface="Calibri" panose="020F0502020204030204" pitchFamily="34" charset="0"/>
                  <a:sym typeface="Arial"/>
                </a:rPr>
                <a:t>vở</a:t>
              </a:r>
              <a:r>
                <a:rPr lang="en-US" sz="5333" kern="0" dirty="0">
                  <a:solidFill>
                    <a:srgbClr val="000000"/>
                  </a:solidFill>
                  <a:latin typeface="Calibri" panose="020F0502020204030204" pitchFamily="34" charset="0"/>
                  <a:cs typeface="Calibri" panose="020F0502020204030204" pitchFamily="34" charset="0"/>
                  <a:sym typeface="Arial"/>
                </a:rPr>
                <a:t>.</a:t>
              </a:r>
            </a:p>
          </p:txBody>
        </p:sp>
      </p:grpSp>
      <p:pic>
        <p:nvPicPr>
          <p:cNvPr id="7" name="Graphic 6">
            <a:extLst>
              <a:ext uri="{FF2B5EF4-FFF2-40B4-BE49-F238E27FC236}">
                <a16:creationId xmlns:a16="http://schemas.microsoft.com/office/drawing/2014/main" id="{3780A04D-1621-4E3F-89EC-369E149088C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23759" y="3138865"/>
            <a:ext cx="2675429" cy="3597216"/>
          </a:xfrm>
          <a:prstGeom prst="rect">
            <a:avLst/>
          </a:prstGeom>
        </p:spPr>
      </p:pic>
      <p:pic>
        <p:nvPicPr>
          <p:cNvPr id="8" name="Graphic 7">
            <a:extLst>
              <a:ext uri="{FF2B5EF4-FFF2-40B4-BE49-F238E27FC236}">
                <a16:creationId xmlns:a16="http://schemas.microsoft.com/office/drawing/2014/main" id="{3CB15F8A-2005-4DCE-A14B-ADD5F4D3C0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30862" y="2940235"/>
            <a:ext cx="2434087" cy="3795847"/>
          </a:xfrm>
          <a:prstGeom prst="rect">
            <a:avLst/>
          </a:prstGeom>
        </p:spPr>
      </p:pic>
    </p:spTree>
    <p:extLst>
      <p:ext uri="{BB962C8B-B14F-4D97-AF65-F5344CB8AC3E}">
        <p14:creationId xmlns:p14="http://schemas.microsoft.com/office/powerpoint/2010/main" val="81321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74"/>
                                        </p:tgtEl>
                                        <p:attrNameLst>
                                          <p:attrName>r</p:attrName>
                                        </p:attrNameLst>
                                      </p:cBhvr>
                                    </p:animRot>
                                    <p:animRot by="-240000">
                                      <p:cBhvr>
                                        <p:cTn id="7" dur="200" fill="hold">
                                          <p:stCondLst>
                                            <p:cond delay="200"/>
                                          </p:stCondLst>
                                        </p:cTn>
                                        <p:tgtEl>
                                          <p:spTgt spid="74"/>
                                        </p:tgtEl>
                                        <p:attrNameLst>
                                          <p:attrName>r</p:attrName>
                                        </p:attrNameLst>
                                      </p:cBhvr>
                                    </p:animRot>
                                    <p:animRot by="240000">
                                      <p:cBhvr>
                                        <p:cTn id="8" dur="200" fill="hold">
                                          <p:stCondLst>
                                            <p:cond delay="400"/>
                                          </p:stCondLst>
                                        </p:cTn>
                                        <p:tgtEl>
                                          <p:spTgt spid="74"/>
                                        </p:tgtEl>
                                        <p:attrNameLst>
                                          <p:attrName>r</p:attrName>
                                        </p:attrNameLst>
                                      </p:cBhvr>
                                    </p:animRot>
                                    <p:animRot by="-240000">
                                      <p:cBhvr>
                                        <p:cTn id="9" dur="200" fill="hold">
                                          <p:stCondLst>
                                            <p:cond delay="600"/>
                                          </p:stCondLst>
                                        </p:cTn>
                                        <p:tgtEl>
                                          <p:spTgt spid="74"/>
                                        </p:tgtEl>
                                        <p:attrNameLst>
                                          <p:attrName>r</p:attrName>
                                        </p:attrNameLst>
                                      </p:cBhvr>
                                    </p:animRot>
                                    <p:animRot by="120000">
                                      <p:cBhvr>
                                        <p:cTn id="10" dur="200" fill="hold">
                                          <p:stCondLst>
                                            <p:cond delay="800"/>
                                          </p:stCondLst>
                                        </p:cTn>
                                        <p:tgtEl>
                                          <p:spTgt spid="74"/>
                                        </p:tgtEl>
                                        <p:attrNameLst>
                                          <p:attrName>r</p:attrName>
                                        </p:attrNameLst>
                                      </p:cBhvr>
                                    </p:animRot>
                                  </p:childTnLst>
                                  <p:subTnLst>
                                    <p:audio>
                                      <p:cMediaNode vol="30000">
                                        <p:cTn display="0" masterRel="sameClick">
                                          <p:stCondLst>
                                            <p:cond evt="begin" delay="0">
                                              <p:tn val="5"/>
                                            </p:cond>
                                          </p:stCondLst>
                                          <p:endCondLst>
                                            <p:cond evt="onStopAudio" delay="0">
                                              <p:tgtEl>
                                                <p:sldTgt/>
                                              </p:tgtEl>
                                            </p:cond>
                                          </p:endCondLst>
                                        </p:cTn>
                                        <p:tgtEl>
                                          <p:sndTgt r:embed="rId3" name="nền pp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grpSp>
        <p:nvGrpSpPr>
          <p:cNvPr id="74" name="Group 73">
            <a:extLst>
              <a:ext uri="{FF2B5EF4-FFF2-40B4-BE49-F238E27FC236}">
                <a16:creationId xmlns:a16="http://schemas.microsoft.com/office/drawing/2014/main" id="{94047AF5-6E00-4604-9431-7B6717AD2AA9}"/>
              </a:ext>
            </a:extLst>
          </p:cNvPr>
          <p:cNvGrpSpPr/>
          <p:nvPr/>
        </p:nvGrpSpPr>
        <p:grpSpPr>
          <a:xfrm>
            <a:off x="2650765" y="827715"/>
            <a:ext cx="6653020" cy="2699776"/>
            <a:chOff x="945932" y="91439"/>
            <a:chExt cx="7031420" cy="3082685"/>
          </a:xfrm>
        </p:grpSpPr>
        <p:sp>
          <p:nvSpPr>
            <p:cNvPr id="75" name="Google Shape;2277;p57">
              <a:extLst>
                <a:ext uri="{FF2B5EF4-FFF2-40B4-BE49-F238E27FC236}">
                  <a16:creationId xmlns:a16="http://schemas.microsoft.com/office/drawing/2014/main" id="{40682481-EAD8-46AF-96E6-FBF331C9E04E}"/>
                </a:ext>
              </a:extLst>
            </p:cNvPr>
            <p:cNvSpPr/>
            <p:nvPr/>
          </p:nvSpPr>
          <p:spPr>
            <a:xfrm>
              <a:off x="945932" y="91439"/>
              <a:ext cx="7031420" cy="3082685"/>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defRPr/>
              </a:pPr>
              <a:endParaRPr sz="1867" kern="0">
                <a:solidFill>
                  <a:srgbClr val="FF0000"/>
                </a:solidFill>
                <a:latin typeface="Arial"/>
                <a:cs typeface="Arial"/>
                <a:sym typeface="Arial"/>
              </a:endParaRPr>
            </a:p>
          </p:txBody>
        </p:sp>
        <p:sp>
          <p:nvSpPr>
            <p:cNvPr id="76" name="TextBox 75">
              <a:extLst>
                <a:ext uri="{FF2B5EF4-FFF2-40B4-BE49-F238E27FC236}">
                  <a16:creationId xmlns:a16="http://schemas.microsoft.com/office/drawing/2014/main" id="{FD0DEEC6-2E2B-4482-8AF2-605F6E31117F}"/>
                </a:ext>
              </a:extLst>
            </p:cNvPr>
            <p:cNvSpPr txBox="1"/>
            <p:nvPr/>
          </p:nvSpPr>
          <p:spPr>
            <a:xfrm>
              <a:off x="1842246" y="1278839"/>
              <a:ext cx="5238790" cy="1230000"/>
            </a:xfrm>
            <a:prstGeom prst="rect">
              <a:avLst/>
            </a:prstGeom>
            <a:noFill/>
          </p:spPr>
          <p:txBody>
            <a:bodyPr wrap="square" rtlCol="0">
              <a:spAutoFit/>
            </a:bodyPr>
            <a:lstStyle/>
            <a:p>
              <a:pPr algn="ctr" defTabSz="1219170">
                <a:buClr>
                  <a:srgbClr val="000000"/>
                </a:buClr>
                <a:defRPr/>
              </a:pPr>
              <a:r>
                <a:rPr lang="en-US" sz="6400" b="1" kern="0" dirty="0">
                  <a:solidFill>
                    <a:srgbClr val="FF0000"/>
                  </a:solidFill>
                  <a:latin typeface="#9Slide03 Arima Madurai Bold" panose="00000800000000000000" pitchFamily="2" charset="0"/>
                  <a:cs typeface="#9Slide03 Arima Madurai Bold" panose="00000800000000000000" pitchFamily="2" charset="0"/>
                  <a:sym typeface="Arial"/>
                </a:rPr>
                <a:t>CHIA SẺ</a:t>
              </a:r>
            </a:p>
          </p:txBody>
        </p:sp>
      </p:grpSp>
      <p:pic>
        <p:nvPicPr>
          <p:cNvPr id="7" name="Graphic 6">
            <a:extLst>
              <a:ext uri="{FF2B5EF4-FFF2-40B4-BE49-F238E27FC236}">
                <a16:creationId xmlns:a16="http://schemas.microsoft.com/office/drawing/2014/main" id="{3780A04D-1621-4E3F-89EC-369E149088C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23759" y="3138865"/>
            <a:ext cx="2675429" cy="3597216"/>
          </a:xfrm>
          <a:prstGeom prst="rect">
            <a:avLst/>
          </a:prstGeom>
        </p:spPr>
      </p:pic>
      <p:pic>
        <p:nvPicPr>
          <p:cNvPr id="8" name="Graphic 7">
            <a:extLst>
              <a:ext uri="{FF2B5EF4-FFF2-40B4-BE49-F238E27FC236}">
                <a16:creationId xmlns:a16="http://schemas.microsoft.com/office/drawing/2014/main" id="{3CB15F8A-2005-4DCE-A14B-ADD5F4D3C0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30862" y="2940235"/>
            <a:ext cx="2434087" cy="3795847"/>
          </a:xfrm>
          <a:prstGeom prst="rect">
            <a:avLst/>
          </a:prstGeom>
        </p:spPr>
      </p:pic>
    </p:spTree>
    <p:extLst>
      <p:ext uri="{BB962C8B-B14F-4D97-AF65-F5344CB8AC3E}">
        <p14:creationId xmlns:p14="http://schemas.microsoft.com/office/powerpoint/2010/main" val="156815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74"/>
                                        </p:tgtEl>
                                        <p:attrNameLst>
                                          <p:attrName>r</p:attrName>
                                        </p:attrNameLst>
                                      </p:cBhvr>
                                    </p:animRot>
                                    <p:animRot by="-240000">
                                      <p:cBhvr>
                                        <p:cTn id="7" dur="200" fill="hold">
                                          <p:stCondLst>
                                            <p:cond delay="200"/>
                                          </p:stCondLst>
                                        </p:cTn>
                                        <p:tgtEl>
                                          <p:spTgt spid="74"/>
                                        </p:tgtEl>
                                        <p:attrNameLst>
                                          <p:attrName>r</p:attrName>
                                        </p:attrNameLst>
                                      </p:cBhvr>
                                    </p:animRot>
                                    <p:animRot by="240000">
                                      <p:cBhvr>
                                        <p:cTn id="8" dur="200" fill="hold">
                                          <p:stCondLst>
                                            <p:cond delay="400"/>
                                          </p:stCondLst>
                                        </p:cTn>
                                        <p:tgtEl>
                                          <p:spTgt spid="74"/>
                                        </p:tgtEl>
                                        <p:attrNameLst>
                                          <p:attrName>r</p:attrName>
                                        </p:attrNameLst>
                                      </p:cBhvr>
                                    </p:animRot>
                                    <p:animRot by="-240000">
                                      <p:cBhvr>
                                        <p:cTn id="9" dur="200" fill="hold">
                                          <p:stCondLst>
                                            <p:cond delay="600"/>
                                          </p:stCondLst>
                                        </p:cTn>
                                        <p:tgtEl>
                                          <p:spTgt spid="74"/>
                                        </p:tgtEl>
                                        <p:attrNameLst>
                                          <p:attrName>r</p:attrName>
                                        </p:attrNameLst>
                                      </p:cBhvr>
                                    </p:animRot>
                                    <p:animRot by="120000">
                                      <p:cBhvr>
                                        <p:cTn id="10" dur="200" fill="hold">
                                          <p:stCondLst>
                                            <p:cond delay="800"/>
                                          </p:stCondLst>
                                        </p:cTn>
                                        <p:tgtEl>
                                          <p:spTgt spid="74"/>
                                        </p:tgtEl>
                                        <p:attrNameLst>
                                          <p:attrName>r</p:attrName>
                                        </p:attrNameLst>
                                      </p:cBhvr>
                                    </p:animRot>
                                  </p:childTnLst>
                                  <p:subTnLst>
                                    <p:audio>
                                      <p:cMediaNode vol="30000">
                                        <p:cTn display="0" masterRel="sameClick">
                                          <p:stCondLst>
                                            <p:cond evt="begin" delay="0">
                                              <p:tn val="5"/>
                                            </p:cond>
                                          </p:stCondLst>
                                          <p:endCondLst>
                                            <p:cond evt="onStopAudio" delay="0">
                                              <p:tgtEl>
                                                <p:sldTgt/>
                                              </p:tgtEl>
                                            </p:cond>
                                          </p:endCondLst>
                                        </p:cTn>
                                        <p:tgtEl>
                                          <p:sndTgt r:embed="rId3" name="nền pp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grpSp>
        <p:nvGrpSpPr>
          <p:cNvPr id="2" name="Group 1">
            <a:extLst>
              <a:ext uri="{FF2B5EF4-FFF2-40B4-BE49-F238E27FC236}">
                <a16:creationId xmlns:a16="http://schemas.microsoft.com/office/drawing/2014/main" id="{3FB00C32-40DD-4AC0-A659-1BF3CEBDEE86}"/>
              </a:ext>
            </a:extLst>
          </p:cNvPr>
          <p:cNvGrpSpPr/>
          <p:nvPr/>
        </p:nvGrpSpPr>
        <p:grpSpPr>
          <a:xfrm>
            <a:off x="1598508" y="121919"/>
            <a:ext cx="9800045" cy="3430693"/>
            <a:chOff x="1198882" y="91439"/>
            <a:chExt cx="6191120" cy="2573020"/>
          </a:xfrm>
        </p:grpSpPr>
        <p:sp>
          <p:nvSpPr>
            <p:cNvPr id="2277" name="Google Shape;2277;p57"/>
            <p:cNvSpPr/>
            <p:nvPr/>
          </p:nvSpPr>
          <p:spPr>
            <a:xfrm>
              <a:off x="1198882" y="91439"/>
              <a:ext cx="6191120" cy="2573020"/>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DF792322-10B0-43FD-B4C7-E339EAB88A24}"/>
                </a:ext>
              </a:extLst>
            </p:cNvPr>
            <p:cNvSpPr txBox="1"/>
            <p:nvPr/>
          </p:nvSpPr>
          <p:spPr>
            <a:xfrm>
              <a:off x="2009040" y="376869"/>
              <a:ext cx="5008165" cy="1792606"/>
            </a:xfrm>
            <a:prstGeom prst="rect">
              <a:avLst/>
            </a:prstGeom>
            <a:noFill/>
          </p:spPr>
          <p:txBody>
            <a:bodyPr wrap="square" rtlCol="0">
              <a:spAutoFit/>
            </a:bodyPr>
            <a:lstStyle/>
            <a:p>
              <a:pPr algn="just" defTabSz="1219170">
                <a:buClr>
                  <a:srgbClr val="000000"/>
                </a:buClr>
              </a:pPr>
              <a:r>
                <a:rPr lang="en-US" sz="3733" b="1" kern="0" dirty="0" err="1">
                  <a:solidFill>
                    <a:srgbClr val="000000"/>
                  </a:solidFill>
                  <a:latin typeface="Calibri" panose="020F0502020204030204" pitchFamily="34" charset="0"/>
                  <a:cs typeface="Calibri" panose="020F0502020204030204" pitchFamily="34" charset="0"/>
                  <a:sym typeface="Arial"/>
                </a:rPr>
                <a:t>Cảm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các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đã</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giúp</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chúng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mình</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hoàn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thành</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xuất</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sắc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nhiệm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vụ</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err="1">
                  <a:solidFill>
                    <a:srgbClr val="FF0000"/>
                  </a:solidFill>
                  <a:latin typeface="Calibri" panose="020F0502020204030204" pitchFamily="34" charset="0"/>
                  <a:cs typeface="Calibri" panose="020F0502020204030204" pitchFamily="34" charset="0"/>
                  <a:sym typeface="Arial"/>
                </a:rPr>
                <a:t>một</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ngày</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làm</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nông</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dân</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nhé</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Chào</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tạm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biệt</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và</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hẹn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gặp</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lại</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các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nhé</a:t>
              </a:r>
              <a:r>
                <a:rPr lang="en-US" sz="3733" b="1" kern="0" dirty="0">
                  <a:solidFill>
                    <a:srgbClr val="000000"/>
                  </a:solidFill>
                  <a:latin typeface="Calibri" panose="020F0502020204030204" pitchFamily="34" charset="0"/>
                  <a:cs typeface="Calibri" panose="020F0502020204030204" pitchFamily="34" charset="0"/>
                  <a:sym typeface="Arial"/>
                </a:rPr>
                <a:t>!</a:t>
              </a:r>
            </a:p>
          </p:txBody>
        </p:sp>
      </p:grpSp>
      <p:pic>
        <p:nvPicPr>
          <p:cNvPr id="10" name="Picture 24">
            <a:extLst>
              <a:ext uri="{FF2B5EF4-FFF2-40B4-BE49-F238E27FC236}">
                <a16:creationId xmlns:a16="http://schemas.microsoft.com/office/drawing/2014/main" id="{453B91B1-CFFC-40C8-8748-1D4347F93C5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6401" y="2924241"/>
            <a:ext cx="2277847" cy="3757272"/>
          </a:xfrm>
          <a:prstGeom prst="rect">
            <a:avLst/>
          </a:prstGeom>
        </p:spPr>
      </p:pic>
      <p:pic>
        <p:nvPicPr>
          <p:cNvPr id="11" name="Picture 5">
            <a:extLst>
              <a:ext uri="{FF2B5EF4-FFF2-40B4-BE49-F238E27FC236}">
                <a16:creationId xmlns:a16="http://schemas.microsoft.com/office/drawing/2014/main" id="{56420502-B034-435D-8B79-51FFCBAFBA4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37431" y="3033675"/>
            <a:ext cx="2277847" cy="3538404"/>
          </a:xfrm>
          <a:prstGeom prst="rect">
            <a:avLst/>
          </a:prstGeom>
        </p:spPr>
      </p:pic>
      <p:pic>
        <p:nvPicPr>
          <p:cNvPr id="3" name="tải xuống (4)">
            <a:hlinkClick r:id="" action="ppaction://media"/>
            <a:extLst>
              <a:ext uri="{FF2B5EF4-FFF2-40B4-BE49-F238E27FC236}">
                <a16:creationId xmlns:a16="http://schemas.microsoft.com/office/drawing/2014/main" id="{53032808-C93F-3D55-A8B7-ED42DE255D5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9460" y="345440"/>
            <a:ext cx="406400" cy="406400"/>
          </a:xfrm>
          <a:prstGeom prst="rect">
            <a:avLst/>
          </a:prstGeom>
        </p:spPr>
      </p:pic>
    </p:spTree>
    <p:extLst>
      <p:ext uri="{BB962C8B-B14F-4D97-AF65-F5344CB8AC3E}">
        <p14:creationId xmlns:p14="http://schemas.microsoft.com/office/powerpoint/2010/main" val="40694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400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5" name="nền ppt.wav"/>
                                        </p:tgtEl>
                                      </p:cMediaNode>
                                    </p:audio>
                                  </p:subTnLst>
                                </p:cTn>
                              </p:par>
                              <p:par>
                                <p:cTn id="11" presetID="1" presetClass="mediacall" presetSubtype="0" fill="hold" nodeType="withEffect">
                                  <p:stCondLst>
                                    <p:cond delay="0"/>
                                  </p:stCondLst>
                                  <p:childTnLst>
                                    <p:cmd type="call" cmd="playFrom(0.0)">
                                      <p:cBhvr>
                                        <p:cTn id="12" dur="82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pic>
        <p:nvPicPr>
          <p:cNvPr id="2" name="Graphic 1">
            <a:extLst>
              <a:ext uri="{FF2B5EF4-FFF2-40B4-BE49-F238E27FC236}">
                <a16:creationId xmlns:a16="http://schemas.microsoft.com/office/drawing/2014/main" id="{59B471DA-C959-482C-93DE-49E0D99E596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814" y="-88127"/>
            <a:ext cx="12351025" cy="7075668"/>
          </a:xfrm>
          <a:prstGeom prst="rect">
            <a:avLst/>
          </a:prstGeom>
        </p:spPr>
      </p:pic>
      <p:pic>
        <p:nvPicPr>
          <p:cNvPr id="4" name="Picture 4">
            <a:extLst>
              <a:ext uri="{FF2B5EF4-FFF2-40B4-BE49-F238E27FC236}">
                <a16:creationId xmlns:a16="http://schemas.microsoft.com/office/drawing/2014/main" id="{A2EBC51C-2C4B-4FC3-9868-31A1E02552A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13209" y="3371432"/>
            <a:ext cx="1969428" cy="3215392"/>
          </a:xfrm>
          <a:prstGeom prst="rect">
            <a:avLst/>
          </a:prstGeom>
        </p:spPr>
      </p:pic>
      <p:pic>
        <p:nvPicPr>
          <p:cNvPr id="5" name="Picture 21">
            <a:extLst>
              <a:ext uri="{FF2B5EF4-FFF2-40B4-BE49-F238E27FC236}">
                <a16:creationId xmlns:a16="http://schemas.microsoft.com/office/drawing/2014/main" id="{758D6D6F-CC20-4DE1-ABF7-70D092BD7A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06270" y="3371432"/>
            <a:ext cx="2202543" cy="3215392"/>
          </a:xfrm>
          <a:prstGeom prst="rect">
            <a:avLst/>
          </a:prstGeom>
        </p:spPr>
      </p:pic>
      <p:grpSp>
        <p:nvGrpSpPr>
          <p:cNvPr id="7" name="Group 6">
            <a:extLst>
              <a:ext uri="{FF2B5EF4-FFF2-40B4-BE49-F238E27FC236}">
                <a16:creationId xmlns:a16="http://schemas.microsoft.com/office/drawing/2014/main" id="{1FF57853-C5BB-4C6E-B335-80892A948619}"/>
              </a:ext>
            </a:extLst>
          </p:cNvPr>
          <p:cNvGrpSpPr/>
          <p:nvPr/>
        </p:nvGrpSpPr>
        <p:grpSpPr>
          <a:xfrm>
            <a:off x="602050" y="-669609"/>
            <a:ext cx="6578207" cy="2996548"/>
            <a:chOff x="451537" y="-502207"/>
            <a:chExt cx="4933655" cy="2247411"/>
          </a:xfrm>
        </p:grpSpPr>
        <p:pic>
          <p:nvPicPr>
            <p:cNvPr id="3" name="Graphic 2">
              <a:extLst>
                <a:ext uri="{FF2B5EF4-FFF2-40B4-BE49-F238E27FC236}">
                  <a16:creationId xmlns:a16="http://schemas.microsoft.com/office/drawing/2014/main" id="{DCE1EF7B-11ED-409E-8915-3B95B1CF503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1537" y="-502207"/>
              <a:ext cx="4933655" cy="2243543"/>
            </a:xfrm>
            <a:prstGeom prst="rect">
              <a:avLst/>
            </a:prstGeom>
          </p:spPr>
        </p:pic>
        <p:sp>
          <p:nvSpPr>
            <p:cNvPr id="6" name="TextBox 5">
              <a:extLst>
                <a:ext uri="{FF2B5EF4-FFF2-40B4-BE49-F238E27FC236}">
                  <a16:creationId xmlns:a16="http://schemas.microsoft.com/office/drawing/2014/main" id="{B04BB4AC-6436-49BA-8528-533B07B0B6E0}"/>
                </a:ext>
              </a:extLst>
            </p:cNvPr>
            <p:cNvSpPr txBox="1"/>
            <p:nvPr/>
          </p:nvSpPr>
          <p:spPr>
            <a:xfrm>
              <a:off x="690634" y="567959"/>
              <a:ext cx="4455459" cy="1177245"/>
            </a:xfrm>
            <a:prstGeom prst="rect">
              <a:avLst/>
            </a:prstGeom>
            <a:noFill/>
          </p:spPr>
          <p:txBody>
            <a:bodyPr wrap="square" rtlCol="0">
              <a:spAutoFit/>
            </a:bodyPr>
            <a:lstStyle/>
            <a:p>
              <a:pPr algn="ctr" defTabSz="1219170">
                <a:buClr>
                  <a:srgbClr val="000000"/>
                </a:buClr>
              </a:pPr>
              <a:r>
                <a:rPr lang="en-US" sz="4800" kern="0" dirty="0">
                  <a:solidFill>
                    <a:srgbClr val="FFFFFF"/>
                  </a:solidFill>
                  <a:effectLst>
                    <a:outerShdw blurRad="38100" dist="38100" dir="2700000" algn="tl">
                      <a:srgbClr val="000000">
                        <a:alpha val="43137"/>
                      </a:srgbClr>
                    </a:outerShdw>
                  </a:effectLst>
                  <a:latin typeface="Coiny" panose="02000903060500060000" pitchFamily="2" charset="0"/>
                  <a:cs typeface="Arial"/>
                  <a:sym typeface="Arial"/>
                </a:rPr>
                <a:t>MỘT NGÀY LÀM NÔNG DÂN</a:t>
              </a:r>
            </a:p>
          </p:txBody>
        </p:sp>
      </p:grpSp>
    </p:spTree>
    <p:extLst>
      <p:ext uri="{BB962C8B-B14F-4D97-AF65-F5344CB8AC3E}">
        <p14:creationId xmlns:p14="http://schemas.microsoft.com/office/powerpoint/2010/main" val="153887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pic>
        <p:nvPicPr>
          <p:cNvPr id="1026" name="Picture 2">
            <a:extLst>
              <a:ext uri="{FF2B5EF4-FFF2-40B4-BE49-F238E27FC236}">
                <a16:creationId xmlns:a16="http://schemas.microsoft.com/office/drawing/2014/main" id="{839AB6AF-BFA5-412B-B0B8-3E5C0B801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213" y="2834529"/>
            <a:ext cx="4493831" cy="4115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C934317E-A060-4F28-8559-67948612E2E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44521" y="4063638"/>
            <a:ext cx="1727112" cy="2682893"/>
          </a:xfrm>
          <a:prstGeom prst="rect">
            <a:avLst/>
          </a:prstGeom>
        </p:spPr>
      </p:pic>
      <p:grpSp>
        <p:nvGrpSpPr>
          <p:cNvPr id="54" name="Group 53">
            <a:extLst>
              <a:ext uri="{FF2B5EF4-FFF2-40B4-BE49-F238E27FC236}">
                <a16:creationId xmlns:a16="http://schemas.microsoft.com/office/drawing/2014/main" id="{7E1FF22E-ABE7-4595-8E8B-1FFEEE6CDBDC}"/>
              </a:ext>
            </a:extLst>
          </p:cNvPr>
          <p:cNvGrpSpPr/>
          <p:nvPr/>
        </p:nvGrpSpPr>
        <p:grpSpPr>
          <a:xfrm>
            <a:off x="195532" y="128438"/>
            <a:ext cx="10903789" cy="3160220"/>
            <a:chOff x="146649" y="96328"/>
            <a:chExt cx="8177842" cy="2370165"/>
          </a:xfrm>
        </p:grpSpPr>
        <p:sp>
          <p:nvSpPr>
            <p:cNvPr id="2" name="Speech Bubble: Rectangle with Corners Rounded 1">
              <a:extLst>
                <a:ext uri="{FF2B5EF4-FFF2-40B4-BE49-F238E27FC236}">
                  <a16:creationId xmlns:a16="http://schemas.microsoft.com/office/drawing/2014/main" id="{9DF2DFEE-3B3E-45B4-A92F-2321E71CE3CA}"/>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6" name="TextBox 5">
              <a:extLst>
                <a:ext uri="{FF2B5EF4-FFF2-40B4-BE49-F238E27FC236}">
                  <a16:creationId xmlns:a16="http://schemas.microsoft.com/office/drawing/2014/main" id="{81A1BAFB-9DA1-4A35-97BE-74B99ADB51FA}"/>
                </a:ext>
              </a:extLst>
            </p:cNvPr>
            <p:cNvSpPr txBox="1"/>
            <p:nvPr/>
          </p:nvSpPr>
          <p:spPr>
            <a:xfrm>
              <a:off x="295646" y="153973"/>
              <a:ext cx="7821811" cy="2223446"/>
            </a:xfrm>
            <a:prstGeom prst="rect">
              <a:avLst/>
            </a:prstGeom>
            <a:noFill/>
          </p:spPr>
          <p:txBody>
            <a:bodyPr wrap="square" rtlCol="0">
              <a:spAutoFit/>
            </a:bodyPr>
            <a:lstStyle/>
            <a:p>
              <a:pPr algn="just" defTabSz="1219170">
                <a:buClr>
                  <a:srgbClr val="000000"/>
                </a:buClr>
              </a:pPr>
              <a:r>
                <a:rPr lang="en-US" sz="3733" b="1" kern="0" dirty="0" err="1">
                  <a:solidFill>
                    <a:srgbClr val="002060"/>
                  </a:solidFill>
                  <a:latin typeface="Calibri" panose="020F0502020204030204" pitchFamily="34" charset="0"/>
                  <a:cs typeface="Calibri" panose="020F0502020204030204" pitchFamily="34" charset="0"/>
                  <a:sym typeface="Arial"/>
                </a:rPr>
                <a:t>Hôm</a:t>
              </a:r>
              <a:r>
                <a:rPr lang="en-US" sz="3733" b="1" kern="0" dirty="0">
                  <a:solidFill>
                    <a:srgbClr val="002060"/>
                  </a:solidFill>
                  <a:latin typeface="Calibri" panose="020F0502020204030204" pitchFamily="34" charset="0"/>
                  <a:cs typeface="Calibri" panose="020F0502020204030204" pitchFamily="34" charset="0"/>
                  <a:sym typeface="Arial"/>
                </a:rPr>
                <a:t> nay </a:t>
              </a:r>
              <a:r>
                <a:rPr lang="en-US" sz="3733" b="1" kern="0" dirty="0" err="1">
                  <a:solidFill>
                    <a:srgbClr val="002060"/>
                  </a:solidFill>
                  <a:latin typeface="Calibri" panose="020F0502020204030204" pitchFamily="34" charset="0"/>
                  <a:cs typeface="Calibri" panose="020F0502020204030204" pitchFamily="34" charset="0"/>
                  <a:sym typeface="Arial"/>
                </a:rPr>
                <a:t>chúng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mình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đến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thăm</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trại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của</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ngoại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giao</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cho</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chúng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mình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nhiệm</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vụ</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a:solidFill>
                    <a:srgbClr val="0070C0"/>
                  </a:solidFill>
                  <a:latin typeface="Calibri" panose="020F0502020204030204" pitchFamily="34" charset="0"/>
                  <a:cs typeface="Calibri" panose="020F0502020204030204" pitchFamily="34" charset="0"/>
                  <a:sym typeface="Arial"/>
                </a:rPr>
                <a:t>“</a:t>
              </a:r>
              <a:r>
                <a:rPr lang="en-US" sz="3733" b="1" kern="0" dirty="0" err="1">
                  <a:solidFill>
                    <a:srgbClr val="0070C0"/>
                  </a:solidFill>
                  <a:latin typeface="Calibri" panose="020F0502020204030204" pitchFamily="34" charset="0"/>
                  <a:cs typeface="Calibri" panose="020F0502020204030204" pitchFamily="34" charset="0"/>
                  <a:sym typeface="Arial"/>
                </a:rPr>
                <a:t>Một</a:t>
              </a:r>
              <a:r>
                <a:rPr lang="en-US" sz="3733" b="1" kern="0" dirty="0">
                  <a:solidFill>
                    <a:srgbClr val="0070C0"/>
                  </a:solidFill>
                  <a:latin typeface="Calibri" panose="020F0502020204030204" pitchFamily="34" charset="0"/>
                  <a:cs typeface="Calibri" panose="020F0502020204030204" pitchFamily="34" charset="0"/>
                  <a:sym typeface="Arial"/>
                </a:rPr>
                <a:t> </a:t>
              </a:r>
              <a:r>
                <a:rPr lang="en-US" sz="3733" b="1" kern="0" dirty="0" err="1">
                  <a:solidFill>
                    <a:srgbClr val="0070C0"/>
                  </a:solidFill>
                  <a:latin typeface="Calibri" panose="020F0502020204030204" pitchFamily="34" charset="0"/>
                  <a:cs typeface="Calibri" panose="020F0502020204030204" pitchFamily="34" charset="0"/>
                  <a:sym typeface="Arial"/>
                </a:rPr>
                <a:t>ngày</a:t>
              </a:r>
              <a:r>
                <a:rPr lang="en-US" sz="3733" b="1" kern="0" dirty="0">
                  <a:solidFill>
                    <a:srgbClr val="0070C0"/>
                  </a:solidFill>
                  <a:latin typeface="Calibri" panose="020F0502020204030204" pitchFamily="34" charset="0"/>
                  <a:cs typeface="Calibri" panose="020F0502020204030204" pitchFamily="34" charset="0"/>
                  <a:sym typeface="Arial"/>
                </a:rPr>
                <a:t> </a:t>
              </a:r>
              <a:r>
                <a:rPr lang="en-US" sz="3733" b="1" kern="0" dirty="0" err="1">
                  <a:solidFill>
                    <a:srgbClr val="0070C0"/>
                  </a:solidFill>
                  <a:latin typeface="Calibri" panose="020F0502020204030204" pitchFamily="34" charset="0"/>
                  <a:cs typeface="Calibri" panose="020F0502020204030204" pitchFamily="34" charset="0"/>
                  <a:sym typeface="Arial"/>
                </a:rPr>
                <a:t>làm</a:t>
              </a:r>
              <a:r>
                <a:rPr lang="en-US" sz="3733" b="1" kern="0" dirty="0">
                  <a:solidFill>
                    <a:srgbClr val="0070C0"/>
                  </a:solidFill>
                  <a:latin typeface="Calibri" panose="020F0502020204030204" pitchFamily="34" charset="0"/>
                  <a:cs typeface="Calibri" panose="020F0502020204030204" pitchFamily="34" charset="0"/>
                  <a:sym typeface="Arial"/>
                </a:rPr>
                <a:t> </a:t>
              </a:r>
              <a:r>
                <a:rPr lang="en-US" sz="3733" b="1" kern="0" dirty="0" err="1">
                  <a:solidFill>
                    <a:srgbClr val="0070C0"/>
                  </a:solidFill>
                  <a:latin typeface="Calibri" panose="020F0502020204030204" pitchFamily="34" charset="0"/>
                  <a:cs typeface="Calibri" panose="020F0502020204030204" pitchFamily="34" charset="0"/>
                  <a:sym typeface="Arial"/>
                </a:rPr>
                <a:t>nông</a:t>
              </a:r>
              <a:r>
                <a:rPr lang="en-US" sz="3733" b="1" kern="0" dirty="0">
                  <a:solidFill>
                    <a:srgbClr val="0070C0"/>
                  </a:solidFill>
                  <a:latin typeface="Calibri" panose="020F0502020204030204" pitchFamily="34" charset="0"/>
                  <a:cs typeface="Calibri" panose="020F0502020204030204" pitchFamily="34" charset="0"/>
                  <a:sym typeface="Arial"/>
                </a:rPr>
                <a:t> </a:t>
              </a:r>
              <a:r>
                <a:rPr lang="en-US" sz="3733" b="1" kern="0" dirty="0" err="1">
                  <a:solidFill>
                    <a:srgbClr val="0070C0"/>
                  </a:solidFill>
                  <a:latin typeface="Calibri" panose="020F0502020204030204" pitchFamily="34" charset="0"/>
                  <a:cs typeface="Calibri" panose="020F0502020204030204" pitchFamily="34" charset="0"/>
                  <a:sym typeface="Arial"/>
                </a:rPr>
                <a:t>dân</a:t>
              </a:r>
              <a:r>
                <a:rPr lang="en-US" sz="3733" b="1" kern="0" dirty="0">
                  <a:solidFill>
                    <a:srgbClr val="0070C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Các</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bạn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hãy</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giúp</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chúng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mình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vượt</a:t>
              </a:r>
              <a:r>
                <a:rPr lang="en-US" sz="3733" b="1" kern="0" dirty="0">
                  <a:solidFill>
                    <a:srgbClr val="002060"/>
                  </a:solidFill>
                  <a:latin typeface="Calibri" panose="020F0502020204030204" pitchFamily="34" charset="0"/>
                  <a:cs typeface="Calibri" panose="020F0502020204030204" pitchFamily="34" charset="0"/>
                  <a:sym typeface="Arial"/>
                </a:rPr>
                <a:t> qua </a:t>
              </a:r>
              <a:r>
                <a:rPr lang="en-US" sz="3733" b="1" kern="0" dirty="0" err="1">
                  <a:solidFill>
                    <a:srgbClr val="002060"/>
                  </a:solidFill>
                  <a:latin typeface="Calibri" panose="020F0502020204030204" pitchFamily="34" charset="0"/>
                  <a:cs typeface="Calibri" panose="020F0502020204030204" pitchFamily="34" charset="0"/>
                  <a:sym typeface="Arial"/>
                </a:rPr>
                <a:t>các</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trạm</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thử</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thách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để</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trở</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thành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một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người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dân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thực</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thụ</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nhé</a:t>
              </a:r>
              <a:r>
                <a:rPr lang="en-US" sz="3733" b="1" kern="0" dirty="0">
                  <a:solidFill>
                    <a:srgbClr val="002060"/>
                  </a:solidFill>
                  <a:latin typeface="Calibri" panose="020F0502020204030204" pitchFamily="34" charset="0"/>
                  <a:cs typeface="Calibri" panose="020F0502020204030204" pitchFamily="34" charset="0"/>
                  <a:sym typeface="Arial"/>
                </a:rPr>
                <a:t>!</a:t>
              </a:r>
            </a:p>
          </p:txBody>
        </p:sp>
      </p:grpSp>
      <p:grpSp>
        <p:nvGrpSpPr>
          <p:cNvPr id="5" name="Graphic 11">
            <a:extLst>
              <a:ext uri="{FF2B5EF4-FFF2-40B4-BE49-F238E27FC236}">
                <a16:creationId xmlns:a16="http://schemas.microsoft.com/office/drawing/2014/main" id="{BC5566A3-5B5C-4B7C-8425-2AA60E70A5F5}"/>
              </a:ext>
            </a:extLst>
          </p:cNvPr>
          <p:cNvGrpSpPr/>
          <p:nvPr/>
        </p:nvGrpSpPr>
        <p:grpSpPr>
          <a:xfrm>
            <a:off x="9319648" y="3759034"/>
            <a:ext cx="2791073" cy="2987497"/>
            <a:chOff x="5875138" y="3292434"/>
            <a:chExt cx="2084215" cy="2167606"/>
          </a:xfrm>
        </p:grpSpPr>
        <p:sp>
          <p:nvSpPr>
            <p:cNvPr id="8" name="Freeform: Shape 7">
              <a:extLst>
                <a:ext uri="{FF2B5EF4-FFF2-40B4-BE49-F238E27FC236}">
                  <a16:creationId xmlns:a16="http://schemas.microsoft.com/office/drawing/2014/main" id="{E006175D-DA6F-4699-A0F2-BB3868B33E34}"/>
                </a:ext>
              </a:extLst>
            </p:cNvPr>
            <p:cNvSpPr/>
            <p:nvPr/>
          </p:nvSpPr>
          <p:spPr>
            <a:xfrm>
              <a:off x="6849735" y="4471037"/>
              <a:ext cx="441063" cy="451682"/>
            </a:xfrm>
            <a:custGeom>
              <a:avLst/>
              <a:gdLst>
                <a:gd name="connsiteX0" fmla="*/ 222095 w 441063"/>
                <a:gd name="connsiteY0" fmla="*/ 28046 h 451682"/>
                <a:gd name="connsiteX1" fmla="*/ 325947 w 441063"/>
                <a:gd name="connsiteY1" fmla="*/ 153538 h 451682"/>
                <a:gd name="connsiteX2" fmla="*/ 343162 w 441063"/>
                <a:gd name="connsiteY2" fmla="*/ 269198 h 451682"/>
                <a:gd name="connsiteX3" fmla="*/ 387247 w 441063"/>
                <a:gd name="connsiteY3" fmla="*/ 299635 h 451682"/>
                <a:gd name="connsiteX4" fmla="*/ 411303 w 441063"/>
                <a:gd name="connsiteY4" fmla="*/ 267594 h 451682"/>
                <a:gd name="connsiteX5" fmla="*/ 437371 w 441063"/>
                <a:gd name="connsiteY5" fmla="*/ 355137 h 451682"/>
                <a:gd name="connsiteX6" fmla="*/ 316333 w 441063"/>
                <a:gd name="connsiteY6" fmla="*/ 451612 h 451682"/>
                <a:gd name="connsiteX7" fmla="*/ 146719 w 441063"/>
                <a:gd name="connsiteY7" fmla="*/ 370145 h 451682"/>
                <a:gd name="connsiteX8" fmla="*/ 6412 w 441063"/>
                <a:gd name="connsiteY8" fmla="*/ 151428 h 451682"/>
                <a:gd name="connsiteX9" fmla="*/ 0 w 441063"/>
                <a:gd name="connsiteY9" fmla="*/ 92944 h 451682"/>
                <a:gd name="connsiteX10" fmla="*/ 35278 w 441063"/>
                <a:gd name="connsiteY10" fmla="*/ 0 h 451682"/>
                <a:gd name="connsiteX11" fmla="*/ 222095 w 441063"/>
                <a:gd name="connsiteY11" fmla="*/ 28046 h 45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063" h="451682">
                  <a:moveTo>
                    <a:pt x="222095" y="28046"/>
                  </a:moveTo>
                  <a:cubicBezTo>
                    <a:pt x="266547" y="57134"/>
                    <a:pt x="306649" y="96756"/>
                    <a:pt x="325947" y="153538"/>
                  </a:cubicBezTo>
                  <a:cubicBezTo>
                    <a:pt x="341881" y="200446"/>
                    <a:pt x="329058" y="238985"/>
                    <a:pt x="343162" y="269198"/>
                  </a:cubicBezTo>
                  <a:cubicBezTo>
                    <a:pt x="352916" y="290451"/>
                    <a:pt x="367597" y="300648"/>
                    <a:pt x="387247" y="299635"/>
                  </a:cubicBezTo>
                  <a:cubicBezTo>
                    <a:pt x="405743" y="296935"/>
                    <a:pt x="410177" y="283530"/>
                    <a:pt x="411303" y="267594"/>
                  </a:cubicBezTo>
                  <a:cubicBezTo>
                    <a:pt x="436583" y="281378"/>
                    <a:pt x="447351" y="311099"/>
                    <a:pt x="437371" y="355137"/>
                  </a:cubicBezTo>
                  <a:cubicBezTo>
                    <a:pt x="426871" y="401441"/>
                    <a:pt x="377324" y="453863"/>
                    <a:pt x="316333" y="451612"/>
                  </a:cubicBezTo>
                  <a:cubicBezTo>
                    <a:pt x="242548" y="448898"/>
                    <a:pt x="189552" y="412989"/>
                    <a:pt x="146719" y="370145"/>
                  </a:cubicBezTo>
                  <a:cubicBezTo>
                    <a:pt x="99945" y="297244"/>
                    <a:pt x="53186" y="224329"/>
                    <a:pt x="6412" y="151428"/>
                  </a:cubicBezTo>
                  <a:cubicBezTo>
                    <a:pt x="4278" y="131919"/>
                    <a:pt x="2140" y="112425"/>
                    <a:pt x="0" y="92944"/>
                  </a:cubicBezTo>
                  <a:cubicBezTo>
                    <a:pt x="1612" y="64110"/>
                    <a:pt x="15186" y="32744"/>
                    <a:pt x="35278" y="0"/>
                  </a:cubicBezTo>
                  <a:cubicBezTo>
                    <a:pt x="97553" y="9354"/>
                    <a:pt x="159824" y="18693"/>
                    <a:pt x="222095" y="28046"/>
                  </a:cubicBezTo>
                </a:path>
              </a:pathLst>
            </a:custGeom>
            <a:solidFill>
              <a:srgbClr val="F9D45E"/>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9" name="Freeform: Shape 8">
              <a:extLst>
                <a:ext uri="{FF2B5EF4-FFF2-40B4-BE49-F238E27FC236}">
                  <a16:creationId xmlns:a16="http://schemas.microsoft.com/office/drawing/2014/main" id="{553DDE72-7037-4130-BAA5-B1E4BBEF05C2}"/>
                </a:ext>
              </a:extLst>
            </p:cNvPr>
            <p:cNvSpPr/>
            <p:nvPr/>
          </p:nvSpPr>
          <p:spPr>
            <a:xfrm>
              <a:off x="6370209" y="4303848"/>
              <a:ext cx="353178" cy="344259"/>
            </a:xfrm>
            <a:custGeom>
              <a:avLst/>
              <a:gdLst>
                <a:gd name="connsiteX0" fmla="*/ 353179 w 353178"/>
                <a:gd name="connsiteY0" fmla="*/ 251048 h 344259"/>
                <a:gd name="connsiteX1" fmla="*/ 104785 w 353178"/>
                <a:gd name="connsiteY1" fmla="*/ 65258 h 344259"/>
                <a:gd name="connsiteX2" fmla="*/ 93107 w 353178"/>
                <a:gd name="connsiteY2" fmla="*/ 42698 h 344259"/>
                <a:gd name="connsiteX3" fmla="*/ 89406 w 353178"/>
                <a:gd name="connsiteY3" fmla="*/ 15874 h 344259"/>
                <a:gd name="connsiteX4" fmla="*/ 78475 w 353178"/>
                <a:gd name="connsiteY4" fmla="*/ 13694 h 344259"/>
                <a:gd name="connsiteX5" fmla="*/ 75561 w 353178"/>
                <a:gd name="connsiteY5" fmla="*/ 31896 h 344259"/>
                <a:gd name="connsiteX6" fmla="*/ 69002 w 353178"/>
                <a:gd name="connsiteY6" fmla="*/ 34077 h 344259"/>
                <a:gd name="connsiteX7" fmla="*/ 50785 w 353178"/>
                <a:gd name="connsiteY7" fmla="*/ 6408 h 344259"/>
                <a:gd name="connsiteX8" fmla="*/ 39129 w 353178"/>
                <a:gd name="connsiteY8" fmla="*/ 6408 h 344259"/>
                <a:gd name="connsiteX9" fmla="*/ 47140 w 353178"/>
                <a:gd name="connsiteY9" fmla="*/ 31164 h 344259"/>
                <a:gd name="connsiteX10" fmla="*/ 41312 w 353178"/>
                <a:gd name="connsiteY10" fmla="*/ 36983 h 344259"/>
                <a:gd name="connsiteX11" fmla="*/ 18427 w 353178"/>
                <a:gd name="connsiteY11" fmla="*/ 19742 h 344259"/>
                <a:gd name="connsiteX12" fmla="*/ 12165 w 353178"/>
                <a:gd name="connsiteY12" fmla="*/ 25341 h 344259"/>
                <a:gd name="connsiteX13" fmla="*/ 28199 w 353178"/>
                <a:gd name="connsiteY13" fmla="*/ 48648 h 344259"/>
                <a:gd name="connsiteX14" fmla="*/ 24701 w 353178"/>
                <a:gd name="connsiteY14" fmla="*/ 54247 h 344259"/>
                <a:gd name="connsiteX15" fmla="*/ 5204 w 353178"/>
                <a:gd name="connsiteY15" fmla="*/ 54664 h 344259"/>
                <a:gd name="connsiteX16" fmla="*/ 5929 w 353178"/>
                <a:gd name="connsiteY16" fmla="*/ 64861 h 344259"/>
                <a:gd name="connsiteX17" fmla="*/ 38398 w 353178"/>
                <a:gd name="connsiteY17" fmla="*/ 78493 h 344259"/>
                <a:gd name="connsiteX18" fmla="*/ 72647 w 353178"/>
                <a:gd name="connsiteY18" fmla="*/ 93051 h 344259"/>
                <a:gd name="connsiteX19" fmla="*/ 287601 w 353178"/>
                <a:gd name="connsiteY19" fmla="*/ 330419 h 344259"/>
                <a:gd name="connsiteX20" fmla="*/ 324026 w 353178"/>
                <a:gd name="connsiteY20" fmla="*/ 344259 h 344259"/>
                <a:gd name="connsiteX21" fmla="*/ 353179 w 353178"/>
                <a:gd name="connsiteY21" fmla="*/ 251048 h 3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178" h="344259">
                  <a:moveTo>
                    <a:pt x="353179" y="251048"/>
                  </a:moveTo>
                  <a:cubicBezTo>
                    <a:pt x="235585" y="198865"/>
                    <a:pt x="177193" y="132378"/>
                    <a:pt x="104785" y="65258"/>
                  </a:cubicBezTo>
                  <a:cubicBezTo>
                    <a:pt x="101898" y="62571"/>
                    <a:pt x="94283" y="54285"/>
                    <a:pt x="93107" y="42698"/>
                  </a:cubicBezTo>
                  <a:cubicBezTo>
                    <a:pt x="91924" y="31066"/>
                    <a:pt x="92479" y="27154"/>
                    <a:pt x="89406" y="15874"/>
                  </a:cubicBezTo>
                  <a:cubicBezTo>
                    <a:pt x="86574" y="5523"/>
                    <a:pt x="80465" y="5705"/>
                    <a:pt x="78475" y="13694"/>
                  </a:cubicBezTo>
                  <a:cubicBezTo>
                    <a:pt x="76985" y="19660"/>
                    <a:pt x="76429" y="25803"/>
                    <a:pt x="75561" y="31896"/>
                  </a:cubicBezTo>
                  <a:cubicBezTo>
                    <a:pt x="74698" y="37928"/>
                    <a:pt x="71509" y="37324"/>
                    <a:pt x="69002" y="34077"/>
                  </a:cubicBezTo>
                  <a:cubicBezTo>
                    <a:pt x="62266" y="25324"/>
                    <a:pt x="57818" y="14919"/>
                    <a:pt x="50785" y="6408"/>
                  </a:cubicBezTo>
                  <a:cubicBezTo>
                    <a:pt x="42549" y="-3548"/>
                    <a:pt x="37825" y="-598"/>
                    <a:pt x="39129" y="6408"/>
                  </a:cubicBezTo>
                  <a:cubicBezTo>
                    <a:pt x="40712" y="14929"/>
                    <a:pt x="44738" y="22836"/>
                    <a:pt x="47140" y="31164"/>
                  </a:cubicBezTo>
                  <a:cubicBezTo>
                    <a:pt x="48702" y="36566"/>
                    <a:pt x="46106" y="39318"/>
                    <a:pt x="41312" y="36983"/>
                  </a:cubicBezTo>
                  <a:cubicBezTo>
                    <a:pt x="32399" y="32671"/>
                    <a:pt x="26922" y="24846"/>
                    <a:pt x="18427" y="19742"/>
                  </a:cubicBezTo>
                  <a:cubicBezTo>
                    <a:pt x="13016" y="16479"/>
                    <a:pt x="8987" y="20139"/>
                    <a:pt x="12165" y="25341"/>
                  </a:cubicBezTo>
                  <a:cubicBezTo>
                    <a:pt x="17086" y="33374"/>
                    <a:pt x="22232" y="41335"/>
                    <a:pt x="28199" y="48648"/>
                  </a:cubicBezTo>
                  <a:cubicBezTo>
                    <a:pt x="31502" y="52680"/>
                    <a:pt x="29012" y="54021"/>
                    <a:pt x="24701" y="54247"/>
                  </a:cubicBezTo>
                  <a:cubicBezTo>
                    <a:pt x="16365" y="54680"/>
                    <a:pt x="12895" y="51417"/>
                    <a:pt x="5204" y="54664"/>
                  </a:cubicBezTo>
                  <a:cubicBezTo>
                    <a:pt x="-3192" y="58214"/>
                    <a:pt x="-301" y="63840"/>
                    <a:pt x="5929" y="64861"/>
                  </a:cubicBezTo>
                  <a:cubicBezTo>
                    <a:pt x="19367" y="67071"/>
                    <a:pt x="27747" y="71377"/>
                    <a:pt x="38398" y="78493"/>
                  </a:cubicBezTo>
                  <a:cubicBezTo>
                    <a:pt x="49795" y="86103"/>
                    <a:pt x="61232" y="91279"/>
                    <a:pt x="72647" y="93051"/>
                  </a:cubicBezTo>
                  <a:cubicBezTo>
                    <a:pt x="130424" y="181705"/>
                    <a:pt x="193985" y="266379"/>
                    <a:pt x="287601" y="330419"/>
                  </a:cubicBezTo>
                  <a:cubicBezTo>
                    <a:pt x="299741" y="335032"/>
                    <a:pt x="311887" y="339646"/>
                    <a:pt x="324026" y="344259"/>
                  </a:cubicBezTo>
                  <a:cubicBezTo>
                    <a:pt x="333743" y="313188"/>
                    <a:pt x="343463" y="282118"/>
                    <a:pt x="353179" y="251048"/>
                  </a:cubicBezTo>
                </a:path>
              </a:pathLst>
            </a:custGeom>
            <a:solidFill>
              <a:srgbClr val="FBC191"/>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0" name="Freeform: Shape 9">
              <a:extLst>
                <a:ext uri="{FF2B5EF4-FFF2-40B4-BE49-F238E27FC236}">
                  <a16:creationId xmlns:a16="http://schemas.microsoft.com/office/drawing/2014/main" id="{FBC45F27-1A07-4055-926D-C9AA6089C53F}"/>
                </a:ext>
              </a:extLst>
            </p:cNvPr>
            <p:cNvSpPr/>
            <p:nvPr/>
          </p:nvSpPr>
          <p:spPr>
            <a:xfrm>
              <a:off x="6654217" y="4530168"/>
              <a:ext cx="180501" cy="194088"/>
            </a:xfrm>
            <a:custGeom>
              <a:avLst/>
              <a:gdLst>
                <a:gd name="connsiteX0" fmla="*/ 56965 w 180501"/>
                <a:gd name="connsiteY0" fmla="*/ 0 h 194088"/>
                <a:gd name="connsiteX1" fmla="*/ 556 w 180501"/>
                <a:gd name="connsiteY1" fmla="*/ 108473 h 194088"/>
                <a:gd name="connsiteX2" fmla="*/ 5346 w 180501"/>
                <a:gd name="connsiteY2" fmla="*/ 124957 h 194088"/>
                <a:gd name="connsiteX3" fmla="*/ 125606 w 180501"/>
                <a:gd name="connsiteY3" fmla="*/ 194089 h 194088"/>
                <a:gd name="connsiteX4" fmla="*/ 180502 w 180501"/>
                <a:gd name="connsiteY4" fmla="*/ 35290 h 194088"/>
                <a:gd name="connsiteX5" fmla="*/ 56965 w 180501"/>
                <a:gd name="connsiteY5" fmla="*/ 0 h 19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01" h="194088">
                  <a:moveTo>
                    <a:pt x="56965" y="0"/>
                  </a:moveTo>
                  <a:cubicBezTo>
                    <a:pt x="28918" y="38286"/>
                    <a:pt x="9959" y="73843"/>
                    <a:pt x="556" y="108473"/>
                  </a:cubicBezTo>
                  <a:cubicBezTo>
                    <a:pt x="-1109" y="114605"/>
                    <a:pt x="1101" y="120681"/>
                    <a:pt x="5346" y="124957"/>
                  </a:cubicBezTo>
                  <a:cubicBezTo>
                    <a:pt x="36807" y="156618"/>
                    <a:pt x="76522" y="180037"/>
                    <a:pt x="125606" y="194089"/>
                  </a:cubicBezTo>
                  <a:cubicBezTo>
                    <a:pt x="143905" y="141147"/>
                    <a:pt x="162203" y="88218"/>
                    <a:pt x="180502" y="35290"/>
                  </a:cubicBezTo>
                  <a:cubicBezTo>
                    <a:pt x="135499" y="50298"/>
                    <a:pt x="96223" y="25177"/>
                    <a:pt x="56965" y="0"/>
                  </a:cubicBezTo>
                </a:path>
              </a:pathLst>
            </a:custGeom>
            <a:solidFill>
              <a:srgbClr val="E8B30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1" name="Freeform: Shape 10">
              <a:extLst>
                <a:ext uri="{FF2B5EF4-FFF2-40B4-BE49-F238E27FC236}">
                  <a16:creationId xmlns:a16="http://schemas.microsoft.com/office/drawing/2014/main" id="{51B76910-71EA-4998-8160-E8050BAD07CB}"/>
                </a:ext>
              </a:extLst>
            </p:cNvPr>
            <p:cNvSpPr/>
            <p:nvPr/>
          </p:nvSpPr>
          <p:spPr>
            <a:xfrm>
              <a:off x="7119140" y="4451951"/>
              <a:ext cx="407566" cy="239350"/>
            </a:xfrm>
            <a:custGeom>
              <a:avLst/>
              <a:gdLst>
                <a:gd name="connsiteX0" fmla="*/ 5954 w 407566"/>
                <a:gd name="connsiteY0" fmla="*/ 131469 h 239350"/>
                <a:gd name="connsiteX1" fmla="*/ 304263 w 407566"/>
                <a:gd name="connsiteY1" fmla="*/ 46176 h 239350"/>
                <a:gd name="connsiteX2" fmla="*/ 323195 w 407566"/>
                <a:gd name="connsiteY2" fmla="*/ 29241 h 239350"/>
                <a:gd name="connsiteX3" fmla="*/ 336215 w 407566"/>
                <a:gd name="connsiteY3" fmla="*/ 5499 h 239350"/>
                <a:gd name="connsiteX4" fmla="*/ 347208 w 407566"/>
                <a:gd name="connsiteY4" fmla="*/ 7341 h 239350"/>
                <a:gd name="connsiteX5" fmla="*/ 343450 w 407566"/>
                <a:gd name="connsiteY5" fmla="*/ 25387 h 239350"/>
                <a:gd name="connsiteX6" fmla="*/ 348799 w 407566"/>
                <a:gd name="connsiteY6" fmla="*/ 29762 h 239350"/>
                <a:gd name="connsiteX7" fmla="*/ 375684 w 407566"/>
                <a:gd name="connsiteY7" fmla="*/ 10379 h 239350"/>
                <a:gd name="connsiteX8" fmla="*/ 386578 w 407566"/>
                <a:gd name="connsiteY8" fmla="*/ 14529 h 239350"/>
                <a:gd name="connsiteX9" fmla="*/ 370264 w 407566"/>
                <a:gd name="connsiteY9" fmla="*/ 34811 h 239350"/>
                <a:gd name="connsiteX10" fmla="*/ 373643 w 407566"/>
                <a:gd name="connsiteY10" fmla="*/ 42322 h 239350"/>
                <a:gd name="connsiteX11" fmla="*/ 401175 w 407566"/>
                <a:gd name="connsiteY11" fmla="*/ 34347 h 239350"/>
                <a:gd name="connsiteX12" fmla="*/ 405032 w 407566"/>
                <a:gd name="connsiteY12" fmla="*/ 41802 h 239350"/>
                <a:gd name="connsiteX13" fmla="*/ 381750 w 407566"/>
                <a:gd name="connsiteY13" fmla="*/ 57878 h 239350"/>
                <a:gd name="connsiteX14" fmla="*/ 383017 w 407566"/>
                <a:gd name="connsiteY14" fmla="*/ 64362 h 239350"/>
                <a:gd name="connsiteX15" fmla="*/ 401091 w 407566"/>
                <a:gd name="connsiteY15" fmla="*/ 71691 h 239350"/>
                <a:gd name="connsiteX16" fmla="*/ 396769 w 407566"/>
                <a:gd name="connsiteY16" fmla="*/ 80960 h 239350"/>
                <a:gd name="connsiteX17" fmla="*/ 361580 w 407566"/>
                <a:gd name="connsiteY17" fmla="*/ 82155 h 239350"/>
                <a:gd name="connsiteX18" fmla="*/ 324391 w 407566"/>
                <a:gd name="connsiteY18" fmla="*/ 83576 h 239350"/>
                <a:gd name="connsiteX19" fmla="*/ 36710 w 407566"/>
                <a:gd name="connsiteY19" fmla="*/ 239350 h 239350"/>
                <a:gd name="connsiteX20" fmla="*/ 0 w 407566"/>
                <a:gd name="connsiteY20" fmla="*/ 228928 h 239350"/>
                <a:gd name="connsiteX21" fmla="*/ 5954 w 407566"/>
                <a:gd name="connsiteY21" fmla="*/ 131469 h 2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566" h="239350">
                  <a:moveTo>
                    <a:pt x="5954" y="131469"/>
                  </a:moveTo>
                  <a:cubicBezTo>
                    <a:pt x="112733" y="98752"/>
                    <a:pt x="212672" y="83154"/>
                    <a:pt x="304263" y="46176"/>
                  </a:cubicBezTo>
                  <a:cubicBezTo>
                    <a:pt x="307909" y="44699"/>
                    <a:pt x="317973" y="39650"/>
                    <a:pt x="323195" y="29241"/>
                  </a:cubicBezTo>
                  <a:cubicBezTo>
                    <a:pt x="328445" y="18790"/>
                    <a:pt x="329318" y="14937"/>
                    <a:pt x="336215" y="5499"/>
                  </a:cubicBezTo>
                  <a:cubicBezTo>
                    <a:pt x="342549" y="-3180"/>
                    <a:pt x="348194" y="-845"/>
                    <a:pt x="347208" y="7341"/>
                  </a:cubicBezTo>
                  <a:cubicBezTo>
                    <a:pt x="346476" y="13446"/>
                    <a:pt x="344801" y="19395"/>
                    <a:pt x="343450" y="25387"/>
                  </a:cubicBezTo>
                  <a:cubicBezTo>
                    <a:pt x="342113" y="31337"/>
                    <a:pt x="345294" y="31914"/>
                    <a:pt x="348799" y="29762"/>
                  </a:cubicBezTo>
                  <a:cubicBezTo>
                    <a:pt x="358202" y="23981"/>
                    <a:pt x="366070" y="15837"/>
                    <a:pt x="375684" y="10379"/>
                  </a:cubicBezTo>
                  <a:cubicBezTo>
                    <a:pt x="386916" y="4008"/>
                    <a:pt x="390280" y="8452"/>
                    <a:pt x="386578" y="14529"/>
                  </a:cubicBezTo>
                  <a:cubicBezTo>
                    <a:pt x="382060" y="21927"/>
                    <a:pt x="375487" y="27877"/>
                    <a:pt x="370264" y="34811"/>
                  </a:cubicBezTo>
                  <a:cubicBezTo>
                    <a:pt x="366886" y="39298"/>
                    <a:pt x="368336" y="42800"/>
                    <a:pt x="373643" y="42322"/>
                  </a:cubicBezTo>
                  <a:cubicBezTo>
                    <a:pt x="383510" y="41450"/>
                    <a:pt x="391406" y="36105"/>
                    <a:pt x="401175" y="34347"/>
                  </a:cubicBezTo>
                  <a:cubicBezTo>
                    <a:pt x="407382" y="33222"/>
                    <a:pt x="409846" y="38074"/>
                    <a:pt x="405032" y="41802"/>
                  </a:cubicBezTo>
                  <a:cubicBezTo>
                    <a:pt x="397558" y="47568"/>
                    <a:pt x="389914" y="53180"/>
                    <a:pt x="381750" y="57878"/>
                  </a:cubicBezTo>
                  <a:cubicBezTo>
                    <a:pt x="377218" y="60480"/>
                    <a:pt x="379076" y="62618"/>
                    <a:pt x="383017" y="64362"/>
                  </a:cubicBezTo>
                  <a:cubicBezTo>
                    <a:pt x="390646" y="67724"/>
                    <a:pt x="395052" y="65924"/>
                    <a:pt x="401091" y="71691"/>
                  </a:cubicBezTo>
                  <a:cubicBezTo>
                    <a:pt x="407664" y="77992"/>
                    <a:pt x="402963" y="82226"/>
                    <a:pt x="396769" y="80960"/>
                  </a:cubicBezTo>
                  <a:cubicBezTo>
                    <a:pt x="383439" y="78245"/>
                    <a:pt x="374065" y="79300"/>
                    <a:pt x="361580" y="82155"/>
                  </a:cubicBezTo>
                  <a:cubicBezTo>
                    <a:pt x="348222" y="85207"/>
                    <a:pt x="335694" y="85981"/>
                    <a:pt x="324391" y="83576"/>
                  </a:cubicBezTo>
                  <a:cubicBezTo>
                    <a:pt x="238810" y="145872"/>
                    <a:pt x="146994" y="212795"/>
                    <a:pt x="36710" y="239350"/>
                  </a:cubicBezTo>
                  <a:cubicBezTo>
                    <a:pt x="23718" y="239336"/>
                    <a:pt x="12978" y="228942"/>
                    <a:pt x="0" y="228928"/>
                  </a:cubicBezTo>
                  <a:cubicBezTo>
                    <a:pt x="1985" y="196437"/>
                    <a:pt x="3969" y="163960"/>
                    <a:pt x="5954" y="131469"/>
                  </a:cubicBezTo>
                </a:path>
              </a:pathLst>
            </a:custGeom>
            <a:solidFill>
              <a:srgbClr val="FBC191"/>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46C062A1-96CD-4821-A39F-3748BA5D5DF6}"/>
                </a:ext>
              </a:extLst>
            </p:cNvPr>
            <p:cNvSpPr/>
            <p:nvPr/>
          </p:nvSpPr>
          <p:spPr>
            <a:xfrm>
              <a:off x="6730610" y="4553995"/>
              <a:ext cx="433869" cy="733370"/>
            </a:xfrm>
            <a:custGeom>
              <a:avLst/>
              <a:gdLst>
                <a:gd name="connsiteX0" fmla="*/ 255471 w 433869"/>
                <a:gd name="connsiteY0" fmla="*/ 10268 h 733370"/>
                <a:gd name="connsiteX1" fmla="*/ 326850 w 433869"/>
                <a:gd name="connsiteY1" fmla="*/ 40494 h 733370"/>
                <a:gd name="connsiteX2" fmla="*/ 352242 w 433869"/>
                <a:gd name="connsiteY2" fmla="*/ 78218 h 733370"/>
                <a:gd name="connsiteX3" fmla="*/ 353974 w 433869"/>
                <a:gd name="connsiteY3" fmla="*/ 342338 h 733370"/>
                <a:gd name="connsiteX4" fmla="*/ 353974 w 433869"/>
                <a:gd name="connsiteY4" fmla="*/ 534950 h 733370"/>
                <a:gd name="connsiteX5" fmla="*/ 387896 w 433869"/>
                <a:gd name="connsiteY5" fmla="*/ 547510 h 733370"/>
                <a:gd name="connsiteX6" fmla="*/ 433769 w 433869"/>
                <a:gd name="connsiteY6" fmla="*/ 646066 h 733370"/>
                <a:gd name="connsiteX7" fmla="*/ 269350 w 433869"/>
                <a:gd name="connsiteY7" fmla="*/ 711583 h 733370"/>
                <a:gd name="connsiteX8" fmla="*/ 191201 w 433869"/>
                <a:gd name="connsiteY8" fmla="*/ 538382 h 733370"/>
                <a:gd name="connsiteX9" fmla="*/ 167335 w 433869"/>
                <a:gd name="connsiteY9" fmla="*/ 537327 h 733370"/>
                <a:gd name="connsiteX10" fmla="*/ 163629 w 433869"/>
                <a:gd name="connsiteY10" fmla="*/ 733370 h 733370"/>
                <a:gd name="connsiteX11" fmla="*/ 21518 w 433869"/>
                <a:gd name="connsiteY11" fmla="*/ 729657 h 733370"/>
                <a:gd name="connsiteX12" fmla="*/ 9856 w 433869"/>
                <a:gd name="connsiteY12" fmla="*/ 606740 h 733370"/>
                <a:gd name="connsiteX13" fmla="*/ 9329 w 433869"/>
                <a:gd name="connsiteY13" fmla="*/ 288299 h 733370"/>
                <a:gd name="connsiteX14" fmla="*/ 69151 w 433869"/>
                <a:gd name="connsiteY14" fmla="*/ 45811 h 733370"/>
                <a:gd name="connsiteX15" fmla="*/ 90243 w 433869"/>
                <a:gd name="connsiteY15" fmla="*/ 14895 h 733370"/>
                <a:gd name="connsiteX16" fmla="*/ 137837 w 433869"/>
                <a:gd name="connsiteY16" fmla="*/ 0 h 733370"/>
                <a:gd name="connsiteX17" fmla="*/ 174522 w 433869"/>
                <a:gd name="connsiteY17" fmla="*/ 31647 h 733370"/>
                <a:gd name="connsiteX18" fmla="*/ 235737 w 433869"/>
                <a:gd name="connsiteY18" fmla="*/ 30803 h 733370"/>
                <a:gd name="connsiteX19" fmla="*/ 255471 w 433869"/>
                <a:gd name="connsiteY19" fmla="*/ 10268 h 7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3869" h="733370">
                  <a:moveTo>
                    <a:pt x="255471" y="10268"/>
                  </a:moveTo>
                  <a:cubicBezTo>
                    <a:pt x="280779" y="27301"/>
                    <a:pt x="303737" y="27090"/>
                    <a:pt x="326850" y="40494"/>
                  </a:cubicBezTo>
                  <a:cubicBezTo>
                    <a:pt x="337378" y="46599"/>
                    <a:pt x="352496" y="63196"/>
                    <a:pt x="352242" y="78218"/>
                  </a:cubicBezTo>
                  <a:cubicBezTo>
                    <a:pt x="353664" y="169165"/>
                    <a:pt x="352566" y="251391"/>
                    <a:pt x="353974" y="342338"/>
                  </a:cubicBezTo>
                  <a:cubicBezTo>
                    <a:pt x="353974" y="406547"/>
                    <a:pt x="353974" y="470755"/>
                    <a:pt x="353974" y="534950"/>
                  </a:cubicBezTo>
                  <a:cubicBezTo>
                    <a:pt x="353974" y="546877"/>
                    <a:pt x="365910" y="555049"/>
                    <a:pt x="387896" y="547510"/>
                  </a:cubicBezTo>
                  <a:cubicBezTo>
                    <a:pt x="438217" y="530266"/>
                    <a:pt x="433769" y="592913"/>
                    <a:pt x="433769" y="646066"/>
                  </a:cubicBezTo>
                  <a:cubicBezTo>
                    <a:pt x="397806" y="659949"/>
                    <a:pt x="350581" y="758758"/>
                    <a:pt x="269350" y="711583"/>
                  </a:cubicBezTo>
                  <a:cubicBezTo>
                    <a:pt x="224504" y="685562"/>
                    <a:pt x="202827" y="603097"/>
                    <a:pt x="191201" y="538382"/>
                  </a:cubicBezTo>
                  <a:cubicBezTo>
                    <a:pt x="188653" y="524232"/>
                    <a:pt x="167610" y="522417"/>
                    <a:pt x="167335" y="537327"/>
                  </a:cubicBezTo>
                  <a:cubicBezTo>
                    <a:pt x="166132" y="602675"/>
                    <a:pt x="164861" y="668022"/>
                    <a:pt x="163629" y="733370"/>
                  </a:cubicBezTo>
                  <a:cubicBezTo>
                    <a:pt x="116255" y="732133"/>
                    <a:pt x="68893" y="730895"/>
                    <a:pt x="21518" y="729657"/>
                  </a:cubicBezTo>
                  <a:cubicBezTo>
                    <a:pt x="17638" y="688685"/>
                    <a:pt x="13744" y="647712"/>
                    <a:pt x="9856" y="606740"/>
                  </a:cubicBezTo>
                  <a:cubicBezTo>
                    <a:pt x="-1630" y="504976"/>
                    <a:pt x="-4643" y="399936"/>
                    <a:pt x="9329" y="288299"/>
                  </a:cubicBezTo>
                  <a:cubicBezTo>
                    <a:pt x="18247" y="206846"/>
                    <a:pt x="42094" y="123339"/>
                    <a:pt x="69151" y="45811"/>
                  </a:cubicBezTo>
                  <a:cubicBezTo>
                    <a:pt x="71334" y="39566"/>
                    <a:pt x="82759" y="16667"/>
                    <a:pt x="90243" y="14895"/>
                  </a:cubicBezTo>
                  <a:cubicBezTo>
                    <a:pt x="102361" y="12026"/>
                    <a:pt x="118444" y="8017"/>
                    <a:pt x="137837" y="0"/>
                  </a:cubicBezTo>
                  <a:cubicBezTo>
                    <a:pt x="150060" y="10549"/>
                    <a:pt x="162293" y="21098"/>
                    <a:pt x="174522" y="31647"/>
                  </a:cubicBezTo>
                  <a:cubicBezTo>
                    <a:pt x="194931" y="31366"/>
                    <a:pt x="215327" y="31085"/>
                    <a:pt x="235737" y="30803"/>
                  </a:cubicBezTo>
                  <a:cubicBezTo>
                    <a:pt x="242310" y="23953"/>
                    <a:pt x="248884" y="17104"/>
                    <a:pt x="255471" y="10268"/>
                  </a:cubicBezTo>
                </a:path>
              </a:pathLst>
            </a:custGeom>
            <a:solidFill>
              <a:srgbClr val="E3B5D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8" name="Freeform: Shape 17">
              <a:extLst>
                <a:ext uri="{FF2B5EF4-FFF2-40B4-BE49-F238E27FC236}">
                  <a16:creationId xmlns:a16="http://schemas.microsoft.com/office/drawing/2014/main" id="{8311F284-0FB6-446A-8B6A-EFAB04813645}"/>
                </a:ext>
              </a:extLst>
            </p:cNvPr>
            <p:cNvSpPr/>
            <p:nvPr/>
          </p:nvSpPr>
          <p:spPr>
            <a:xfrm>
              <a:off x="6857456" y="4481811"/>
              <a:ext cx="120137" cy="127826"/>
            </a:xfrm>
            <a:custGeom>
              <a:avLst/>
              <a:gdLst>
                <a:gd name="connsiteX0" fmla="*/ 112353 w 120137"/>
                <a:gd name="connsiteY0" fmla="*/ 1955 h 127826"/>
                <a:gd name="connsiteX1" fmla="*/ 111720 w 120137"/>
                <a:gd name="connsiteY1" fmla="*/ 45698 h 127826"/>
                <a:gd name="connsiteX2" fmla="*/ 120137 w 120137"/>
                <a:gd name="connsiteY2" fmla="*/ 83577 h 127826"/>
                <a:gd name="connsiteX3" fmla="*/ 66255 w 120137"/>
                <a:gd name="connsiteY3" fmla="*/ 127826 h 127826"/>
                <a:gd name="connsiteX4" fmla="*/ 0 w 120137"/>
                <a:gd name="connsiteY4" fmla="*/ 81509 h 127826"/>
                <a:gd name="connsiteX5" fmla="*/ 18045 w 120137"/>
                <a:gd name="connsiteY5" fmla="*/ 70679 h 127826"/>
                <a:gd name="connsiteX6" fmla="*/ 37829 w 120137"/>
                <a:gd name="connsiteY6" fmla="*/ 35670 h 127826"/>
                <a:gd name="connsiteX7" fmla="*/ 37498 w 120137"/>
                <a:gd name="connsiteY7" fmla="*/ 0 h 127826"/>
                <a:gd name="connsiteX8" fmla="*/ 112353 w 120137"/>
                <a:gd name="connsiteY8" fmla="*/ 1955 h 1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37" h="127826">
                  <a:moveTo>
                    <a:pt x="112353" y="1955"/>
                  </a:moveTo>
                  <a:cubicBezTo>
                    <a:pt x="112142" y="16541"/>
                    <a:pt x="111931" y="31127"/>
                    <a:pt x="111720" y="45698"/>
                  </a:cubicBezTo>
                  <a:cubicBezTo>
                    <a:pt x="110411" y="66557"/>
                    <a:pt x="113507" y="78569"/>
                    <a:pt x="120137" y="83577"/>
                  </a:cubicBezTo>
                  <a:cubicBezTo>
                    <a:pt x="102176" y="98317"/>
                    <a:pt x="84216" y="113072"/>
                    <a:pt x="66255" y="127826"/>
                  </a:cubicBezTo>
                  <a:cubicBezTo>
                    <a:pt x="43997" y="110765"/>
                    <a:pt x="22251" y="98570"/>
                    <a:pt x="0" y="81509"/>
                  </a:cubicBezTo>
                  <a:cubicBezTo>
                    <a:pt x="6911" y="80342"/>
                    <a:pt x="12668" y="73590"/>
                    <a:pt x="18045" y="70679"/>
                  </a:cubicBezTo>
                  <a:cubicBezTo>
                    <a:pt x="29499" y="64504"/>
                    <a:pt x="36888" y="53730"/>
                    <a:pt x="37829" y="35670"/>
                  </a:cubicBezTo>
                  <a:cubicBezTo>
                    <a:pt x="37718" y="23784"/>
                    <a:pt x="37608" y="11885"/>
                    <a:pt x="37498" y="0"/>
                  </a:cubicBezTo>
                  <a:cubicBezTo>
                    <a:pt x="62454" y="647"/>
                    <a:pt x="87411" y="1308"/>
                    <a:pt x="112353" y="1955"/>
                  </a:cubicBezTo>
                </a:path>
              </a:pathLst>
            </a:custGeom>
            <a:solidFill>
              <a:srgbClr val="FBC191"/>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19" name="Freeform: Shape 18">
              <a:extLst>
                <a:ext uri="{FF2B5EF4-FFF2-40B4-BE49-F238E27FC236}">
                  <a16:creationId xmlns:a16="http://schemas.microsoft.com/office/drawing/2014/main" id="{59964BED-088A-4924-8508-D581554EEBEA}"/>
                </a:ext>
              </a:extLst>
            </p:cNvPr>
            <p:cNvSpPr/>
            <p:nvPr/>
          </p:nvSpPr>
          <p:spPr>
            <a:xfrm>
              <a:off x="6581985" y="3925071"/>
              <a:ext cx="769068" cy="606014"/>
            </a:xfrm>
            <a:custGeom>
              <a:avLst/>
              <a:gdLst>
                <a:gd name="connsiteX0" fmla="*/ 769068 w 769068"/>
                <a:gd name="connsiteY0" fmla="*/ 428479 h 606014"/>
                <a:gd name="connsiteX1" fmla="*/ 388796 w 769068"/>
                <a:gd name="connsiteY1" fmla="*/ 598205 h 606014"/>
                <a:gd name="connsiteX2" fmla="*/ 306839 w 769068"/>
                <a:gd name="connsiteY2" fmla="*/ 576432 h 606014"/>
                <a:gd name="connsiteX3" fmla="*/ 46838 w 769068"/>
                <a:gd name="connsiteY3" fmla="*/ 450363 h 606014"/>
                <a:gd name="connsiteX4" fmla="*/ 16134 w 769068"/>
                <a:gd name="connsiteY4" fmla="*/ 182417 h 606014"/>
                <a:gd name="connsiteX5" fmla="*/ 156233 w 769068"/>
                <a:gd name="connsiteY5" fmla="*/ 0 h 606014"/>
                <a:gd name="connsiteX6" fmla="*/ 625523 w 769068"/>
                <a:gd name="connsiteY6" fmla="*/ 128381 h 606014"/>
                <a:gd name="connsiteX7" fmla="*/ 769068 w 769068"/>
                <a:gd name="connsiteY7" fmla="*/ 428479 h 60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068" h="606014">
                  <a:moveTo>
                    <a:pt x="769068" y="428479"/>
                  </a:moveTo>
                  <a:cubicBezTo>
                    <a:pt x="718592" y="559075"/>
                    <a:pt x="607393" y="630766"/>
                    <a:pt x="388796" y="598205"/>
                  </a:cubicBezTo>
                  <a:cubicBezTo>
                    <a:pt x="361489" y="590947"/>
                    <a:pt x="334160" y="583689"/>
                    <a:pt x="306839" y="576432"/>
                  </a:cubicBezTo>
                  <a:cubicBezTo>
                    <a:pt x="183505" y="581242"/>
                    <a:pt x="99622" y="538131"/>
                    <a:pt x="46838" y="450363"/>
                  </a:cubicBezTo>
                  <a:cubicBezTo>
                    <a:pt x="-300" y="371975"/>
                    <a:pt x="-14332" y="284940"/>
                    <a:pt x="16134" y="182417"/>
                  </a:cubicBezTo>
                  <a:cubicBezTo>
                    <a:pt x="62832" y="121611"/>
                    <a:pt x="109530" y="60806"/>
                    <a:pt x="156233" y="0"/>
                  </a:cubicBezTo>
                  <a:cubicBezTo>
                    <a:pt x="312661" y="42790"/>
                    <a:pt x="469084" y="85591"/>
                    <a:pt x="625523" y="128381"/>
                  </a:cubicBezTo>
                  <a:cubicBezTo>
                    <a:pt x="673381" y="228410"/>
                    <a:pt x="721224" y="328444"/>
                    <a:pt x="769068" y="428479"/>
                  </a:cubicBezTo>
                </a:path>
              </a:pathLst>
            </a:custGeom>
            <a:solidFill>
              <a:srgbClr val="F9D45E"/>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0" name="Freeform: Shape 19">
              <a:extLst>
                <a:ext uri="{FF2B5EF4-FFF2-40B4-BE49-F238E27FC236}">
                  <a16:creationId xmlns:a16="http://schemas.microsoft.com/office/drawing/2014/main" id="{6EFE2249-0629-41E3-B63F-F9ED922285D0}"/>
                </a:ext>
              </a:extLst>
            </p:cNvPr>
            <p:cNvSpPr/>
            <p:nvPr/>
          </p:nvSpPr>
          <p:spPr>
            <a:xfrm>
              <a:off x="6637307" y="3904465"/>
              <a:ext cx="665643" cy="629168"/>
            </a:xfrm>
            <a:custGeom>
              <a:avLst/>
              <a:gdLst>
                <a:gd name="connsiteX0" fmla="*/ 238584 w 665643"/>
                <a:gd name="connsiteY0" fmla="*/ 604436 h 629168"/>
                <a:gd name="connsiteX1" fmla="*/ 491404 w 665643"/>
                <a:gd name="connsiteY1" fmla="*/ 608600 h 629168"/>
                <a:gd name="connsiteX2" fmla="*/ 656302 w 665643"/>
                <a:gd name="connsiteY2" fmla="*/ 226330 h 629168"/>
                <a:gd name="connsiteX3" fmla="*/ 423924 w 665643"/>
                <a:gd name="connsiteY3" fmla="*/ 25503 h 629168"/>
                <a:gd name="connsiteX4" fmla="*/ 118048 w 665643"/>
                <a:gd name="connsiteY4" fmla="*/ 54254 h 629168"/>
                <a:gd name="connsiteX5" fmla="*/ 30273 w 665643"/>
                <a:gd name="connsiteY5" fmla="*/ 461179 h 629168"/>
                <a:gd name="connsiteX6" fmla="*/ 238584 w 665643"/>
                <a:gd name="connsiteY6" fmla="*/ 604436 h 62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643" h="629168">
                  <a:moveTo>
                    <a:pt x="238584" y="604436"/>
                  </a:moveTo>
                  <a:cubicBezTo>
                    <a:pt x="238584" y="604436"/>
                    <a:pt x="383428" y="657195"/>
                    <a:pt x="491404" y="608600"/>
                  </a:cubicBezTo>
                  <a:cubicBezTo>
                    <a:pt x="599393" y="560004"/>
                    <a:pt x="696714" y="374890"/>
                    <a:pt x="656302" y="226330"/>
                  </a:cubicBezTo>
                  <a:cubicBezTo>
                    <a:pt x="621929" y="99885"/>
                    <a:pt x="496865" y="48826"/>
                    <a:pt x="423924" y="25503"/>
                  </a:cubicBezTo>
                  <a:cubicBezTo>
                    <a:pt x="350983" y="2185"/>
                    <a:pt x="219488" y="-28759"/>
                    <a:pt x="118048" y="54254"/>
                  </a:cubicBezTo>
                  <a:cubicBezTo>
                    <a:pt x="-1150" y="151800"/>
                    <a:pt x="-29434" y="358979"/>
                    <a:pt x="30273" y="461179"/>
                  </a:cubicBezTo>
                  <a:cubicBezTo>
                    <a:pt x="89974" y="563393"/>
                    <a:pt x="238584" y="604436"/>
                    <a:pt x="238584" y="604436"/>
                  </a:cubicBezTo>
                </a:path>
              </a:pathLst>
            </a:custGeom>
            <a:solidFill>
              <a:srgbClr val="FBC191"/>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1" name="Freeform: Shape 20">
              <a:extLst>
                <a:ext uri="{FF2B5EF4-FFF2-40B4-BE49-F238E27FC236}">
                  <a16:creationId xmlns:a16="http://schemas.microsoft.com/office/drawing/2014/main" id="{1ED3D105-E5B7-4E3F-BA38-7059553FAE23}"/>
                </a:ext>
              </a:extLst>
            </p:cNvPr>
            <p:cNvSpPr/>
            <p:nvPr/>
          </p:nvSpPr>
          <p:spPr>
            <a:xfrm>
              <a:off x="6583897" y="4256505"/>
              <a:ext cx="75520" cy="100527"/>
            </a:xfrm>
            <a:custGeom>
              <a:avLst/>
              <a:gdLst>
                <a:gd name="connsiteX0" fmla="*/ 55663 w 75520"/>
                <a:gd name="connsiteY0" fmla="*/ 17999 h 100527"/>
                <a:gd name="connsiteX1" fmla="*/ 23151 w 75520"/>
                <a:gd name="connsiteY1" fmla="*/ 1599 h 100527"/>
                <a:gd name="connsiteX2" fmla="*/ 13441 w 75520"/>
                <a:gd name="connsiteY2" fmla="*/ 70871 h 100527"/>
                <a:gd name="connsiteX3" fmla="*/ 73576 w 75520"/>
                <a:gd name="connsiteY3" fmla="*/ 88914 h 100527"/>
                <a:gd name="connsiteX4" fmla="*/ 55663 w 75520"/>
                <a:gd name="connsiteY4" fmla="*/ 17999 h 100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20" h="100527">
                  <a:moveTo>
                    <a:pt x="55663" y="17999"/>
                  </a:moveTo>
                  <a:cubicBezTo>
                    <a:pt x="55663" y="17999"/>
                    <a:pt x="42676" y="-6362"/>
                    <a:pt x="23151" y="1599"/>
                  </a:cubicBezTo>
                  <a:cubicBezTo>
                    <a:pt x="3615" y="9543"/>
                    <a:pt x="-12413" y="39053"/>
                    <a:pt x="13441" y="70871"/>
                  </a:cubicBezTo>
                  <a:cubicBezTo>
                    <a:pt x="39311" y="102699"/>
                    <a:pt x="67127" y="109226"/>
                    <a:pt x="73576" y="88914"/>
                  </a:cubicBezTo>
                  <a:cubicBezTo>
                    <a:pt x="80026" y="68601"/>
                    <a:pt x="69503" y="32834"/>
                    <a:pt x="55663" y="17999"/>
                  </a:cubicBezTo>
                </a:path>
              </a:pathLst>
            </a:custGeom>
            <a:solidFill>
              <a:srgbClr val="FBC191"/>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2" name="Freeform: Shape 21">
              <a:extLst>
                <a:ext uri="{FF2B5EF4-FFF2-40B4-BE49-F238E27FC236}">
                  <a16:creationId xmlns:a16="http://schemas.microsoft.com/office/drawing/2014/main" id="{55EBAB8E-A1C9-45A1-97D8-008B58946CB9}"/>
                </a:ext>
              </a:extLst>
            </p:cNvPr>
            <p:cNvSpPr/>
            <p:nvPr/>
          </p:nvSpPr>
          <p:spPr>
            <a:xfrm>
              <a:off x="6593524" y="4269041"/>
              <a:ext cx="35477" cy="64326"/>
            </a:xfrm>
            <a:custGeom>
              <a:avLst/>
              <a:gdLst>
                <a:gd name="connsiteX0" fmla="*/ 69 w 35477"/>
                <a:gd name="connsiteY0" fmla="*/ 26743 h 64326"/>
                <a:gd name="connsiteX1" fmla="*/ 14816 w 35477"/>
                <a:gd name="connsiteY1" fmla="*/ 733 h 64326"/>
                <a:gd name="connsiteX2" fmla="*/ 34808 w 35477"/>
                <a:gd name="connsiteY2" fmla="*/ 35165 h 64326"/>
                <a:gd name="connsiteX3" fmla="*/ 28953 w 35477"/>
                <a:gd name="connsiteY3" fmla="*/ 51314 h 64326"/>
                <a:gd name="connsiteX4" fmla="*/ 31136 w 35477"/>
                <a:gd name="connsiteY4" fmla="*/ 63439 h 64326"/>
                <a:gd name="connsiteX5" fmla="*/ 13910 w 35477"/>
                <a:gd name="connsiteY5" fmla="*/ 42523 h 64326"/>
                <a:gd name="connsiteX6" fmla="*/ 20133 w 35477"/>
                <a:gd name="connsiteY6" fmla="*/ 12814 h 64326"/>
                <a:gd name="connsiteX7" fmla="*/ 69 w 35477"/>
                <a:gd name="connsiteY7" fmla="*/ 26743 h 6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77" h="64326">
                  <a:moveTo>
                    <a:pt x="69" y="26743"/>
                  </a:moveTo>
                  <a:cubicBezTo>
                    <a:pt x="69" y="26743"/>
                    <a:pt x="-1871" y="6826"/>
                    <a:pt x="14816" y="733"/>
                  </a:cubicBezTo>
                  <a:cubicBezTo>
                    <a:pt x="31493" y="-5371"/>
                    <a:pt x="37657" y="28457"/>
                    <a:pt x="34808" y="35165"/>
                  </a:cubicBezTo>
                  <a:cubicBezTo>
                    <a:pt x="31966" y="41874"/>
                    <a:pt x="27165" y="46055"/>
                    <a:pt x="28953" y="51314"/>
                  </a:cubicBezTo>
                  <a:cubicBezTo>
                    <a:pt x="30740" y="56543"/>
                    <a:pt x="35309" y="59572"/>
                    <a:pt x="31136" y="63439"/>
                  </a:cubicBezTo>
                  <a:cubicBezTo>
                    <a:pt x="26951" y="67291"/>
                    <a:pt x="12326" y="58290"/>
                    <a:pt x="13910" y="42523"/>
                  </a:cubicBezTo>
                  <a:cubicBezTo>
                    <a:pt x="15493" y="26743"/>
                    <a:pt x="22174" y="22650"/>
                    <a:pt x="20133" y="12814"/>
                  </a:cubicBezTo>
                  <a:cubicBezTo>
                    <a:pt x="18076" y="2985"/>
                    <a:pt x="2918" y="4726"/>
                    <a:pt x="69" y="26743"/>
                  </a:cubicBezTo>
                </a:path>
              </a:pathLst>
            </a:custGeom>
            <a:solidFill>
              <a:srgbClr val="F69E60"/>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3" name="Freeform: Shape 22">
              <a:extLst>
                <a:ext uri="{FF2B5EF4-FFF2-40B4-BE49-F238E27FC236}">
                  <a16:creationId xmlns:a16="http://schemas.microsoft.com/office/drawing/2014/main" id="{B179C5A5-B35B-46F4-A075-809EDAF633D3}"/>
                </a:ext>
              </a:extLst>
            </p:cNvPr>
            <p:cNvSpPr/>
            <p:nvPr/>
          </p:nvSpPr>
          <p:spPr>
            <a:xfrm>
              <a:off x="6751272" y="4178222"/>
              <a:ext cx="68205" cy="101533"/>
            </a:xfrm>
            <a:custGeom>
              <a:avLst/>
              <a:gdLst>
                <a:gd name="connsiteX0" fmla="*/ 1736 w 68205"/>
                <a:gd name="connsiteY0" fmla="*/ 0 h 101533"/>
                <a:gd name="connsiteX1" fmla="*/ 21767 w 68205"/>
                <a:gd name="connsiteY1" fmla="*/ 16444 h 101533"/>
                <a:gd name="connsiteX2" fmla="*/ 68183 w 68205"/>
                <a:gd name="connsiteY2" fmla="*/ 50734 h 101533"/>
                <a:gd name="connsiteX3" fmla="*/ 21025 w 68205"/>
                <a:gd name="connsiteY3" fmla="*/ 99639 h 101533"/>
                <a:gd name="connsiteX4" fmla="*/ 4002 w 68205"/>
                <a:gd name="connsiteY4" fmla="*/ 45558 h 101533"/>
                <a:gd name="connsiteX5" fmla="*/ 11326 w 68205"/>
                <a:gd name="connsiteY5" fmla="*/ 28345 h 101533"/>
                <a:gd name="connsiteX6" fmla="*/ 1736 w 68205"/>
                <a:gd name="connsiteY6" fmla="*/ 0 h 10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05" h="101533">
                  <a:moveTo>
                    <a:pt x="1736" y="0"/>
                  </a:moveTo>
                  <a:cubicBezTo>
                    <a:pt x="1736" y="0"/>
                    <a:pt x="7850" y="16011"/>
                    <a:pt x="21767" y="16444"/>
                  </a:cubicBezTo>
                  <a:cubicBezTo>
                    <a:pt x="35667" y="16867"/>
                    <a:pt x="69196" y="23773"/>
                    <a:pt x="68183" y="50734"/>
                  </a:cubicBezTo>
                  <a:cubicBezTo>
                    <a:pt x="67183" y="77683"/>
                    <a:pt x="52520" y="109699"/>
                    <a:pt x="21025" y="99639"/>
                  </a:cubicBezTo>
                  <a:cubicBezTo>
                    <a:pt x="-7573" y="90497"/>
                    <a:pt x="-34" y="59415"/>
                    <a:pt x="4002" y="45558"/>
                  </a:cubicBezTo>
                  <a:cubicBezTo>
                    <a:pt x="8049" y="31708"/>
                    <a:pt x="11326" y="28345"/>
                    <a:pt x="11326" y="28345"/>
                  </a:cubicBezTo>
                  <a:cubicBezTo>
                    <a:pt x="11326" y="28328"/>
                    <a:pt x="-1426" y="18652"/>
                    <a:pt x="1736" y="0"/>
                  </a:cubicBezTo>
                </a:path>
              </a:pathLst>
            </a:custGeom>
            <a:solidFill>
              <a:srgbClr val="100F0D"/>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4" name="Freeform: Shape 23">
              <a:extLst>
                <a:ext uri="{FF2B5EF4-FFF2-40B4-BE49-F238E27FC236}">
                  <a16:creationId xmlns:a16="http://schemas.microsoft.com/office/drawing/2014/main" id="{1B1B563B-50DD-4E08-91E8-3CAA37892AD0}"/>
                </a:ext>
              </a:extLst>
            </p:cNvPr>
            <p:cNvSpPr/>
            <p:nvPr/>
          </p:nvSpPr>
          <p:spPr>
            <a:xfrm>
              <a:off x="6776013" y="4111536"/>
              <a:ext cx="70372" cy="18864"/>
            </a:xfrm>
            <a:custGeom>
              <a:avLst/>
              <a:gdLst>
                <a:gd name="connsiteX0" fmla="*/ 0 w 70372"/>
                <a:gd name="connsiteY0" fmla="*/ 17556 h 18864"/>
                <a:gd name="connsiteX1" fmla="*/ 53554 w 70372"/>
                <a:gd name="connsiteY1" fmla="*/ 666 h 18864"/>
                <a:gd name="connsiteX2" fmla="*/ 53713 w 70372"/>
                <a:gd name="connsiteY2" fmla="*/ 17331 h 18864"/>
                <a:gd name="connsiteX3" fmla="*/ 0 w 70372"/>
                <a:gd name="connsiteY3" fmla="*/ 17556 h 18864"/>
              </a:gdLst>
              <a:ahLst/>
              <a:cxnLst>
                <a:cxn ang="0">
                  <a:pos x="connsiteX0" y="connsiteY0"/>
                </a:cxn>
                <a:cxn ang="0">
                  <a:pos x="connsiteX1" y="connsiteY1"/>
                </a:cxn>
                <a:cxn ang="0">
                  <a:pos x="connsiteX2" y="connsiteY2"/>
                </a:cxn>
                <a:cxn ang="0">
                  <a:pos x="connsiteX3" y="connsiteY3"/>
                </a:cxn>
              </a:cxnLst>
              <a:rect l="l" t="t" r="r" b="b"/>
              <a:pathLst>
                <a:path w="70372" h="18864">
                  <a:moveTo>
                    <a:pt x="0" y="17556"/>
                  </a:moveTo>
                  <a:cubicBezTo>
                    <a:pt x="0" y="17556"/>
                    <a:pt x="26244" y="-4020"/>
                    <a:pt x="53554" y="666"/>
                  </a:cubicBezTo>
                  <a:cubicBezTo>
                    <a:pt x="80849" y="5347"/>
                    <a:pt x="70478" y="24335"/>
                    <a:pt x="53713" y="17331"/>
                  </a:cubicBezTo>
                  <a:cubicBezTo>
                    <a:pt x="36928" y="10298"/>
                    <a:pt x="14989" y="9007"/>
                    <a:pt x="0" y="17556"/>
                  </a:cubicBezTo>
                </a:path>
              </a:pathLst>
            </a:custGeom>
            <a:solidFill>
              <a:srgbClr val="F69E60"/>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5" name="Freeform: Shape 24">
              <a:extLst>
                <a:ext uri="{FF2B5EF4-FFF2-40B4-BE49-F238E27FC236}">
                  <a16:creationId xmlns:a16="http://schemas.microsoft.com/office/drawing/2014/main" id="{E2CC00B7-29B0-474D-AB22-BEB48063FEBD}"/>
                </a:ext>
              </a:extLst>
            </p:cNvPr>
            <p:cNvSpPr/>
            <p:nvPr/>
          </p:nvSpPr>
          <p:spPr>
            <a:xfrm>
              <a:off x="6874334" y="4338491"/>
              <a:ext cx="100139" cy="61989"/>
            </a:xfrm>
            <a:custGeom>
              <a:avLst/>
              <a:gdLst>
                <a:gd name="connsiteX0" fmla="*/ 6033 w 100139"/>
                <a:gd name="connsiteY0" fmla="*/ 444 h 61989"/>
                <a:gd name="connsiteX1" fmla="*/ 96615 w 100139"/>
                <a:gd name="connsiteY1" fmla="*/ 29405 h 61989"/>
                <a:gd name="connsiteX2" fmla="*/ 99402 w 100139"/>
                <a:gd name="connsiteY2" fmla="*/ 35878 h 61989"/>
                <a:gd name="connsiteX3" fmla="*/ 37473 w 100139"/>
                <a:gd name="connsiteY3" fmla="*/ 58225 h 61989"/>
                <a:gd name="connsiteX4" fmla="*/ 7 w 100139"/>
                <a:gd name="connsiteY4" fmla="*/ 4098 h 61989"/>
                <a:gd name="connsiteX5" fmla="*/ 6033 w 100139"/>
                <a:gd name="connsiteY5" fmla="*/ 444 h 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39" h="61989">
                  <a:moveTo>
                    <a:pt x="6033" y="444"/>
                  </a:moveTo>
                  <a:cubicBezTo>
                    <a:pt x="27317" y="11290"/>
                    <a:pt x="72982" y="25889"/>
                    <a:pt x="96615" y="29405"/>
                  </a:cubicBezTo>
                  <a:cubicBezTo>
                    <a:pt x="99627" y="29840"/>
                    <a:pt x="101147" y="33383"/>
                    <a:pt x="99402" y="35878"/>
                  </a:cubicBezTo>
                  <a:cubicBezTo>
                    <a:pt x="82736" y="59758"/>
                    <a:pt x="66141" y="67396"/>
                    <a:pt x="37473" y="58225"/>
                  </a:cubicBezTo>
                  <a:cubicBezTo>
                    <a:pt x="8799" y="49054"/>
                    <a:pt x="-290" y="33218"/>
                    <a:pt x="7" y="4098"/>
                  </a:cubicBezTo>
                  <a:cubicBezTo>
                    <a:pt x="45" y="1066"/>
                    <a:pt x="3328" y="-934"/>
                    <a:pt x="6033" y="444"/>
                  </a:cubicBezTo>
                </a:path>
              </a:pathLst>
            </a:custGeom>
            <a:solidFill>
              <a:srgbClr val="93312E"/>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6" name="Freeform: Shape 25">
              <a:extLst>
                <a:ext uri="{FF2B5EF4-FFF2-40B4-BE49-F238E27FC236}">
                  <a16:creationId xmlns:a16="http://schemas.microsoft.com/office/drawing/2014/main" id="{917B6D06-DFD0-4183-B413-B695BC8383E3}"/>
                </a:ext>
              </a:extLst>
            </p:cNvPr>
            <p:cNvSpPr/>
            <p:nvPr/>
          </p:nvSpPr>
          <p:spPr>
            <a:xfrm>
              <a:off x="6725882" y="4285558"/>
              <a:ext cx="76129" cy="56677"/>
            </a:xfrm>
            <a:custGeom>
              <a:avLst/>
              <a:gdLst>
                <a:gd name="connsiteX0" fmla="*/ 75219 w 76129"/>
                <a:gd name="connsiteY0" fmla="*/ 40213 h 56677"/>
                <a:gd name="connsiteX1" fmla="*/ 29836 w 76129"/>
                <a:gd name="connsiteY1" fmla="*/ 54065 h 56677"/>
                <a:gd name="connsiteX2" fmla="*/ 909 w 76129"/>
                <a:gd name="connsiteY2" fmla="*/ 16455 h 56677"/>
                <a:gd name="connsiteX3" fmla="*/ 46309 w 76129"/>
                <a:gd name="connsiteY3" fmla="*/ 2616 h 56677"/>
                <a:gd name="connsiteX4" fmla="*/ 75219 w 76129"/>
                <a:gd name="connsiteY4" fmla="*/ 40213 h 5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9" h="56677">
                  <a:moveTo>
                    <a:pt x="75219" y="40213"/>
                  </a:moveTo>
                  <a:cubicBezTo>
                    <a:pt x="70667" y="54416"/>
                    <a:pt x="50356" y="60619"/>
                    <a:pt x="29836" y="54065"/>
                  </a:cubicBezTo>
                  <a:cubicBezTo>
                    <a:pt x="9316" y="47510"/>
                    <a:pt x="-3638" y="30675"/>
                    <a:pt x="909" y="16455"/>
                  </a:cubicBezTo>
                  <a:cubicBezTo>
                    <a:pt x="5457" y="2248"/>
                    <a:pt x="25789" y="-3940"/>
                    <a:pt x="46309" y="2616"/>
                  </a:cubicBezTo>
                  <a:cubicBezTo>
                    <a:pt x="66829" y="9171"/>
                    <a:pt x="79767" y="26006"/>
                    <a:pt x="75219" y="40213"/>
                  </a:cubicBezTo>
                </a:path>
              </a:pathLst>
            </a:custGeom>
            <a:solidFill>
              <a:srgbClr val="F7986D"/>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7" name="Freeform: Shape 26">
              <a:extLst>
                <a:ext uri="{FF2B5EF4-FFF2-40B4-BE49-F238E27FC236}">
                  <a16:creationId xmlns:a16="http://schemas.microsoft.com/office/drawing/2014/main" id="{F5977FDF-1DC4-4274-B4B3-62E64009DF23}"/>
                </a:ext>
              </a:extLst>
            </p:cNvPr>
            <p:cNvSpPr/>
            <p:nvPr/>
          </p:nvSpPr>
          <p:spPr>
            <a:xfrm>
              <a:off x="7147691" y="4450957"/>
              <a:ext cx="98249" cy="76015"/>
            </a:xfrm>
            <a:custGeom>
              <a:avLst/>
              <a:gdLst>
                <a:gd name="connsiteX0" fmla="*/ 56790 w 98249"/>
                <a:gd name="connsiteY0" fmla="*/ 4144 h 76015"/>
                <a:gd name="connsiteX1" fmla="*/ 92782 w 98249"/>
                <a:gd name="connsiteY1" fmla="*/ 9643 h 76015"/>
                <a:gd name="connsiteX2" fmla="*/ 60450 w 98249"/>
                <a:gd name="connsiteY2" fmla="*/ 71686 h 76015"/>
                <a:gd name="connsiteX3" fmla="*/ 994 w 98249"/>
                <a:gd name="connsiteY3" fmla="*/ 51502 h 76015"/>
                <a:gd name="connsiteX4" fmla="*/ 56790 w 98249"/>
                <a:gd name="connsiteY4" fmla="*/ 4144 h 7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9" h="76015">
                  <a:moveTo>
                    <a:pt x="56790" y="4144"/>
                  </a:moveTo>
                  <a:cubicBezTo>
                    <a:pt x="56790" y="4144"/>
                    <a:pt x="81507" y="-8164"/>
                    <a:pt x="92782" y="9643"/>
                  </a:cubicBezTo>
                  <a:cubicBezTo>
                    <a:pt x="104071" y="27436"/>
                    <a:pt x="99975" y="60771"/>
                    <a:pt x="60450" y="71686"/>
                  </a:cubicBezTo>
                  <a:cubicBezTo>
                    <a:pt x="20911" y="82600"/>
                    <a:pt x="-5552" y="71784"/>
                    <a:pt x="994" y="51502"/>
                  </a:cubicBezTo>
                  <a:cubicBezTo>
                    <a:pt x="7553" y="31219"/>
                    <a:pt x="36887" y="8194"/>
                    <a:pt x="56790" y="4144"/>
                  </a:cubicBezTo>
                </a:path>
              </a:pathLst>
            </a:custGeom>
            <a:solidFill>
              <a:srgbClr val="FBC191"/>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8" name="Freeform: Shape 27">
              <a:extLst>
                <a:ext uri="{FF2B5EF4-FFF2-40B4-BE49-F238E27FC236}">
                  <a16:creationId xmlns:a16="http://schemas.microsoft.com/office/drawing/2014/main" id="{669CE86B-2B58-4DA6-8EEC-F33C8003369D}"/>
                </a:ext>
              </a:extLst>
            </p:cNvPr>
            <p:cNvSpPr/>
            <p:nvPr/>
          </p:nvSpPr>
          <p:spPr>
            <a:xfrm>
              <a:off x="7182786" y="4464700"/>
              <a:ext cx="53648" cy="50147"/>
            </a:xfrm>
            <a:custGeom>
              <a:avLst/>
              <a:gdLst>
                <a:gd name="connsiteX0" fmla="*/ 46751 w 53648"/>
                <a:gd name="connsiteY0" fmla="*/ 34398 h 50147"/>
                <a:gd name="connsiteX1" fmla="*/ 49875 w 53648"/>
                <a:gd name="connsiteY1" fmla="*/ 4650 h 50147"/>
                <a:gd name="connsiteX2" fmla="*/ 13574 w 53648"/>
                <a:gd name="connsiteY2" fmla="*/ 21106 h 50147"/>
                <a:gd name="connsiteX3" fmla="*/ 8985 w 53648"/>
                <a:gd name="connsiteY3" fmla="*/ 37647 h 50147"/>
                <a:gd name="connsiteX4" fmla="*/ 160 w 53648"/>
                <a:gd name="connsiteY4" fmla="*/ 46255 h 50147"/>
                <a:gd name="connsiteX5" fmla="*/ 26312 w 53648"/>
                <a:gd name="connsiteY5" fmla="*/ 39208 h 50147"/>
                <a:gd name="connsiteX6" fmla="*/ 38502 w 53648"/>
                <a:gd name="connsiteY6" fmla="*/ 11415 h 50147"/>
                <a:gd name="connsiteX7" fmla="*/ 46751 w 53648"/>
                <a:gd name="connsiteY7" fmla="*/ 34398 h 5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8" h="50147">
                  <a:moveTo>
                    <a:pt x="46751" y="34398"/>
                  </a:moveTo>
                  <a:cubicBezTo>
                    <a:pt x="46751" y="34398"/>
                    <a:pt x="59911" y="19278"/>
                    <a:pt x="49875" y="4650"/>
                  </a:cubicBezTo>
                  <a:cubicBezTo>
                    <a:pt x="39811" y="-9992"/>
                    <a:pt x="15165" y="13989"/>
                    <a:pt x="13574" y="21106"/>
                  </a:cubicBezTo>
                  <a:cubicBezTo>
                    <a:pt x="11997" y="28223"/>
                    <a:pt x="13489" y="34412"/>
                    <a:pt x="8985" y="37647"/>
                  </a:cubicBezTo>
                  <a:cubicBezTo>
                    <a:pt x="4467" y="40868"/>
                    <a:pt x="-1009" y="40685"/>
                    <a:pt x="160" y="46255"/>
                  </a:cubicBezTo>
                  <a:cubicBezTo>
                    <a:pt x="1314" y="51811"/>
                    <a:pt x="18444" y="52964"/>
                    <a:pt x="26312" y="39208"/>
                  </a:cubicBezTo>
                  <a:cubicBezTo>
                    <a:pt x="34195" y="25438"/>
                    <a:pt x="31141" y="18237"/>
                    <a:pt x="38502" y="11415"/>
                  </a:cubicBezTo>
                  <a:cubicBezTo>
                    <a:pt x="45892" y="4593"/>
                    <a:pt x="57223" y="14805"/>
                    <a:pt x="46751" y="34398"/>
                  </a:cubicBezTo>
                </a:path>
              </a:pathLst>
            </a:custGeom>
            <a:solidFill>
              <a:srgbClr val="F69E60"/>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29" name="Freeform: Shape 28">
              <a:extLst>
                <a:ext uri="{FF2B5EF4-FFF2-40B4-BE49-F238E27FC236}">
                  <a16:creationId xmlns:a16="http://schemas.microsoft.com/office/drawing/2014/main" id="{088091CB-27F9-4753-851E-80BB312DE429}"/>
                </a:ext>
              </a:extLst>
            </p:cNvPr>
            <p:cNvSpPr/>
            <p:nvPr/>
          </p:nvSpPr>
          <p:spPr>
            <a:xfrm>
              <a:off x="7072042" y="4301358"/>
              <a:ext cx="95969" cy="81204"/>
            </a:xfrm>
            <a:custGeom>
              <a:avLst/>
              <a:gdLst>
                <a:gd name="connsiteX0" fmla="*/ 95969 w 95969"/>
                <a:gd name="connsiteY0" fmla="*/ 9529 h 81204"/>
                <a:gd name="connsiteX1" fmla="*/ 70140 w 95969"/>
                <a:gd name="connsiteY1" fmla="*/ 11304 h 81204"/>
                <a:gd name="connsiteX2" fmla="*/ 12401 w 95969"/>
                <a:gd name="connsiteY2" fmla="*/ 12304 h 81204"/>
                <a:gd name="connsiteX3" fmla="*/ 22409 w 95969"/>
                <a:gd name="connsiteY3" fmla="*/ 79492 h 81204"/>
                <a:gd name="connsiteX4" fmla="*/ 67663 w 95969"/>
                <a:gd name="connsiteY4" fmla="*/ 45324 h 81204"/>
                <a:gd name="connsiteX5" fmla="*/ 71703 w 95969"/>
                <a:gd name="connsiteY5" fmla="*/ 27056 h 81204"/>
                <a:gd name="connsiteX6" fmla="*/ 95969 w 95969"/>
                <a:gd name="connsiteY6" fmla="*/ 9529 h 8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969" h="81204">
                  <a:moveTo>
                    <a:pt x="95969" y="9529"/>
                  </a:moveTo>
                  <a:cubicBezTo>
                    <a:pt x="95969" y="9529"/>
                    <a:pt x="81696" y="19012"/>
                    <a:pt x="70140" y="11304"/>
                  </a:cubicBezTo>
                  <a:cubicBezTo>
                    <a:pt x="58542" y="3595"/>
                    <a:pt x="27251" y="-10218"/>
                    <a:pt x="12401" y="12304"/>
                  </a:cubicBezTo>
                  <a:cubicBezTo>
                    <a:pt x="-2449" y="34835"/>
                    <a:pt x="-9093" y="69405"/>
                    <a:pt x="22409" y="79492"/>
                  </a:cubicBezTo>
                  <a:cubicBezTo>
                    <a:pt x="50997" y="88620"/>
                    <a:pt x="62905" y="58945"/>
                    <a:pt x="67663" y="45324"/>
                  </a:cubicBezTo>
                  <a:cubicBezTo>
                    <a:pt x="72434" y="31699"/>
                    <a:pt x="71703" y="27056"/>
                    <a:pt x="71703" y="27056"/>
                  </a:cubicBezTo>
                  <a:cubicBezTo>
                    <a:pt x="71703" y="27056"/>
                    <a:pt x="87735" y="26561"/>
                    <a:pt x="95969" y="9529"/>
                  </a:cubicBezTo>
                </a:path>
              </a:pathLst>
            </a:custGeom>
            <a:solidFill>
              <a:srgbClr val="100F0D"/>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0" name="Freeform: Shape 29">
              <a:extLst>
                <a:ext uri="{FF2B5EF4-FFF2-40B4-BE49-F238E27FC236}">
                  <a16:creationId xmlns:a16="http://schemas.microsoft.com/office/drawing/2014/main" id="{1F0C8ED9-13E4-4BBF-B5AD-11B241C4A6D3}"/>
                </a:ext>
              </a:extLst>
            </p:cNvPr>
            <p:cNvSpPr/>
            <p:nvPr/>
          </p:nvSpPr>
          <p:spPr>
            <a:xfrm>
              <a:off x="7122787" y="4209125"/>
              <a:ext cx="55049" cy="48428"/>
            </a:xfrm>
            <a:custGeom>
              <a:avLst/>
              <a:gdLst>
                <a:gd name="connsiteX0" fmla="*/ 55049 w 55049"/>
                <a:gd name="connsiteY0" fmla="*/ 48429 h 48428"/>
                <a:gd name="connsiteX1" fmla="*/ 21239 w 55049"/>
                <a:gd name="connsiteY1" fmla="*/ 3618 h 48428"/>
                <a:gd name="connsiteX2" fmla="*/ 11442 w 55049"/>
                <a:gd name="connsiteY2" fmla="*/ 17090 h 48428"/>
                <a:gd name="connsiteX3" fmla="*/ 55049 w 55049"/>
                <a:gd name="connsiteY3" fmla="*/ 48429 h 48428"/>
              </a:gdLst>
              <a:ahLst/>
              <a:cxnLst>
                <a:cxn ang="0">
                  <a:pos x="connsiteX0" y="connsiteY0"/>
                </a:cxn>
                <a:cxn ang="0">
                  <a:pos x="connsiteX1" y="connsiteY1"/>
                </a:cxn>
                <a:cxn ang="0">
                  <a:pos x="connsiteX2" y="connsiteY2"/>
                </a:cxn>
                <a:cxn ang="0">
                  <a:pos x="connsiteX3" y="connsiteY3"/>
                </a:cxn>
              </a:cxnLst>
              <a:rect l="l" t="t" r="r" b="b"/>
              <a:pathLst>
                <a:path w="55049" h="48428">
                  <a:moveTo>
                    <a:pt x="55049" y="48429"/>
                  </a:moveTo>
                  <a:cubicBezTo>
                    <a:pt x="55049" y="48429"/>
                    <a:pt x="46195" y="15640"/>
                    <a:pt x="21239" y="3618"/>
                  </a:cubicBezTo>
                  <a:cubicBezTo>
                    <a:pt x="-3718" y="-8409"/>
                    <a:pt x="-6279" y="13067"/>
                    <a:pt x="11442" y="17090"/>
                  </a:cubicBezTo>
                  <a:cubicBezTo>
                    <a:pt x="29178" y="21100"/>
                    <a:pt x="47800" y="32759"/>
                    <a:pt x="55049" y="48429"/>
                  </a:cubicBezTo>
                </a:path>
              </a:pathLst>
            </a:custGeom>
            <a:solidFill>
              <a:srgbClr val="F69E60"/>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1" name="Freeform: Shape 30">
              <a:extLst>
                <a:ext uri="{FF2B5EF4-FFF2-40B4-BE49-F238E27FC236}">
                  <a16:creationId xmlns:a16="http://schemas.microsoft.com/office/drawing/2014/main" id="{C35FA101-89FC-46BD-947A-5F1A8B7495E9}"/>
                </a:ext>
              </a:extLst>
            </p:cNvPr>
            <p:cNvSpPr/>
            <p:nvPr/>
          </p:nvSpPr>
          <p:spPr>
            <a:xfrm>
              <a:off x="7042235" y="4386690"/>
              <a:ext cx="76125" cy="56685"/>
            </a:xfrm>
            <a:custGeom>
              <a:avLst/>
              <a:gdLst>
                <a:gd name="connsiteX0" fmla="*/ 909 w 76125"/>
                <a:gd name="connsiteY0" fmla="*/ 16467 h 56685"/>
                <a:gd name="connsiteX1" fmla="*/ 29835 w 76125"/>
                <a:gd name="connsiteY1" fmla="*/ 54064 h 56685"/>
                <a:gd name="connsiteX2" fmla="*/ 75215 w 76125"/>
                <a:gd name="connsiteY2" fmla="*/ 40224 h 56685"/>
                <a:gd name="connsiteX3" fmla="*/ 46304 w 76125"/>
                <a:gd name="connsiteY3" fmla="*/ 2613 h 56685"/>
                <a:gd name="connsiteX4" fmla="*/ 909 w 76125"/>
                <a:gd name="connsiteY4" fmla="*/ 16467 h 5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5" h="56685">
                  <a:moveTo>
                    <a:pt x="909" y="16467"/>
                  </a:moveTo>
                  <a:cubicBezTo>
                    <a:pt x="-3637" y="30673"/>
                    <a:pt x="9313" y="47509"/>
                    <a:pt x="29835" y="54064"/>
                  </a:cubicBezTo>
                  <a:cubicBezTo>
                    <a:pt x="50358" y="60633"/>
                    <a:pt x="70669" y="54430"/>
                    <a:pt x="75215" y="40224"/>
                  </a:cubicBezTo>
                  <a:cubicBezTo>
                    <a:pt x="79762" y="26004"/>
                    <a:pt x="66826" y="9181"/>
                    <a:pt x="46304" y="2613"/>
                  </a:cubicBezTo>
                  <a:cubicBezTo>
                    <a:pt x="25781" y="-3942"/>
                    <a:pt x="5456" y="2261"/>
                    <a:pt x="909" y="16467"/>
                  </a:cubicBezTo>
                </a:path>
              </a:pathLst>
            </a:custGeom>
            <a:solidFill>
              <a:srgbClr val="F7986D"/>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id="{11D01880-4F89-4F66-B8CA-6508CD360964}"/>
                </a:ext>
              </a:extLst>
            </p:cNvPr>
            <p:cNvSpPr/>
            <p:nvPr/>
          </p:nvSpPr>
          <p:spPr>
            <a:xfrm>
              <a:off x="7088113" y="4314156"/>
              <a:ext cx="17741" cy="25016"/>
            </a:xfrm>
            <a:custGeom>
              <a:avLst/>
              <a:gdLst>
                <a:gd name="connsiteX0" fmla="*/ 918 w 17741"/>
                <a:gd name="connsiteY0" fmla="*/ 9955 h 25016"/>
                <a:gd name="connsiteX1" fmla="*/ 4930 w 17741"/>
                <a:gd name="connsiteY1" fmla="*/ 24752 h 25016"/>
                <a:gd name="connsiteX2" fmla="*/ 16824 w 17741"/>
                <a:gd name="connsiteY2" fmla="*/ 15060 h 25016"/>
                <a:gd name="connsiteX3" fmla="*/ 12784 w 17741"/>
                <a:gd name="connsiteY3" fmla="*/ 264 h 25016"/>
                <a:gd name="connsiteX4" fmla="*/ 918 w 17741"/>
                <a:gd name="connsiteY4" fmla="*/ 9955 h 2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1" h="25016">
                  <a:moveTo>
                    <a:pt x="918" y="9955"/>
                  </a:moveTo>
                  <a:cubicBezTo>
                    <a:pt x="-1249" y="16736"/>
                    <a:pt x="552" y="23357"/>
                    <a:pt x="4930" y="24752"/>
                  </a:cubicBezTo>
                  <a:cubicBezTo>
                    <a:pt x="9336" y="26159"/>
                    <a:pt x="14657" y="21813"/>
                    <a:pt x="16824" y="15060"/>
                  </a:cubicBezTo>
                  <a:cubicBezTo>
                    <a:pt x="18992" y="8280"/>
                    <a:pt x="17190" y="1671"/>
                    <a:pt x="12784" y="264"/>
                  </a:cubicBezTo>
                  <a:cubicBezTo>
                    <a:pt x="8393" y="-1142"/>
                    <a:pt x="3086" y="3204"/>
                    <a:pt x="918" y="9955"/>
                  </a:cubicBezTo>
                </a:path>
              </a:pathLst>
            </a:custGeom>
            <a:solidFill>
              <a:srgbClr val="FFFFF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3" name="Freeform: Shape 32">
              <a:extLst>
                <a:ext uri="{FF2B5EF4-FFF2-40B4-BE49-F238E27FC236}">
                  <a16:creationId xmlns:a16="http://schemas.microsoft.com/office/drawing/2014/main" id="{02A3239B-1809-47EB-85FC-0952C25E2219}"/>
                </a:ext>
              </a:extLst>
            </p:cNvPr>
            <p:cNvSpPr/>
            <p:nvPr/>
          </p:nvSpPr>
          <p:spPr>
            <a:xfrm>
              <a:off x="7086027" y="4342264"/>
              <a:ext cx="9032" cy="9039"/>
            </a:xfrm>
            <a:custGeom>
              <a:avLst/>
              <a:gdLst>
                <a:gd name="connsiteX0" fmla="*/ 217 w 9032"/>
                <a:gd name="connsiteY0" fmla="*/ 3138 h 9039"/>
                <a:gd name="connsiteX1" fmla="*/ 5876 w 9032"/>
                <a:gd name="connsiteY1" fmla="*/ 215 h 9039"/>
                <a:gd name="connsiteX2" fmla="*/ 8818 w 9032"/>
                <a:gd name="connsiteY2" fmla="*/ 5896 h 9039"/>
                <a:gd name="connsiteX3" fmla="*/ 3131 w 9032"/>
                <a:gd name="connsiteY3" fmla="*/ 8825 h 9039"/>
                <a:gd name="connsiteX4" fmla="*/ 217 w 9032"/>
                <a:gd name="connsiteY4" fmla="*/ 3138 h 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2" h="9039">
                  <a:moveTo>
                    <a:pt x="217" y="3138"/>
                  </a:moveTo>
                  <a:cubicBezTo>
                    <a:pt x="977" y="765"/>
                    <a:pt x="3511" y="-543"/>
                    <a:pt x="5876" y="215"/>
                  </a:cubicBezTo>
                  <a:cubicBezTo>
                    <a:pt x="8255" y="973"/>
                    <a:pt x="9578" y="3523"/>
                    <a:pt x="8818" y="5896"/>
                  </a:cubicBezTo>
                  <a:cubicBezTo>
                    <a:pt x="8044" y="8275"/>
                    <a:pt x="5510" y="9583"/>
                    <a:pt x="3131" y="8825"/>
                  </a:cubicBezTo>
                  <a:cubicBezTo>
                    <a:pt x="752" y="8061"/>
                    <a:pt x="-543" y="5518"/>
                    <a:pt x="217" y="3138"/>
                  </a:cubicBezTo>
                </a:path>
              </a:pathLst>
            </a:custGeom>
            <a:solidFill>
              <a:srgbClr val="FFFFF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4" name="Freeform: Shape 33">
              <a:extLst>
                <a:ext uri="{FF2B5EF4-FFF2-40B4-BE49-F238E27FC236}">
                  <a16:creationId xmlns:a16="http://schemas.microsoft.com/office/drawing/2014/main" id="{F72F97ED-FD21-4D76-832D-E37AAD82B3FF}"/>
                </a:ext>
              </a:extLst>
            </p:cNvPr>
            <p:cNvSpPr/>
            <p:nvPr/>
          </p:nvSpPr>
          <p:spPr>
            <a:xfrm>
              <a:off x="6761274" y="4209665"/>
              <a:ext cx="17725" cy="25027"/>
            </a:xfrm>
            <a:custGeom>
              <a:avLst/>
              <a:gdLst>
                <a:gd name="connsiteX0" fmla="*/ 16807 w 17725"/>
                <a:gd name="connsiteY0" fmla="*/ 15044 h 25027"/>
                <a:gd name="connsiteX1" fmla="*/ 4941 w 17725"/>
                <a:gd name="connsiteY1" fmla="*/ 24763 h 25027"/>
                <a:gd name="connsiteX2" fmla="*/ 917 w 17725"/>
                <a:gd name="connsiteY2" fmla="*/ 9967 h 25027"/>
                <a:gd name="connsiteX3" fmla="*/ 12787 w 17725"/>
                <a:gd name="connsiteY3" fmla="*/ 264 h 25027"/>
                <a:gd name="connsiteX4" fmla="*/ 16807 w 17725"/>
                <a:gd name="connsiteY4" fmla="*/ 15044 h 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5" h="25027">
                  <a:moveTo>
                    <a:pt x="16807" y="15044"/>
                  </a:moveTo>
                  <a:cubicBezTo>
                    <a:pt x="14641" y="21807"/>
                    <a:pt x="9323" y="26170"/>
                    <a:pt x="4941" y="24763"/>
                  </a:cubicBezTo>
                  <a:cubicBezTo>
                    <a:pt x="554" y="23357"/>
                    <a:pt x="-1249" y="16731"/>
                    <a:pt x="917" y="9967"/>
                  </a:cubicBezTo>
                  <a:cubicBezTo>
                    <a:pt x="3083" y="3204"/>
                    <a:pt x="8394" y="-1142"/>
                    <a:pt x="12787" y="264"/>
                  </a:cubicBezTo>
                  <a:cubicBezTo>
                    <a:pt x="17176" y="1671"/>
                    <a:pt x="18974" y="8291"/>
                    <a:pt x="16807" y="15044"/>
                  </a:cubicBezTo>
                </a:path>
              </a:pathLst>
            </a:custGeom>
            <a:solidFill>
              <a:srgbClr val="FFFFF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5" name="Freeform: Shape 34">
              <a:extLst>
                <a:ext uri="{FF2B5EF4-FFF2-40B4-BE49-F238E27FC236}">
                  <a16:creationId xmlns:a16="http://schemas.microsoft.com/office/drawing/2014/main" id="{BF6C5AB3-11AD-439B-A42D-54DBF7A3D420}"/>
                </a:ext>
              </a:extLst>
            </p:cNvPr>
            <p:cNvSpPr/>
            <p:nvPr/>
          </p:nvSpPr>
          <p:spPr>
            <a:xfrm>
              <a:off x="6759172" y="4237775"/>
              <a:ext cx="9045" cy="9035"/>
            </a:xfrm>
            <a:custGeom>
              <a:avLst/>
              <a:gdLst>
                <a:gd name="connsiteX0" fmla="*/ 8831 w 9045"/>
                <a:gd name="connsiteY0" fmla="*/ 5895 h 9035"/>
                <a:gd name="connsiteX1" fmla="*/ 5900 w 9045"/>
                <a:gd name="connsiteY1" fmla="*/ 214 h 9035"/>
                <a:gd name="connsiteX2" fmla="*/ 215 w 9045"/>
                <a:gd name="connsiteY2" fmla="*/ 3154 h 9035"/>
                <a:gd name="connsiteX3" fmla="*/ 3146 w 9045"/>
                <a:gd name="connsiteY3" fmla="*/ 8818 h 9035"/>
                <a:gd name="connsiteX4" fmla="*/ 8831 w 9045"/>
                <a:gd name="connsiteY4" fmla="*/ 5895 h 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5" h="9035">
                  <a:moveTo>
                    <a:pt x="8831" y="5895"/>
                  </a:moveTo>
                  <a:cubicBezTo>
                    <a:pt x="9589" y="3517"/>
                    <a:pt x="8275" y="989"/>
                    <a:pt x="5900" y="214"/>
                  </a:cubicBezTo>
                  <a:cubicBezTo>
                    <a:pt x="3524" y="-544"/>
                    <a:pt x="979" y="774"/>
                    <a:pt x="215" y="3154"/>
                  </a:cubicBezTo>
                  <a:cubicBezTo>
                    <a:pt x="-544" y="5515"/>
                    <a:pt x="770" y="8060"/>
                    <a:pt x="3146" y="8818"/>
                  </a:cubicBezTo>
                  <a:cubicBezTo>
                    <a:pt x="5526" y="9582"/>
                    <a:pt x="8072" y="8274"/>
                    <a:pt x="8831" y="5895"/>
                  </a:cubicBezTo>
                </a:path>
              </a:pathLst>
            </a:custGeom>
            <a:solidFill>
              <a:srgbClr val="FFFFF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7" name="Freeform: Shape 36">
              <a:extLst>
                <a:ext uri="{FF2B5EF4-FFF2-40B4-BE49-F238E27FC236}">
                  <a16:creationId xmlns:a16="http://schemas.microsoft.com/office/drawing/2014/main" id="{35001A1A-016A-4CAD-AA8F-A1C138014D8B}"/>
                </a:ext>
              </a:extLst>
            </p:cNvPr>
            <p:cNvSpPr/>
            <p:nvPr/>
          </p:nvSpPr>
          <p:spPr>
            <a:xfrm>
              <a:off x="6918288" y="4297704"/>
              <a:ext cx="42604" cy="24460"/>
            </a:xfrm>
            <a:custGeom>
              <a:avLst/>
              <a:gdLst>
                <a:gd name="connsiteX0" fmla="*/ 24468 w 42604"/>
                <a:gd name="connsiteY0" fmla="*/ 2337 h 24460"/>
                <a:gd name="connsiteX1" fmla="*/ 42133 w 42604"/>
                <a:gd name="connsiteY1" fmla="*/ 19233 h 24460"/>
                <a:gd name="connsiteX2" fmla="*/ 18359 w 42604"/>
                <a:gd name="connsiteY2" fmla="*/ 21441 h 24460"/>
                <a:gd name="connsiteX3" fmla="*/ 257 w 42604"/>
                <a:gd name="connsiteY3" fmla="*/ 5843 h 24460"/>
                <a:gd name="connsiteX4" fmla="*/ 24468 w 42604"/>
                <a:gd name="connsiteY4" fmla="*/ 2337 h 2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4" h="24460">
                  <a:moveTo>
                    <a:pt x="24468" y="2337"/>
                  </a:moveTo>
                  <a:cubicBezTo>
                    <a:pt x="24468" y="2337"/>
                    <a:pt x="46032" y="8952"/>
                    <a:pt x="42133" y="19233"/>
                  </a:cubicBezTo>
                  <a:cubicBezTo>
                    <a:pt x="38248" y="29529"/>
                    <a:pt x="18359" y="21441"/>
                    <a:pt x="18359" y="21441"/>
                  </a:cubicBezTo>
                  <a:cubicBezTo>
                    <a:pt x="18359" y="21441"/>
                    <a:pt x="-2538" y="16475"/>
                    <a:pt x="257" y="5843"/>
                  </a:cubicBezTo>
                  <a:cubicBezTo>
                    <a:pt x="3058" y="-4788"/>
                    <a:pt x="24468" y="2337"/>
                    <a:pt x="24468" y="2337"/>
                  </a:cubicBezTo>
                </a:path>
              </a:pathLst>
            </a:custGeom>
            <a:solidFill>
              <a:srgbClr val="F69E60"/>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8" name="Freeform: Shape 37">
              <a:extLst>
                <a:ext uri="{FF2B5EF4-FFF2-40B4-BE49-F238E27FC236}">
                  <a16:creationId xmlns:a16="http://schemas.microsoft.com/office/drawing/2014/main" id="{72AA84A1-F5DA-4991-9F29-AC0B66B073FC}"/>
                </a:ext>
              </a:extLst>
            </p:cNvPr>
            <p:cNvSpPr/>
            <p:nvPr/>
          </p:nvSpPr>
          <p:spPr>
            <a:xfrm>
              <a:off x="6569127" y="3831468"/>
              <a:ext cx="835597" cy="548353"/>
            </a:xfrm>
            <a:custGeom>
              <a:avLst/>
              <a:gdLst>
                <a:gd name="connsiteX0" fmla="*/ 343378 w 835597"/>
                <a:gd name="connsiteY0" fmla="*/ 182080 h 548353"/>
                <a:gd name="connsiteX1" fmla="*/ 621265 w 835597"/>
                <a:gd name="connsiteY1" fmla="*/ 535906 h 548353"/>
                <a:gd name="connsiteX2" fmla="*/ 835597 w 835597"/>
                <a:gd name="connsiteY2" fmla="*/ 522181 h 548353"/>
                <a:gd name="connsiteX3" fmla="*/ 782968 w 835597"/>
                <a:gd name="connsiteY3" fmla="*/ 452361 h 548353"/>
                <a:gd name="connsiteX4" fmla="*/ 773762 w 835597"/>
                <a:gd name="connsiteY4" fmla="*/ 327288 h 548353"/>
                <a:gd name="connsiteX5" fmla="*/ 609638 w 835597"/>
                <a:gd name="connsiteY5" fmla="*/ 80539 h 548353"/>
                <a:gd name="connsiteX6" fmla="*/ 407580 w 835597"/>
                <a:gd name="connsiteY6" fmla="*/ 61127 h 548353"/>
                <a:gd name="connsiteX7" fmla="*/ 152838 w 835597"/>
                <a:gd name="connsiteY7" fmla="*/ 39849 h 548353"/>
                <a:gd name="connsiteX8" fmla="*/ 0 w 835597"/>
                <a:gd name="connsiteY8" fmla="*/ 300382 h 548353"/>
                <a:gd name="connsiteX9" fmla="*/ 109088 w 835597"/>
                <a:gd name="connsiteY9" fmla="*/ 255263 h 548353"/>
                <a:gd name="connsiteX10" fmla="*/ 295801 w 835597"/>
                <a:gd name="connsiteY10" fmla="*/ 229171 h 548353"/>
                <a:gd name="connsiteX11" fmla="*/ 343378 w 835597"/>
                <a:gd name="connsiteY11" fmla="*/ 182080 h 54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5597" h="548353">
                  <a:moveTo>
                    <a:pt x="343378" y="182080"/>
                  </a:moveTo>
                  <a:cubicBezTo>
                    <a:pt x="358905" y="376264"/>
                    <a:pt x="485151" y="490194"/>
                    <a:pt x="621265" y="535906"/>
                  </a:cubicBezTo>
                  <a:cubicBezTo>
                    <a:pt x="689378" y="558778"/>
                    <a:pt x="761840" y="547737"/>
                    <a:pt x="835597" y="522181"/>
                  </a:cubicBezTo>
                  <a:cubicBezTo>
                    <a:pt x="808924" y="501068"/>
                    <a:pt x="792568" y="477523"/>
                    <a:pt x="782968" y="452361"/>
                  </a:cubicBezTo>
                  <a:cubicBezTo>
                    <a:pt x="768118" y="413465"/>
                    <a:pt x="779773" y="374226"/>
                    <a:pt x="773762" y="327288"/>
                  </a:cubicBezTo>
                  <a:cubicBezTo>
                    <a:pt x="762136" y="236719"/>
                    <a:pt x="741247" y="147338"/>
                    <a:pt x="609638" y="80539"/>
                  </a:cubicBezTo>
                  <a:cubicBezTo>
                    <a:pt x="541694" y="46052"/>
                    <a:pt x="463390" y="46067"/>
                    <a:pt x="407580" y="61127"/>
                  </a:cubicBezTo>
                  <a:cubicBezTo>
                    <a:pt x="354598" y="15701"/>
                    <a:pt x="294366" y="-38863"/>
                    <a:pt x="152838" y="39849"/>
                  </a:cubicBezTo>
                  <a:cubicBezTo>
                    <a:pt x="60757" y="91061"/>
                    <a:pt x="10116" y="183738"/>
                    <a:pt x="0" y="300382"/>
                  </a:cubicBezTo>
                  <a:cubicBezTo>
                    <a:pt x="21443" y="277543"/>
                    <a:pt x="55132" y="253335"/>
                    <a:pt x="109088" y="255263"/>
                  </a:cubicBezTo>
                  <a:cubicBezTo>
                    <a:pt x="175853" y="257653"/>
                    <a:pt x="240839" y="267005"/>
                    <a:pt x="295801" y="229171"/>
                  </a:cubicBezTo>
                  <a:cubicBezTo>
                    <a:pt x="314177" y="216512"/>
                    <a:pt x="327521" y="197777"/>
                    <a:pt x="343378" y="182080"/>
                  </a:cubicBezTo>
                </a:path>
              </a:pathLst>
            </a:custGeom>
            <a:solidFill>
              <a:srgbClr val="FBE27A"/>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39" name="Freeform: Shape 38">
              <a:extLst>
                <a:ext uri="{FF2B5EF4-FFF2-40B4-BE49-F238E27FC236}">
                  <a16:creationId xmlns:a16="http://schemas.microsoft.com/office/drawing/2014/main" id="{4B75B41F-D5A5-49E8-9142-D9BB5FB39E8D}"/>
                </a:ext>
              </a:extLst>
            </p:cNvPr>
            <p:cNvSpPr/>
            <p:nvPr/>
          </p:nvSpPr>
          <p:spPr>
            <a:xfrm>
              <a:off x="7105592" y="5055199"/>
              <a:ext cx="182256" cy="158676"/>
            </a:xfrm>
            <a:custGeom>
              <a:avLst/>
              <a:gdLst>
                <a:gd name="connsiteX0" fmla="*/ 6890 w 182256"/>
                <a:gd name="connsiteY0" fmla="*/ 36319 h 158676"/>
                <a:gd name="connsiteX1" fmla="*/ 1217 w 182256"/>
                <a:gd name="connsiteY1" fmla="*/ 46756 h 158676"/>
                <a:gd name="connsiteX2" fmla="*/ 51327 w 182256"/>
                <a:gd name="connsiteY2" fmla="*/ 150938 h 158676"/>
                <a:gd name="connsiteX3" fmla="*/ 62461 w 182256"/>
                <a:gd name="connsiteY3" fmla="*/ 156804 h 158676"/>
                <a:gd name="connsiteX4" fmla="*/ 134712 w 182256"/>
                <a:gd name="connsiteY4" fmla="*/ 95028 h 158676"/>
                <a:gd name="connsiteX5" fmla="*/ 163089 w 182256"/>
                <a:gd name="connsiteY5" fmla="*/ 100626 h 158676"/>
                <a:gd name="connsiteX6" fmla="*/ 182120 w 182256"/>
                <a:gd name="connsiteY6" fmla="*/ 91779 h 158676"/>
                <a:gd name="connsiteX7" fmla="*/ 140300 w 182256"/>
                <a:gd name="connsiteY7" fmla="*/ 7204 h 158676"/>
                <a:gd name="connsiteX8" fmla="*/ 115105 w 182256"/>
                <a:gd name="connsiteY8" fmla="*/ 1353 h 158676"/>
                <a:gd name="connsiteX9" fmla="*/ 6890 w 182256"/>
                <a:gd name="connsiteY9" fmla="*/ 36319 h 15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256" h="158676">
                  <a:moveTo>
                    <a:pt x="6890" y="36319"/>
                  </a:moveTo>
                  <a:cubicBezTo>
                    <a:pt x="2540" y="37684"/>
                    <a:pt x="-2316" y="39934"/>
                    <a:pt x="1217" y="46756"/>
                  </a:cubicBezTo>
                  <a:cubicBezTo>
                    <a:pt x="19544" y="82159"/>
                    <a:pt x="37505" y="116197"/>
                    <a:pt x="51327" y="150938"/>
                  </a:cubicBezTo>
                  <a:cubicBezTo>
                    <a:pt x="53861" y="157310"/>
                    <a:pt x="56859" y="161192"/>
                    <a:pt x="62461" y="156804"/>
                  </a:cubicBezTo>
                  <a:cubicBezTo>
                    <a:pt x="89177" y="135945"/>
                    <a:pt x="108123" y="116070"/>
                    <a:pt x="134712" y="95028"/>
                  </a:cubicBezTo>
                  <a:cubicBezTo>
                    <a:pt x="141877" y="89346"/>
                    <a:pt x="156290" y="95324"/>
                    <a:pt x="163089" y="100626"/>
                  </a:cubicBezTo>
                  <a:cubicBezTo>
                    <a:pt x="169916" y="105929"/>
                    <a:pt x="183781" y="100261"/>
                    <a:pt x="182120" y="91779"/>
                  </a:cubicBezTo>
                  <a:cubicBezTo>
                    <a:pt x="176363" y="62270"/>
                    <a:pt x="162596" y="39667"/>
                    <a:pt x="140300" y="7204"/>
                  </a:cubicBezTo>
                  <a:cubicBezTo>
                    <a:pt x="134825" y="-757"/>
                    <a:pt x="123832" y="-1123"/>
                    <a:pt x="115105" y="1353"/>
                  </a:cubicBezTo>
                  <a:cubicBezTo>
                    <a:pt x="78564" y="11733"/>
                    <a:pt x="43107" y="25053"/>
                    <a:pt x="6890" y="36319"/>
                  </a:cubicBezTo>
                </a:path>
              </a:pathLst>
            </a:custGeom>
            <a:solidFill>
              <a:srgbClr val="C37EC5"/>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0" name="Freeform: Shape 39">
              <a:extLst>
                <a:ext uri="{FF2B5EF4-FFF2-40B4-BE49-F238E27FC236}">
                  <a16:creationId xmlns:a16="http://schemas.microsoft.com/office/drawing/2014/main" id="{EB26D023-7854-4B20-AD87-87D51A033BD9}"/>
                </a:ext>
              </a:extLst>
            </p:cNvPr>
            <p:cNvSpPr/>
            <p:nvPr/>
          </p:nvSpPr>
          <p:spPr>
            <a:xfrm>
              <a:off x="6744986" y="5270309"/>
              <a:ext cx="157272" cy="189731"/>
            </a:xfrm>
            <a:custGeom>
              <a:avLst/>
              <a:gdLst>
                <a:gd name="connsiteX0" fmla="*/ 157165 w 157272"/>
                <a:gd name="connsiteY0" fmla="*/ 12274 h 189731"/>
                <a:gd name="connsiteX1" fmla="*/ 148203 w 157272"/>
                <a:gd name="connsiteY1" fmla="*/ 24 h 189731"/>
                <a:gd name="connsiteX2" fmla="*/ 11877 w 157272"/>
                <a:gd name="connsiteY2" fmla="*/ 2851 h 189731"/>
                <a:gd name="connsiteX3" fmla="*/ 556 w 157272"/>
                <a:gd name="connsiteY3" fmla="*/ 12753 h 189731"/>
                <a:gd name="connsiteX4" fmla="*/ 33579 w 157272"/>
                <a:gd name="connsiteY4" fmla="*/ 140481 h 189731"/>
                <a:gd name="connsiteX5" fmla="*/ 31220 w 157272"/>
                <a:gd name="connsiteY5" fmla="*/ 154152 h 189731"/>
                <a:gd name="connsiteX6" fmla="*/ 5745 w 157272"/>
                <a:gd name="connsiteY6" fmla="*/ 166403 h 189731"/>
                <a:gd name="connsiteX7" fmla="*/ 8578 w 157272"/>
                <a:gd name="connsiteY7" fmla="*/ 181495 h 189731"/>
                <a:gd name="connsiteX8" fmla="*/ 130746 w 157272"/>
                <a:gd name="connsiteY8" fmla="*/ 184322 h 189731"/>
                <a:gd name="connsiteX9" fmla="*/ 148203 w 157272"/>
                <a:gd name="connsiteY9" fmla="*/ 157922 h 189731"/>
                <a:gd name="connsiteX10" fmla="*/ 157165 w 157272"/>
                <a:gd name="connsiteY10" fmla="*/ 12274 h 18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272" h="189731">
                  <a:moveTo>
                    <a:pt x="157165" y="12274"/>
                  </a:moveTo>
                  <a:cubicBezTo>
                    <a:pt x="157577" y="6451"/>
                    <a:pt x="157237" y="-455"/>
                    <a:pt x="148203" y="24"/>
                  </a:cubicBezTo>
                  <a:cubicBezTo>
                    <a:pt x="101302" y="2485"/>
                    <a:pt x="56072" y="5284"/>
                    <a:pt x="11877" y="2851"/>
                  </a:cubicBezTo>
                  <a:cubicBezTo>
                    <a:pt x="3766" y="2401"/>
                    <a:pt x="-1798" y="3821"/>
                    <a:pt x="556" y="12753"/>
                  </a:cubicBezTo>
                  <a:cubicBezTo>
                    <a:pt x="11771" y="55272"/>
                    <a:pt x="22109" y="98031"/>
                    <a:pt x="33579" y="140481"/>
                  </a:cubicBezTo>
                  <a:cubicBezTo>
                    <a:pt x="35091" y="146107"/>
                    <a:pt x="35636" y="151410"/>
                    <a:pt x="31220" y="154152"/>
                  </a:cubicBezTo>
                  <a:cubicBezTo>
                    <a:pt x="23214" y="159131"/>
                    <a:pt x="13878" y="161649"/>
                    <a:pt x="5745" y="166403"/>
                  </a:cubicBezTo>
                  <a:cubicBezTo>
                    <a:pt x="-3058" y="171551"/>
                    <a:pt x="-1457" y="178893"/>
                    <a:pt x="8578" y="181495"/>
                  </a:cubicBezTo>
                  <a:cubicBezTo>
                    <a:pt x="43503" y="190582"/>
                    <a:pt x="85346" y="193043"/>
                    <a:pt x="130746" y="184322"/>
                  </a:cubicBezTo>
                  <a:cubicBezTo>
                    <a:pt x="141897" y="182185"/>
                    <a:pt x="147103" y="169484"/>
                    <a:pt x="148203" y="157922"/>
                  </a:cubicBezTo>
                  <a:cubicBezTo>
                    <a:pt x="152800" y="109509"/>
                    <a:pt x="153691" y="60800"/>
                    <a:pt x="157165" y="12274"/>
                  </a:cubicBezTo>
                </a:path>
              </a:pathLst>
            </a:custGeom>
            <a:solidFill>
              <a:srgbClr val="C37EC5"/>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1" name="Freeform: Shape 40">
              <a:extLst>
                <a:ext uri="{FF2B5EF4-FFF2-40B4-BE49-F238E27FC236}">
                  <a16:creationId xmlns:a16="http://schemas.microsoft.com/office/drawing/2014/main" id="{72C718C1-5D2E-4C9F-B482-61DFE374E81E}"/>
                </a:ext>
              </a:extLst>
            </p:cNvPr>
            <p:cNvSpPr/>
            <p:nvPr/>
          </p:nvSpPr>
          <p:spPr>
            <a:xfrm>
              <a:off x="6813961" y="4553995"/>
              <a:ext cx="206507" cy="169333"/>
            </a:xfrm>
            <a:custGeom>
              <a:avLst/>
              <a:gdLst>
                <a:gd name="connsiteX0" fmla="*/ 172120 w 206507"/>
                <a:gd name="connsiteY0" fmla="*/ 10268 h 169333"/>
                <a:gd name="connsiteX1" fmla="*/ 206507 w 206507"/>
                <a:gd name="connsiteY1" fmla="*/ 25824 h 169333"/>
                <a:gd name="connsiteX2" fmla="*/ 145615 w 206507"/>
                <a:gd name="connsiteY2" fmla="*/ 153622 h 169333"/>
                <a:gd name="connsiteX3" fmla="*/ 130582 w 206507"/>
                <a:gd name="connsiteY3" fmla="*/ 169319 h 169333"/>
                <a:gd name="connsiteX4" fmla="*/ 11609 w 206507"/>
                <a:gd name="connsiteY4" fmla="*/ 168307 h 169333"/>
                <a:gd name="connsiteX5" fmla="*/ 916 w 206507"/>
                <a:gd name="connsiteY5" fmla="*/ 145268 h 169333"/>
                <a:gd name="connsiteX6" fmla="*/ 16624 w 206507"/>
                <a:gd name="connsiteY6" fmla="*/ 59455 h 169333"/>
                <a:gd name="connsiteX7" fmla="*/ 33190 w 206507"/>
                <a:gd name="connsiteY7" fmla="*/ 7581 h 169333"/>
                <a:gd name="connsiteX8" fmla="*/ 54486 w 206507"/>
                <a:gd name="connsiteY8" fmla="*/ 0 h 169333"/>
                <a:gd name="connsiteX9" fmla="*/ 110003 w 206507"/>
                <a:gd name="connsiteY9" fmla="*/ 20296 h 169333"/>
                <a:gd name="connsiteX10" fmla="*/ 152386 w 206507"/>
                <a:gd name="connsiteY10" fmla="*/ 30803 h 169333"/>
                <a:gd name="connsiteX11" fmla="*/ 172120 w 206507"/>
                <a:gd name="connsiteY11" fmla="*/ 10268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507" h="169333">
                  <a:moveTo>
                    <a:pt x="172120" y="10268"/>
                  </a:moveTo>
                  <a:cubicBezTo>
                    <a:pt x="183592" y="17990"/>
                    <a:pt x="195148" y="22237"/>
                    <a:pt x="206507" y="25824"/>
                  </a:cubicBezTo>
                  <a:cubicBezTo>
                    <a:pt x="168573" y="41563"/>
                    <a:pt x="151626" y="99569"/>
                    <a:pt x="145615" y="153622"/>
                  </a:cubicBezTo>
                  <a:cubicBezTo>
                    <a:pt x="144376" y="164804"/>
                    <a:pt x="139028" y="169629"/>
                    <a:pt x="130582" y="169319"/>
                  </a:cubicBezTo>
                  <a:cubicBezTo>
                    <a:pt x="87053" y="167730"/>
                    <a:pt x="47096" y="170177"/>
                    <a:pt x="11609" y="168307"/>
                  </a:cubicBezTo>
                  <a:cubicBezTo>
                    <a:pt x="1047" y="167758"/>
                    <a:pt x="-1680" y="158320"/>
                    <a:pt x="916" y="145268"/>
                  </a:cubicBezTo>
                  <a:cubicBezTo>
                    <a:pt x="6595" y="116743"/>
                    <a:pt x="9988" y="87768"/>
                    <a:pt x="16624" y="59455"/>
                  </a:cubicBezTo>
                  <a:cubicBezTo>
                    <a:pt x="20764" y="41774"/>
                    <a:pt x="27670" y="24882"/>
                    <a:pt x="33190" y="7581"/>
                  </a:cubicBezTo>
                  <a:cubicBezTo>
                    <a:pt x="40063" y="5415"/>
                    <a:pt x="47035" y="3080"/>
                    <a:pt x="54486" y="0"/>
                  </a:cubicBezTo>
                  <a:cubicBezTo>
                    <a:pt x="66709" y="10549"/>
                    <a:pt x="97769" y="9747"/>
                    <a:pt x="110003" y="20296"/>
                  </a:cubicBezTo>
                  <a:cubicBezTo>
                    <a:pt x="130399" y="20015"/>
                    <a:pt x="131976" y="31085"/>
                    <a:pt x="152386" y="30803"/>
                  </a:cubicBezTo>
                  <a:cubicBezTo>
                    <a:pt x="158959" y="23953"/>
                    <a:pt x="165532" y="17104"/>
                    <a:pt x="172120" y="10268"/>
                  </a:cubicBezTo>
                </a:path>
              </a:pathLst>
            </a:custGeom>
            <a:solidFill>
              <a:srgbClr val="E8B30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2" name="Freeform: Shape 41">
              <a:extLst>
                <a:ext uri="{FF2B5EF4-FFF2-40B4-BE49-F238E27FC236}">
                  <a16:creationId xmlns:a16="http://schemas.microsoft.com/office/drawing/2014/main" id="{38ABC29E-E846-4769-9B32-05670938207C}"/>
                </a:ext>
              </a:extLst>
            </p:cNvPr>
            <p:cNvSpPr/>
            <p:nvPr/>
          </p:nvSpPr>
          <p:spPr>
            <a:xfrm>
              <a:off x="6849972" y="4548608"/>
              <a:ext cx="142541" cy="62208"/>
            </a:xfrm>
            <a:custGeom>
              <a:avLst/>
              <a:gdLst>
                <a:gd name="connsiteX0" fmla="*/ 121048 w 142541"/>
                <a:gd name="connsiteY0" fmla="*/ 6118 h 62208"/>
                <a:gd name="connsiteX1" fmla="*/ 142542 w 142541"/>
                <a:gd name="connsiteY1" fmla="*/ 19734 h 62208"/>
                <a:gd name="connsiteX2" fmla="*/ 114826 w 142541"/>
                <a:gd name="connsiteY2" fmla="*/ 54096 h 62208"/>
                <a:gd name="connsiteX3" fmla="*/ 75048 w 142541"/>
                <a:gd name="connsiteY3" fmla="*/ 51789 h 62208"/>
                <a:gd name="connsiteX4" fmla="*/ 66064 w 142541"/>
                <a:gd name="connsiteY4" fmla="*/ 24600 h 62208"/>
                <a:gd name="connsiteX5" fmla="*/ 44252 w 142541"/>
                <a:gd name="connsiteY5" fmla="*/ 49482 h 62208"/>
                <a:gd name="connsiteX6" fmla="*/ 13455 w 142541"/>
                <a:gd name="connsiteY6" fmla="*/ 47429 h 62208"/>
                <a:gd name="connsiteX7" fmla="*/ 0 w 142541"/>
                <a:gd name="connsiteY7" fmla="*/ 12068 h 62208"/>
                <a:gd name="connsiteX8" fmla="*/ 31423 w 142541"/>
                <a:gd name="connsiteY8" fmla="*/ 0 h 62208"/>
                <a:gd name="connsiteX9" fmla="*/ 121048 w 142541"/>
                <a:gd name="connsiteY9" fmla="*/ 6118 h 6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41" h="62208">
                  <a:moveTo>
                    <a:pt x="121048" y="6118"/>
                  </a:moveTo>
                  <a:cubicBezTo>
                    <a:pt x="128213" y="10662"/>
                    <a:pt x="135377" y="15191"/>
                    <a:pt x="142542" y="19734"/>
                  </a:cubicBezTo>
                  <a:cubicBezTo>
                    <a:pt x="133308" y="31183"/>
                    <a:pt x="129198" y="43153"/>
                    <a:pt x="114826" y="54096"/>
                  </a:cubicBezTo>
                  <a:cubicBezTo>
                    <a:pt x="97063" y="66079"/>
                    <a:pt x="82804" y="64349"/>
                    <a:pt x="75048" y="51789"/>
                  </a:cubicBezTo>
                  <a:cubicBezTo>
                    <a:pt x="70037" y="43659"/>
                    <a:pt x="69052" y="33658"/>
                    <a:pt x="66064" y="24600"/>
                  </a:cubicBezTo>
                  <a:cubicBezTo>
                    <a:pt x="58789" y="32899"/>
                    <a:pt x="52345" y="41985"/>
                    <a:pt x="44252" y="49482"/>
                  </a:cubicBezTo>
                  <a:cubicBezTo>
                    <a:pt x="35102" y="57949"/>
                    <a:pt x="24027" y="54883"/>
                    <a:pt x="13455" y="47429"/>
                  </a:cubicBezTo>
                  <a:cubicBezTo>
                    <a:pt x="1996" y="35726"/>
                    <a:pt x="4508" y="23517"/>
                    <a:pt x="0" y="12068"/>
                  </a:cubicBezTo>
                  <a:cubicBezTo>
                    <a:pt x="10502" y="7708"/>
                    <a:pt x="20921" y="4360"/>
                    <a:pt x="31423" y="0"/>
                  </a:cubicBezTo>
                  <a:cubicBezTo>
                    <a:pt x="56958" y="25697"/>
                    <a:pt x="87984" y="21478"/>
                    <a:pt x="121048" y="6118"/>
                  </a:cubicBezTo>
                </a:path>
              </a:pathLst>
            </a:custGeom>
            <a:solidFill>
              <a:srgbClr val="FFFFF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3" name="Freeform: Shape 42">
              <a:extLst>
                <a:ext uri="{FF2B5EF4-FFF2-40B4-BE49-F238E27FC236}">
                  <a16:creationId xmlns:a16="http://schemas.microsoft.com/office/drawing/2014/main" id="{E56ED292-7F4C-438E-BE16-7D57DABDEFF0}"/>
                </a:ext>
              </a:extLst>
            </p:cNvPr>
            <p:cNvSpPr/>
            <p:nvPr/>
          </p:nvSpPr>
          <p:spPr>
            <a:xfrm>
              <a:off x="6809789" y="4761786"/>
              <a:ext cx="143500" cy="82959"/>
            </a:xfrm>
            <a:custGeom>
              <a:avLst/>
              <a:gdLst>
                <a:gd name="connsiteX0" fmla="*/ 133107 w 143500"/>
                <a:gd name="connsiteY0" fmla="*/ 3991 h 82959"/>
                <a:gd name="connsiteX1" fmla="*/ 139371 w 143500"/>
                <a:gd name="connsiteY1" fmla="*/ 16510 h 82959"/>
                <a:gd name="connsiteX2" fmla="*/ 67680 w 143500"/>
                <a:gd name="connsiteY2" fmla="*/ 80268 h 82959"/>
                <a:gd name="connsiteX3" fmla="*/ 53291 w 143500"/>
                <a:gd name="connsiteY3" fmla="*/ 79340 h 82959"/>
                <a:gd name="connsiteX4" fmla="*/ 3410 w 143500"/>
                <a:gd name="connsiteY4" fmla="*/ 12346 h 82959"/>
                <a:gd name="connsiteX5" fmla="*/ 5498 w 143500"/>
                <a:gd name="connsiteY5" fmla="*/ 53 h 82959"/>
                <a:gd name="connsiteX6" fmla="*/ 133107 w 143500"/>
                <a:gd name="connsiteY6" fmla="*/ 3991 h 8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00" h="82959">
                  <a:moveTo>
                    <a:pt x="133107" y="3991"/>
                  </a:moveTo>
                  <a:cubicBezTo>
                    <a:pt x="144424" y="3541"/>
                    <a:pt x="146479" y="9575"/>
                    <a:pt x="139371" y="16510"/>
                  </a:cubicBezTo>
                  <a:cubicBezTo>
                    <a:pt x="116483" y="38846"/>
                    <a:pt x="92115" y="59634"/>
                    <a:pt x="67680" y="80268"/>
                  </a:cubicBezTo>
                  <a:cubicBezTo>
                    <a:pt x="63364" y="83911"/>
                    <a:pt x="57178" y="84094"/>
                    <a:pt x="53291" y="79340"/>
                  </a:cubicBezTo>
                  <a:cubicBezTo>
                    <a:pt x="35646" y="57792"/>
                    <a:pt x="19349" y="35160"/>
                    <a:pt x="3410" y="12346"/>
                  </a:cubicBezTo>
                  <a:cubicBezTo>
                    <a:pt x="-1016" y="6003"/>
                    <a:pt x="-1924" y="-664"/>
                    <a:pt x="5498" y="53"/>
                  </a:cubicBezTo>
                  <a:cubicBezTo>
                    <a:pt x="47485" y="4090"/>
                    <a:pt x="89938" y="5735"/>
                    <a:pt x="133107" y="3991"/>
                  </a:cubicBezTo>
                </a:path>
              </a:pathLst>
            </a:custGeom>
            <a:solidFill>
              <a:srgbClr val="C37EC5"/>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4" name="Freeform: Shape 43">
              <a:extLst>
                <a:ext uri="{FF2B5EF4-FFF2-40B4-BE49-F238E27FC236}">
                  <a16:creationId xmlns:a16="http://schemas.microsoft.com/office/drawing/2014/main" id="{CC20443D-FA91-4AA3-8828-A30F56443EBF}"/>
                </a:ext>
              </a:extLst>
            </p:cNvPr>
            <p:cNvSpPr/>
            <p:nvPr/>
          </p:nvSpPr>
          <p:spPr>
            <a:xfrm>
              <a:off x="7003374" y="5222148"/>
              <a:ext cx="53443" cy="41208"/>
            </a:xfrm>
            <a:custGeom>
              <a:avLst/>
              <a:gdLst>
                <a:gd name="connsiteX0" fmla="*/ 752 w 53443"/>
                <a:gd name="connsiteY0" fmla="*/ 11895 h 41208"/>
                <a:gd name="connsiteX1" fmla="*/ 20458 w 53443"/>
                <a:gd name="connsiteY1" fmla="*/ 39280 h 41208"/>
                <a:gd name="connsiteX2" fmla="*/ 52692 w 53443"/>
                <a:gd name="connsiteY2" fmla="*/ 29308 h 41208"/>
                <a:gd name="connsiteX3" fmla="*/ 32986 w 53443"/>
                <a:gd name="connsiteY3" fmla="*/ 1937 h 41208"/>
                <a:gd name="connsiteX4" fmla="*/ 752 w 53443"/>
                <a:gd name="connsiteY4" fmla="*/ 11895 h 4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3" h="41208">
                  <a:moveTo>
                    <a:pt x="752" y="11895"/>
                  </a:moveTo>
                  <a:cubicBezTo>
                    <a:pt x="-2711" y="22205"/>
                    <a:pt x="6115" y="34470"/>
                    <a:pt x="20458" y="39280"/>
                  </a:cubicBezTo>
                  <a:cubicBezTo>
                    <a:pt x="34801" y="44077"/>
                    <a:pt x="49229" y="39618"/>
                    <a:pt x="52692" y="29308"/>
                  </a:cubicBezTo>
                  <a:cubicBezTo>
                    <a:pt x="56154" y="18998"/>
                    <a:pt x="47329" y="6747"/>
                    <a:pt x="32986" y="1937"/>
                  </a:cubicBezTo>
                  <a:cubicBezTo>
                    <a:pt x="18642" y="-2874"/>
                    <a:pt x="4215" y="1585"/>
                    <a:pt x="752" y="11895"/>
                  </a:cubicBezTo>
                </a:path>
              </a:pathLst>
            </a:custGeom>
            <a:solidFill>
              <a:srgbClr val="C37EC5"/>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5" name="Freeform: Shape 44">
              <a:extLst>
                <a:ext uri="{FF2B5EF4-FFF2-40B4-BE49-F238E27FC236}">
                  <a16:creationId xmlns:a16="http://schemas.microsoft.com/office/drawing/2014/main" id="{56FBFF7E-CDC1-441D-A276-834E61B9433B}"/>
                </a:ext>
              </a:extLst>
            </p:cNvPr>
            <p:cNvSpPr/>
            <p:nvPr/>
          </p:nvSpPr>
          <p:spPr>
            <a:xfrm>
              <a:off x="6761504" y="5169300"/>
              <a:ext cx="39412" cy="54742"/>
            </a:xfrm>
            <a:custGeom>
              <a:avLst/>
              <a:gdLst>
                <a:gd name="connsiteX0" fmla="*/ 19710 w 39412"/>
                <a:gd name="connsiteY0" fmla="*/ 54743 h 54742"/>
                <a:gd name="connsiteX1" fmla="*/ 39412 w 39412"/>
                <a:gd name="connsiteY1" fmla="*/ 27371 h 54742"/>
                <a:gd name="connsiteX2" fmla="*/ 19710 w 39412"/>
                <a:gd name="connsiteY2" fmla="*/ 0 h 54742"/>
                <a:gd name="connsiteX3" fmla="*/ 0 w 39412"/>
                <a:gd name="connsiteY3" fmla="*/ 27371 h 54742"/>
                <a:gd name="connsiteX4" fmla="*/ 19710 w 39412"/>
                <a:gd name="connsiteY4" fmla="*/ 54743 h 5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2" h="54742">
                  <a:moveTo>
                    <a:pt x="19710" y="54743"/>
                  </a:moveTo>
                  <a:cubicBezTo>
                    <a:pt x="30564" y="54743"/>
                    <a:pt x="39412" y="42449"/>
                    <a:pt x="39412" y="27371"/>
                  </a:cubicBezTo>
                  <a:cubicBezTo>
                    <a:pt x="39412" y="12293"/>
                    <a:pt x="30564" y="0"/>
                    <a:pt x="19710" y="0"/>
                  </a:cubicBezTo>
                  <a:cubicBezTo>
                    <a:pt x="8858" y="0"/>
                    <a:pt x="0" y="12293"/>
                    <a:pt x="0" y="27371"/>
                  </a:cubicBezTo>
                  <a:cubicBezTo>
                    <a:pt x="0" y="42449"/>
                    <a:pt x="8858" y="54743"/>
                    <a:pt x="19710" y="54743"/>
                  </a:cubicBezTo>
                </a:path>
              </a:pathLst>
            </a:custGeom>
            <a:solidFill>
              <a:srgbClr val="C37EC5"/>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6" name="Freeform: Shape 45">
              <a:extLst>
                <a:ext uri="{FF2B5EF4-FFF2-40B4-BE49-F238E27FC236}">
                  <a16:creationId xmlns:a16="http://schemas.microsoft.com/office/drawing/2014/main" id="{CFF609BB-FC57-4B19-B208-F9EBA5FB886C}"/>
                </a:ext>
              </a:extLst>
            </p:cNvPr>
            <p:cNvSpPr/>
            <p:nvPr/>
          </p:nvSpPr>
          <p:spPr>
            <a:xfrm>
              <a:off x="7462970" y="3506181"/>
              <a:ext cx="239528" cy="163567"/>
            </a:xfrm>
            <a:custGeom>
              <a:avLst/>
              <a:gdLst>
                <a:gd name="connsiteX0" fmla="*/ 0 w 239528"/>
                <a:gd name="connsiteY0" fmla="*/ 63321 h 163567"/>
                <a:gd name="connsiteX1" fmla="*/ 167207 w 239528"/>
                <a:gd name="connsiteY1" fmla="*/ 161005 h 163567"/>
                <a:gd name="connsiteX2" fmla="*/ 177609 w 239528"/>
                <a:gd name="connsiteY2" fmla="*/ 159994 h 163567"/>
                <a:gd name="connsiteX3" fmla="*/ 239528 w 239528"/>
                <a:gd name="connsiteY3" fmla="*/ 0 h 163567"/>
                <a:gd name="connsiteX4" fmla="*/ 170712 w 239528"/>
                <a:gd name="connsiteY4" fmla="*/ 20197 h 163567"/>
                <a:gd name="connsiteX5" fmla="*/ 33669 w 239528"/>
                <a:gd name="connsiteY5" fmla="*/ 55118 h 163567"/>
                <a:gd name="connsiteX6" fmla="*/ 0 w 239528"/>
                <a:gd name="connsiteY6" fmla="*/ 63321 h 16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528" h="163567">
                  <a:moveTo>
                    <a:pt x="0" y="63321"/>
                  </a:moveTo>
                  <a:cubicBezTo>
                    <a:pt x="55754" y="95853"/>
                    <a:pt x="111593" y="128258"/>
                    <a:pt x="167207" y="161005"/>
                  </a:cubicBezTo>
                  <a:cubicBezTo>
                    <a:pt x="172316" y="164000"/>
                    <a:pt x="175666" y="165180"/>
                    <a:pt x="177609" y="159994"/>
                  </a:cubicBezTo>
                  <a:cubicBezTo>
                    <a:pt x="197653" y="106447"/>
                    <a:pt x="218879" y="53316"/>
                    <a:pt x="239528" y="0"/>
                  </a:cubicBezTo>
                  <a:lnTo>
                    <a:pt x="170712" y="20197"/>
                  </a:lnTo>
                  <a:cubicBezTo>
                    <a:pt x="125036" y="31840"/>
                    <a:pt x="79360" y="43471"/>
                    <a:pt x="33669" y="55118"/>
                  </a:cubicBezTo>
                  <a:lnTo>
                    <a:pt x="0" y="63321"/>
                  </a:lnTo>
                </a:path>
              </a:pathLst>
            </a:custGeom>
            <a:solidFill>
              <a:srgbClr val="E3B5D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7" name="Freeform: Shape 46">
              <a:extLst>
                <a:ext uri="{FF2B5EF4-FFF2-40B4-BE49-F238E27FC236}">
                  <a16:creationId xmlns:a16="http://schemas.microsoft.com/office/drawing/2014/main" id="{67B1BFBB-528E-4C7D-842B-DB8E0C09EA64}"/>
                </a:ext>
              </a:extLst>
            </p:cNvPr>
            <p:cNvSpPr/>
            <p:nvPr/>
          </p:nvSpPr>
          <p:spPr>
            <a:xfrm>
              <a:off x="7183762" y="3578728"/>
              <a:ext cx="235938" cy="184927"/>
            </a:xfrm>
            <a:custGeom>
              <a:avLst/>
              <a:gdLst>
                <a:gd name="connsiteX0" fmla="*/ 0 w 235938"/>
                <a:gd name="connsiteY0" fmla="*/ 44389 h 184927"/>
                <a:gd name="connsiteX1" fmla="*/ 66790 w 235938"/>
                <a:gd name="connsiteY1" fmla="*/ 103986 h 184927"/>
                <a:gd name="connsiteX2" fmla="*/ 160873 w 235938"/>
                <a:gd name="connsiteY2" fmla="*/ 183597 h 184927"/>
                <a:gd name="connsiteX3" fmla="*/ 166109 w 235938"/>
                <a:gd name="connsiteY3" fmla="*/ 181625 h 184927"/>
                <a:gd name="connsiteX4" fmla="*/ 225776 w 235938"/>
                <a:gd name="connsiteY4" fmla="*/ 29295 h 184927"/>
                <a:gd name="connsiteX5" fmla="*/ 235939 w 235938"/>
                <a:gd name="connsiteY5" fmla="*/ 0 h 184927"/>
                <a:gd name="connsiteX6" fmla="*/ 151005 w 235938"/>
                <a:gd name="connsiteY6" fmla="*/ 18412 h 184927"/>
                <a:gd name="connsiteX7" fmla="*/ 26237 w 235938"/>
                <a:gd name="connsiteY7" fmla="*/ 39861 h 184927"/>
                <a:gd name="connsiteX8" fmla="*/ 0 w 235938"/>
                <a:gd name="connsiteY8" fmla="*/ 44389 h 18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38" h="184927">
                  <a:moveTo>
                    <a:pt x="0" y="44389"/>
                  </a:moveTo>
                  <a:cubicBezTo>
                    <a:pt x="22352" y="63069"/>
                    <a:pt x="44860" y="79738"/>
                    <a:pt x="66790" y="103986"/>
                  </a:cubicBezTo>
                  <a:cubicBezTo>
                    <a:pt x="93745" y="133830"/>
                    <a:pt x="126401" y="163176"/>
                    <a:pt x="160873" y="183597"/>
                  </a:cubicBezTo>
                  <a:cubicBezTo>
                    <a:pt x="164800" y="185917"/>
                    <a:pt x="164997" y="185168"/>
                    <a:pt x="166109" y="181625"/>
                  </a:cubicBezTo>
                  <a:cubicBezTo>
                    <a:pt x="181550" y="132243"/>
                    <a:pt x="201228" y="82662"/>
                    <a:pt x="225776" y="29295"/>
                  </a:cubicBezTo>
                  <a:lnTo>
                    <a:pt x="235939" y="0"/>
                  </a:lnTo>
                  <a:lnTo>
                    <a:pt x="151005" y="18412"/>
                  </a:lnTo>
                  <a:cubicBezTo>
                    <a:pt x="109411" y="25560"/>
                    <a:pt x="67817" y="32702"/>
                    <a:pt x="26237" y="39861"/>
                  </a:cubicBezTo>
                  <a:lnTo>
                    <a:pt x="0" y="44389"/>
                  </a:lnTo>
                </a:path>
              </a:pathLst>
            </a:custGeom>
            <a:solidFill>
              <a:srgbClr val="F46F78"/>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8" name="Freeform: Shape 47">
              <a:extLst>
                <a:ext uri="{FF2B5EF4-FFF2-40B4-BE49-F238E27FC236}">
                  <a16:creationId xmlns:a16="http://schemas.microsoft.com/office/drawing/2014/main" id="{C3ED983A-DA8B-47E6-B69B-3ADE9C40A9F2}"/>
                </a:ext>
              </a:extLst>
            </p:cNvPr>
            <p:cNvSpPr/>
            <p:nvPr/>
          </p:nvSpPr>
          <p:spPr>
            <a:xfrm>
              <a:off x="6900122" y="3626633"/>
              <a:ext cx="246591" cy="175529"/>
            </a:xfrm>
            <a:custGeom>
              <a:avLst/>
              <a:gdLst>
                <a:gd name="connsiteX0" fmla="*/ 0 w 246591"/>
                <a:gd name="connsiteY0" fmla="*/ 20465 h 175529"/>
                <a:gd name="connsiteX1" fmla="*/ 143247 w 246591"/>
                <a:gd name="connsiteY1" fmla="*/ 171388 h 175529"/>
                <a:gd name="connsiteX2" fmla="*/ 154395 w 246591"/>
                <a:gd name="connsiteY2" fmla="*/ 170405 h 175529"/>
                <a:gd name="connsiteX3" fmla="*/ 246592 w 246591"/>
                <a:gd name="connsiteY3" fmla="*/ 0 h 175529"/>
                <a:gd name="connsiteX4" fmla="*/ 170681 w 246591"/>
                <a:gd name="connsiteY4" fmla="*/ 8500 h 175529"/>
                <a:gd name="connsiteX5" fmla="*/ 70123 w 246591"/>
                <a:gd name="connsiteY5" fmla="*/ 17075 h 175529"/>
                <a:gd name="connsiteX6" fmla="*/ 0 w 246591"/>
                <a:gd name="connsiteY6" fmla="*/ 20465 h 17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91" h="175529">
                  <a:moveTo>
                    <a:pt x="0" y="20465"/>
                  </a:moveTo>
                  <a:cubicBezTo>
                    <a:pt x="47771" y="70749"/>
                    <a:pt x="96037" y="120583"/>
                    <a:pt x="143247" y="171388"/>
                  </a:cubicBezTo>
                  <a:cubicBezTo>
                    <a:pt x="148919" y="177493"/>
                    <a:pt x="151157" y="176581"/>
                    <a:pt x="154395" y="170405"/>
                  </a:cubicBezTo>
                  <a:cubicBezTo>
                    <a:pt x="184405" y="113227"/>
                    <a:pt x="215836" y="56799"/>
                    <a:pt x="246592" y="0"/>
                  </a:cubicBezTo>
                  <a:lnTo>
                    <a:pt x="170681" y="8500"/>
                  </a:lnTo>
                  <a:cubicBezTo>
                    <a:pt x="137166" y="11351"/>
                    <a:pt x="103637" y="14207"/>
                    <a:pt x="70123" y="17075"/>
                  </a:cubicBezTo>
                  <a:lnTo>
                    <a:pt x="0" y="20465"/>
                  </a:lnTo>
                </a:path>
              </a:pathLst>
            </a:custGeom>
            <a:solidFill>
              <a:srgbClr val="FBDB4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49" name="Freeform: Shape 48">
              <a:extLst>
                <a:ext uri="{FF2B5EF4-FFF2-40B4-BE49-F238E27FC236}">
                  <a16:creationId xmlns:a16="http://schemas.microsoft.com/office/drawing/2014/main" id="{65CCA1A4-9FD0-47A8-8727-3A66B30406F6}"/>
                </a:ext>
              </a:extLst>
            </p:cNvPr>
            <p:cNvSpPr/>
            <p:nvPr/>
          </p:nvSpPr>
          <p:spPr>
            <a:xfrm>
              <a:off x="6609875" y="3636413"/>
              <a:ext cx="249516" cy="166738"/>
            </a:xfrm>
            <a:custGeom>
              <a:avLst/>
              <a:gdLst>
                <a:gd name="connsiteX0" fmla="*/ 0 w 249516"/>
                <a:gd name="connsiteY0" fmla="*/ 0 h 166738"/>
                <a:gd name="connsiteX1" fmla="*/ 109368 w 249516"/>
                <a:gd name="connsiteY1" fmla="*/ 162862 h 166738"/>
                <a:gd name="connsiteX2" fmla="*/ 121139 w 249516"/>
                <a:gd name="connsiteY2" fmla="*/ 163955 h 166738"/>
                <a:gd name="connsiteX3" fmla="*/ 249517 w 249516"/>
                <a:gd name="connsiteY3" fmla="*/ 11587 h 166738"/>
                <a:gd name="connsiteX4" fmla="*/ 163554 w 249516"/>
                <a:gd name="connsiteY4" fmla="*/ 11587 h 166738"/>
                <a:gd name="connsiteX5" fmla="*/ 56557 w 249516"/>
                <a:gd name="connsiteY5" fmla="*/ 6367 h 166738"/>
                <a:gd name="connsiteX6" fmla="*/ 0 w 249516"/>
                <a:gd name="connsiteY6" fmla="*/ 0 h 1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516" h="166738">
                  <a:moveTo>
                    <a:pt x="0" y="0"/>
                  </a:moveTo>
                  <a:cubicBezTo>
                    <a:pt x="29465" y="56904"/>
                    <a:pt x="65469" y="111368"/>
                    <a:pt x="109368" y="162862"/>
                  </a:cubicBezTo>
                  <a:cubicBezTo>
                    <a:pt x="113293" y="167460"/>
                    <a:pt x="117560" y="168148"/>
                    <a:pt x="121139" y="163955"/>
                  </a:cubicBezTo>
                  <a:cubicBezTo>
                    <a:pt x="164286" y="113478"/>
                    <a:pt x="206739" y="62393"/>
                    <a:pt x="249517" y="11587"/>
                  </a:cubicBezTo>
                  <a:lnTo>
                    <a:pt x="163554" y="11587"/>
                  </a:lnTo>
                  <a:cubicBezTo>
                    <a:pt x="127886" y="9846"/>
                    <a:pt x="92219" y="8114"/>
                    <a:pt x="56557" y="6367"/>
                  </a:cubicBezTo>
                  <a:lnTo>
                    <a:pt x="0" y="0"/>
                  </a:lnTo>
                </a:path>
              </a:pathLst>
            </a:custGeom>
            <a:solidFill>
              <a:srgbClr val="E3B5D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0" name="Freeform: Shape 49">
              <a:extLst>
                <a:ext uri="{FF2B5EF4-FFF2-40B4-BE49-F238E27FC236}">
                  <a16:creationId xmlns:a16="http://schemas.microsoft.com/office/drawing/2014/main" id="{A401D7E1-3868-434E-96A5-C005A3214F33}"/>
                </a:ext>
              </a:extLst>
            </p:cNvPr>
            <p:cNvSpPr/>
            <p:nvPr/>
          </p:nvSpPr>
          <p:spPr>
            <a:xfrm>
              <a:off x="6343176" y="3590441"/>
              <a:ext cx="209636" cy="169178"/>
            </a:xfrm>
            <a:custGeom>
              <a:avLst/>
              <a:gdLst>
                <a:gd name="connsiteX0" fmla="*/ 0 w 209636"/>
                <a:gd name="connsiteY0" fmla="*/ 0 h 169178"/>
                <a:gd name="connsiteX1" fmla="*/ 68020 w 209636"/>
                <a:gd name="connsiteY1" fmla="*/ 163302 h 169178"/>
                <a:gd name="connsiteX2" fmla="*/ 80629 w 209636"/>
                <a:gd name="connsiteY2" fmla="*/ 166620 h 169178"/>
                <a:gd name="connsiteX3" fmla="*/ 209637 w 209636"/>
                <a:gd name="connsiteY3" fmla="*/ 39724 h 169178"/>
                <a:gd name="connsiteX4" fmla="*/ 163527 w 209636"/>
                <a:gd name="connsiteY4" fmla="*/ 33971 h 169178"/>
                <a:gd name="connsiteX5" fmla="*/ 78297 w 209636"/>
                <a:gd name="connsiteY5" fmla="*/ 18654 h 169178"/>
                <a:gd name="connsiteX6" fmla="*/ 0 w 209636"/>
                <a:gd name="connsiteY6" fmla="*/ 0 h 1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636" h="169178">
                  <a:moveTo>
                    <a:pt x="0" y="0"/>
                  </a:moveTo>
                  <a:cubicBezTo>
                    <a:pt x="22587" y="54477"/>
                    <a:pt x="44405" y="109277"/>
                    <a:pt x="68020" y="163302"/>
                  </a:cubicBezTo>
                  <a:cubicBezTo>
                    <a:pt x="71342" y="170895"/>
                    <a:pt x="76984" y="170125"/>
                    <a:pt x="80629" y="166620"/>
                  </a:cubicBezTo>
                  <a:cubicBezTo>
                    <a:pt x="124115" y="124819"/>
                    <a:pt x="166651" y="82046"/>
                    <a:pt x="209637" y="39724"/>
                  </a:cubicBezTo>
                  <a:lnTo>
                    <a:pt x="163527" y="33971"/>
                  </a:lnTo>
                  <a:cubicBezTo>
                    <a:pt x="135112" y="28868"/>
                    <a:pt x="106707" y="23747"/>
                    <a:pt x="78297" y="18654"/>
                  </a:cubicBezTo>
                  <a:lnTo>
                    <a:pt x="0" y="0"/>
                  </a:lnTo>
                </a:path>
              </a:pathLst>
            </a:custGeom>
            <a:solidFill>
              <a:srgbClr val="F46F78"/>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1" name="Freeform: Shape 50">
              <a:extLst>
                <a:ext uri="{FF2B5EF4-FFF2-40B4-BE49-F238E27FC236}">
                  <a16:creationId xmlns:a16="http://schemas.microsoft.com/office/drawing/2014/main" id="{EAD98C86-F34B-42D5-9CBE-92A38DDC6D50}"/>
                </a:ext>
              </a:extLst>
            </p:cNvPr>
            <p:cNvSpPr/>
            <p:nvPr/>
          </p:nvSpPr>
          <p:spPr>
            <a:xfrm>
              <a:off x="6102699" y="3505083"/>
              <a:ext cx="199581" cy="203491"/>
            </a:xfrm>
            <a:custGeom>
              <a:avLst/>
              <a:gdLst>
                <a:gd name="connsiteX0" fmla="*/ 0 w 199581"/>
                <a:gd name="connsiteY0" fmla="*/ 0 h 203491"/>
                <a:gd name="connsiteX1" fmla="*/ 38275 w 199581"/>
                <a:gd name="connsiteY1" fmla="*/ 196899 h 203491"/>
                <a:gd name="connsiteX2" fmla="*/ 50393 w 199581"/>
                <a:gd name="connsiteY2" fmla="*/ 201217 h 203491"/>
                <a:gd name="connsiteX3" fmla="*/ 199581 w 199581"/>
                <a:gd name="connsiteY3" fmla="*/ 74980 h 203491"/>
                <a:gd name="connsiteX4" fmla="*/ 147395 w 199581"/>
                <a:gd name="connsiteY4" fmla="*/ 59888 h 203491"/>
                <a:gd name="connsiteX5" fmla="*/ 61549 w 199581"/>
                <a:gd name="connsiteY5" fmla="*/ 28031 h 203491"/>
                <a:gd name="connsiteX6" fmla="*/ 0 w 199581"/>
                <a:gd name="connsiteY6" fmla="*/ 0 h 20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581" h="203491">
                  <a:moveTo>
                    <a:pt x="0" y="0"/>
                  </a:moveTo>
                  <a:lnTo>
                    <a:pt x="38275" y="196899"/>
                  </a:lnTo>
                  <a:cubicBezTo>
                    <a:pt x="40848" y="204525"/>
                    <a:pt x="45137" y="204915"/>
                    <a:pt x="50393" y="201217"/>
                  </a:cubicBezTo>
                  <a:lnTo>
                    <a:pt x="199581" y="74980"/>
                  </a:lnTo>
                  <a:lnTo>
                    <a:pt x="147395" y="59888"/>
                  </a:lnTo>
                  <a:cubicBezTo>
                    <a:pt x="118782" y="49273"/>
                    <a:pt x="90168" y="38652"/>
                    <a:pt x="61549" y="28031"/>
                  </a:cubicBezTo>
                  <a:lnTo>
                    <a:pt x="0" y="0"/>
                  </a:lnTo>
                </a:path>
              </a:pathLst>
            </a:custGeom>
            <a:solidFill>
              <a:srgbClr val="FBDB4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2" name="Freeform: Shape 51">
              <a:extLst>
                <a:ext uri="{FF2B5EF4-FFF2-40B4-BE49-F238E27FC236}">
                  <a16:creationId xmlns:a16="http://schemas.microsoft.com/office/drawing/2014/main" id="{D98DD3C7-578F-44CC-9196-289A2F689C90}"/>
                </a:ext>
              </a:extLst>
            </p:cNvPr>
            <p:cNvSpPr/>
            <p:nvPr/>
          </p:nvSpPr>
          <p:spPr>
            <a:xfrm>
              <a:off x="5875138" y="3292434"/>
              <a:ext cx="2084215" cy="926272"/>
            </a:xfrm>
            <a:custGeom>
              <a:avLst/>
              <a:gdLst>
                <a:gd name="connsiteX0" fmla="*/ 172699 w 2084215"/>
                <a:gd name="connsiteY0" fmla="*/ 192672 h 926272"/>
                <a:gd name="connsiteX1" fmla="*/ 169558 w 2084215"/>
                <a:gd name="connsiteY1" fmla="*/ 186649 h 926272"/>
                <a:gd name="connsiteX2" fmla="*/ 163385 w 2084215"/>
                <a:gd name="connsiteY2" fmla="*/ 174760 h 926272"/>
                <a:gd name="connsiteX3" fmla="*/ 43680 w 2084215"/>
                <a:gd name="connsiteY3" fmla="*/ 118547 h 926272"/>
                <a:gd name="connsiteX4" fmla="*/ 21675 w 2084215"/>
                <a:gd name="connsiteY4" fmla="*/ 119587 h 926272"/>
                <a:gd name="connsiteX5" fmla="*/ 7258 w 2084215"/>
                <a:gd name="connsiteY5" fmla="*/ 128663 h 926272"/>
                <a:gd name="connsiteX6" fmla="*/ 16699 w 2084215"/>
                <a:gd name="connsiteY6" fmla="*/ 150794 h 926272"/>
                <a:gd name="connsiteX7" fmla="*/ 85631 w 2084215"/>
                <a:gd name="connsiteY7" fmla="*/ 181452 h 926272"/>
                <a:gd name="connsiteX8" fmla="*/ 129779 w 2084215"/>
                <a:gd name="connsiteY8" fmla="*/ 188381 h 926272"/>
                <a:gd name="connsiteX9" fmla="*/ 172699 w 2084215"/>
                <a:gd name="connsiteY9" fmla="*/ 192672 h 926272"/>
                <a:gd name="connsiteX10" fmla="*/ 184294 w 2084215"/>
                <a:gd name="connsiteY10" fmla="*/ 181715 h 926272"/>
                <a:gd name="connsiteX11" fmla="*/ 183448 w 2084215"/>
                <a:gd name="connsiteY11" fmla="*/ 175523 h 926272"/>
                <a:gd name="connsiteX12" fmla="*/ 180187 w 2084215"/>
                <a:gd name="connsiteY12" fmla="*/ 102345 h 926272"/>
                <a:gd name="connsiteX13" fmla="*/ 167579 w 2084215"/>
                <a:gd name="connsiteY13" fmla="*/ 24447 h 926272"/>
                <a:gd name="connsiteX14" fmla="*/ 155461 w 2084215"/>
                <a:gd name="connsiteY14" fmla="*/ 11546 h 926272"/>
                <a:gd name="connsiteX15" fmla="*/ 141698 w 2084215"/>
                <a:gd name="connsiteY15" fmla="*/ 21651 h 926272"/>
                <a:gd name="connsiteX16" fmla="*/ 133578 w 2084215"/>
                <a:gd name="connsiteY16" fmla="*/ 43397 h 926272"/>
                <a:gd name="connsiteX17" fmla="*/ 141528 w 2084215"/>
                <a:gd name="connsiteY17" fmla="*/ 110295 h 926272"/>
                <a:gd name="connsiteX18" fmla="*/ 168597 w 2084215"/>
                <a:gd name="connsiteY18" fmla="*/ 170375 h 926272"/>
                <a:gd name="connsiteX19" fmla="*/ 174986 w 2084215"/>
                <a:gd name="connsiteY19" fmla="*/ 175232 h 926272"/>
                <a:gd name="connsiteX20" fmla="*/ 177631 w 2084215"/>
                <a:gd name="connsiteY20" fmla="*/ 177249 h 926272"/>
                <a:gd name="connsiteX21" fmla="*/ 1911505 w 2084215"/>
                <a:gd name="connsiteY21" fmla="*/ 187551 h 926272"/>
                <a:gd name="connsiteX22" fmla="*/ 1954450 w 2084215"/>
                <a:gd name="connsiteY22" fmla="*/ 183271 h 926272"/>
                <a:gd name="connsiteX23" fmla="*/ 1998592 w 2084215"/>
                <a:gd name="connsiteY23" fmla="*/ 176348 h 926272"/>
                <a:gd name="connsiteX24" fmla="*/ 2067521 w 2084215"/>
                <a:gd name="connsiteY24" fmla="*/ 145738 h 926272"/>
                <a:gd name="connsiteX25" fmla="*/ 2076966 w 2084215"/>
                <a:gd name="connsiteY25" fmla="*/ 123635 h 926272"/>
                <a:gd name="connsiteX26" fmla="*/ 2062553 w 2084215"/>
                <a:gd name="connsiteY26" fmla="*/ 114575 h 926272"/>
                <a:gd name="connsiteX27" fmla="*/ 2040538 w 2084215"/>
                <a:gd name="connsiteY27" fmla="*/ 113537 h 926272"/>
                <a:gd name="connsiteX28" fmla="*/ 1920837 w 2084215"/>
                <a:gd name="connsiteY28" fmla="*/ 169672 h 926272"/>
                <a:gd name="connsiteX29" fmla="*/ 1914658 w 2084215"/>
                <a:gd name="connsiteY29" fmla="*/ 181529 h 926272"/>
                <a:gd name="connsiteX30" fmla="*/ 1899935 w 2084215"/>
                <a:gd name="connsiteY30" fmla="*/ 176622 h 926272"/>
                <a:gd name="connsiteX31" fmla="*/ 1906593 w 2084215"/>
                <a:gd name="connsiteY31" fmla="*/ 172160 h 926272"/>
                <a:gd name="connsiteX32" fmla="*/ 1909239 w 2084215"/>
                <a:gd name="connsiteY32" fmla="*/ 170145 h 926272"/>
                <a:gd name="connsiteX33" fmla="*/ 1915629 w 2084215"/>
                <a:gd name="connsiteY33" fmla="*/ 165282 h 926272"/>
                <a:gd name="connsiteX34" fmla="*/ 1942697 w 2084215"/>
                <a:gd name="connsiteY34" fmla="*/ 105295 h 926272"/>
                <a:gd name="connsiteX35" fmla="*/ 1950636 w 2084215"/>
                <a:gd name="connsiteY35" fmla="*/ 38490 h 926272"/>
                <a:gd name="connsiteX36" fmla="*/ 1942528 w 2084215"/>
                <a:gd name="connsiteY36" fmla="*/ 16777 h 926272"/>
                <a:gd name="connsiteX37" fmla="*/ 1928762 w 2084215"/>
                <a:gd name="connsiteY37" fmla="*/ 6689 h 926272"/>
                <a:gd name="connsiteX38" fmla="*/ 1916629 w 2084215"/>
                <a:gd name="connsiteY38" fmla="*/ 19573 h 926272"/>
                <a:gd name="connsiteX39" fmla="*/ 1904045 w 2084215"/>
                <a:gd name="connsiteY39" fmla="*/ 97351 h 926272"/>
                <a:gd name="connsiteX40" fmla="*/ 1900779 w 2084215"/>
                <a:gd name="connsiteY40" fmla="*/ 170436 h 926272"/>
                <a:gd name="connsiteX41" fmla="*/ 1899935 w 2084215"/>
                <a:gd name="connsiteY41" fmla="*/ 176622 h 926272"/>
                <a:gd name="connsiteX42" fmla="*/ 194890 w 2084215"/>
                <a:gd name="connsiteY42" fmla="*/ 201308 h 926272"/>
                <a:gd name="connsiteX43" fmla="*/ 163901 w 2084215"/>
                <a:gd name="connsiteY43" fmla="*/ 392059 h 926272"/>
                <a:gd name="connsiteX44" fmla="*/ 99296 w 2084215"/>
                <a:gd name="connsiteY44" fmla="*/ 481161 h 926272"/>
                <a:gd name="connsiteX45" fmla="*/ 82218 w 2084215"/>
                <a:gd name="connsiteY45" fmla="*/ 526263 h 926272"/>
                <a:gd name="connsiteX46" fmla="*/ 79034 w 2084215"/>
                <a:gd name="connsiteY46" fmla="*/ 570190 h 926272"/>
                <a:gd name="connsiteX47" fmla="*/ 90361 w 2084215"/>
                <a:gd name="connsiteY47" fmla="*/ 608260 h 926272"/>
                <a:gd name="connsiteX48" fmla="*/ 128558 w 2084215"/>
                <a:gd name="connsiteY48" fmla="*/ 675461 h 926272"/>
                <a:gd name="connsiteX49" fmla="*/ 160481 w 2084215"/>
                <a:gd name="connsiteY49" fmla="*/ 732376 h 926272"/>
                <a:gd name="connsiteX50" fmla="*/ 182277 w 2084215"/>
                <a:gd name="connsiteY50" fmla="*/ 809648 h 926272"/>
                <a:gd name="connsiteX51" fmla="*/ 183634 w 2084215"/>
                <a:gd name="connsiteY51" fmla="*/ 860025 h 926272"/>
                <a:gd name="connsiteX52" fmla="*/ 177086 w 2084215"/>
                <a:gd name="connsiteY52" fmla="*/ 922748 h 926272"/>
                <a:gd name="connsiteX53" fmla="*/ 170515 w 2084215"/>
                <a:gd name="connsiteY53" fmla="*/ 921727 h 926272"/>
                <a:gd name="connsiteX54" fmla="*/ 176987 w 2084215"/>
                <a:gd name="connsiteY54" fmla="*/ 859734 h 926272"/>
                <a:gd name="connsiteX55" fmla="*/ 175673 w 2084215"/>
                <a:gd name="connsiteY55" fmla="*/ 810368 h 926272"/>
                <a:gd name="connsiteX56" fmla="*/ 154460 w 2084215"/>
                <a:gd name="connsiteY56" fmla="*/ 735206 h 926272"/>
                <a:gd name="connsiteX57" fmla="*/ 122877 w 2084215"/>
                <a:gd name="connsiteY57" fmla="*/ 678917 h 926272"/>
                <a:gd name="connsiteX58" fmla="*/ 84433 w 2084215"/>
                <a:gd name="connsiteY58" fmla="*/ 611271 h 926272"/>
                <a:gd name="connsiteX59" fmla="*/ 72420 w 2084215"/>
                <a:gd name="connsiteY59" fmla="*/ 570910 h 926272"/>
                <a:gd name="connsiteX60" fmla="*/ 75751 w 2084215"/>
                <a:gd name="connsiteY60" fmla="*/ 524735 h 926272"/>
                <a:gd name="connsiteX61" fmla="*/ 93373 w 2084215"/>
                <a:gd name="connsiteY61" fmla="*/ 478149 h 926272"/>
                <a:gd name="connsiteX62" fmla="*/ 159001 w 2084215"/>
                <a:gd name="connsiteY62" fmla="*/ 387565 h 926272"/>
                <a:gd name="connsiteX63" fmla="*/ 187461 w 2084215"/>
                <a:gd name="connsiteY63" fmla="*/ 201473 h 926272"/>
                <a:gd name="connsiteX64" fmla="*/ 179335 w 2084215"/>
                <a:gd name="connsiteY64" fmla="*/ 199945 h 926272"/>
                <a:gd name="connsiteX65" fmla="*/ 176025 w 2084215"/>
                <a:gd name="connsiteY65" fmla="*/ 199644 h 926272"/>
                <a:gd name="connsiteX66" fmla="*/ 129003 w 2084215"/>
                <a:gd name="connsiteY66" fmla="*/ 194979 h 926272"/>
                <a:gd name="connsiteX67" fmla="*/ 84240 w 2084215"/>
                <a:gd name="connsiteY67" fmla="*/ 187952 h 926272"/>
                <a:gd name="connsiteX68" fmla="*/ 12200 w 2084215"/>
                <a:gd name="connsiteY68" fmla="*/ 155684 h 926272"/>
                <a:gd name="connsiteX69" fmla="*/ 957 w 2084215"/>
                <a:gd name="connsiteY69" fmla="*/ 126525 h 926272"/>
                <a:gd name="connsiteX70" fmla="*/ 20668 w 2084215"/>
                <a:gd name="connsiteY70" fmla="*/ 113015 h 926272"/>
                <a:gd name="connsiteX71" fmla="*/ 44053 w 2084215"/>
                <a:gd name="connsiteY71" fmla="*/ 111915 h 926272"/>
                <a:gd name="connsiteX72" fmla="*/ 156638 w 2084215"/>
                <a:gd name="connsiteY72" fmla="*/ 161524 h 926272"/>
                <a:gd name="connsiteX73" fmla="*/ 135248 w 2084215"/>
                <a:gd name="connsiteY73" fmla="*/ 112482 h 926272"/>
                <a:gd name="connsiteX74" fmla="*/ 127068 w 2084215"/>
                <a:gd name="connsiteY74" fmla="*/ 42055 h 926272"/>
                <a:gd name="connsiteX75" fmla="*/ 135903 w 2084215"/>
                <a:gd name="connsiteY75" fmla="*/ 18409 h 926272"/>
                <a:gd name="connsiteX76" fmla="*/ 156154 w 2084215"/>
                <a:gd name="connsiteY76" fmla="*/ 4948 h 926272"/>
                <a:gd name="connsiteX77" fmla="*/ 173881 w 2084215"/>
                <a:gd name="connsiteY77" fmla="*/ 22320 h 926272"/>
                <a:gd name="connsiteX78" fmla="*/ 186835 w 2084215"/>
                <a:gd name="connsiteY78" fmla="*/ 102103 h 926272"/>
                <a:gd name="connsiteX79" fmla="*/ 190046 w 2084215"/>
                <a:gd name="connsiteY79" fmla="*/ 174716 h 926272"/>
                <a:gd name="connsiteX80" fmla="*/ 191305 w 2084215"/>
                <a:gd name="connsiteY80" fmla="*/ 183501 h 926272"/>
                <a:gd name="connsiteX81" fmla="*/ 191849 w 2084215"/>
                <a:gd name="connsiteY81" fmla="*/ 186787 h 926272"/>
                <a:gd name="connsiteX82" fmla="*/ 203677 w 2084215"/>
                <a:gd name="connsiteY82" fmla="*/ 198177 h 926272"/>
                <a:gd name="connsiteX83" fmla="*/ 387124 w 2084215"/>
                <a:gd name="connsiteY83" fmla="*/ 272883 h 926272"/>
                <a:gd name="connsiteX84" fmla="*/ 517622 w 2084215"/>
                <a:gd name="connsiteY84" fmla="*/ 306810 h 926272"/>
                <a:gd name="connsiteX85" fmla="*/ 809003 w 2084215"/>
                <a:gd name="connsiteY85" fmla="*/ 347737 h 926272"/>
                <a:gd name="connsiteX86" fmla="*/ 1108986 w 2084215"/>
                <a:gd name="connsiteY86" fmla="*/ 347006 h 926272"/>
                <a:gd name="connsiteX87" fmla="*/ 1728336 w 2084215"/>
                <a:gd name="connsiteY87" fmla="*/ 237740 h 926272"/>
                <a:gd name="connsiteX88" fmla="*/ 1880580 w 2084215"/>
                <a:gd name="connsiteY88" fmla="*/ 192154 h 926272"/>
                <a:gd name="connsiteX89" fmla="*/ 1892376 w 2084215"/>
                <a:gd name="connsiteY89" fmla="*/ 181683 h 926272"/>
                <a:gd name="connsiteX90" fmla="*/ 1892925 w 2084215"/>
                <a:gd name="connsiteY90" fmla="*/ 178397 h 926272"/>
                <a:gd name="connsiteX91" fmla="*/ 1894163 w 2084215"/>
                <a:gd name="connsiteY91" fmla="*/ 169623 h 926272"/>
                <a:gd name="connsiteX92" fmla="*/ 1897373 w 2084215"/>
                <a:gd name="connsiteY92" fmla="*/ 97103 h 926272"/>
                <a:gd name="connsiteX93" fmla="*/ 1910351 w 2084215"/>
                <a:gd name="connsiteY93" fmla="*/ 17446 h 926272"/>
                <a:gd name="connsiteX94" fmla="*/ 1928072 w 2084215"/>
                <a:gd name="connsiteY94" fmla="*/ 86 h 926272"/>
                <a:gd name="connsiteX95" fmla="*/ 1948327 w 2084215"/>
                <a:gd name="connsiteY95" fmla="*/ 13535 h 926272"/>
                <a:gd name="connsiteX96" fmla="*/ 1957153 w 2084215"/>
                <a:gd name="connsiteY96" fmla="*/ 37149 h 926272"/>
                <a:gd name="connsiteX97" fmla="*/ 1948975 w 2084215"/>
                <a:gd name="connsiteY97" fmla="*/ 107482 h 926272"/>
                <a:gd name="connsiteX98" fmla="*/ 1927566 w 2084215"/>
                <a:gd name="connsiteY98" fmla="*/ 156453 h 926272"/>
                <a:gd name="connsiteX99" fmla="*/ 2040172 w 2084215"/>
                <a:gd name="connsiteY99" fmla="*/ 106917 h 926272"/>
                <a:gd name="connsiteX100" fmla="*/ 2063538 w 2084215"/>
                <a:gd name="connsiteY100" fmla="*/ 108015 h 926272"/>
                <a:gd name="connsiteX101" fmla="*/ 2083258 w 2084215"/>
                <a:gd name="connsiteY101" fmla="*/ 121498 h 926272"/>
                <a:gd name="connsiteX102" fmla="*/ 2072012 w 2084215"/>
                <a:gd name="connsiteY102" fmla="*/ 150629 h 926272"/>
                <a:gd name="connsiteX103" fmla="*/ 1999972 w 2084215"/>
                <a:gd name="connsiteY103" fmla="*/ 182830 h 926272"/>
                <a:gd name="connsiteX104" fmla="*/ 1955210 w 2084215"/>
                <a:gd name="connsiteY104" fmla="*/ 189859 h 926272"/>
                <a:gd name="connsiteX105" fmla="*/ 1908211 w 2084215"/>
                <a:gd name="connsiteY105" fmla="*/ 194385 h 926272"/>
                <a:gd name="connsiteX106" fmla="*/ 1896768 w 2084215"/>
                <a:gd name="connsiteY106" fmla="*/ 196204 h 926272"/>
                <a:gd name="connsiteX107" fmla="*/ 1925215 w 2084215"/>
                <a:gd name="connsiteY107" fmla="*/ 382170 h 926272"/>
                <a:gd name="connsiteX108" fmla="*/ 1990850 w 2084215"/>
                <a:gd name="connsiteY108" fmla="*/ 472633 h 926272"/>
                <a:gd name="connsiteX109" fmla="*/ 2008473 w 2084215"/>
                <a:gd name="connsiteY109" fmla="*/ 519143 h 926272"/>
                <a:gd name="connsiteX110" fmla="*/ 2011795 w 2084215"/>
                <a:gd name="connsiteY110" fmla="*/ 565251 h 926272"/>
                <a:gd name="connsiteX111" fmla="*/ 1999789 w 2084215"/>
                <a:gd name="connsiteY111" fmla="*/ 605568 h 926272"/>
                <a:gd name="connsiteX112" fmla="*/ 1961333 w 2084215"/>
                <a:gd name="connsiteY112" fmla="*/ 673110 h 926272"/>
                <a:gd name="connsiteX113" fmla="*/ 1929761 w 2084215"/>
                <a:gd name="connsiteY113" fmla="*/ 729322 h 926272"/>
                <a:gd name="connsiteX114" fmla="*/ 1908563 w 2084215"/>
                <a:gd name="connsiteY114" fmla="*/ 804379 h 926272"/>
                <a:gd name="connsiteX115" fmla="*/ 1907240 w 2084215"/>
                <a:gd name="connsiteY115" fmla="*/ 853686 h 926272"/>
                <a:gd name="connsiteX116" fmla="*/ 1913715 w 2084215"/>
                <a:gd name="connsiteY116" fmla="*/ 915578 h 926272"/>
                <a:gd name="connsiteX117" fmla="*/ 1907142 w 2084215"/>
                <a:gd name="connsiteY117" fmla="*/ 916606 h 926272"/>
                <a:gd name="connsiteX118" fmla="*/ 1900582 w 2084215"/>
                <a:gd name="connsiteY118" fmla="*/ 853971 h 926272"/>
                <a:gd name="connsiteX119" fmla="*/ 1901947 w 2084215"/>
                <a:gd name="connsiteY119" fmla="*/ 803676 h 926272"/>
                <a:gd name="connsiteX120" fmla="*/ 1923737 w 2084215"/>
                <a:gd name="connsiteY120" fmla="*/ 726492 h 926272"/>
                <a:gd name="connsiteX121" fmla="*/ 1955647 w 2084215"/>
                <a:gd name="connsiteY121" fmla="*/ 669669 h 926272"/>
                <a:gd name="connsiteX122" fmla="*/ 1993863 w 2084215"/>
                <a:gd name="connsiteY122" fmla="*/ 602558 h 926272"/>
                <a:gd name="connsiteX123" fmla="*/ 2005194 w 2084215"/>
                <a:gd name="connsiteY123" fmla="*/ 564547 h 926272"/>
                <a:gd name="connsiteX124" fmla="*/ 2002012 w 2084215"/>
                <a:gd name="connsiteY124" fmla="*/ 520670 h 926272"/>
                <a:gd name="connsiteX125" fmla="*/ 1984925 w 2084215"/>
                <a:gd name="connsiteY125" fmla="*/ 475644 h 926272"/>
                <a:gd name="connsiteX126" fmla="*/ 1920302 w 2084215"/>
                <a:gd name="connsiteY126" fmla="*/ 386648 h 926272"/>
                <a:gd name="connsiteX127" fmla="*/ 1890377 w 2084215"/>
                <a:gd name="connsiteY127" fmla="*/ 195803 h 926272"/>
                <a:gd name="connsiteX128" fmla="*/ 1883593 w 2084215"/>
                <a:gd name="connsiteY128" fmla="*/ 198111 h 926272"/>
                <a:gd name="connsiteX129" fmla="*/ 1730096 w 2084215"/>
                <a:gd name="connsiteY129" fmla="*/ 244147 h 926272"/>
                <a:gd name="connsiteX130" fmla="*/ 1109436 w 2084215"/>
                <a:gd name="connsiteY130" fmla="*/ 353638 h 926272"/>
                <a:gd name="connsiteX131" fmla="*/ 808563 w 2084215"/>
                <a:gd name="connsiteY131" fmla="*/ 354373 h 926272"/>
                <a:gd name="connsiteX132" fmla="*/ 516192 w 2084215"/>
                <a:gd name="connsiteY132" fmla="*/ 313304 h 926272"/>
                <a:gd name="connsiteX133" fmla="*/ 385206 w 2084215"/>
                <a:gd name="connsiteY133" fmla="*/ 279239 h 926272"/>
                <a:gd name="connsiteX134" fmla="*/ 197882 w 2084215"/>
                <a:gd name="connsiteY134" fmla="*/ 202743 h 926272"/>
                <a:gd name="connsiteX135" fmla="*/ 194890 w 2084215"/>
                <a:gd name="connsiteY135" fmla="*/ 201308 h 92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084215" h="926272">
                  <a:moveTo>
                    <a:pt x="172699" y="192672"/>
                  </a:moveTo>
                  <a:lnTo>
                    <a:pt x="169558" y="186649"/>
                  </a:lnTo>
                  <a:cubicBezTo>
                    <a:pt x="167503" y="182709"/>
                    <a:pt x="165435" y="178732"/>
                    <a:pt x="163385" y="174760"/>
                  </a:cubicBezTo>
                  <a:cubicBezTo>
                    <a:pt x="129009" y="148914"/>
                    <a:pt x="86764" y="120959"/>
                    <a:pt x="43680" y="118547"/>
                  </a:cubicBezTo>
                  <a:cubicBezTo>
                    <a:pt x="36328" y="118135"/>
                    <a:pt x="28960" y="118471"/>
                    <a:pt x="21675" y="119587"/>
                  </a:cubicBezTo>
                  <a:cubicBezTo>
                    <a:pt x="16071" y="120443"/>
                    <a:pt x="9266" y="122734"/>
                    <a:pt x="7258" y="128663"/>
                  </a:cubicBezTo>
                  <a:cubicBezTo>
                    <a:pt x="4591" y="136520"/>
                    <a:pt x="11261" y="145799"/>
                    <a:pt x="16699" y="150794"/>
                  </a:cubicBezTo>
                  <a:cubicBezTo>
                    <a:pt x="35234" y="167804"/>
                    <a:pt x="61471" y="176304"/>
                    <a:pt x="85631" y="181452"/>
                  </a:cubicBezTo>
                  <a:cubicBezTo>
                    <a:pt x="100186" y="184556"/>
                    <a:pt x="114999" y="186666"/>
                    <a:pt x="129779" y="188381"/>
                  </a:cubicBezTo>
                  <a:cubicBezTo>
                    <a:pt x="144057" y="190045"/>
                    <a:pt x="158381" y="191358"/>
                    <a:pt x="172699" y="192672"/>
                  </a:cubicBezTo>
                  <a:close/>
                  <a:moveTo>
                    <a:pt x="184294" y="181715"/>
                  </a:moveTo>
                  <a:cubicBezTo>
                    <a:pt x="183982" y="179666"/>
                    <a:pt x="183706" y="177601"/>
                    <a:pt x="183448" y="175523"/>
                  </a:cubicBezTo>
                  <a:cubicBezTo>
                    <a:pt x="180467" y="151299"/>
                    <a:pt x="181110" y="126707"/>
                    <a:pt x="180187" y="102345"/>
                  </a:cubicBezTo>
                  <a:cubicBezTo>
                    <a:pt x="179171" y="75494"/>
                    <a:pt x="176179" y="50061"/>
                    <a:pt x="167579" y="24447"/>
                  </a:cubicBezTo>
                  <a:cubicBezTo>
                    <a:pt x="165770" y="19068"/>
                    <a:pt x="161746" y="12206"/>
                    <a:pt x="155461" y="11546"/>
                  </a:cubicBezTo>
                  <a:cubicBezTo>
                    <a:pt x="149259" y="10903"/>
                    <a:pt x="144398" y="16854"/>
                    <a:pt x="141698" y="21651"/>
                  </a:cubicBezTo>
                  <a:cubicBezTo>
                    <a:pt x="137878" y="28468"/>
                    <a:pt x="135167" y="35754"/>
                    <a:pt x="133578" y="43397"/>
                  </a:cubicBezTo>
                  <a:cubicBezTo>
                    <a:pt x="128965" y="65665"/>
                    <a:pt x="134138" y="89219"/>
                    <a:pt x="141528" y="110295"/>
                  </a:cubicBezTo>
                  <a:cubicBezTo>
                    <a:pt x="148726" y="130833"/>
                    <a:pt x="158540" y="150854"/>
                    <a:pt x="168597" y="170375"/>
                  </a:cubicBezTo>
                  <a:cubicBezTo>
                    <a:pt x="170752" y="171996"/>
                    <a:pt x="172886" y="173627"/>
                    <a:pt x="174986" y="175232"/>
                  </a:cubicBezTo>
                  <a:lnTo>
                    <a:pt x="177631" y="177249"/>
                  </a:lnTo>
                  <a:close/>
                  <a:moveTo>
                    <a:pt x="1911505" y="187551"/>
                  </a:moveTo>
                  <a:cubicBezTo>
                    <a:pt x="1925848" y="186237"/>
                    <a:pt x="1940163" y="184940"/>
                    <a:pt x="1954450" y="183271"/>
                  </a:cubicBezTo>
                  <a:cubicBezTo>
                    <a:pt x="1969230" y="181562"/>
                    <a:pt x="1984038" y="179452"/>
                    <a:pt x="1998592" y="176348"/>
                  </a:cubicBezTo>
                  <a:cubicBezTo>
                    <a:pt x="2022746" y="171200"/>
                    <a:pt x="2048983" y="162732"/>
                    <a:pt x="2067521" y="145738"/>
                  </a:cubicBezTo>
                  <a:cubicBezTo>
                    <a:pt x="2072969" y="140755"/>
                    <a:pt x="2079612" y="131476"/>
                    <a:pt x="2076966" y="123635"/>
                  </a:cubicBezTo>
                  <a:cubicBezTo>
                    <a:pt x="2074953" y="117723"/>
                    <a:pt x="2068141" y="115427"/>
                    <a:pt x="2062553" y="114575"/>
                  </a:cubicBezTo>
                  <a:cubicBezTo>
                    <a:pt x="2055247" y="113460"/>
                    <a:pt x="2047900" y="113119"/>
                    <a:pt x="2040538" y="113537"/>
                  </a:cubicBezTo>
                  <a:cubicBezTo>
                    <a:pt x="1997466" y="115949"/>
                    <a:pt x="1955210" y="143854"/>
                    <a:pt x="1920837" y="169672"/>
                  </a:cubicBezTo>
                  <a:cubicBezTo>
                    <a:pt x="1918782" y="173644"/>
                    <a:pt x="1916727" y="177601"/>
                    <a:pt x="1914658" y="181529"/>
                  </a:cubicBezTo>
                  <a:close/>
                  <a:moveTo>
                    <a:pt x="1899935" y="176622"/>
                  </a:moveTo>
                  <a:lnTo>
                    <a:pt x="1906593" y="172160"/>
                  </a:lnTo>
                  <a:lnTo>
                    <a:pt x="1909239" y="170145"/>
                  </a:lnTo>
                  <a:cubicBezTo>
                    <a:pt x="1911322" y="168540"/>
                    <a:pt x="1913462" y="166920"/>
                    <a:pt x="1915629" y="165282"/>
                  </a:cubicBezTo>
                  <a:cubicBezTo>
                    <a:pt x="1925693" y="145799"/>
                    <a:pt x="1935490" y="125805"/>
                    <a:pt x="1942697" y="105295"/>
                  </a:cubicBezTo>
                  <a:cubicBezTo>
                    <a:pt x="1950087" y="84252"/>
                    <a:pt x="1955267" y="60731"/>
                    <a:pt x="1950636" y="38490"/>
                  </a:cubicBezTo>
                  <a:cubicBezTo>
                    <a:pt x="1949059" y="30854"/>
                    <a:pt x="1946357" y="23590"/>
                    <a:pt x="1942528" y="16777"/>
                  </a:cubicBezTo>
                  <a:cubicBezTo>
                    <a:pt x="1939826" y="11975"/>
                    <a:pt x="1934969" y="6046"/>
                    <a:pt x="1928762" y="6689"/>
                  </a:cubicBezTo>
                  <a:cubicBezTo>
                    <a:pt x="1922484" y="7343"/>
                    <a:pt x="1918444" y="14206"/>
                    <a:pt x="1916629" y="19573"/>
                  </a:cubicBezTo>
                  <a:cubicBezTo>
                    <a:pt x="1908042" y="45138"/>
                    <a:pt x="1905058" y="70543"/>
                    <a:pt x="1904045" y="97351"/>
                  </a:cubicBezTo>
                  <a:cubicBezTo>
                    <a:pt x="1903102" y="121680"/>
                    <a:pt x="1903749" y="146239"/>
                    <a:pt x="1900779" y="170436"/>
                  </a:cubicBezTo>
                  <a:cubicBezTo>
                    <a:pt x="1900526" y="172496"/>
                    <a:pt x="1900230" y="174561"/>
                    <a:pt x="1899935" y="176622"/>
                  </a:cubicBezTo>
                  <a:close/>
                  <a:moveTo>
                    <a:pt x="194890" y="201308"/>
                  </a:moveTo>
                  <a:cubicBezTo>
                    <a:pt x="217752" y="269092"/>
                    <a:pt x="215250" y="336155"/>
                    <a:pt x="163901" y="392059"/>
                  </a:cubicBezTo>
                  <a:cubicBezTo>
                    <a:pt x="139395" y="418745"/>
                    <a:pt x="115807" y="448810"/>
                    <a:pt x="99296" y="481161"/>
                  </a:cubicBezTo>
                  <a:cubicBezTo>
                    <a:pt x="91993" y="495468"/>
                    <a:pt x="85924" y="510615"/>
                    <a:pt x="82218" y="526263"/>
                  </a:cubicBezTo>
                  <a:cubicBezTo>
                    <a:pt x="78809" y="540664"/>
                    <a:pt x="77439" y="555454"/>
                    <a:pt x="79034" y="570190"/>
                  </a:cubicBezTo>
                  <a:cubicBezTo>
                    <a:pt x="80468" y="583547"/>
                    <a:pt x="84280" y="596293"/>
                    <a:pt x="90361" y="608260"/>
                  </a:cubicBezTo>
                  <a:cubicBezTo>
                    <a:pt x="102083" y="631369"/>
                    <a:pt x="115131" y="653346"/>
                    <a:pt x="128558" y="675461"/>
                  </a:cubicBezTo>
                  <a:cubicBezTo>
                    <a:pt x="139834" y="694047"/>
                    <a:pt x="151244" y="712690"/>
                    <a:pt x="160481" y="732376"/>
                  </a:cubicBezTo>
                  <a:cubicBezTo>
                    <a:pt x="172220" y="757381"/>
                    <a:pt x="179292" y="782155"/>
                    <a:pt x="182277" y="809648"/>
                  </a:cubicBezTo>
                  <a:cubicBezTo>
                    <a:pt x="184097" y="826373"/>
                    <a:pt x="184355" y="843246"/>
                    <a:pt x="183634" y="860025"/>
                  </a:cubicBezTo>
                  <a:cubicBezTo>
                    <a:pt x="182728" y="881008"/>
                    <a:pt x="180302" y="901990"/>
                    <a:pt x="177086" y="922748"/>
                  </a:cubicBezTo>
                  <a:cubicBezTo>
                    <a:pt x="176295" y="927792"/>
                    <a:pt x="169630" y="927397"/>
                    <a:pt x="170515" y="921727"/>
                  </a:cubicBezTo>
                  <a:cubicBezTo>
                    <a:pt x="173699" y="901217"/>
                    <a:pt x="176096" y="880475"/>
                    <a:pt x="176987" y="859734"/>
                  </a:cubicBezTo>
                  <a:cubicBezTo>
                    <a:pt x="177697" y="843290"/>
                    <a:pt x="177449" y="826752"/>
                    <a:pt x="175673" y="810368"/>
                  </a:cubicBezTo>
                  <a:cubicBezTo>
                    <a:pt x="172759" y="783605"/>
                    <a:pt x="165886" y="759551"/>
                    <a:pt x="154460" y="735206"/>
                  </a:cubicBezTo>
                  <a:cubicBezTo>
                    <a:pt x="145322" y="715733"/>
                    <a:pt x="134022" y="697273"/>
                    <a:pt x="122877" y="678917"/>
                  </a:cubicBezTo>
                  <a:cubicBezTo>
                    <a:pt x="109357" y="656649"/>
                    <a:pt x="96227" y="634517"/>
                    <a:pt x="84433" y="611271"/>
                  </a:cubicBezTo>
                  <a:cubicBezTo>
                    <a:pt x="77989" y="598584"/>
                    <a:pt x="73943" y="585057"/>
                    <a:pt x="72420" y="570910"/>
                  </a:cubicBezTo>
                  <a:cubicBezTo>
                    <a:pt x="70747" y="555410"/>
                    <a:pt x="72166" y="539867"/>
                    <a:pt x="75751" y="524735"/>
                  </a:cubicBezTo>
                  <a:cubicBezTo>
                    <a:pt x="79573" y="508565"/>
                    <a:pt x="85830" y="492929"/>
                    <a:pt x="93373" y="478149"/>
                  </a:cubicBezTo>
                  <a:cubicBezTo>
                    <a:pt x="110165" y="445233"/>
                    <a:pt x="134077" y="414696"/>
                    <a:pt x="159001" y="387565"/>
                  </a:cubicBezTo>
                  <a:cubicBezTo>
                    <a:pt x="209549" y="332545"/>
                    <a:pt x="210819" y="268157"/>
                    <a:pt x="187461" y="201473"/>
                  </a:cubicBezTo>
                  <a:lnTo>
                    <a:pt x="179335" y="199945"/>
                  </a:lnTo>
                  <a:lnTo>
                    <a:pt x="176025" y="199644"/>
                  </a:lnTo>
                  <a:cubicBezTo>
                    <a:pt x="160344" y="198204"/>
                    <a:pt x="144651" y="196814"/>
                    <a:pt x="129003" y="194979"/>
                  </a:cubicBezTo>
                  <a:cubicBezTo>
                    <a:pt x="114015" y="193237"/>
                    <a:pt x="99003" y="191099"/>
                    <a:pt x="84240" y="187952"/>
                  </a:cubicBezTo>
                  <a:cubicBezTo>
                    <a:pt x="58817" y="182524"/>
                    <a:pt x="31698" y="173584"/>
                    <a:pt x="12200" y="155684"/>
                  </a:cubicBezTo>
                  <a:cubicBezTo>
                    <a:pt x="4613" y="148717"/>
                    <a:pt x="-2661" y="137195"/>
                    <a:pt x="957" y="126525"/>
                  </a:cubicBezTo>
                  <a:cubicBezTo>
                    <a:pt x="3855" y="118014"/>
                    <a:pt x="12393" y="114284"/>
                    <a:pt x="20668" y="113015"/>
                  </a:cubicBezTo>
                  <a:cubicBezTo>
                    <a:pt x="28410" y="111823"/>
                    <a:pt x="36240" y="111488"/>
                    <a:pt x="44053" y="111915"/>
                  </a:cubicBezTo>
                  <a:cubicBezTo>
                    <a:pt x="84345" y="114163"/>
                    <a:pt x="123318" y="137393"/>
                    <a:pt x="156638" y="161524"/>
                  </a:cubicBezTo>
                  <a:cubicBezTo>
                    <a:pt x="148637" y="145525"/>
                    <a:pt x="141105" y="129185"/>
                    <a:pt x="135248" y="112482"/>
                  </a:cubicBezTo>
                  <a:cubicBezTo>
                    <a:pt x="127436" y="90197"/>
                    <a:pt x="122190" y="65588"/>
                    <a:pt x="127068" y="42055"/>
                  </a:cubicBezTo>
                  <a:cubicBezTo>
                    <a:pt x="128799" y="33737"/>
                    <a:pt x="131741" y="25820"/>
                    <a:pt x="135903" y="18409"/>
                  </a:cubicBezTo>
                  <a:cubicBezTo>
                    <a:pt x="140027" y="11041"/>
                    <a:pt x="146993" y="3980"/>
                    <a:pt x="156154" y="4948"/>
                  </a:cubicBezTo>
                  <a:cubicBezTo>
                    <a:pt x="165297" y="5893"/>
                    <a:pt x="171176" y="14266"/>
                    <a:pt x="173881" y="22320"/>
                  </a:cubicBezTo>
                  <a:cubicBezTo>
                    <a:pt x="182690" y="48566"/>
                    <a:pt x="185785" y="74593"/>
                    <a:pt x="186835" y="102103"/>
                  </a:cubicBezTo>
                  <a:cubicBezTo>
                    <a:pt x="187753" y="126251"/>
                    <a:pt x="187092" y="150706"/>
                    <a:pt x="190046" y="174716"/>
                  </a:cubicBezTo>
                  <a:cubicBezTo>
                    <a:pt x="190409" y="177667"/>
                    <a:pt x="190821" y="180584"/>
                    <a:pt x="191305" y="183501"/>
                  </a:cubicBezTo>
                  <a:lnTo>
                    <a:pt x="191849" y="186787"/>
                  </a:lnTo>
                  <a:cubicBezTo>
                    <a:pt x="194643" y="191924"/>
                    <a:pt x="199498" y="195699"/>
                    <a:pt x="203677" y="198177"/>
                  </a:cubicBezTo>
                  <a:cubicBezTo>
                    <a:pt x="263158" y="226785"/>
                    <a:pt x="323810" y="253840"/>
                    <a:pt x="387124" y="272883"/>
                  </a:cubicBezTo>
                  <a:cubicBezTo>
                    <a:pt x="430176" y="285838"/>
                    <a:pt x="473723" y="297134"/>
                    <a:pt x="517622" y="306810"/>
                  </a:cubicBezTo>
                  <a:cubicBezTo>
                    <a:pt x="613541" y="327963"/>
                    <a:pt x="711006" y="341319"/>
                    <a:pt x="809003" y="347737"/>
                  </a:cubicBezTo>
                  <a:cubicBezTo>
                    <a:pt x="908864" y="354281"/>
                    <a:pt x="1009149" y="353621"/>
                    <a:pt x="1108986" y="347006"/>
                  </a:cubicBezTo>
                  <a:cubicBezTo>
                    <a:pt x="1318406" y="333128"/>
                    <a:pt x="1526165" y="293189"/>
                    <a:pt x="1728336" y="237740"/>
                  </a:cubicBezTo>
                  <a:cubicBezTo>
                    <a:pt x="1779375" y="223731"/>
                    <a:pt x="1831062" y="210857"/>
                    <a:pt x="1880580" y="192154"/>
                  </a:cubicBezTo>
                  <a:cubicBezTo>
                    <a:pt x="1885451" y="189677"/>
                    <a:pt x="1889561" y="186375"/>
                    <a:pt x="1892376" y="181683"/>
                  </a:cubicBezTo>
                  <a:lnTo>
                    <a:pt x="1892925" y="178397"/>
                  </a:lnTo>
                  <a:cubicBezTo>
                    <a:pt x="1893403" y="175497"/>
                    <a:pt x="1893812" y="172557"/>
                    <a:pt x="1894163" y="169623"/>
                  </a:cubicBezTo>
                  <a:cubicBezTo>
                    <a:pt x="1897133" y="145662"/>
                    <a:pt x="1896458" y="121224"/>
                    <a:pt x="1897373" y="97103"/>
                  </a:cubicBezTo>
                  <a:cubicBezTo>
                    <a:pt x="1898428" y="69643"/>
                    <a:pt x="1901539" y="43660"/>
                    <a:pt x="1910351" y="17446"/>
                  </a:cubicBezTo>
                  <a:cubicBezTo>
                    <a:pt x="1913053" y="9409"/>
                    <a:pt x="1918909" y="1046"/>
                    <a:pt x="1928072" y="86"/>
                  </a:cubicBezTo>
                  <a:cubicBezTo>
                    <a:pt x="1937236" y="-860"/>
                    <a:pt x="1944203" y="6184"/>
                    <a:pt x="1948327" y="13535"/>
                  </a:cubicBezTo>
                  <a:cubicBezTo>
                    <a:pt x="1952466" y="20930"/>
                    <a:pt x="1955421" y="28848"/>
                    <a:pt x="1957153" y="37149"/>
                  </a:cubicBezTo>
                  <a:cubicBezTo>
                    <a:pt x="1962023" y="60637"/>
                    <a:pt x="1956787" y="85230"/>
                    <a:pt x="1948975" y="107482"/>
                  </a:cubicBezTo>
                  <a:cubicBezTo>
                    <a:pt x="1943105" y="124158"/>
                    <a:pt x="1935589" y="140464"/>
                    <a:pt x="1927566" y="156453"/>
                  </a:cubicBezTo>
                  <a:cubicBezTo>
                    <a:pt x="1960911" y="132350"/>
                    <a:pt x="1999887" y="109163"/>
                    <a:pt x="2040172" y="106917"/>
                  </a:cubicBezTo>
                  <a:cubicBezTo>
                    <a:pt x="2047984" y="106471"/>
                    <a:pt x="2055796" y="106822"/>
                    <a:pt x="2063538" y="108015"/>
                  </a:cubicBezTo>
                  <a:cubicBezTo>
                    <a:pt x="2071843" y="109268"/>
                    <a:pt x="2080359" y="112998"/>
                    <a:pt x="2083258" y="121498"/>
                  </a:cubicBezTo>
                  <a:cubicBezTo>
                    <a:pt x="2086876" y="132163"/>
                    <a:pt x="2079612" y="143674"/>
                    <a:pt x="2072012" y="150629"/>
                  </a:cubicBezTo>
                  <a:cubicBezTo>
                    <a:pt x="2052531" y="168496"/>
                    <a:pt x="2025393" y="177419"/>
                    <a:pt x="1999972" y="182830"/>
                  </a:cubicBezTo>
                  <a:cubicBezTo>
                    <a:pt x="1985220" y="185980"/>
                    <a:pt x="1970201" y="188116"/>
                    <a:pt x="1955210" y="189859"/>
                  </a:cubicBezTo>
                  <a:cubicBezTo>
                    <a:pt x="1939558" y="191676"/>
                    <a:pt x="1923892" y="192929"/>
                    <a:pt x="1908211" y="194385"/>
                  </a:cubicBezTo>
                  <a:cubicBezTo>
                    <a:pt x="1904397" y="194996"/>
                    <a:pt x="1900582" y="195605"/>
                    <a:pt x="1896768" y="196204"/>
                  </a:cubicBezTo>
                  <a:cubicBezTo>
                    <a:pt x="1873388" y="262806"/>
                    <a:pt x="1874683" y="327227"/>
                    <a:pt x="1925215" y="382170"/>
                  </a:cubicBezTo>
                  <a:cubicBezTo>
                    <a:pt x="1950157" y="409268"/>
                    <a:pt x="1974058" y="439760"/>
                    <a:pt x="1990850" y="472633"/>
                  </a:cubicBezTo>
                  <a:cubicBezTo>
                    <a:pt x="1998381" y="487397"/>
                    <a:pt x="2004645" y="503005"/>
                    <a:pt x="2008473" y="519143"/>
                  </a:cubicBezTo>
                  <a:cubicBezTo>
                    <a:pt x="2012063" y="534257"/>
                    <a:pt x="2013470" y="549784"/>
                    <a:pt x="2011795" y="565251"/>
                  </a:cubicBezTo>
                  <a:cubicBezTo>
                    <a:pt x="2010275" y="579388"/>
                    <a:pt x="2006235" y="592888"/>
                    <a:pt x="1999789" y="605568"/>
                  </a:cubicBezTo>
                  <a:cubicBezTo>
                    <a:pt x="1987979" y="628787"/>
                    <a:pt x="1974860" y="650868"/>
                    <a:pt x="1961333" y="673110"/>
                  </a:cubicBezTo>
                  <a:cubicBezTo>
                    <a:pt x="1950185" y="691450"/>
                    <a:pt x="1938896" y="709882"/>
                    <a:pt x="1929761" y="729322"/>
                  </a:cubicBezTo>
                  <a:cubicBezTo>
                    <a:pt x="1918332" y="753640"/>
                    <a:pt x="1911463" y="777649"/>
                    <a:pt x="1908563" y="804379"/>
                  </a:cubicBezTo>
                  <a:cubicBezTo>
                    <a:pt x="1906776" y="820730"/>
                    <a:pt x="1906522" y="837252"/>
                    <a:pt x="1907240" y="853686"/>
                  </a:cubicBezTo>
                  <a:cubicBezTo>
                    <a:pt x="1908127" y="874393"/>
                    <a:pt x="1910534" y="895101"/>
                    <a:pt x="1913715" y="915578"/>
                  </a:cubicBezTo>
                  <a:cubicBezTo>
                    <a:pt x="1914588" y="921238"/>
                    <a:pt x="1907930" y="921650"/>
                    <a:pt x="1907142" y="916606"/>
                  </a:cubicBezTo>
                  <a:cubicBezTo>
                    <a:pt x="1903904" y="895865"/>
                    <a:pt x="1901497" y="874926"/>
                    <a:pt x="1900582" y="853971"/>
                  </a:cubicBezTo>
                  <a:cubicBezTo>
                    <a:pt x="1899864" y="837208"/>
                    <a:pt x="1900132" y="820351"/>
                    <a:pt x="1901947" y="803676"/>
                  </a:cubicBezTo>
                  <a:cubicBezTo>
                    <a:pt x="1904932" y="776209"/>
                    <a:pt x="1911998" y="751470"/>
                    <a:pt x="1923737" y="726492"/>
                  </a:cubicBezTo>
                  <a:cubicBezTo>
                    <a:pt x="1932985" y="706839"/>
                    <a:pt x="1944400" y="688207"/>
                    <a:pt x="1955647" y="669669"/>
                  </a:cubicBezTo>
                  <a:cubicBezTo>
                    <a:pt x="1969075" y="647582"/>
                    <a:pt x="1982137" y="625639"/>
                    <a:pt x="1993863" y="602558"/>
                  </a:cubicBezTo>
                  <a:cubicBezTo>
                    <a:pt x="1999943" y="590606"/>
                    <a:pt x="2003758" y="577877"/>
                    <a:pt x="2005194" y="564547"/>
                  </a:cubicBezTo>
                  <a:cubicBezTo>
                    <a:pt x="2006784" y="549817"/>
                    <a:pt x="2005419" y="535054"/>
                    <a:pt x="2002012" y="520670"/>
                  </a:cubicBezTo>
                  <a:cubicBezTo>
                    <a:pt x="1998310" y="505034"/>
                    <a:pt x="1992216" y="489934"/>
                    <a:pt x="1984925" y="475644"/>
                  </a:cubicBezTo>
                  <a:cubicBezTo>
                    <a:pt x="1968428" y="443322"/>
                    <a:pt x="1944836" y="413306"/>
                    <a:pt x="1920302" y="386648"/>
                  </a:cubicBezTo>
                  <a:cubicBezTo>
                    <a:pt x="1868968" y="330836"/>
                    <a:pt x="1867504" y="263498"/>
                    <a:pt x="1890377" y="195803"/>
                  </a:cubicBezTo>
                  <a:lnTo>
                    <a:pt x="1883593" y="198111"/>
                  </a:lnTo>
                  <a:cubicBezTo>
                    <a:pt x="1837311" y="216088"/>
                    <a:pt x="1778573" y="230851"/>
                    <a:pt x="1730096" y="244147"/>
                  </a:cubicBezTo>
                  <a:cubicBezTo>
                    <a:pt x="1527502" y="299717"/>
                    <a:pt x="1319293" y="339731"/>
                    <a:pt x="1109436" y="353638"/>
                  </a:cubicBezTo>
                  <a:cubicBezTo>
                    <a:pt x="1009298" y="360270"/>
                    <a:pt x="908721" y="360928"/>
                    <a:pt x="808563" y="354373"/>
                  </a:cubicBezTo>
                  <a:cubicBezTo>
                    <a:pt x="710236" y="347923"/>
                    <a:pt x="612436" y="334517"/>
                    <a:pt x="516192" y="313304"/>
                  </a:cubicBezTo>
                  <a:cubicBezTo>
                    <a:pt x="472124" y="303585"/>
                    <a:pt x="428423" y="292244"/>
                    <a:pt x="385206" y="279239"/>
                  </a:cubicBezTo>
                  <a:cubicBezTo>
                    <a:pt x="320517" y="259784"/>
                    <a:pt x="258616" y="232044"/>
                    <a:pt x="197882" y="202743"/>
                  </a:cubicBezTo>
                  <a:lnTo>
                    <a:pt x="194890" y="201308"/>
                  </a:lnTo>
                </a:path>
              </a:pathLst>
            </a:custGeom>
            <a:solidFill>
              <a:srgbClr val="C39FCB"/>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sp>
          <p:nvSpPr>
            <p:cNvPr id="53" name="Freeform: Shape 52">
              <a:extLst>
                <a:ext uri="{FF2B5EF4-FFF2-40B4-BE49-F238E27FC236}">
                  <a16:creationId xmlns:a16="http://schemas.microsoft.com/office/drawing/2014/main" id="{47721E60-BFFE-4BB5-8623-2BE5EF08CD17}"/>
                </a:ext>
              </a:extLst>
            </p:cNvPr>
            <p:cNvSpPr/>
            <p:nvPr/>
          </p:nvSpPr>
          <p:spPr>
            <a:xfrm>
              <a:off x="7012177" y="4571534"/>
              <a:ext cx="161784" cy="181373"/>
            </a:xfrm>
            <a:custGeom>
              <a:avLst/>
              <a:gdLst>
                <a:gd name="connsiteX0" fmla="*/ 29095 w 161784"/>
                <a:gd name="connsiteY0" fmla="*/ 15402 h 181373"/>
                <a:gd name="connsiteX1" fmla="*/ 71520 w 161784"/>
                <a:gd name="connsiteY1" fmla="*/ 181374 h 181373"/>
                <a:gd name="connsiteX2" fmla="*/ 100305 w 161784"/>
                <a:gd name="connsiteY2" fmla="*/ 145352 h 181373"/>
                <a:gd name="connsiteX3" fmla="*/ 161647 w 161784"/>
                <a:gd name="connsiteY3" fmla="*/ 126392 h 181373"/>
                <a:gd name="connsiteX4" fmla="*/ 128133 w 161784"/>
                <a:gd name="connsiteY4" fmla="*/ 0 h 181373"/>
                <a:gd name="connsiteX5" fmla="*/ 29095 w 161784"/>
                <a:gd name="connsiteY5" fmla="*/ 15402 h 1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784" h="181373">
                  <a:moveTo>
                    <a:pt x="29095" y="15402"/>
                  </a:moveTo>
                  <a:cubicBezTo>
                    <a:pt x="7489" y="13742"/>
                    <a:pt x="-40960" y="164776"/>
                    <a:pt x="71520" y="181374"/>
                  </a:cubicBezTo>
                  <a:cubicBezTo>
                    <a:pt x="75151" y="164242"/>
                    <a:pt x="84864" y="152357"/>
                    <a:pt x="100305" y="145352"/>
                  </a:cubicBezTo>
                  <a:cubicBezTo>
                    <a:pt x="120743" y="139022"/>
                    <a:pt x="141195" y="132707"/>
                    <a:pt x="161647" y="126392"/>
                  </a:cubicBezTo>
                  <a:cubicBezTo>
                    <a:pt x="163069" y="76389"/>
                    <a:pt x="153511" y="33251"/>
                    <a:pt x="128133" y="0"/>
                  </a:cubicBezTo>
                  <a:cubicBezTo>
                    <a:pt x="106343" y="8059"/>
                    <a:pt x="65946" y="24966"/>
                    <a:pt x="29095" y="15402"/>
                  </a:cubicBezTo>
                </a:path>
              </a:pathLst>
            </a:custGeom>
            <a:solidFill>
              <a:srgbClr val="E8B30F"/>
            </a:solidFill>
            <a:ln w="1405" cap="flat">
              <a:noFill/>
              <a:prstDash val="solid"/>
              <a:miter/>
            </a:ln>
          </p:spPr>
          <p:txBody>
            <a:bodyPr rtlCol="0" anchor="ctr"/>
            <a:lstStyle/>
            <a:p>
              <a:pPr defTabSz="1219170">
                <a:buClr>
                  <a:srgbClr val="000000"/>
                </a:buClr>
              </a:pPr>
              <a:endParaRPr lang="en-US" sz="1867" kern="0">
                <a:solidFill>
                  <a:srgbClr val="000000"/>
                </a:solidFill>
                <a:latin typeface="Arial"/>
                <a:cs typeface="Arial"/>
                <a:sym typeface="Arial"/>
              </a:endParaRPr>
            </a:p>
          </p:txBody>
        </p:sp>
      </p:grpSp>
      <p:pic>
        <p:nvPicPr>
          <p:cNvPr id="4" name="Picture 3" descr="A white underwear on a black background&#10;&#10;AI-generated content may be incorrect.">
            <a:extLst>
              <a:ext uri="{FF2B5EF4-FFF2-40B4-BE49-F238E27FC236}">
                <a16:creationId xmlns:a16="http://schemas.microsoft.com/office/drawing/2014/main" id="{B9342A19-7187-635C-0FE4-4F9911475E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6075">
            <a:off x="10653138" y="5223510"/>
            <a:ext cx="136781" cy="52387"/>
          </a:xfrm>
          <a:prstGeom prst="rect">
            <a:avLst/>
          </a:prstGeom>
        </p:spPr>
      </p:pic>
      <p:pic>
        <p:nvPicPr>
          <p:cNvPr id="7" name="tải xuống">
            <a:hlinkClick r:id="" action="ppaction://media"/>
            <a:extLst>
              <a:ext uri="{FF2B5EF4-FFF2-40B4-BE49-F238E27FC236}">
                <a16:creationId xmlns:a16="http://schemas.microsoft.com/office/drawing/2014/main" id="{F4CB5F87-610B-F70D-346C-602EFD45F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79500" y="322580"/>
            <a:ext cx="406400" cy="406400"/>
          </a:xfrm>
          <a:prstGeom prst="rect">
            <a:avLst/>
          </a:prstGeom>
        </p:spPr>
      </p:pic>
    </p:spTree>
    <p:extLst>
      <p:ext uri="{BB962C8B-B14F-4D97-AF65-F5344CB8AC3E}">
        <p14:creationId xmlns:p14="http://schemas.microsoft.com/office/powerpoint/2010/main" val="387775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0000">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14:bounceEnd="40000">
                                          <p:cBhvr additive="base">
                                            <p:cTn id="7" dur="750" fill="hold"/>
                                            <p:tgtEl>
                                              <p:spTgt spid="1026"/>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750"/>
                                      </p:stCondLst>
                                      <p:childTnLst>
                                        <p:set>
                                          <p:cBhvr>
                                            <p:cTn id="10" dur="1" fill="hold">
                                              <p:stCondLst>
                                                <p:cond delay="0"/>
                                              </p:stCondLst>
                                            </p:cTn>
                                            <p:tgtEl>
                                              <p:spTgt spid="16"/>
                                            </p:tgtEl>
                                            <p:attrNameLst>
                                              <p:attrName>style.visibility</p:attrName>
                                            </p:attrNameLst>
                                          </p:cBhvr>
                                          <p:to>
                                            <p:strVal val="visible"/>
                                          </p:to>
                                        </p:set>
                                        <p:anim calcmode="lin" valueType="num" p14:bounceEnd="40000">
                                          <p:cBhvr additive="base">
                                            <p:cTn id="11" dur="7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down)">
                                          <p:cBhvr>
                                            <p:cTn id="21" dur="500"/>
                                            <p:tgtEl>
                                              <p:spTgt spid="54"/>
                                            </p:tgtEl>
                                          </p:cBhvr>
                                        </p:animEffect>
                                      </p:childTnLst>
                                    </p:cTn>
                                  </p:par>
                                  <p:par>
                                    <p:cTn id="22" presetID="1" presetClass="mediacall" presetSubtype="0" fill="hold" nodeType="withEffect">
                                      <p:stCondLst>
                                        <p:cond delay="0"/>
                                      </p:stCondLst>
                                      <p:childTnLst>
                                        <p:cmd type="call" cmd="playFrom(0.0)">
                                          <p:cBhvr>
                                            <p:cTn id="23" dur="127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7"/>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750" fill="hold"/>
                                            <p:tgtEl>
                                              <p:spTgt spid="1026"/>
                                            </p:tgtEl>
                                            <p:attrNameLst>
                                              <p:attrName>ppt_x</p:attrName>
                                            </p:attrNameLst>
                                          </p:cBhvr>
                                          <p:tavLst>
                                            <p:tav tm="0">
                                              <p:val>
                                                <p:strVal val="0-#ppt_w/2"/>
                                              </p:val>
                                            </p:tav>
                                            <p:tav tm="100000">
                                              <p:val>
                                                <p:strVal val="#ppt_x"/>
                                              </p:val>
                                            </p:tav>
                                          </p:tavLst>
                                        </p:anim>
                                        <p:anim calcmode="lin" valueType="num">
                                          <p:cBhvr additive="base">
                                            <p:cTn id="8" dur="75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1+#ppt_w/2"/>
                                              </p:val>
                                            </p:tav>
                                            <p:tav tm="100000">
                                              <p:val>
                                                <p:strVal val="#ppt_x"/>
                                              </p:val>
                                            </p:tav>
                                          </p:tavLst>
                                        </p:anim>
                                        <p:anim calcmode="lin" valueType="num">
                                          <p:cBhvr additive="base">
                                            <p:cTn id="12" dur="75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down)">
                                          <p:cBhvr>
                                            <p:cTn id="21" dur="500"/>
                                            <p:tgtEl>
                                              <p:spTgt spid="54"/>
                                            </p:tgtEl>
                                          </p:cBhvr>
                                        </p:animEffect>
                                      </p:childTnLst>
                                    </p:cTn>
                                  </p:par>
                                  <p:par>
                                    <p:cTn id="22" presetID="1" presetClass="mediacall" presetSubtype="0" fill="hold" nodeType="withEffect">
                                      <p:stCondLst>
                                        <p:cond delay="0"/>
                                      </p:stCondLst>
                                      <p:childTnLst>
                                        <p:cmd type="call" cmd="playFrom(0.0)">
                                          <p:cBhvr>
                                            <p:cTn id="23" dur="127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7"/>
                    </p:tgtEl>
                  </p:cMediaNode>
                </p:audio>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pic>
        <p:nvPicPr>
          <p:cNvPr id="13" name="Graphic 12">
            <a:extLst>
              <a:ext uri="{FF2B5EF4-FFF2-40B4-BE49-F238E27FC236}">
                <a16:creationId xmlns:a16="http://schemas.microsoft.com/office/drawing/2014/main" id="{C5307D42-A019-4F7A-9D48-5B9ECC008E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091" y="1"/>
            <a:ext cx="12283092" cy="7028952"/>
          </a:xfrm>
          <a:prstGeom prst="rect">
            <a:avLst/>
          </a:prstGeom>
        </p:spPr>
      </p:pic>
      <p:pic>
        <p:nvPicPr>
          <p:cNvPr id="15" name="Picture 24">
            <a:extLst>
              <a:ext uri="{FF2B5EF4-FFF2-40B4-BE49-F238E27FC236}">
                <a16:creationId xmlns:a16="http://schemas.microsoft.com/office/drawing/2014/main" id="{87761A0A-970D-4B75-97D6-6157B97B2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40692" y="3514478"/>
            <a:ext cx="1977955" cy="3262605"/>
          </a:xfrm>
          <a:prstGeom prst="rect">
            <a:avLst/>
          </a:prstGeom>
        </p:spPr>
      </p:pic>
      <p:pic>
        <p:nvPicPr>
          <p:cNvPr id="16" name="Picture 5">
            <a:extLst>
              <a:ext uri="{FF2B5EF4-FFF2-40B4-BE49-F238E27FC236}">
                <a16:creationId xmlns:a16="http://schemas.microsoft.com/office/drawing/2014/main" id="{C934317E-A060-4F28-8559-67948612E2E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80851" y="3619052"/>
            <a:ext cx="1977955" cy="3072552"/>
          </a:xfrm>
          <a:prstGeom prst="rect">
            <a:avLst/>
          </a:prstGeom>
        </p:spPr>
      </p:pic>
      <p:grpSp>
        <p:nvGrpSpPr>
          <p:cNvPr id="7" name="Group 6">
            <a:extLst>
              <a:ext uri="{FF2B5EF4-FFF2-40B4-BE49-F238E27FC236}">
                <a16:creationId xmlns:a16="http://schemas.microsoft.com/office/drawing/2014/main" id="{6106176E-E916-4132-BFD3-6A3B0BD5F476}"/>
              </a:ext>
            </a:extLst>
          </p:cNvPr>
          <p:cNvGrpSpPr/>
          <p:nvPr/>
        </p:nvGrpSpPr>
        <p:grpSpPr>
          <a:xfrm>
            <a:off x="5073968" y="-645210"/>
            <a:ext cx="6503557" cy="2888103"/>
            <a:chOff x="3805476" y="-483908"/>
            <a:chExt cx="4877668" cy="2166077"/>
          </a:xfrm>
        </p:grpSpPr>
        <p:pic>
          <p:nvPicPr>
            <p:cNvPr id="14" name="Graphic 13">
              <a:extLst>
                <a:ext uri="{FF2B5EF4-FFF2-40B4-BE49-F238E27FC236}">
                  <a16:creationId xmlns:a16="http://schemas.microsoft.com/office/drawing/2014/main" id="{179CABCA-2261-443C-95FD-5DB8551F10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05476" y="-483908"/>
              <a:ext cx="4877668" cy="2166077"/>
            </a:xfrm>
            <a:prstGeom prst="rect">
              <a:avLst/>
            </a:prstGeom>
          </p:spPr>
        </p:pic>
        <p:sp>
          <p:nvSpPr>
            <p:cNvPr id="6" name="TextBox 5">
              <a:extLst>
                <a:ext uri="{FF2B5EF4-FFF2-40B4-BE49-F238E27FC236}">
                  <a16:creationId xmlns:a16="http://schemas.microsoft.com/office/drawing/2014/main" id="{81A1BAFB-9DA1-4A35-97BE-74B99ADB51FA}"/>
                </a:ext>
              </a:extLst>
            </p:cNvPr>
            <p:cNvSpPr txBox="1"/>
            <p:nvPr/>
          </p:nvSpPr>
          <p:spPr>
            <a:xfrm>
              <a:off x="3805476" y="238472"/>
              <a:ext cx="4831975" cy="1377973"/>
            </a:xfrm>
            <a:prstGeom prst="rect">
              <a:avLst/>
            </a:prstGeom>
            <a:noFill/>
          </p:spPr>
          <p:txBody>
            <a:bodyPr wrap="square" rtlCol="0">
              <a:spAutoFit/>
            </a:bodyPr>
            <a:lstStyle/>
            <a:p>
              <a:pPr algn="ctr" defTabSz="1219170">
                <a:lnSpc>
                  <a:spcPct val="130000"/>
                </a:lnSpc>
                <a:buClr>
                  <a:srgbClr val="000000"/>
                </a:buClr>
              </a:pPr>
              <a:r>
                <a:rPr lang="en-US" sz="4800" b="1"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Trạm</a:t>
              </a:r>
              <a:r>
                <a:rPr lang="en-US" sz="4800" b="1"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1</a:t>
              </a:r>
            </a:p>
            <a:p>
              <a:pPr algn="ctr" defTabSz="1219170">
                <a:lnSpc>
                  <a:spcPct val="130000"/>
                </a:lnSpc>
                <a:buClr>
                  <a:srgbClr val="000000"/>
                </a:buClr>
              </a:pPr>
              <a:r>
                <a:rPr lang="en-US" sz="4267" b="1" kern="0" dirty="0">
                  <a:solidFill>
                    <a:srgbClr val="3D7D40">
                      <a:lumMod val="5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CHĂM SÓC VƯỜN CÂY</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66" name="Graphic 65">
            <a:extLst>
              <a:ext uri="{FF2B5EF4-FFF2-40B4-BE49-F238E27FC236}">
                <a16:creationId xmlns:a16="http://schemas.microsoft.com/office/drawing/2014/main" id="{D3BC6538-9E84-4191-923A-5BE11CCA10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603472" y="4239089"/>
            <a:ext cx="2083675" cy="2414047"/>
          </a:xfrm>
          <a:prstGeom prst="rect">
            <a:avLst/>
          </a:prstGeom>
        </p:spPr>
      </p:pic>
      <p:pic>
        <p:nvPicPr>
          <p:cNvPr id="67" name="Graphic 66">
            <a:extLst>
              <a:ext uri="{FF2B5EF4-FFF2-40B4-BE49-F238E27FC236}">
                <a16:creationId xmlns:a16="http://schemas.microsoft.com/office/drawing/2014/main" id="{0B8E5734-E8E8-4CFD-9345-DF34114CC60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9133" y="4024235"/>
            <a:ext cx="2504340" cy="2833765"/>
          </a:xfrm>
          <a:prstGeom prst="rect">
            <a:avLst/>
          </a:prstGeom>
        </p:spPr>
      </p:pic>
      <p:pic>
        <p:nvPicPr>
          <p:cNvPr id="68" name="Graphic 67">
            <a:extLst>
              <a:ext uri="{FF2B5EF4-FFF2-40B4-BE49-F238E27FC236}">
                <a16:creationId xmlns:a16="http://schemas.microsoft.com/office/drawing/2014/main" id="{EE1A8045-D0F2-42FD-A323-5831C093E0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05762" y="4437605"/>
            <a:ext cx="1587972" cy="1486739"/>
          </a:xfrm>
          <a:prstGeom prst="rect">
            <a:avLst/>
          </a:prstGeom>
        </p:spPr>
      </p:pic>
      <p:pic>
        <p:nvPicPr>
          <p:cNvPr id="69" name="Graphic 68">
            <a:extLst>
              <a:ext uri="{FF2B5EF4-FFF2-40B4-BE49-F238E27FC236}">
                <a16:creationId xmlns:a16="http://schemas.microsoft.com/office/drawing/2014/main" id="{75AC7B1F-AED6-4B52-96FF-DF888FAD08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707475" y="4239089"/>
            <a:ext cx="1766796" cy="1939596"/>
          </a:xfrm>
          <a:prstGeom prst="rect">
            <a:avLst/>
          </a:prstGeom>
        </p:spPr>
      </p:pic>
      <p:grpSp>
        <p:nvGrpSpPr>
          <p:cNvPr id="70" name="Group 69">
            <a:extLst>
              <a:ext uri="{FF2B5EF4-FFF2-40B4-BE49-F238E27FC236}">
                <a16:creationId xmlns:a16="http://schemas.microsoft.com/office/drawing/2014/main" id="{7E8BD6CA-36F6-445A-BB69-5BC72203E77D}"/>
              </a:ext>
            </a:extLst>
          </p:cNvPr>
          <p:cNvGrpSpPr/>
          <p:nvPr/>
        </p:nvGrpSpPr>
        <p:grpSpPr>
          <a:xfrm>
            <a:off x="969108" y="71001"/>
            <a:ext cx="5346389" cy="2470669"/>
            <a:chOff x="220025" y="146157"/>
            <a:chExt cx="5830819" cy="1575415"/>
          </a:xfrm>
          <a:solidFill>
            <a:srgbClr val="FFFF7D"/>
          </a:solidFill>
        </p:grpSpPr>
        <p:sp>
          <p:nvSpPr>
            <p:cNvPr id="71" name="Speech Bubble: Rectangle with Corners Rounded 70">
              <a:extLst>
                <a:ext uri="{FF2B5EF4-FFF2-40B4-BE49-F238E27FC236}">
                  <a16:creationId xmlns:a16="http://schemas.microsoft.com/office/drawing/2014/main" id="{1DBEBB79-C9D4-4396-922F-A1B7AB7CF8B4}"/>
                </a:ext>
              </a:extLst>
            </p:cNvPr>
            <p:cNvSpPr/>
            <p:nvPr/>
          </p:nvSpPr>
          <p:spPr>
            <a:xfrm>
              <a:off x="220025" y="146157"/>
              <a:ext cx="5830819" cy="1539310"/>
            </a:xfrm>
            <a:prstGeom prst="wedgeRoundRectCallout">
              <a:avLst>
                <a:gd name="adj1" fmla="val -40519"/>
                <a:gd name="adj2" fmla="val 131226"/>
                <a:gd name="adj3" fmla="val 16667"/>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2" name="TextBox 71">
              <a:extLst>
                <a:ext uri="{FF2B5EF4-FFF2-40B4-BE49-F238E27FC236}">
                  <a16:creationId xmlns:a16="http://schemas.microsoft.com/office/drawing/2014/main" id="{BAC82098-7811-437B-B13B-452111C90EEA}"/>
                </a:ext>
              </a:extLst>
            </p:cNvPr>
            <p:cNvSpPr txBox="1"/>
            <p:nvPr/>
          </p:nvSpPr>
          <p:spPr>
            <a:xfrm>
              <a:off x="294335" y="197505"/>
              <a:ext cx="5682198" cy="1524067"/>
            </a:xfrm>
            <a:prstGeom prst="rect">
              <a:avLst/>
            </a:prstGeom>
            <a:noFill/>
          </p:spPr>
          <p:txBody>
            <a:bodyPr wrap="square" rtlCol="0">
              <a:spAutoFit/>
            </a:bodyPr>
            <a:lstStyle/>
            <a:p>
              <a:pPr algn="just" defTabSz="1219170">
                <a:buClr>
                  <a:srgbClr val="000000"/>
                </a:buClr>
              </a:pPr>
              <a:r>
                <a:rPr lang="en-US" sz="3733" kern="0" dirty="0" err="1">
                  <a:solidFill>
                    <a:srgbClr val="000000"/>
                  </a:solidFill>
                  <a:latin typeface="Calibri" panose="020F0502020204030204" pitchFamily="34" charset="0"/>
                  <a:cs typeface="Calibri" panose="020F0502020204030204" pitchFamily="34" charset="0"/>
                  <a:sym typeface="Arial"/>
                </a:rPr>
                <a:t>Bạn</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hãy</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trả</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lời</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câu</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hỏi</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sau</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đây</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để</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giúp</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mình</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000000"/>
                  </a:solidFill>
                  <a:latin typeface="Calibri" panose="020F0502020204030204" pitchFamily="34" charset="0"/>
                  <a:cs typeface="Calibri" panose="020F0502020204030204" pitchFamily="34" charset="0"/>
                  <a:sym typeface="Arial"/>
                </a:rPr>
                <a:t>“</a:t>
              </a:r>
              <a:r>
                <a:rPr lang="en-US" sz="3733" b="1" kern="0" dirty="0" err="1">
                  <a:solidFill>
                    <a:srgbClr val="000000"/>
                  </a:solidFill>
                  <a:latin typeface="Calibri" panose="020F0502020204030204" pitchFamily="34" charset="0"/>
                  <a:cs typeface="Calibri" panose="020F0502020204030204" pitchFamily="34" charset="0"/>
                  <a:sym typeface="Arial"/>
                </a:rPr>
                <a:t>chăm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sóc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vườn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cây</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nhé</a:t>
              </a:r>
              <a:r>
                <a:rPr lang="en-US" sz="3733" kern="0" dirty="0">
                  <a:solidFill>
                    <a:srgbClr val="000000"/>
                  </a:solidFill>
                  <a:latin typeface="Calibri" panose="020F0502020204030204" pitchFamily="34" charset="0"/>
                  <a:cs typeface="Calibri" panose="020F0502020204030204" pitchFamily="34" charset="0"/>
                  <a:sym typeface="Arial"/>
                </a:rPr>
                <a:t>!</a:t>
              </a:r>
            </a:p>
          </p:txBody>
        </p:sp>
      </p:grpSp>
      <p:grpSp>
        <p:nvGrpSpPr>
          <p:cNvPr id="77" name="Group 76">
            <a:extLst>
              <a:ext uri="{FF2B5EF4-FFF2-40B4-BE49-F238E27FC236}">
                <a16:creationId xmlns:a16="http://schemas.microsoft.com/office/drawing/2014/main" id="{4A7F6A19-408C-4C6F-B879-A603040027DC}"/>
              </a:ext>
            </a:extLst>
          </p:cNvPr>
          <p:cNvGrpSpPr/>
          <p:nvPr/>
        </p:nvGrpSpPr>
        <p:grpSpPr>
          <a:xfrm>
            <a:off x="6502401" y="-546269"/>
            <a:ext cx="5481324" cy="4089245"/>
            <a:chOff x="6466788" y="-483908"/>
            <a:chExt cx="2457187" cy="2166077"/>
          </a:xfrm>
        </p:grpSpPr>
        <p:pic>
          <p:nvPicPr>
            <p:cNvPr id="79" name="Graphic 78">
              <a:extLst>
                <a:ext uri="{FF2B5EF4-FFF2-40B4-BE49-F238E27FC236}">
                  <a16:creationId xmlns:a16="http://schemas.microsoft.com/office/drawing/2014/main" id="{B337E9C1-7F79-4CC1-99AB-F3316977C93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66788" y="-483908"/>
              <a:ext cx="2457187" cy="2166077"/>
            </a:xfrm>
            <a:prstGeom prst="rect">
              <a:avLst/>
            </a:prstGeom>
          </p:spPr>
        </p:pic>
        <p:sp>
          <p:nvSpPr>
            <p:cNvPr id="80" name="TextBox 79">
              <a:extLst>
                <a:ext uri="{FF2B5EF4-FFF2-40B4-BE49-F238E27FC236}">
                  <a16:creationId xmlns:a16="http://schemas.microsoft.com/office/drawing/2014/main" id="{E6BB64EE-D366-4834-BF70-1AE581BAE6D7}"/>
                </a:ext>
              </a:extLst>
            </p:cNvPr>
            <p:cNvSpPr txBox="1"/>
            <p:nvPr/>
          </p:nvSpPr>
          <p:spPr>
            <a:xfrm>
              <a:off x="6487063" y="591700"/>
              <a:ext cx="2416636" cy="831450"/>
            </a:xfrm>
            <a:prstGeom prst="rect">
              <a:avLst/>
            </a:prstGeom>
            <a:noFill/>
          </p:spPr>
          <p:txBody>
            <a:bodyPr wrap="square" rtlCol="0">
              <a:spAutoFit/>
            </a:bodyPr>
            <a:lstStyle/>
            <a:p>
              <a:pPr defTabSz="1219170">
                <a:buClr>
                  <a:srgbClr val="000000"/>
                </a:buClr>
              </a:pPr>
              <a:r>
                <a:rPr lang="en-US" sz="4800" b="1" kern="0" dirty="0" err="1">
                  <a:solidFill>
                    <a:srgbClr val="FFFFFF"/>
                  </a:solidFill>
                  <a:latin typeface="Calibri" panose="020F0502020204030204" pitchFamily="34" charset="0"/>
                  <a:cs typeface="Calibri" panose="020F0502020204030204" pitchFamily="34" charset="0"/>
                  <a:sym typeface="Arial"/>
                </a:rPr>
                <a:t>Hãy</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nêu</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cấu</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tạo</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của</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bài</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văn</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tả</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cây</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cối</a:t>
              </a:r>
              <a:r>
                <a:rPr lang="en-US" sz="4800" b="1" kern="0" dirty="0">
                  <a:solidFill>
                    <a:srgbClr val="FFFFFF"/>
                  </a:solidFill>
                  <a:latin typeface="Calibri" panose="020F0502020204030204" pitchFamily="34" charset="0"/>
                  <a:cs typeface="Calibri" panose="020F0502020204030204" pitchFamily="34" charset="0"/>
                  <a:sym typeface="Arial"/>
                </a:rPr>
                <a:t>.</a:t>
              </a:r>
            </a:p>
          </p:txBody>
        </p:sp>
      </p:grpSp>
      <p:pic>
        <p:nvPicPr>
          <p:cNvPr id="2" name="1">
            <a:hlinkClick r:id="" action="ppaction://media"/>
            <a:extLst>
              <a:ext uri="{FF2B5EF4-FFF2-40B4-BE49-F238E27FC236}">
                <a16:creationId xmlns:a16="http://schemas.microsoft.com/office/drawing/2014/main" id="{3A026BF3-8FFD-252D-004A-602FAE776D3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6400" y="42545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750" fill="hold"/>
                                            <p:tgtEl>
                                              <p:spTgt spid="66"/>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60000">
                                          <p:cBhvr additive="base">
                                            <p:cTn id="11" dur="750" fill="hold"/>
                                            <p:tgtEl>
                                              <p:spTgt spid="67"/>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par>
                                    <p:cTn id="18" presetID="1" presetClass="mediacall" presetSubtype="0" fill="hold" nodeType="withEffect">
                                      <p:stCondLst>
                                        <p:cond delay="700"/>
                                      </p:stCondLst>
                                      <p:childTnLst>
                                        <p:cmd type="call" cmd="playFrom(0.0)">
                                          <p:cBhvr>
                                            <p:cTn id="19" dur="4770" fill="hold"/>
                                            <p:tgtEl>
                                              <p:spTgt spid="2"/>
                                            </p:tgtEl>
                                          </p:cBhvr>
                                        </p:cmd>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barn(inVertical)">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0-#ppt_w/2"/>
                                              </p:val>
                                            </p:tav>
                                            <p:tav tm="100000">
                                              <p:val>
                                                <p:strVal val="#ppt_x"/>
                                              </p:val>
                                            </p:tav>
                                          </p:tavLst>
                                        </p:anim>
                                        <p:anim calcmode="lin" valueType="num">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par>
                                    <p:cTn id="18" presetID="1" presetClass="mediacall" presetSubtype="0" fill="hold" nodeType="withEffect">
                                      <p:stCondLst>
                                        <p:cond delay="700"/>
                                      </p:stCondLst>
                                      <p:childTnLst>
                                        <p:cmd type="call" cmd="playFrom(0.0)">
                                          <p:cBhvr>
                                            <p:cTn id="19" dur="4770" fill="hold"/>
                                            <p:tgtEl>
                                              <p:spTgt spid="2"/>
                                            </p:tgtEl>
                                          </p:cBhvr>
                                        </p:cmd>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barn(inVertical)">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66" name="Graphic 65">
            <a:extLst>
              <a:ext uri="{FF2B5EF4-FFF2-40B4-BE49-F238E27FC236}">
                <a16:creationId xmlns:a16="http://schemas.microsoft.com/office/drawing/2014/main" id="{D3BC6538-9E84-4191-923A-5BE11CCA10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877229" y="4437605"/>
            <a:ext cx="2089153" cy="2420395"/>
          </a:xfrm>
          <a:prstGeom prst="rect">
            <a:avLst/>
          </a:prstGeom>
        </p:spPr>
      </p:pic>
      <p:pic>
        <p:nvPicPr>
          <p:cNvPr id="67" name="Graphic 66">
            <a:extLst>
              <a:ext uri="{FF2B5EF4-FFF2-40B4-BE49-F238E27FC236}">
                <a16:creationId xmlns:a16="http://schemas.microsoft.com/office/drawing/2014/main" id="{0B8E5734-E8E8-4CFD-9345-DF34114CC60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01670" y="3789557"/>
            <a:ext cx="2711737" cy="3068444"/>
          </a:xfrm>
          <a:prstGeom prst="rect">
            <a:avLst/>
          </a:prstGeom>
        </p:spPr>
      </p:pic>
      <p:pic>
        <p:nvPicPr>
          <p:cNvPr id="68" name="Graphic 67">
            <a:extLst>
              <a:ext uri="{FF2B5EF4-FFF2-40B4-BE49-F238E27FC236}">
                <a16:creationId xmlns:a16="http://schemas.microsoft.com/office/drawing/2014/main" id="{EE1A8045-D0F2-42FD-A323-5831C093E0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5762" y="4437605"/>
            <a:ext cx="1587972" cy="1486739"/>
          </a:xfrm>
          <a:prstGeom prst="rect">
            <a:avLst/>
          </a:prstGeom>
        </p:spPr>
      </p:pic>
      <p:pic>
        <p:nvPicPr>
          <p:cNvPr id="69" name="Graphic 68">
            <a:extLst>
              <a:ext uri="{FF2B5EF4-FFF2-40B4-BE49-F238E27FC236}">
                <a16:creationId xmlns:a16="http://schemas.microsoft.com/office/drawing/2014/main" id="{75AC7B1F-AED6-4B52-96FF-DF888FAD08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07475" y="4239089"/>
            <a:ext cx="1766796" cy="1939596"/>
          </a:xfrm>
          <a:prstGeom prst="rect">
            <a:avLst/>
          </a:prstGeom>
        </p:spPr>
      </p:pic>
      <p:sp>
        <p:nvSpPr>
          <p:cNvPr id="21" name="Rectangle: Rounded Corners 20">
            <a:extLst>
              <a:ext uri="{FF2B5EF4-FFF2-40B4-BE49-F238E27FC236}">
                <a16:creationId xmlns:a16="http://schemas.microsoft.com/office/drawing/2014/main" id="{05268679-1DB5-47E9-BFE3-3B73BD188C7E}"/>
              </a:ext>
            </a:extLst>
          </p:cNvPr>
          <p:cNvSpPr/>
          <p:nvPr/>
        </p:nvSpPr>
        <p:spPr>
          <a:xfrm>
            <a:off x="153905" y="120705"/>
            <a:ext cx="11860945" cy="3570207"/>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2" name="TextBox 21">
            <a:extLst>
              <a:ext uri="{FF2B5EF4-FFF2-40B4-BE49-F238E27FC236}">
                <a16:creationId xmlns:a16="http://schemas.microsoft.com/office/drawing/2014/main" id="{8C8E5FE4-9C3A-4CC7-BD29-B5AC2570EA79}"/>
              </a:ext>
            </a:extLst>
          </p:cNvPr>
          <p:cNvSpPr txBox="1"/>
          <p:nvPr/>
        </p:nvSpPr>
        <p:spPr>
          <a:xfrm>
            <a:off x="177152" y="126131"/>
            <a:ext cx="11860944" cy="3539046"/>
          </a:xfrm>
          <a:prstGeom prst="rect">
            <a:avLst/>
          </a:prstGeom>
          <a:noFill/>
        </p:spPr>
        <p:txBody>
          <a:bodyPr wrap="square">
            <a:spAutoFit/>
          </a:bodyPr>
          <a:lstStyle/>
          <a:p>
            <a:pPr algn="just" defTabSz="1219170">
              <a:buClr>
                <a:srgbClr val="000000"/>
              </a:buClr>
            </a:pP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Một</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bài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văn</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miêu</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tả</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cối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gồm</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có</a:t>
            </a:r>
            <a:r>
              <a:rPr lang="en-US" sz="3733" kern="0" dirty="0">
                <a:solidFill>
                  <a:srgbClr val="000099"/>
                </a:solidFill>
                <a:latin typeface="Calibri" panose="020F0502020204030204" pitchFamily="34" charset="0"/>
                <a:cs typeface="Calibri" panose="020F0502020204030204" pitchFamily="34" charset="0"/>
                <a:sym typeface="Arial"/>
              </a:rPr>
              <a:t> 3 </a:t>
            </a:r>
            <a:r>
              <a:rPr lang="en-US" sz="3733" kern="0" dirty="0" err="1">
                <a:solidFill>
                  <a:srgbClr val="000099"/>
                </a:solidFill>
                <a:latin typeface="Calibri" panose="020F0502020204030204" pitchFamily="34" charset="0"/>
                <a:cs typeface="Calibri" panose="020F0502020204030204" pitchFamily="34" charset="0"/>
                <a:sym typeface="Arial"/>
              </a:rPr>
              <a:t>phần</a:t>
            </a:r>
            <a:r>
              <a:rPr lang="en-US" sz="3733" kern="0" dirty="0">
                <a:solidFill>
                  <a:srgbClr val="000099"/>
                </a:solidFill>
                <a:latin typeface="Calibri" panose="020F0502020204030204" pitchFamily="34" charset="0"/>
                <a:cs typeface="Calibri" panose="020F0502020204030204" pitchFamily="34" charset="0"/>
                <a:sym typeface="Arial"/>
              </a:rPr>
              <a:t>:</a:t>
            </a:r>
          </a:p>
          <a:p>
            <a:pPr algn="just" defTabSz="1219170">
              <a:buClr>
                <a:srgbClr val="000000"/>
              </a:buClr>
            </a:pPr>
            <a:r>
              <a:rPr lang="en-US" sz="3733" b="1" u="sng" kern="0" dirty="0">
                <a:solidFill>
                  <a:srgbClr val="000099"/>
                </a:solidFill>
                <a:latin typeface="Calibri" panose="020F0502020204030204" pitchFamily="34" charset="0"/>
                <a:cs typeface="Calibri" panose="020F0502020204030204" pitchFamily="34" charset="0"/>
                <a:sym typeface="Arial"/>
              </a:rPr>
              <a:t>1. </a:t>
            </a:r>
            <a:r>
              <a:rPr lang="en-US" sz="3733" b="1" u="sng" kern="0" dirty="0" err="1">
                <a:solidFill>
                  <a:srgbClr val="000099"/>
                </a:solidFill>
                <a:latin typeface="Calibri" panose="020F0502020204030204" pitchFamily="34" charset="0"/>
                <a:cs typeface="Calibri" panose="020F0502020204030204" pitchFamily="34" charset="0"/>
                <a:sym typeface="Arial"/>
              </a:rPr>
              <a:t>Mở</a:t>
            </a:r>
            <a:r>
              <a:rPr lang="en-US" sz="3733" b="1" u="sng" kern="0" dirty="0">
                <a:solidFill>
                  <a:srgbClr val="000099"/>
                </a:solidFill>
                <a:latin typeface="Calibri" panose="020F0502020204030204" pitchFamily="34" charset="0"/>
                <a:cs typeface="Calibri" panose="020F0502020204030204" pitchFamily="34" charset="0"/>
                <a:sym typeface="Arial"/>
              </a:rPr>
              <a:t> </a:t>
            </a:r>
            <a:r>
              <a:rPr lang="en-US" sz="3733" b="1" u="sng" kern="0" dirty="0" err="1">
                <a:solidFill>
                  <a:srgbClr val="000099"/>
                </a:solidFill>
                <a:latin typeface="Calibri" panose="020F0502020204030204" pitchFamily="34" charset="0"/>
                <a:cs typeface="Calibri" panose="020F0502020204030204" pitchFamily="34" charset="0"/>
                <a:sym typeface="Arial"/>
              </a:rPr>
              <a:t>bài</a:t>
            </a:r>
            <a:r>
              <a:rPr lang="en-US" sz="3733" b="1" u="sng" kern="0" dirty="0">
                <a:solidFill>
                  <a:srgbClr val="000099"/>
                </a:solidFill>
                <a:latin typeface="Calibri" panose="020F0502020204030204" pitchFamily="34" charset="0"/>
                <a:cs typeface="Calibri" panose="020F0502020204030204" pitchFamily="34" charset="0"/>
                <a:sym typeface="Arial"/>
              </a:rPr>
              <a:t>:</a:t>
            </a:r>
            <a:r>
              <a:rPr lang="en-US" sz="3733" b="1"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Giới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thiệu</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về</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loại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sẽ</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tả</a:t>
            </a:r>
            <a:r>
              <a:rPr lang="en-US" sz="3733" kern="0" dirty="0">
                <a:solidFill>
                  <a:srgbClr val="000099"/>
                </a:solidFill>
                <a:latin typeface="Calibri" panose="020F0502020204030204" pitchFamily="34" charset="0"/>
                <a:cs typeface="Calibri" panose="020F0502020204030204" pitchFamily="34" charset="0"/>
                <a:sym typeface="Arial"/>
              </a:rPr>
              <a:t>.</a:t>
            </a:r>
          </a:p>
          <a:p>
            <a:pPr algn="just" defTabSz="1219170">
              <a:buClr>
                <a:srgbClr val="000000"/>
              </a:buClr>
            </a:pPr>
            <a:r>
              <a:rPr lang="en-US" sz="3733" b="1" u="sng" kern="0" dirty="0">
                <a:solidFill>
                  <a:srgbClr val="000099"/>
                </a:solidFill>
                <a:latin typeface="Calibri" panose="020F0502020204030204" pitchFamily="34" charset="0"/>
                <a:cs typeface="Calibri" panose="020F0502020204030204" pitchFamily="34" charset="0"/>
                <a:sym typeface="Arial"/>
              </a:rPr>
              <a:t>2.Thân </a:t>
            </a:r>
            <a:r>
              <a:rPr lang="en-US" sz="3733" b="1" u="sng" kern="0" dirty="0" err="1">
                <a:solidFill>
                  <a:srgbClr val="000099"/>
                </a:solidFill>
                <a:latin typeface="Calibri" panose="020F0502020204030204" pitchFamily="34" charset="0"/>
                <a:cs typeface="Calibri" panose="020F0502020204030204" pitchFamily="34" charset="0"/>
                <a:sym typeface="Arial"/>
              </a:rPr>
              <a:t>bài</a:t>
            </a:r>
            <a:r>
              <a:rPr lang="en-US" sz="3733" b="1" u="sng" kern="0" dirty="0">
                <a:solidFill>
                  <a:srgbClr val="000099"/>
                </a:solidFill>
                <a:latin typeface="Calibri" panose="020F0502020204030204" pitchFamily="34" charset="0"/>
                <a:cs typeface="Calibri" panose="020F0502020204030204" pitchFamily="34" charset="0"/>
                <a:sym typeface="Arial"/>
              </a:rPr>
              <a:t>:</a:t>
            </a:r>
            <a:r>
              <a:rPr lang="en-US" sz="3733" b="1"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Tả</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từng</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bộ</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phận</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của</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hoặc</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từng</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thời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kì</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phát</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triển</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của</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a:t>
            </a:r>
          </a:p>
          <a:p>
            <a:pPr algn="just" defTabSz="1219170">
              <a:buClr>
                <a:srgbClr val="000000"/>
              </a:buClr>
            </a:pPr>
            <a:r>
              <a:rPr lang="en-US" sz="3733" b="1" u="sng" kern="0" dirty="0">
                <a:solidFill>
                  <a:srgbClr val="000099"/>
                </a:solidFill>
                <a:latin typeface="Calibri" panose="020F0502020204030204" pitchFamily="34" charset="0"/>
                <a:cs typeface="Calibri" panose="020F0502020204030204" pitchFamily="34" charset="0"/>
                <a:sym typeface="Arial"/>
              </a:rPr>
              <a:t>3. </a:t>
            </a:r>
            <a:r>
              <a:rPr lang="en-US" sz="3733" b="1" u="sng" kern="0" dirty="0" err="1">
                <a:solidFill>
                  <a:srgbClr val="000099"/>
                </a:solidFill>
                <a:latin typeface="Calibri" panose="020F0502020204030204" pitchFamily="34" charset="0"/>
                <a:cs typeface="Calibri" panose="020F0502020204030204" pitchFamily="34" charset="0"/>
                <a:sym typeface="Arial"/>
              </a:rPr>
              <a:t>Kết</a:t>
            </a:r>
            <a:r>
              <a:rPr lang="en-US" sz="3733" b="1" u="sng" kern="0" dirty="0">
                <a:solidFill>
                  <a:srgbClr val="000099"/>
                </a:solidFill>
                <a:latin typeface="Calibri" panose="020F0502020204030204" pitchFamily="34" charset="0"/>
                <a:cs typeface="Calibri" panose="020F0502020204030204" pitchFamily="34" charset="0"/>
                <a:sym typeface="Arial"/>
              </a:rPr>
              <a:t> </a:t>
            </a:r>
            <a:r>
              <a:rPr lang="en-US" sz="3733" b="1" u="sng" kern="0" dirty="0" err="1">
                <a:solidFill>
                  <a:srgbClr val="000099"/>
                </a:solidFill>
                <a:latin typeface="Calibri" panose="020F0502020204030204" pitchFamily="34" charset="0"/>
                <a:cs typeface="Calibri" panose="020F0502020204030204" pitchFamily="34" charset="0"/>
                <a:sym typeface="Arial"/>
              </a:rPr>
              <a:t>bài</a:t>
            </a:r>
            <a:r>
              <a:rPr lang="en-US" sz="3733" b="1" u="sng" kern="0" dirty="0">
                <a:solidFill>
                  <a:srgbClr val="000099"/>
                </a:solidFill>
                <a:latin typeface="Calibri" panose="020F0502020204030204" pitchFamily="34" charset="0"/>
                <a:cs typeface="Calibri" panose="020F0502020204030204" pitchFamily="34" charset="0"/>
                <a:sym typeface="Arial"/>
              </a:rPr>
              <a:t>:</a:t>
            </a:r>
            <a:r>
              <a:rPr lang="en-US" sz="3733" b="1"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Nêu</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lợi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ích</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của</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Tình</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cảm</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của</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người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tả</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đối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với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35517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750" fill="hold"/>
                                            <p:tgtEl>
                                              <p:spTgt spid="66"/>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60000">
                                          <p:cBhvr additive="base">
                                            <p:cTn id="11" dur="750" fill="hold"/>
                                            <p:tgtEl>
                                              <p:spTgt spid="67"/>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fade">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fade">
                                          <p:cBhvr>
                                            <p:cTn id="37" dur="500"/>
                                            <p:tgtEl>
                                              <p:spTgt spid="2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3" end="3"/>
                                                </p:txEl>
                                              </p:spTgt>
                                            </p:tgtEl>
                                            <p:attrNameLst>
                                              <p:attrName>style.visibility</p:attrName>
                                            </p:attrNameLst>
                                          </p:cBhvr>
                                          <p:to>
                                            <p:strVal val="visible"/>
                                          </p:to>
                                        </p:set>
                                        <p:animEffect transition="in" filter="fade">
                                          <p:cBhvr>
                                            <p:cTn id="4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0-#ppt_w/2"/>
                                              </p:val>
                                            </p:tav>
                                            <p:tav tm="100000">
                                              <p:val>
                                                <p:strVal val="#ppt_x"/>
                                              </p:val>
                                            </p:tav>
                                          </p:tavLst>
                                        </p:anim>
                                        <p:anim calcmode="lin" valueType="num">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fade">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fade">
                                          <p:cBhvr>
                                            <p:cTn id="37" dur="500"/>
                                            <p:tgtEl>
                                              <p:spTgt spid="2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3" end="3"/>
                                                </p:txEl>
                                              </p:spTgt>
                                            </p:tgtEl>
                                            <p:attrNameLst>
                                              <p:attrName>style.visibility</p:attrName>
                                            </p:attrNameLst>
                                          </p:cBhvr>
                                          <p:to>
                                            <p:strVal val="visible"/>
                                          </p:to>
                                        </p:set>
                                        <p:animEffect transition="in" filter="fade">
                                          <p:cBhvr>
                                            <p:cTn id="4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66" name="Graphic 65">
            <a:extLst>
              <a:ext uri="{FF2B5EF4-FFF2-40B4-BE49-F238E27FC236}">
                <a16:creationId xmlns:a16="http://schemas.microsoft.com/office/drawing/2014/main" id="{D3BC6538-9E84-4191-923A-5BE11CCA10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603472" y="4239089"/>
            <a:ext cx="2083675" cy="2414047"/>
          </a:xfrm>
          <a:prstGeom prst="rect">
            <a:avLst/>
          </a:prstGeom>
        </p:spPr>
      </p:pic>
      <p:pic>
        <p:nvPicPr>
          <p:cNvPr id="67" name="Graphic 66">
            <a:extLst>
              <a:ext uri="{FF2B5EF4-FFF2-40B4-BE49-F238E27FC236}">
                <a16:creationId xmlns:a16="http://schemas.microsoft.com/office/drawing/2014/main" id="{0B8E5734-E8E8-4CFD-9345-DF34114CC60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9133" y="4024235"/>
            <a:ext cx="2504340" cy="2833765"/>
          </a:xfrm>
          <a:prstGeom prst="rect">
            <a:avLst/>
          </a:prstGeom>
        </p:spPr>
      </p:pic>
      <p:pic>
        <p:nvPicPr>
          <p:cNvPr id="68" name="Graphic 67">
            <a:extLst>
              <a:ext uri="{FF2B5EF4-FFF2-40B4-BE49-F238E27FC236}">
                <a16:creationId xmlns:a16="http://schemas.microsoft.com/office/drawing/2014/main" id="{EE1A8045-D0F2-42FD-A323-5831C093E0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5762" y="4437605"/>
            <a:ext cx="1587972" cy="1486739"/>
          </a:xfrm>
          <a:prstGeom prst="rect">
            <a:avLst/>
          </a:prstGeom>
        </p:spPr>
      </p:pic>
      <p:pic>
        <p:nvPicPr>
          <p:cNvPr id="69" name="Graphic 68">
            <a:extLst>
              <a:ext uri="{FF2B5EF4-FFF2-40B4-BE49-F238E27FC236}">
                <a16:creationId xmlns:a16="http://schemas.microsoft.com/office/drawing/2014/main" id="{75AC7B1F-AED6-4B52-96FF-DF888FAD08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07475" y="4239089"/>
            <a:ext cx="1766796" cy="1939596"/>
          </a:xfrm>
          <a:prstGeom prst="rect">
            <a:avLst/>
          </a:prstGeom>
        </p:spPr>
      </p:pic>
      <p:grpSp>
        <p:nvGrpSpPr>
          <p:cNvPr id="70" name="Group 69">
            <a:extLst>
              <a:ext uri="{FF2B5EF4-FFF2-40B4-BE49-F238E27FC236}">
                <a16:creationId xmlns:a16="http://schemas.microsoft.com/office/drawing/2014/main" id="{7E8BD6CA-36F6-445A-BB69-5BC72203E77D}"/>
              </a:ext>
            </a:extLst>
          </p:cNvPr>
          <p:cNvGrpSpPr/>
          <p:nvPr/>
        </p:nvGrpSpPr>
        <p:grpSpPr>
          <a:xfrm>
            <a:off x="969108" y="71001"/>
            <a:ext cx="5346389" cy="2414047"/>
            <a:chOff x="220025" y="146157"/>
            <a:chExt cx="5830819" cy="1539310"/>
          </a:xfrm>
          <a:solidFill>
            <a:srgbClr val="FFFF7D"/>
          </a:solidFill>
        </p:grpSpPr>
        <p:sp>
          <p:nvSpPr>
            <p:cNvPr id="71" name="Speech Bubble: Rectangle with Corners Rounded 70">
              <a:extLst>
                <a:ext uri="{FF2B5EF4-FFF2-40B4-BE49-F238E27FC236}">
                  <a16:creationId xmlns:a16="http://schemas.microsoft.com/office/drawing/2014/main" id="{1DBEBB79-C9D4-4396-922F-A1B7AB7CF8B4}"/>
                </a:ext>
              </a:extLst>
            </p:cNvPr>
            <p:cNvSpPr/>
            <p:nvPr/>
          </p:nvSpPr>
          <p:spPr>
            <a:xfrm>
              <a:off x="220025" y="146157"/>
              <a:ext cx="5830819" cy="1539310"/>
            </a:xfrm>
            <a:prstGeom prst="wedgeRoundRectCallout">
              <a:avLst>
                <a:gd name="adj1" fmla="val -40519"/>
                <a:gd name="adj2" fmla="val 131226"/>
                <a:gd name="adj3" fmla="val 16667"/>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TextBox 71">
              <a:extLst>
                <a:ext uri="{FF2B5EF4-FFF2-40B4-BE49-F238E27FC236}">
                  <a16:creationId xmlns:a16="http://schemas.microsoft.com/office/drawing/2014/main" id="{BAC82098-7811-437B-B13B-452111C90EEA}"/>
                </a:ext>
              </a:extLst>
            </p:cNvPr>
            <p:cNvSpPr txBox="1"/>
            <p:nvPr/>
          </p:nvSpPr>
          <p:spPr>
            <a:xfrm>
              <a:off x="294335" y="197505"/>
              <a:ext cx="5682198" cy="123639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nl-NL" sz="4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Cần quan sát kĩ để tìm ra những đặc điểm nổi bật để tả.</a:t>
              </a:r>
              <a:endParaRPr kumimoji="0" lang="en-US" sz="6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7" name="Group 76">
            <a:extLst>
              <a:ext uri="{FF2B5EF4-FFF2-40B4-BE49-F238E27FC236}">
                <a16:creationId xmlns:a16="http://schemas.microsoft.com/office/drawing/2014/main" id="{4A7F6A19-408C-4C6F-B879-A603040027DC}"/>
              </a:ext>
            </a:extLst>
          </p:cNvPr>
          <p:cNvGrpSpPr/>
          <p:nvPr/>
        </p:nvGrpSpPr>
        <p:grpSpPr>
          <a:xfrm>
            <a:off x="6502401" y="-546269"/>
            <a:ext cx="5481324" cy="4089245"/>
            <a:chOff x="6466788" y="-483908"/>
            <a:chExt cx="2457187" cy="2166077"/>
          </a:xfrm>
        </p:grpSpPr>
        <p:pic>
          <p:nvPicPr>
            <p:cNvPr id="79" name="Graphic 78">
              <a:extLst>
                <a:ext uri="{FF2B5EF4-FFF2-40B4-BE49-F238E27FC236}">
                  <a16:creationId xmlns:a16="http://schemas.microsoft.com/office/drawing/2014/main" id="{B337E9C1-7F79-4CC1-99AB-F3316977C93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66788" y="-483908"/>
              <a:ext cx="2457187" cy="2166077"/>
            </a:xfrm>
            <a:prstGeom prst="rect">
              <a:avLst/>
            </a:prstGeom>
          </p:spPr>
        </p:pic>
        <p:sp>
          <p:nvSpPr>
            <p:cNvPr id="80" name="TextBox 79">
              <a:extLst>
                <a:ext uri="{FF2B5EF4-FFF2-40B4-BE49-F238E27FC236}">
                  <a16:creationId xmlns:a16="http://schemas.microsoft.com/office/drawing/2014/main" id="{E6BB64EE-D366-4834-BF70-1AE581BAE6D7}"/>
                </a:ext>
              </a:extLst>
            </p:cNvPr>
            <p:cNvSpPr txBox="1"/>
            <p:nvPr/>
          </p:nvSpPr>
          <p:spPr>
            <a:xfrm>
              <a:off x="6487063" y="591700"/>
              <a:ext cx="2416636" cy="805366"/>
            </a:xfrm>
            <a:prstGeom prst="rect">
              <a:avLst/>
            </a:prstGeom>
            <a:noFill/>
          </p:spPr>
          <p:txBody>
            <a:bodyPr wrap="square" rtlCol="0">
              <a:spAutoFit/>
            </a:bodyPr>
            <a:lstStyle/>
            <a:p>
              <a:pPr marL="0" marR="0" algn="ctr">
                <a:lnSpc>
                  <a:spcPct val="120000"/>
                </a:lnSpc>
                <a:spcBef>
                  <a:spcPts val="0"/>
                </a:spcBef>
                <a:spcAft>
                  <a:spcPts val="0"/>
                </a:spcAft>
              </a:pP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Khi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miêu</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tả</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cây</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cối</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cần</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lưu</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ý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điều</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gì</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320032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750" fill="hold"/>
                                            <p:tgtEl>
                                              <p:spTgt spid="66"/>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60000">
                                          <p:cBhvr additive="base">
                                            <p:cTn id="11" dur="750" fill="hold"/>
                                            <p:tgtEl>
                                              <p:spTgt spid="67"/>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0-#ppt_w/2"/>
                                              </p:val>
                                            </p:tav>
                                            <p:tav tm="100000">
                                              <p:val>
                                                <p:strVal val="#ppt_x"/>
                                              </p:val>
                                            </p:tav>
                                          </p:tavLst>
                                        </p:anim>
                                        <p:anim calcmode="lin" valueType="num">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1513</Words>
  <Application>Microsoft Office PowerPoint</Application>
  <PresentationFormat>Widescreen</PresentationFormat>
  <Paragraphs>78</Paragraphs>
  <Slides>39</Slides>
  <Notes>39</Notes>
  <HiddenSlides>0</HiddenSlides>
  <MMClips>7</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#9Slide03 Arima Madurai Bold</vt:lpstr>
      <vt:lpstr>Arial</vt:lpstr>
      <vt:lpstr>Berkshire Swash</vt:lpstr>
      <vt:lpstr>Calibri</vt:lpstr>
      <vt:lpstr>Cambria</vt:lpstr>
      <vt:lpstr>Coiny</vt:lpstr>
      <vt:lpstr>Lato</vt:lpstr>
      <vt:lpstr>Livvic</vt:lpstr>
      <vt:lpstr>Open Sans</vt:lpstr>
      <vt:lpstr>OpenSans</vt:lpstr>
      <vt:lpstr>Roboto</vt:lpstr>
      <vt:lpstr>Roboto Condensed Light</vt:lpstr>
      <vt:lpstr>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FPT SHOP</cp:lastModifiedBy>
  <cp:revision>37</cp:revision>
  <dcterms:created xsi:type="dcterms:W3CDTF">2023-12-19T07:18:53Z</dcterms:created>
  <dcterms:modified xsi:type="dcterms:W3CDTF">2026-03-29T04:22:34Z</dcterms:modified>
</cp:coreProperties>
</file>