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6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2.wav" ContentType="audio/x-wav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media/media3.wav" ContentType="audio/x-wav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media/audio7.wav" ContentType="audio/x-wav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4"/>
  </p:notesMasterIdLst>
  <p:sldIdLst>
    <p:sldId id="283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78" r:id="rId12"/>
    <p:sldId id="264" r:id="rId13"/>
    <p:sldId id="268" r:id="rId14"/>
    <p:sldId id="267" r:id="rId15"/>
    <p:sldId id="269" r:id="rId16"/>
    <p:sldId id="266" r:id="rId17"/>
    <p:sldId id="270" r:id="rId18"/>
    <p:sldId id="271" r:id="rId19"/>
    <p:sldId id="279" r:id="rId20"/>
    <p:sldId id="273" r:id="rId21"/>
    <p:sldId id="290" r:id="rId22"/>
    <p:sldId id="274" r:id="rId23"/>
    <p:sldId id="292" r:id="rId24"/>
    <p:sldId id="280" r:id="rId25"/>
    <p:sldId id="287" r:id="rId26"/>
    <p:sldId id="286" r:id="rId27"/>
    <p:sldId id="284" r:id="rId28"/>
    <p:sldId id="288" r:id="rId29"/>
    <p:sldId id="285" r:id="rId30"/>
    <p:sldId id="281" r:id="rId31"/>
    <p:sldId id="276" r:id="rId32"/>
    <p:sldId id="282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FE6"/>
    <a:srgbClr val="FF0066"/>
    <a:srgbClr val="D7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689" autoAdjust="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F8516-769D-4F38-AF14-4FE651260AD0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B4EC-5068-424A-91F1-91CCC694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882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89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5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5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9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4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9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2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1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5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93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29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3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68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2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</a:t>
            </a:r>
            <a:r>
              <a:rPr lang="en-US" baseline="0" dirty="0"/>
              <a:t> to show the questions, clicks the wheel to show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4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89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9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4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5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1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F101-48E6-4470-B1E8-9024ABD71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B56C-91E8-44D9-92AB-17848FAC0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BBC9C-A792-4FB7-BBE2-E74A0CC1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9643-4032-48B0-B4D5-B188B5DB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99DFC-54BF-448E-A9D8-0B8941A6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ABBB-7440-4AED-A4DD-36CCD2B7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08DDE-A5AD-44F7-A0FD-99B42C29D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20F5-B385-4477-B807-96A2A0E0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7C209-B0F1-453F-AE29-7086BC90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5D9C-2B64-4F99-81AC-C04B153E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56430-3C7C-42AC-9A73-E5D7E97E2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77920-78D9-4CD6-B696-2B684073A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22C5-F580-42E1-8BA4-E4E4487C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3382-7659-43C9-897E-714ED4B5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1081D-4921-4F52-8EE9-1691720B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7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407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983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836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26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77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718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44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3724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32A2-26AE-46FF-AC49-4E2869A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97E7-C958-4BAF-84B1-D4E6D3A3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EBB0-0A68-4CFF-A051-7B304406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CF787-8F9D-4682-9BDA-6D382643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8D4C-F705-4ED9-9F60-B95805D9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069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28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054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759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39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0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570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44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7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78EC-E436-4090-8EE6-8367DBCF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B90FF-F51B-4E60-9BCE-53DBE517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C05D-3175-4090-9536-64982E71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AA403-2F84-4A64-B371-84AA1E37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01C0E-0ED3-49DB-9AD9-CB20D4E9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00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7/10/2023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6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E7AA-6E82-4CBF-B6AE-705CE47F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4BA1F-DACD-49FF-BE37-158B0476B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A2F4-D4F3-4C1D-ABF9-EF5A3B05D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9C03F-C4AB-49DB-9D48-8B07BCB8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AE549-733E-43D6-B302-F46F934A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77768-84AF-4975-B586-D8FEA433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5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16D7-01EA-495B-BEF7-A8C5C2CC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661D2-8381-4EA3-A7B8-9259B558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E4C9C-9647-489B-9FE3-7E9C6C3D9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A9957-97FF-4DED-9687-9E0AA369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EA5D3-1CE1-46E6-8E68-06D1908C4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53F77-490C-4CBB-A4BB-E711D662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8DB0A-B7F4-416B-92D3-CB61904C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BD344-94E2-40F9-8F0D-C5AA766C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8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3D0D-247D-4527-A167-2DF3D4C6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14CF9-8862-4D1C-941F-2D34A9D9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1ADB-F84E-4244-9B38-949CCE73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11273-2A74-4792-8FA0-5F4F4324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1F047-53EF-4690-9E45-8E462477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A9C82-E5AC-46C0-BDEC-0EB87EB6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68FF-36DA-4A40-A98E-52EFF838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2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BD7-ACE4-47C0-9919-C684B83A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75AB-B7BE-4CB8-B96D-DFACE21F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76200-5125-4295-9C81-EB3BE7989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5B959-9E8C-471F-9AE8-8C6F7AC6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8BA16-166C-44DB-AB5D-27FC512E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2065-6AE4-4F90-A72A-3172D08E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1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13F3-8A5B-4563-83B1-80737424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1D622-813E-4E7A-B48D-D165AF6A0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4D8B-8D3B-4F85-B038-B0539E115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EC3F7-FB06-4FD9-9063-87113D37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9E30-4FE7-4489-9ACE-833FC31F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B037D-0285-4926-8DE9-5BE86E4C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EF699-B940-451E-AD38-AE1F9837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D3A34-C861-4E8A-90D1-D177DEE1D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0A18B-BE66-4F29-A801-5B8B2440C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F121-A149-4777-9C26-09917C7E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016A8-8C52-47D1-A005-3895AB7C9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7/10/2023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58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653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gif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emf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microsoft.com/office/2007/relationships/hdphoto" Target="../media/hdphoto14.wdp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43" Type="http://schemas.openxmlformats.org/officeDocument/2006/relationships/image" Target="../media/image24.jpe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wav"/><Relationship Id="rId7" Type="http://schemas.openxmlformats.org/officeDocument/2006/relationships/image" Target="../media/image45.jpg"/><Relationship Id="rId12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wav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microsoft.com/office/2007/relationships/media" Target="../media/media3.wav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wav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microsoft.com/office/2007/relationships/media" Target="../media/media3.wav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4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5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6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.mp3"/><Relationship Id="rId7" Type="http://schemas.openxmlformats.org/officeDocument/2006/relationships/audio" Target="../media/audio7.wav"/><Relationship Id="rId2" Type="http://schemas.microsoft.com/office/2007/relationships/media" Target="../media/media4.mp3"/><Relationship Id="rId1" Type="http://schemas.openxmlformats.org/officeDocument/2006/relationships/tags" Target="../tags/tag30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12" Type="http://schemas.openxmlformats.org/officeDocument/2006/relationships/slide" Target="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image" Target="../media/image61.jpeg"/><Relationship Id="rId12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11301B64-8FD2-466D-3F7D-818ECDC3389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5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09340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ou</a:t>
                      </a:r>
                      <a:r>
                        <a:rPr lang="en-US" sz="6000" dirty="0"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ou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406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06" y="225729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70288" y="2841096"/>
            <a:ext cx="32734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https://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/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watch?v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=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nHSqluHrD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-U</a:t>
            </a:r>
            <a:endParaRPr lang="en-US" sz="4000" kern="0" dirty="0">
              <a:solidFill>
                <a:srgbClr val="7030A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661523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ou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j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rney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5032" y="4478071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rnament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rist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575432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06322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ea</a:t>
                      </a:r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ter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ea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50799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341924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92629"/>
            <a:ext cx="1564144" cy="7499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40840" y="3495900"/>
            <a:ext cx="4429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vC0h4S0YPJc</a:t>
            </a:r>
            <a:endParaRPr lang="en-US" sz="3000" kern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54568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ea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334" y="4473724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b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f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003233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77462" y="847489"/>
            <a:ext cx="6879421" cy="875764"/>
          </a:xfrm>
          <a:prstGeom prst="flowChartTerminator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rgbClr val="3869F5"/>
                </a:solidFill>
                <a:latin typeface="Comic Sans MS" panose="030F0702030302020204" pitchFamily="66" charset="0"/>
              </a:rPr>
              <a:t>Task 7. </a:t>
            </a:r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03421" y="1593307"/>
            <a:ext cx="5331655" cy="4732998"/>
            <a:chOff x="6384103" y="1754672"/>
            <a:chExt cx="5331655" cy="4732998"/>
          </a:xfrm>
        </p:grpSpPr>
        <p:sp>
          <p:nvSpPr>
            <p:cNvPr id="6" name="Rectangle 5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rgbClr val="6367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214" y="2548782"/>
            <a:ext cx="4689473" cy="2856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19069">
            <a:off x="6505416" y="2559379"/>
            <a:ext cx="4945235" cy="3371850"/>
          </a:xfrm>
          <a:prstGeom prst="rect">
            <a:avLst/>
          </a:prstGeom>
        </p:spPr>
      </p:pic>
      <p:pic>
        <p:nvPicPr>
          <p:cNvPr id="8" name="8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6055006" y="9570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795733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72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28404" y="436224"/>
            <a:ext cx="6712565" cy="87576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chant.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21" y="1679600"/>
            <a:ext cx="4862967" cy="4933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8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780923" y="569977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4393406" y="1452882"/>
            <a:ext cx="5095126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Let’s listen and find!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13165" y="1970366"/>
            <a:ext cx="4681070" cy="4179150"/>
            <a:chOff x="6384103" y="1754672"/>
            <a:chExt cx="5331655" cy="4732998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4698">
            <a:off x="6849692" y="2819941"/>
            <a:ext cx="4208013" cy="3000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190445" y="1679600"/>
            <a:ext cx="2536166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67503" y="2245124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47905" y="2825066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38206" y="4146235"/>
            <a:ext cx="4023907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6305" y="4770094"/>
            <a:ext cx="1225364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47905" y="5393953"/>
            <a:ext cx="796799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421036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28404" y="436224"/>
            <a:ext cx="6712565" cy="87576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chant.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21" y="1679600"/>
            <a:ext cx="4862967" cy="4933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8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780923" y="569977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53412" y="1445741"/>
            <a:ext cx="5240823" cy="4703775"/>
            <a:chOff x="6384103" y="1754672"/>
            <a:chExt cx="5331655" cy="4732998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4698">
            <a:off x="6339149" y="2420691"/>
            <a:ext cx="4736261" cy="33766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190445" y="1679600"/>
            <a:ext cx="2536166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67503" y="2245124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47905" y="2825066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38206" y="4146235"/>
            <a:ext cx="4023907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6305" y="4770094"/>
            <a:ext cx="1225364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47905" y="5393953"/>
            <a:ext cx="796799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950473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69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935" y="1624973"/>
            <a:ext cx="6490680" cy="17479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082078">
            <a:off x="907670" y="3027909"/>
            <a:ext cx="4295475" cy="3527721"/>
            <a:chOff x="6384103" y="1699937"/>
            <a:chExt cx="5331655" cy="4787733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1035844" flipH="1">
              <a:off x="8291309" y="1699937"/>
              <a:ext cx="814648" cy="847899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228404" y="349151"/>
            <a:ext cx="3774253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9.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Say it!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5907">
            <a:off x="1101375" y="3784800"/>
            <a:ext cx="3983394" cy="258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 rot="21433283">
            <a:off x="6850232" y="3249677"/>
            <a:ext cx="4295475" cy="3369808"/>
            <a:chOff x="6384103" y="1914252"/>
            <a:chExt cx="5331655" cy="457341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20897590">
              <a:off x="10028811" y="1914252"/>
              <a:ext cx="814648" cy="847899"/>
            </a:xfrm>
            <a:prstGeom prst="rect">
              <a:avLst/>
            </a:prstGeom>
            <a:noFill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185">
            <a:off x="6997090" y="3758988"/>
            <a:ext cx="4003449" cy="26951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226893" y="871437"/>
            <a:ext cx="5095126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Let’s find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and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ea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!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2939" y="1624973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62676" y="2247874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63975" y="2784867"/>
            <a:ext cx="79396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08308" y="2779691"/>
            <a:ext cx="137019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39278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722" y="1470454"/>
            <a:ext cx="6490680" cy="17479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082078">
            <a:off x="907670" y="3027909"/>
            <a:ext cx="4295475" cy="3527721"/>
            <a:chOff x="6384103" y="1699937"/>
            <a:chExt cx="5331655" cy="4787733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1035844" flipH="1">
              <a:off x="8291309" y="1699937"/>
              <a:ext cx="814648" cy="847899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303683" y="234963"/>
            <a:ext cx="5775581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Task 9. Say it!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5907">
            <a:off x="1101375" y="3784800"/>
            <a:ext cx="3983394" cy="258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 rot="21433283">
            <a:off x="6850232" y="3249677"/>
            <a:ext cx="4295475" cy="3369808"/>
            <a:chOff x="6384103" y="1914252"/>
            <a:chExt cx="5331655" cy="457341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20897590">
              <a:off x="10028811" y="1914252"/>
              <a:ext cx="814648" cy="847899"/>
            </a:xfrm>
            <a:prstGeom prst="rect">
              <a:avLst/>
            </a:prstGeom>
            <a:noFill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185">
            <a:off x="6997090" y="3758988"/>
            <a:ext cx="4003449" cy="26951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04726" y="1470454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04463" y="2093355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05762" y="2630348"/>
            <a:ext cx="79396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950095" y="2625172"/>
            <a:ext cx="137019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310153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8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871696" y="5504146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4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2" y="1209402"/>
            <a:ext cx="6096000" cy="406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2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th</a:t>
            </a:r>
            <a:r>
              <a:rPr lang="en-AU" sz="5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__</a:t>
            </a: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ter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794207" y="5504187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2" y="1218979"/>
            <a:ext cx="6096000" cy="4057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7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4" y="1463333"/>
            <a:ext cx="6096000" cy="3543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 rot="21579532" flipH="1">
            <a:off x="2847538" y="5406320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h__r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942541" y="5418978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0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</a:t>
            </a: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rist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493091" y="5486723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4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50" y="1446402"/>
            <a:ext cx="4842224" cy="368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9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94035" y="5417233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942541" y="5417234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42" y="1412318"/>
            <a:ext cx="3594315" cy="35943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08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80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22147" y="1639019"/>
            <a:ext cx="11870674" cy="4792887"/>
          </a:xfrm>
          <a:prstGeom prst="rect">
            <a:avLst/>
          </a:prstGeom>
          <a:solidFill>
            <a:srgbClr val="BCCFE6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705569" y="3625875"/>
            <a:ext cx="2511097" cy="744749"/>
            <a:chOff x="793631" y="2674189"/>
            <a:chExt cx="4244194" cy="1138687"/>
          </a:xfrm>
          <a:solidFill>
            <a:schemeClr val="bg1"/>
          </a:solidFill>
        </p:grpSpPr>
        <p:sp>
          <p:nvSpPr>
            <p:cNvPr id="2" name="Rounded Rectangle 1"/>
            <p:cNvSpPr/>
            <p:nvPr/>
          </p:nvSpPr>
          <p:spPr>
            <a:xfrm>
              <a:off x="793631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house</a:t>
              </a:r>
            </a:p>
          </p:txBody>
        </p:sp>
        <p:sp>
          <p:nvSpPr>
            <p:cNvPr id="3" name="Hexagon 2"/>
            <p:cNvSpPr/>
            <p:nvPr/>
          </p:nvSpPr>
          <p:spPr>
            <a:xfrm>
              <a:off x="3709357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28004" y="3610252"/>
            <a:ext cx="2511097" cy="744749"/>
            <a:chOff x="5707812" y="2674189"/>
            <a:chExt cx="4244194" cy="1138687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>
            <a:xfrm>
              <a:off x="5707812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here</a:t>
              </a:r>
            </a:p>
          </p:txBody>
        </p:sp>
        <p:sp>
          <p:nvSpPr>
            <p:cNvPr id="5" name="Hexagon 4"/>
            <p:cNvSpPr/>
            <p:nvPr/>
          </p:nvSpPr>
          <p:spPr>
            <a:xfrm>
              <a:off x="8623538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1420" y="2025347"/>
            <a:ext cx="2545603" cy="744749"/>
            <a:chOff x="793631" y="4224068"/>
            <a:chExt cx="4302516" cy="1138687"/>
          </a:xfrm>
          <a:solidFill>
            <a:schemeClr val="bg1"/>
          </a:solidFill>
        </p:grpSpPr>
        <p:sp>
          <p:nvSpPr>
            <p:cNvPr id="6" name="Rounded Rectangle 5"/>
            <p:cNvSpPr/>
            <p:nvPr/>
          </p:nvSpPr>
          <p:spPr>
            <a:xfrm>
              <a:off x="793631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600">
                  <a:solidFill>
                    <a:schemeClr val="tx1"/>
                  </a:solidFill>
                  <a:latin typeface="Comic Sans MS" panose="030F0702030302020204" pitchFamily="66" charset="0"/>
                </a:rPr>
                <a:t>. theatre</a:t>
              </a:r>
              <a:endParaRPr lang="en-US" sz="2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67679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03855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8" name="Rounded Rectangle 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there</a:t>
              </a:r>
            </a:p>
          </p:txBody>
        </p:sp>
        <p:sp>
          <p:nvSpPr>
            <p:cNvPr id="9" name="Hexagon 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9021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5" name="Rounded Rectangle 14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sure</a:t>
              </a:r>
            </a:p>
          </p:txBody>
        </p:sp>
        <p:sp>
          <p:nvSpPr>
            <p:cNvPr id="16" name="Hexagon 15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95598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9" name="Rounded Rectangle 18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sea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1420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2" name="Rounded Rectangle 21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team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3855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tour</a:t>
              </a:r>
            </a:p>
          </p:txBody>
        </p:sp>
        <p:sp>
          <p:nvSpPr>
            <p:cNvPr id="29" name="Hexagon 2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420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1" name="Rounded Rectangle 30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bear</a:t>
              </a:r>
            </a:p>
          </p:txBody>
        </p:sp>
        <p:sp>
          <p:nvSpPr>
            <p:cNvPr id="32" name="Hexagon 31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03855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4" name="Rounded Rectangle 33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  <a:latin typeface="Comic Sans MS" panose="030F0702030302020204" pitchFamily="66" charset="0"/>
                </a:rPr>
                <a:t>b.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near</a:t>
              </a:r>
            </a:p>
          </p:txBody>
        </p:sp>
        <p:sp>
          <p:nvSpPr>
            <p:cNvPr id="35" name="Hexagon 34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Flowchart: Terminator 35"/>
          <p:cNvSpPr/>
          <p:nvPr/>
        </p:nvSpPr>
        <p:spPr>
          <a:xfrm>
            <a:off x="2907344" y="556185"/>
            <a:ext cx="6712565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53662" y="206221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91046" y="207671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5807" y="3680349"/>
            <a:ext cx="52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00246" y="368548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30243" y="528187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29520" y="1816025"/>
            <a:ext cx="33593" cy="44615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3508" y="209419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3479" y="209651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2147" y="368034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53479" y="369285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4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153" y="526650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5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2" name="Period 100 – U8 – L3 (cont.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06981" y="6772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800185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0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6885"/>
            <a:ext cx="12484604" cy="6840451"/>
          </a:xfrm>
          <a:prstGeom prst="rect">
            <a:avLst/>
          </a:prstGeom>
        </p:spPr>
      </p:pic>
      <p:sp>
        <p:nvSpPr>
          <p:cNvPr id="11" name="Hexagon 10">
            <a:hlinkClick r:id="rId8" action="ppaction://hlinksldjump"/>
          </p:cNvPr>
          <p:cNvSpPr/>
          <p:nvPr/>
        </p:nvSpPr>
        <p:spPr>
          <a:xfrm>
            <a:off x="8175679" y="2025081"/>
            <a:ext cx="1117600" cy="952336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9" action="ppaction://hlinksldjump"/>
          </p:cNvPr>
          <p:cNvSpPr/>
          <p:nvPr/>
        </p:nvSpPr>
        <p:spPr>
          <a:xfrm>
            <a:off x="9579770" y="2025081"/>
            <a:ext cx="1117600" cy="952336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10" action="ppaction://hlinksldjump"/>
          </p:cNvPr>
          <p:cNvSpPr/>
          <p:nvPr/>
        </p:nvSpPr>
        <p:spPr>
          <a:xfrm>
            <a:off x="7822656" y="3216869"/>
            <a:ext cx="1117600" cy="952336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11" action="ppaction://hlinksldjump"/>
          </p:cNvPr>
          <p:cNvSpPr/>
          <p:nvPr/>
        </p:nvSpPr>
        <p:spPr>
          <a:xfrm>
            <a:off x="9975645" y="3201938"/>
            <a:ext cx="1117600" cy="952336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Hexagon 58">
            <a:hlinkClick r:id="rId12" action="ppaction://hlinksldjump"/>
          </p:cNvPr>
          <p:cNvSpPr/>
          <p:nvPr/>
        </p:nvSpPr>
        <p:spPr>
          <a:xfrm>
            <a:off x="8930218" y="4113614"/>
            <a:ext cx="1117600" cy="952336"/>
          </a:xfrm>
          <a:prstGeom prst="hexagon">
            <a:avLst/>
          </a:prstGeom>
          <a:solidFill>
            <a:srgbClr val="4472C4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3355528" y="3826603"/>
            <a:ext cx="3628020" cy="301208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3016194" y="1228272"/>
            <a:ext cx="4350062" cy="4349774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1"/>
              <a:ext cx="569387" cy="129278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82137" y="1754988"/>
              <a:ext cx="569387" cy="13393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90182" y="2228185"/>
              <a:ext cx="569387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92804" y="2769911"/>
              <a:ext cx="569387" cy="132423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804585" y="3378617"/>
              <a:ext cx="569387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32070" y="3771264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814905" y="3875773"/>
              <a:ext cx="569387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50316" y="3724997"/>
              <a:ext cx="569387" cy="131398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807484" y="3347018"/>
              <a:ext cx="569387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76532" y="2724788"/>
              <a:ext cx="569387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857499" y="2350981"/>
              <a:ext cx="569387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84684" y="2076910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3041538" y="1256475"/>
            <a:ext cx="4297680" cy="429768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4625276" y="14095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5621487" y="140808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6511471" y="193530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7040058" y="282267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7033994" y="379324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6551673" y="471032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5636754" y="52513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4592622" y="525953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3685368" y="473741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3178026" y="385115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3207758" y="280096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3734804" y="192003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4878651" y="3093588"/>
            <a:ext cx="623455" cy="623455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2540696" y="6340407"/>
            <a:ext cx="5299364" cy="517593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4759693" y="1586730"/>
            <a:ext cx="818556" cy="262597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5122475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871707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7373244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3134602"/>
            <a:ext cx="2861852" cy="3722734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3134713" y="151069"/>
            <a:ext cx="6069079" cy="1194129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8288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5" action="ppaction://hlinksldjump"/>
          </p:cNvPr>
          <p:cNvSpPr/>
          <p:nvPr/>
        </p:nvSpPr>
        <p:spPr>
          <a:xfrm>
            <a:off x="309639" y="94532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9960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5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598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0" name="文本框 64533"/>
          <p:cNvSpPr txBox="1"/>
          <p:nvPr/>
        </p:nvSpPr>
        <p:spPr>
          <a:xfrm>
            <a:off x="2702502" y="326108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5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1751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22909" y="1646970"/>
            <a:ext cx="8955091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1.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pl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yground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p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m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44600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013357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462" y="1809040"/>
            <a:ext cx="9119680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2.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s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t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l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brary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dr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nk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832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134944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52571" y="1718777"/>
            <a:ext cx="9095768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3.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f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m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seum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s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8221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755468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2553" y="1809041"/>
            <a:ext cx="9039497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c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l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56694" y="4754325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639620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9587" y="1789333"/>
            <a:ext cx="9025429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5.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wim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ugar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weet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925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030745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58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0.Unit 8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a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q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mo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a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q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mo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qKVXahn1hYAAAAGIAAAAcAAAAdW5pdmVyc2FsL2xvY2FsX3NldHRpbmdzLnhtbLOxr8jNUShLLSrOzM+zVTLUM1BSSM1Lzk/JzEu3VQoNcdO1UFIoLknMS0nMyc9LtVXKy1dSsLfjssnJT07MCU4tKQEqLFYoyEmsTC0KSc0FMkpS/RJzgSrDw42V9O24AFBLAwQUAAIACADza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ailVPMoRpUsAAABqAAAAGwAAAHVuaXZlcnNhbC91bml2ZXJzYWwucG5nLnhtbLOxr8jNUShLLSrOzM+zVTLUM1Cyt+PlsikoSi3LTC1XqACKGekZQICSQqWtkgkStzwzpSTDVsnCwBAhlpGamZ5RYqtkhiSoDzQSAFBLAQIAABQAAgAIAOOGAlPDxJh2RwMAAOEJAAAUAAAAAAAAAAEAAAAAAAAAAAB1bml2ZXJzYWwvcGxheWVyLnhtbFBLAQIAABQAAgAIAPJqKVXKowNubAYAACgZAAAdAAAAAAAAAAEAAAAAAHkDAAB1bml2ZXJzYWwvY29tbW9uX21lc3NhZ2VzLmxuZ1BLAQIAABQAAgAIAPJqKVUVHmAbowAAAH8BAAAuAAAAAAAAAAEAAAAAACAKAAB1bml2ZXJzYWwvcGxheWJhY2tfYW5kX25hdmlnYXRpb25fc2V0dGluZ3MueG1sUEsBAgAAFAACAAgA8mopVaenV+h8BAAAbxcAACcAAAAAAAAAAQAAAAAADwsAAHVuaXZlcnNhbC9mbGFzaF9wdWJsaXNoaW5nX3NldHRpbmdzLnhtbFBLAQIAABQAAgAIAPJqKVW86VOGdwMAAOgMAAAhAAAAAAAAAAEAAAAAANAPAAB1bml2ZXJzYWwvZmxhc2hfc2tpbl9zZXR0aW5ncy54bWxQSwECAAAUAAIACADyailVF9vd2HcEAAD5FgAAJgAAAAAAAAABAAAAAACGEwAAdW5pdmVyc2FsL2h0bWxfcHVibGlzaGluZ19zZXR0aW5ncy54bWxQSwECAAAUAAIACADyailVVHMZhbABAACBBgAAHwAAAAAAAAABAAAAAABBGAAAdW5pdmVyc2FsL2h0bWxfc2tpbl9zZXR0aW5ncy5qc1BLAQIAABQAAgAIAPJqKVXahn1hYAAAAGIAAAAcAAAAAAAAAAEAAAAAAC4aAAB1bml2ZXJzYWwvbG9jYWxfc2V0dGluZ3MueG1sUEsBAgAAFAACAAgA82opVYPsCm8cBgAARxMAABcAAAAAAAAAAAAAAAAAyBoAAHVuaXZlcnNhbC91bml2ZXJzYWwucG5nUEsBAgAAFAACAAgA82opVTzKEaVLAAAAagAAABsAAAAAAAAAAQAAAAAAGSEAAHVuaXZlcnNhbC91bml2ZXJzYWwucG5nLnhtbFBLBQYAAAAACgAKAAYDAACdIQAAAAA="/>
  <p:tag name="ISPRING_LMS_API_VERSION" val="SCORM 2004 (2nd edition)"/>
  <p:tag name="ISPRING_ULTRA_SCORM_COURSE_ID" val="D4887B8F-D0AD-4E90-9824-0CA1AC73FDF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0.Unit 8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BD010-A84F-444B-8E6C-D5ECB163A424}: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E63C1-47A8-48F1-98AB-D948F2F07C29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28D2CB-9E2C-4AE4-B29F-84F55CDD0E33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48927E-2068-4F55-9A0E-4887311BFE5C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3A578-FBFF-4A84-8528-3A086A30CC1D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7026B-ABF0-4D1D-B77A-776912F9D5B8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BCCB2-F102-4957-BEF8-A4305E7E73D1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4AF653-3EF5-4ACB-A882-46658D05B8EB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0DC7-67BF-4512-94DA-BD21FE092582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2A507-A06E-4767-A393-61851D197ADD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6190C-3AAC-4A48-AB92-B99524C49A59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2A507-A06E-4767-A393-61851D197ADD}:2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E4AF1-547B-4880-BE2D-8E51F582C8FE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E4AF1-547B-4880-BE2D-8E51F582C8FE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BAB70-4880-4A56-A8A3-3AA31DC52DDD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3F6BB9-3316-48A2-A140-1043037FCFD9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E7950-21F7-43C0-A171-29D7732F5159}:2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100DC6-F32B-40DE-84C8-337A51FC5D16}:2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5C934-66B6-4A5E-86AD-8EBD1B2EE7C4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C10A34-721B-4DCE-ACAE-2373362472F6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B70CD7-A4AF-46A2-8F4A-A41BA3511E2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6D8DB-14A6-4E92-948B-DECEB4C037E2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524106-CFFB-4A01-82D0-C779DA8159F4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76A3E-AC38-4E21-905A-88CC3339E64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6DBBB-B3DB-4A6D-A23E-D48C35234337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411</Words>
  <Application>Microsoft Office PowerPoint</Application>
  <PresentationFormat>Widescreen</PresentationFormat>
  <Paragraphs>147</Paragraphs>
  <Slides>30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Life Savers</vt:lpstr>
      <vt:lpstr>Life Savers ExtraBold</vt:lpstr>
      <vt:lpstr>Quicksand</vt:lpstr>
      <vt:lpstr>Quicksand SemiBold</vt:lpstr>
      <vt:lpstr>Arial</vt:lpstr>
      <vt:lpstr>Bebas Neue</vt:lpstr>
      <vt:lpstr>Calibri</vt:lpstr>
      <vt:lpstr>Calibri Light</vt:lpstr>
      <vt:lpstr>Comic Sans MS</vt:lpstr>
      <vt:lpstr>Gill Sans Ultra 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100.Unit 8 - Lesson 3 - Period 3</dc:title>
  <dc:creator>DELL 7240</dc:creator>
  <cp:lastModifiedBy>tran phu</cp:lastModifiedBy>
  <cp:revision>73</cp:revision>
  <dcterms:created xsi:type="dcterms:W3CDTF">2022-03-28T02:19:54Z</dcterms:created>
  <dcterms:modified xsi:type="dcterms:W3CDTF">2023-07-10T16:08:25Z</dcterms:modified>
</cp:coreProperties>
</file>