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4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5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6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media/audio7.wav" ContentType="audio/x-wav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0" r:id="rId4"/>
  </p:sldMasterIdLst>
  <p:notesMasterIdLst>
    <p:notesMasterId r:id="rId31"/>
  </p:notesMasterIdLst>
  <p:sldIdLst>
    <p:sldId id="282" r:id="rId5"/>
    <p:sldId id="275" r:id="rId6"/>
    <p:sldId id="285" r:id="rId7"/>
    <p:sldId id="260" r:id="rId8"/>
    <p:sldId id="277" r:id="rId9"/>
    <p:sldId id="276" r:id="rId10"/>
    <p:sldId id="262" r:id="rId11"/>
    <p:sldId id="264" r:id="rId12"/>
    <p:sldId id="268" r:id="rId13"/>
    <p:sldId id="265" r:id="rId14"/>
    <p:sldId id="278" r:id="rId15"/>
    <p:sldId id="288" r:id="rId16"/>
    <p:sldId id="289" r:id="rId17"/>
    <p:sldId id="290" r:id="rId18"/>
    <p:sldId id="291" r:id="rId19"/>
    <p:sldId id="292" r:id="rId20"/>
    <p:sldId id="287" r:id="rId21"/>
    <p:sldId id="267" r:id="rId22"/>
    <p:sldId id="279" r:id="rId23"/>
    <p:sldId id="280" r:id="rId24"/>
    <p:sldId id="270" r:id="rId25"/>
    <p:sldId id="271" r:id="rId26"/>
    <p:sldId id="272" r:id="rId27"/>
    <p:sldId id="273" r:id="rId28"/>
    <p:sldId id="274" r:id="rId29"/>
    <p:sldId id="281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87E7E"/>
    <a:srgbClr val="A80044"/>
    <a:srgbClr val="1D9899"/>
    <a:srgbClr val="FF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0685" autoAdjust="0"/>
  </p:normalViewPr>
  <p:slideViewPr>
    <p:cSldViewPr snapToGrid="0">
      <p:cViewPr varScale="1">
        <p:scale>
          <a:sx n="69" d="100"/>
          <a:sy n="69" d="100"/>
        </p:scale>
        <p:origin x="137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8EAC-80FC-4126-B2D2-00FAAFF9B61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8AEBA-5299-484D-AF35-96958BE02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818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0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1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57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7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35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5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3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45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54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9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45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97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86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23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52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976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13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7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6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50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9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+Revise 9 vocabulary (the 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zoo, the museum, a toy shop, a playground, a pool, a park , a market, the library, the theater)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Cut a picture into 4 parts and disorder them( the names of those small pieces are a,b,c,d)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Show a empty table and ask students to choose which parts will be appropriate those positions.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7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 to the numbers to</a:t>
            </a:r>
            <a:r>
              <a:rPr lang="en-US" baseline="0" dirty="0"/>
              <a:t> put the pieces of the picture to the right places, clicks the white callout box to show the word.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96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4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3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9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7895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606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5912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446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536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867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83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1176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2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4478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878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5796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33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88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646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312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10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141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09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2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7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072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443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798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4457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926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670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841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320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7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674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4942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695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949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826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48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116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7048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288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05397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3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005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445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549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583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695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165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96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7/20/2023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6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7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4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7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8324-F42E-4E6F-82D1-E77FB7FAECD3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1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80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807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0602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emf"/><Relationship Id="rId40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4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43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4.png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microsoft.com/office/2007/relationships/hdphoto" Target="../media/hdphoto16.wdp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2.jpg"/><Relationship Id="rId5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12" Type="http://schemas.microsoft.com/office/2007/relationships/hdphoto" Target="../media/hdphoto1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1.jpg"/><Relationship Id="rId11" Type="http://schemas.openxmlformats.org/officeDocument/2006/relationships/image" Target="../media/image49.png"/><Relationship Id="rId5" Type="http://schemas.openxmlformats.org/officeDocument/2006/relationships/audio" Target="../media/audio6.wav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4.png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microsoft.com/office/2007/relationships/hdphoto" Target="../media/hdphoto16.wdp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18" Type="http://schemas.openxmlformats.org/officeDocument/2006/relationships/audio" Target="NUL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4.png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microsoft.com/office/2007/relationships/hdphoto" Target="../media/hdphoto16.wdp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2.mp3"/><Relationship Id="rId7" Type="http://schemas.openxmlformats.org/officeDocument/2006/relationships/image" Target="../media/image59.jpeg"/><Relationship Id="rId12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41.jpeg"/><Relationship Id="rId4" Type="http://schemas.openxmlformats.org/officeDocument/2006/relationships/audio" Target="../media/audio1.wav"/><Relationship Id="rId9" Type="http://schemas.openxmlformats.org/officeDocument/2006/relationships/image" Target="../media/image40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4.png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microsoft.com/office/2007/relationships/hdphoto" Target="../media/hdphoto16.wdp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726344" y="2618555"/>
            <a:ext cx="318067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 err="1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Funtime</a:t>
            </a: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 &amp; Project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4402C3C3-A481-2BAC-C3C3-CD7C3D4B4533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7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890" y="174170"/>
            <a:ext cx="7764798" cy="6857999"/>
          </a:xfrm>
          <a:prstGeom prst="rect">
            <a:avLst/>
          </a:prstGeom>
          <a:ln w="28575">
            <a:solidFill>
              <a:srgbClr val="1D9899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6572" y="218508"/>
            <a:ext cx="4630058" cy="553998"/>
          </a:xfrm>
          <a:prstGeom prst="rect">
            <a:avLst/>
          </a:prstGeom>
          <a:solidFill>
            <a:srgbClr val="FFFFD5"/>
          </a:solidFill>
          <a:ln w="28575">
            <a:solidFill>
              <a:srgbClr val="1D98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1D9899"/>
                </a:solidFill>
                <a:latin typeface="Comic Sans MS" panose="030F0702030302020204" pitchFamily="66" charset="0"/>
              </a:rPr>
              <a:t>Task 1. </a:t>
            </a:r>
            <a:r>
              <a:rPr lang="en-US" sz="3000" dirty="0">
                <a:solidFill>
                  <a:srgbClr val="1D9899"/>
                </a:solidFill>
                <a:latin typeface="Comic Sans MS" panose="030F0702030302020204" pitchFamily="66" charset="0"/>
              </a:rPr>
              <a:t>Look and match</a:t>
            </a:r>
          </a:p>
        </p:txBody>
      </p:sp>
      <p:sp>
        <p:nvSpPr>
          <p:cNvPr id="8" name="Freeform 7"/>
          <p:cNvSpPr/>
          <p:nvPr/>
        </p:nvSpPr>
        <p:spPr>
          <a:xfrm>
            <a:off x="3186724" y="1803020"/>
            <a:ext cx="4781619" cy="2452913"/>
          </a:xfrm>
          <a:custGeom>
            <a:avLst/>
            <a:gdLst>
              <a:gd name="connsiteX0" fmla="*/ 0 w 4731657"/>
              <a:gd name="connsiteY0" fmla="*/ 0 h 2438400"/>
              <a:gd name="connsiteX1" fmla="*/ 1756228 w 4731657"/>
              <a:gd name="connsiteY1" fmla="*/ 1698171 h 2438400"/>
              <a:gd name="connsiteX2" fmla="*/ 3367314 w 4731657"/>
              <a:gd name="connsiteY2" fmla="*/ 1741714 h 2438400"/>
              <a:gd name="connsiteX3" fmla="*/ 4397828 w 4731657"/>
              <a:gd name="connsiteY3" fmla="*/ 1799771 h 2438400"/>
              <a:gd name="connsiteX4" fmla="*/ 4731657 w 4731657"/>
              <a:gd name="connsiteY4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1657" h="2438400">
                <a:moveTo>
                  <a:pt x="0" y="0"/>
                </a:moveTo>
                <a:cubicBezTo>
                  <a:pt x="597504" y="703942"/>
                  <a:pt x="1195009" y="1407885"/>
                  <a:pt x="1756228" y="1698171"/>
                </a:cubicBezTo>
                <a:cubicBezTo>
                  <a:pt x="2317447" y="1988457"/>
                  <a:pt x="2927047" y="1724781"/>
                  <a:pt x="3367314" y="1741714"/>
                </a:cubicBezTo>
                <a:cubicBezTo>
                  <a:pt x="3807581" y="1758647"/>
                  <a:pt x="4170438" y="1683657"/>
                  <a:pt x="4397828" y="1799771"/>
                </a:cubicBezTo>
                <a:cubicBezTo>
                  <a:pt x="4625218" y="1915885"/>
                  <a:pt x="4668762" y="2329543"/>
                  <a:pt x="4731657" y="243840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30286" y="2644849"/>
            <a:ext cx="2917372" cy="1480457"/>
          </a:xfrm>
          <a:custGeom>
            <a:avLst/>
            <a:gdLst>
              <a:gd name="connsiteX0" fmla="*/ 0 w 2917372"/>
              <a:gd name="connsiteY0" fmla="*/ 0 h 1480457"/>
              <a:gd name="connsiteX1" fmla="*/ 566057 w 2917372"/>
              <a:gd name="connsiteY1" fmla="*/ 638629 h 1480457"/>
              <a:gd name="connsiteX2" fmla="*/ 1016000 w 2917372"/>
              <a:gd name="connsiteY2" fmla="*/ 986971 h 1480457"/>
              <a:gd name="connsiteX3" fmla="*/ 1669143 w 2917372"/>
              <a:gd name="connsiteY3" fmla="*/ 1335314 h 1480457"/>
              <a:gd name="connsiteX4" fmla="*/ 2917372 w 2917372"/>
              <a:gd name="connsiteY4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372" h="1480457">
                <a:moveTo>
                  <a:pt x="0" y="0"/>
                </a:moveTo>
                <a:cubicBezTo>
                  <a:pt x="198362" y="237067"/>
                  <a:pt x="396724" y="474134"/>
                  <a:pt x="566057" y="638629"/>
                </a:cubicBezTo>
                <a:cubicBezTo>
                  <a:pt x="735390" y="803124"/>
                  <a:pt x="832152" y="870857"/>
                  <a:pt x="1016000" y="986971"/>
                </a:cubicBezTo>
                <a:cubicBezTo>
                  <a:pt x="1199848" y="1103085"/>
                  <a:pt x="1352248" y="1253066"/>
                  <a:pt x="1669143" y="1335314"/>
                </a:cubicBezTo>
                <a:cubicBezTo>
                  <a:pt x="1986038" y="1417562"/>
                  <a:pt x="2451705" y="1449009"/>
                  <a:pt x="2917372" y="148045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651180" y="1049187"/>
            <a:ext cx="4383314" cy="3033486"/>
          </a:xfrm>
          <a:custGeom>
            <a:avLst/>
            <a:gdLst>
              <a:gd name="connsiteX0" fmla="*/ 0 w 4383314"/>
              <a:gd name="connsiteY0" fmla="*/ 3033486 h 3033486"/>
              <a:gd name="connsiteX1" fmla="*/ 1175657 w 4383314"/>
              <a:gd name="connsiteY1" fmla="*/ 2728686 h 3033486"/>
              <a:gd name="connsiteX2" fmla="*/ 1248228 w 4383314"/>
              <a:gd name="connsiteY2" fmla="*/ 2191657 h 3033486"/>
              <a:gd name="connsiteX3" fmla="*/ 1596571 w 4383314"/>
              <a:gd name="connsiteY3" fmla="*/ 1074057 h 3033486"/>
              <a:gd name="connsiteX4" fmla="*/ 3309257 w 4383314"/>
              <a:gd name="connsiteY4" fmla="*/ 856343 h 3033486"/>
              <a:gd name="connsiteX5" fmla="*/ 4122057 w 4383314"/>
              <a:gd name="connsiteY5" fmla="*/ 885371 h 3033486"/>
              <a:gd name="connsiteX6" fmla="*/ 4252686 w 4383314"/>
              <a:gd name="connsiteY6" fmla="*/ 203200 h 3033486"/>
              <a:gd name="connsiteX7" fmla="*/ 4383314 w 4383314"/>
              <a:gd name="connsiteY7" fmla="*/ 0 h 303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314" h="3033486">
                <a:moveTo>
                  <a:pt x="0" y="3033486"/>
                </a:moveTo>
                <a:cubicBezTo>
                  <a:pt x="483809" y="2951238"/>
                  <a:pt x="967619" y="2868991"/>
                  <a:pt x="1175657" y="2728686"/>
                </a:cubicBezTo>
                <a:cubicBezTo>
                  <a:pt x="1383695" y="2588381"/>
                  <a:pt x="1178076" y="2467428"/>
                  <a:pt x="1248228" y="2191657"/>
                </a:cubicBezTo>
                <a:cubicBezTo>
                  <a:pt x="1318380" y="1915886"/>
                  <a:pt x="1253066" y="1296609"/>
                  <a:pt x="1596571" y="1074057"/>
                </a:cubicBezTo>
                <a:cubicBezTo>
                  <a:pt x="1940076" y="851505"/>
                  <a:pt x="2888343" y="887791"/>
                  <a:pt x="3309257" y="856343"/>
                </a:cubicBezTo>
                <a:cubicBezTo>
                  <a:pt x="3730171" y="824895"/>
                  <a:pt x="3964819" y="994228"/>
                  <a:pt x="4122057" y="885371"/>
                </a:cubicBezTo>
                <a:cubicBezTo>
                  <a:pt x="4279295" y="776514"/>
                  <a:pt x="4209143" y="350762"/>
                  <a:pt x="4252686" y="203200"/>
                </a:cubicBezTo>
                <a:cubicBezTo>
                  <a:pt x="4296229" y="55638"/>
                  <a:pt x="4339771" y="27819"/>
                  <a:pt x="4383314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326333" y="4694753"/>
            <a:ext cx="3048000" cy="1193163"/>
          </a:xfrm>
          <a:custGeom>
            <a:avLst/>
            <a:gdLst>
              <a:gd name="connsiteX0" fmla="*/ 0 w 3048000"/>
              <a:gd name="connsiteY0" fmla="*/ 70384 h 1193163"/>
              <a:gd name="connsiteX1" fmla="*/ 899885 w 3048000"/>
              <a:gd name="connsiteY1" fmla="*/ 99413 h 1193163"/>
              <a:gd name="connsiteX2" fmla="*/ 1828800 w 3048000"/>
              <a:gd name="connsiteY2" fmla="*/ 1028327 h 1193163"/>
              <a:gd name="connsiteX3" fmla="*/ 3048000 w 3048000"/>
              <a:gd name="connsiteY3" fmla="*/ 1187984 h 119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193163">
                <a:moveTo>
                  <a:pt x="0" y="70384"/>
                </a:moveTo>
                <a:cubicBezTo>
                  <a:pt x="297542" y="5070"/>
                  <a:pt x="595085" y="-60244"/>
                  <a:pt x="899885" y="99413"/>
                </a:cubicBezTo>
                <a:cubicBezTo>
                  <a:pt x="1204685" y="259070"/>
                  <a:pt x="1470781" y="846899"/>
                  <a:pt x="1828800" y="1028327"/>
                </a:cubicBezTo>
                <a:cubicBezTo>
                  <a:pt x="2186819" y="1209755"/>
                  <a:pt x="2617409" y="1198869"/>
                  <a:pt x="3048000" y="118798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641601" y="1396620"/>
            <a:ext cx="3120571" cy="4433007"/>
          </a:xfrm>
          <a:custGeom>
            <a:avLst/>
            <a:gdLst>
              <a:gd name="connsiteX0" fmla="*/ 0 w 3120571"/>
              <a:gd name="connsiteY0" fmla="*/ 4281715 h 4433007"/>
              <a:gd name="connsiteX1" fmla="*/ 972457 w 3120571"/>
              <a:gd name="connsiteY1" fmla="*/ 4049486 h 4433007"/>
              <a:gd name="connsiteX2" fmla="*/ 1872342 w 3120571"/>
              <a:gd name="connsiteY2" fmla="*/ 972458 h 4433007"/>
              <a:gd name="connsiteX3" fmla="*/ 3120571 w 3120571"/>
              <a:gd name="connsiteY3" fmla="*/ 0 h 4433007"/>
              <a:gd name="connsiteX4" fmla="*/ 3120571 w 3120571"/>
              <a:gd name="connsiteY4" fmla="*/ 0 h 443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0571" h="4433007">
                <a:moveTo>
                  <a:pt x="0" y="4281715"/>
                </a:moveTo>
                <a:cubicBezTo>
                  <a:pt x="330200" y="4441372"/>
                  <a:pt x="660400" y="4601029"/>
                  <a:pt x="972457" y="4049486"/>
                </a:cubicBezTo>
                <a:cubicBezTo>
                  <a:pt x="1284514" y="3497943"/>
                  <a:pt x="1514323" y="1647372"/>
                  <a:pt x="1872342" y="972458"/>
                </a:cubicBezTo>
                <a:cubicBezTo>
                  <a:pt x="2230361" y="297544"/>
                  <a:pt x="3120571" y="0"/>
                  <a:pt x="3120571" y="0"/>
                </a:cubicBezTo>
                <a:lnTo>
                  <a:pt x="3120571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7299" y="3385077"/>
            <a:ext cx="2080443" cy="328818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3173506" y="2541494"/>
            <a:ext cx="2232212" cy="699247"/>
          </a:xfrm>
          <a:custGeom>
            <a:avLst/>
            <a:gdLst>
              <a:gd name="connsiteX0" fmla="*/ 0 w 2232212"/>
              <a:gd name="connsiteY0" fmla="*/ 699247 h 699247"/>
              <a:gd name="connsiteX1" fmla="*/ 1021976 w 2232212"/>
              <a:gd name="connsiteY1" fmla="*/ 564777 h 699247"/>
              <a:gd name="connsiteX2" fmla="*/ 2232212 w 2232212"/>
              <a:gd name="connsiteY2" fmla="*/ 0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2212" h="699247">
                <a:moveTo>
                  <a:pt x="0" y="699247"/>
                </a:moveTo>
                <a:cubicBezTo>
                  <a:pt x="324970" y="690282"/>
                  <a:pt x="649941" y="681318"/>
                  <a:pt x="1021976" y="564777"/>
                </a:cubicBezTo>
                <a:cubicBezTo>
                  <a:pt x="1394011" y="448236"/>
                  <a:pt x="1813111" y="224118"/>
                  <a:pt x="2232212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3342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Project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1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294311" y="3278375"/>
            <a:ext cx="6607717" cy="1555490"/>
          </a:xfrm>
          <a:prstGeom prst="wedgeRoundRectCallout">
            <a:avLst>
              <a:gd name="adj1" fmla="val -73287"/>
              <a:gd name="adj2" fmla="val 452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______ and swim.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6659" y="3817784"/>
            <a:ext cx="7858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pool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fill.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90072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284705" y="2904575"/>
            <a:ext cx="7402690" cy="1555490"/>
          </a:xfrm>
          <a:prstGeom prst="wedgeRoundRectCallout">
            <a:avLst>
              <a:gd name="adj1" fmla="val -63548"/>
              <a:gd name="adj2" fmla="val 587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______ and read books.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4207" y="3405321"/>
            <a:ext cx="2088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fill.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26915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239075" y="2870709"/>
            <a:ext cx="8448320" cy="1555490"/>
          </a:xfrm>
          <a:prstGeom prst="wedgeRoundRectCallout">
            <a:avLst>
              <a:gd name="adj1" fmla="val -63548"/>
              <a:gd name="adj2" fmla="val 587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market and _____________.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choose.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6617" y="3388388"/>
            <a:ext cx="3590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buy some apples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128000" y="5080000"/>
            <a:ext cx="3559395" cy="1428462"/>
          </a:xfrm>
          <a:prstGeom prst="wedgeRoundRectCallout">
            <a:avLst>
              <a:gd name="adj1" fmla="val -46511"/>
              <a:gd name="adj2" fmla="val 467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1 buy some apples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2 dance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3 read books</a:t>
            </a:r>
            <a:endParaRPr lang="en-US" sz="30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6090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239075" y="2904575"/>
            <a:ext cx="8448320" cy="1555490"/>
          </a:xfrm>
          <a:prstGeom prst="wedgeRoundRectCallout">
            <a:avLst>
              <a:gd name="adj1" fmla="val -63548"/>
              <a:gd name="adj2" fmla="val 587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theater and ___________.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14955" y="3388388"/>
            <a:ext cx="2938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to music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choose.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128000" y="5080000"/>
            <a:ext cx="3559395" cy="1428462"/>
          </a:xfrm>
          <a:prstGeom prst="wedgeRoundRectCallout">
            <a:avLst>
              <a:gd name="adj1" fmla="val -46511"/>
              <a:gd name="adj2" fmla="val 467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1 listen to music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2 jump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3 run</a:t>
            </a:r>
            <a:endParaRPr lang="en-US" sz="30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26684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239075" y="2904575"/>
            <a:ext cx="8448320" cy="1555490"/>
          </a:xfrm>
          <a:prstGeom prst="wedgeRoundRectCallout">
            <a:avLst>
              <a:gd name="adj1" fmla="val -63548"/>
              <a:gd name="adj2" fmla="val 587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museum and ___________.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3921" y="3405321"/>
            <a:ext cx="3733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watch pictures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choose.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128000" y="5080000"/>
            <a:ext cx="3559395" cy="1428462"/>
          </a:xfrm>
          <a:prstGeom prst="wedgeRoundRectCallout">
            <a:avLst>
              <a:gd name="adj1" fmla="val -46511"/>
              <a:gd name="adj2" fmla="val 467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1 eat ice cream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2 sing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3 watch pictures</a:t>
            </a:r>
            <a:endParaRPr lang="en-US" sz="30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38100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09189" y="-592666"/>
            <a:ext cx="10066340" cy="4728504"/>
            <a:chOff x="987269" y="982980"/>
            <a:chExt cx="10066340" cy="47285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69" y="982980"/>
              <a:ext cx="10066340" cy="47285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91048" y="2371016"/>
              <a:ext cx="78587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omic Sans MS" panose="030F0702030302020204" pitchFamily="66" charset="0"/>
                </a:rPr>
                <a:t>Task 2. Project</a:t>
              </a:r>
            </a:p>
            <a:p>
              <a:pPr algn="ctr"/>
              <a:r>
                <a:rPr lang="en-US" sz="4000" b="1" dirty="0">
                  <a:latin typeface="Comic Sans MS" panose="030F0702030302020204" pitchFamily="66" charset="0"/>
                </a:rPr>
                <a:t>our dream place</a:t>
              </a:r>
            </a:p>
          </p:txBody>
        </p:sp>
      </p:grpSp>
      <p:sp>
        <p:nvSpPr>
          <p:cNvPr id="2" name="Rounded Rectangular Callout 1"/>
          <p:cNvSpPr/>
          <p:nvPr/>
        </p:nvSpPr>
        <p:spPr>
          <a:xfrm>
            <a:off x="6549483" y="2904575"/>
            <a:ext cx="4626046" cy="1555490"/>
          </a:xfrm>
          <a:prstGeom prst="wedgeRoundRectCallout">
            <a:avLst>
              <a:gd name="adj1" fmla="val -73287"/>
              <a:gd name="adj2" fmla="val 452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Draw </a:t>
            </a:r>
            <a:r>
              <a:rPr lang="en-US" sz="3000">
                <a:solidFill>
                  <a:srgbClr val="00B0F0"/>
                </a:solidFill>
                <a:latin typeface="Comic Sans MS" panose="030F0702030302020204" pitchFamily="66" charset="0"/>
              </a:rPr>
              <a:t>a place </a:t>
            </a:r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you like. Tell your class about it. 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2699722" y="3747019"/>
            <a:ext cx="3239075" cy="3110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87028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09058" y="935243"/>
            <a:ext cx="5408813" cy="3096254"/>
            <a:chOff x="-400301" y="51492"/>
            <a:chExt cx="12192000" cy="5143501"/>
          </a:xfrm>
        </p:grpSpPr>
        <p:pic>
          <p:nvPicPr>
            <p:cNvPr id="1028" name="Picture 4" descr="Kawaii, Cartoon, Sun, Nature, City, Buildings, Eart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0301" y="51492"/>
              <a:ext cx="12192000" cy="514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Toyshop, Toy, Shop, Childr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1377" y="1623059"/>
              <a:ext cx="3390157" cy="2535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wning, Store, Shop, Retail, Business, Market, Ic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6" y="2217420"/>
              <a:ext cx="3870036" cy="19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872" y="1460550"/>
              <a:ext cx="2621280" cy="276378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3129" b="28618"/>
          <a:stretch/>
        </p:blipFill>
        <p:spPr>
          <a:xfrm>
            <a:off x="2589239" y="3404536"/>
            <a:ext cx="1941149" cy="21235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2268" y="351533"/>
            <a:ext cx="5589872" cy="2438270"/>
            <a:chOff x="102268" y="351533"/>
            <a:chExt cx="5589872" cy="2438270"/>
          </a:xfrm>
        </p:grpSpPr>
        <p:sp>
          <p:nvSpPr>
            <p:cNvPr id="5" name="Oval Callout 4"/>
            <p:cNvSpPr/>
            <p:nvPr/>
          </p:nvSpPr>
          <p:spPr>
            <a:xfrm>
              <a:off x="102268" y="351533"/>
              <a:ext cx="5589872" cy="2352626"/>
            </a:xfrm>
            <a:prstGeom prst="wedgeEllipseCallout">
              <a:avLst>
                <a:gd name="adj1" fmla="val 10428"/>
                <a:gd name="adj2" fmla="val 6497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23593" y="696922"/>
              <a:ext cx="4685105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This is my dream city. There’s a toy shop. Let’s go to the toy shop and buy a teddy bear there.</a:t>
              </a:r>
            </a:p>
            <a:p>
              <a:endParaRPr lang="en-US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/>
          <a:srcRect b="31538"/>
          <a:stretch/>
        </p:blipFill>
        <p:spPr>
          <a:xfrm flipH="1">
            <a:off x="7641565" y="3071930"/>
            <a:ext cx="3249442" cy="2395776"/>
          </a:xfrm>
          <a:prstGeom prst="rect">
            <a:avLst/>
          </a:prstGeom>
        </p:spPr>
      </p:pic>
      <p:pic>
        <p:nvPicPr>
          <p:cNvPr id="10" name="Picture 4" descr="Image result for cartoon girl | Easy cartoon drawings, Girl cartoon,  Cartoon girl drawi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1"/>
          <a:stretch/>
        </p:blipFill>
        <p:spPr bwMode="auto">
          <a:xfrm>
            <a:off x="4782962" y="3260085"/>
            <a:ext cx="3446324" cy="226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344024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261">
            <a:off x="3667755" y="-74984"/>
            <a:ext cx="5839346" cy="417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230953" y="2268277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4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980149" y="1040130"/>
            <a:ext cx="9838296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Example: Write the full </a:t>
            </a:r>
            <a:r>
              <a:rPr lang="en-US" sz="35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let’s”:</a:t>
            </a:r>
            <a:endParaRPr lang="en-US" sz="3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playground/have fun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14500" y="3840480"/>
            <a:ext cx="9103945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Let’s go to the playground and have fun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50741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104901" y="1013460"/>
            <a:ext cx="9643008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1.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 :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park/ride a bike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85899" y="3680460"/>
            <a:ext cx="9669780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0070C0"/>
                </a:solidFill>
                <a:latin typeface="Comic Sans MS" panose="030F0702030302020204" pitchFamily="66" charset="0"/>
              </a:rPr>
              <a:t>Let’s go to the park and ride a bike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262374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485899" y="979170"/>
            <a:ext cx="9727533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 :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theater/listen opera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5861" y="3680460"/>
            <a:ext cx="11198087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Let’s go to the theater and listen to the opera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01900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314450" y="948690"/>
            <a:ext cx="9578139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let’s”: 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toy shop/buy robots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85899" y="3680460"/>
            <a:ext cx="9669780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A80044"/>
                </a:solidFill>
                <a:latin typeface="Comic Sans MS" panose="030F0702030302020204" pitchFamily="66" charset="0"/>
              </a:rPr>
              <a:t>Let’s go to the toy shop and buy robots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315619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276350" y="899160"/>
            <a:ext cx="9879329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sentence with “ let’s” :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zoo/watch the lions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85899" y="3680460"/>
            <a:ext cx="9669780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Let’s go to the zoo and watch the lions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90147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914400" y="1143000"/>
            <a:ext cx="9753600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5.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 : 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market/buy foods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85899" y="3771900"/>
            <a:ext cx="9669780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go to the market and buy foods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531803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13332" y="3261769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228463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3438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playground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1959429"/>
          </a:xfrm>
          <a:prstGeom prst="rect">
            <a:avLst/>
          </a:prstGeom>
          <a:solidFill>
            <a:srgbClr val="1D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Wave 4"/>
          <p:cNvSpPr/>
          <p:nvPr/>
        </p:nvSpPr>
        <p:spPr>
          <a:xfrm>
            <a:off x="3002483" y="338580"/>
            <a:ext cx="6187034" cy="86053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omic Sans MS" panose="030F0702030302020204" pitchFamily="66" charset="0"/>
              </a:rPr>
              <a:t>Quick look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75646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pool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45455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park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533" y="2096128"/>
            <a:ext cx="3145039" cy="2348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2973" y="2096127"/>
            <a:ext cx="3168745" cy="234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6119" y="2096127"/>
            <a:ext cx="3153163" cy="2348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438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86991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42346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7775856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 animBg="1"/>
      <p:bldP spid="3" grpId="0" animBg="1"/>
      <p:bldP spid="12" grpId="0" animBg="1"/>
      <p:bldP spid="12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3438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1959429"/>
          </a:xfrm>
          <a:prstGeom prst="rect">
            <a:avLst/>
          </a:prstGeom>
          <a:solidFill>
            <a:srgbClr val="1D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ave 4"/>
          <p:cNvSpPr/>
          <p:nvPr/>
        </p:nvSpPr>
        <p:spPr>
          <a:xfrm>
            <a:off x="3002483" y="338580"/>
            <a:ext cx="6187034" cy="86053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Quick look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75646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museum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45455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toy shop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2" name="Picture 4" descr="Market, Market Stall, Seller, Foo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1" y="2099733"/>
            <a:ext cx="3138312" cy="23416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86" y="2099732"/>
            <a:ext cx="3151170" cy="2341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09" y="2099732"/>
            <a:ext cx="3162458" cy="2341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438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6991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14996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35761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 animBg="1"/>
      <p:bldP spid="13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5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19927" y="1548348"/>
            <a:ext cx="10066340" cy="4728504"/>
            <a:chOff x="987269" y="1136868"/>
            <a:chExt cx="10066340" cy="47285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69" y="1136868"/>
              <a:ext cx="10066340" cy="47285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91048" y="2639346"/>
              <a:ext cx="785878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latin typeface="Comic Sans MS" panose="030F0702030302020204" pitchFamily="66" charset="0"/>
                </a:rPr>
                <a:t>Jigsaw puzzle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062873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676870" y="540976"/>
            <a:ext cx="2878667" cy="1016891"/>
          </a:xfrm>
          <a:prstGeom prst="wedgeRoundRectCallout">
            <a:avLst>
              <a:gd name="adj1" fmla="val 34461"/>
              <a:gd name="adj2" fmla="val 808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01251" y="625642"/>
            <a:ext cx="2606556" cy="1693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542" y="2326105"/>
            <a:ext cx="2606556" cy="1693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0542" y="625642"/>
            <a:ext cx="2606556" cy="1693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251" y="2318882"/>
            <a:ext cx="2606556" cy="1693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50000" b="50106"/>
          <a:stretch>
            <a:fillRect/>
          </a:stretch>
        </p:blipFill>
        <p:spPr>
          <a:xfrm>
            <a:off x="217141" y="4410781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50106" r="49920"/>
          <a:stretch>
            <a:fillRect/>
          </a:stretch>
        </p:blipFill>
        <p:spPr>
          <a:xfrm>
            <a:off x="3234142" y="4410781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9" b="50106"/>
          <a:stretch>
            <a:fillRect/>
          </a:stretch>
        </p:blipFill>
        <p:spPr>
          <a:xfrm>
            <a:off x="6251143" y="4410781"/>
            <a:ext cx="2602402" cy="1693240"/>
          </a:xfrm>
          <a:custGeom>
            <a:avLst/>
            <a:gdLst>
              <a:gd name="connsiteX0" fmla="*/ 0 w 2602402"/>
              <a:gd name="connsiteY0" fmla="*/ 0 h 1693240"/>
              <a:gd name="connsiteX1" fmla="*/ 2602402 w 2602402"/>
              <a:gd name="connsiteY1" fmla="*/ 0 h 1693240"/>
              <a:gd name="connsiteX2" fmla="*/ 2602402 w 2602402"/>
              <a:gd name="connsiteY2" fmla="*/ 1693240 h 1693240"/>
              <a:gd name="connsiteX3" fmla="*/ 0 w 2602402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402" h="1693240">
                <a:moveTo>
                  <a:pt x="0" y="0"/>
                </a:moveTo>
                <a:lnTo>
                  <a:pt x="2602402" y="0"/>
                </a:lnTo>
                <a:lnTo>
                  <a:pt x="2602402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3" t="49657" r="466" b="449"/>
          <a:stretch>
            <a:fillRect/>
          </a:stretch>
        </p:blipFill>
        <p:spPr>
          <a:xfrm>
            <a:off x="9263990" y="4410781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728133" y="625642"/>
            <a:ext cx="2692400" cy="949158"/>
          </a:xfrm>
          <a:prstGeom prst="wedgeRoundRectCallout">
            <a:avLst>
              <a:gd name="adj1" fmla="val 38915"/>
              <a:gd name="adj2" fmla="val 8569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187E7E"/>
                </a:solidFill>
                <a:latin typeface="Comic Sans MS" panose="030F0702030302020204" pitchFamily="66" charset="0"/>
              </a:rPr>
              <a:t>The library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307313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8594 -0.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-27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03828 -0.301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00456 -0.55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24349 -0.30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1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1251" y="633409"/>
            <a:ext cx="2606556" cy="169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542" y="2313912"/>
            <a:ext cx="2606556" cy="16982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0542" y="633409"/>
            <a:ext cx="2606556" cy="1678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251" y="2318881"/>
            <a:ext cx="2606556" cy="169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rcRect l="49695" t="49753" r="345"/>
          <a:stretch>
            <a:fillRect/>
          </a:stretch>
        </p:blipFill>
        <p:spPr>
          <a:xfrm>
            <a:off x="6251143" y="4450869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rcRect l="49960" r="80" b="49753"/>
          <a:stretch>
            <a:fillRect/>
          </a:stretch>
        </p:blipFill>
        <p:spPr>
          <a:xfrm>
            <a:off x="217141" y="4450869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rcRect l="13" t="50000" r="50027"/>
          <a:stretch>
            <a:fillRect/>
          </a:stretch>
        </p:blipFill>
        <p:spPr>
          <a:xfrm>
            <a:off x="9268144" y="4419108"/>
            <a:ext cx="2606556" cy="1684913"/>
          </a:xfrm>
          <a:custGeom>
            <a:avLst/>
            <a:gdLst>
              <a:gd name="connsiteX0" fmla="*/ 0 w 2606556"/>
              <a:gd name="connsiteY0" fmla="*/ 0 h 1684913"/>
              <a:gd name="connsiteX1" fmla="*/ 2606556 w 2606556"/>
              <a:gd name="connsiteY1" fmla="*/ 0 h 1684913"/>
              <a:gd name="connsiteX2" fmla="*/ 2606556 w 2606556"/>
              <a:gd name="connsiteY2" fmla="*/ 1684913 h 1684913"/>
              <a:gd name="connsiteX3" fmla="*/ 0 w 2606556"/>
              <a:gd name="connsiteY3" fmla="*/ 1684913 h 168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84913">
                <a:moveTo>
                  <a:pt x="0" y="0"/>
                </a:moveTo>
                <a:lnTo>
                  <a:pt x="2606556" y="0"/>
                </a:lnTo>
                <a:lnTo>
                  <a:pt x="2606556" y="1684913"/>
                </a:lnTo>
                <a:lnTo>
                  <a:pt x="0" y="1684913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rcRect r="50040" b="49753"/>
          <a:stretch>
            <a:fillRect/>
          </a:stretch>
        </p:blipFill>
        <p:spPr>
          <a:xfrm>
            <a:off x="3234142" y="4450869"/>
            <a:ext cx="2606556" cy="1693239"/>
          </a:xfrm>
          <a:custGeom>
            <a:avLst/>
            <a:gdLst>
              <a:gd name="connsiteX0" fmla="*/ 0 w 2606556"/>
              <a:gd name="connsiteY0" fmla="*/ 0 h 1693239"/>
              <a:gd name="connsiteX1" fmla="*/ 2606556 w 2606556"/>
              <a:gd name="connsiteY1" fmla="*/ 0 h 1693239"/>
              <a:gd name="connsiteX2" fmla="*/ 2606556 w 2606556"/>
              <a:gd name="connsiteY2" fmla="*/ 1693239 h 1693239"/>
              <a:gd name="connsiteX3" fmla="*/ 0 w 2606556"/>
              <a:gd name="connsiteY3" fmla="*/ 1693239 h 16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39">
                <a:moveTo>
                  <a:pt x="0" y="0"/>
                </a:moveTo>
                <a:lnTo>
                  <a:pt x="2606556" y="0"/>
                </a:lnTo>
                <a:lnTo>
                  <a:pt x="2606556" y="1693239"/>
                </a:lnTo>
                <a:lnTo>
                  <a:pt x="0" y="1693239"/>
                </a:lnTo>
                <a:close/>
              </a:path>
            </a:pathLst>
          </a:cu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379503" y="557909"/>
            <a:ext cx="2878667" cy="1016891"/>
          </a:xfrm>
          <a:prstGeom prst="wedgeRoundRectCallout">
            <a:avLst>
              <a:gd name="adj1" fmla="val 34461"/>
              <a:gd name="adj2" fmla="val 808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217141" y="625642"/>
            <a:ext cx="3203392" cy="949158"/>
          </a:xfrm>
          <a:prstGeom prst="wedgeRoundRectCallout">
            <a:avLst>
              <a:gd name="adj1" fmla="val 38915"/>
              <a:gd name="adj2" fmla="val 8569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187E7E"/>
                </a:solidFill>
                <a:latin typeface="Comic Sans MS" panose="030F0702030302020204" pitchFamily="66" charset="0"/>
              </a:rPr>
              <a:t>The playground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737719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6 L 0.00365 -0.3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49961 -0.556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74" y="-2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45729 -0.3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03828 -0.554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2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1251" y="646856"/>
            <a:ext cx="2606556" cy="16932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542" y="2313912"/>
            <a:ext cx="2606556" cy="169820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0542" y="642295"/>
            <a:ext cx="2606556" cy="167825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251" y="2318882"/>
            <a:ext cx="2606556" cy="16932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0" t="50461"/>
          <a:stretch>
            <a:fillRect/>
          </a:stretch>
        </p:blipFill>
        <p:spPr>
          <a:xfrm>
            <a:off x="6301251" y="4441880"/>
            <a:ext cx="2606556" cy="1669364"/>
          </a:xfrm>
          <a:custGeom>
            <a:avLst/>
            <a:gdLst>
              <a:gd name="connsiteX0" fmla="*/ 0 w 2606556"/>
              <a:gd name="connsiteY0" fmla="*/ 0 h 1669364"/>
              <a:gd name="connsiteX1" fmla="*/ 2606556 w 2606556"/>
              <a:gd name="connsiteY1" fmla="*/ 0 h 1669364"/>
              <a:gd name="connsiteX2" fmla="*/ 2606556 w 2606556"/>
              <a:gd name="connsiteY2" fmla="*/ 1669364 h 1669364"/>
              <a:gd name="connsiteX3" fmla="*/ 0 w 2606556"/>
              <a:gd name="connsiteY3" fmla="*/ 1669364 h 166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69364">
                <a:moveTo>
                  <a:pt x="0" y="0"/>
                </a:moveTo>
                <a:lnTo>
                  <a:pt x="2606556" y="0"/>
                </a:lnTo>
                <a:lnTo>
                  <a:pt x="2606556" y="1669364"/>
                </a:lnTo>
                <a:lnTo>
                  <a:pt x="0" y="166936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0" b="50556"/>
          <a:stretch>
            <a:fillRect/>
          </a:stretch>
        </p:blipFill>
        <p:spPr>
          <a:xfrm>
            <a:off x="3234142" y="4419668"/>
            <a:ext cx="2606556" cy="1666190"/>
          </a:xfrm>
          <a:custGeom>
            <a:avLst/>
            <a:gdLst>
              <a:gd name="connsiteX0" fmla="*/ 0 w 2606556"/>
              <a:gd name="connsiteY0" fmla="*/ 0 h 1666190"/>
              <a:gd name="connsiteX1" fmla="*/ 2606556 w 2606556"/>
              <a:gd name="connsiteY1" fmla="*/ 0 h 1666190"/>
              <a:gd name="connsiteX2" fmla="*/ 2606556 w 2606556"/>
              <a:gd name="connsiteY2" fmla="*/ 1666190 h 1666190"/>
              <a:gd name="connsiteX3" fmla="*/ 0 w 2606556"/>
              <a:gd name="connsiteY3" fmla="*/ 1666190 h 166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66190">
                <a:moveTo>
                  <a:pt x="0" y="0"/>
                </a:moveTo>
                <a:lnTo>
                  <a:pt x="2606556" y="0"/>
                </a:lnTo>
                <a:lnTo>
                  <a:pt x="2606556" y="1666190"/>
                </a:lnTo>
                <a:lnTo>
                  <a:pt x="0" y="1666190"/>
                </a:lnTo>
                <a:close/>
              </a:path>
            </a:pathLst>
          </a:cu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8" r="50040"/>
          <a:stretch>
            <a:fillRect/>
          </a:stretch>
        </p:blipFill>
        <p:spPr>
          <a:xfrm>
            <a:off x="217141" y="4432994"/>
            <a:ext cx="2606556" cy="1678250"/>
          </a:xfrm>
          <a:custGeom>
            <a:avLst/>
            <a:gdLst>
              <a:gd name="connsiteX0" fmla="*/ 0 w 2606556"/>
              <a:gd name="connsiteY0" fmla="*/ 0 h 1678250"/>
              <a:gd name="connsiteX1" fmla="*/ 2606556 w 2606556"/>
              <a:gd name="connsiteY1" fmla="*/ 0 h 1678250"/>
              <a:gd name="connsiteX2" fmla="*/ 2606556 w 2606556"/>
              <a:gd name="connsiteY2" fmla="*/ 1678250 h 1678250"/>
              <a:gd name="connsiteX3" fmla="*/ 0 w 2606556"/>
              <a:gd name="connsiteY3" fmla="*/ 1678250 h 167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78250">
                <a:moveTo>
                  <a:pt x="0" y="0"/>
                </a:moveTo>
                <a:lnTo>
                  <a:pt x="2606556" y="0"/>
                </a:lnTo>
                <a:lnTo>
                  <a:pt x="2606556" y="1678250"/>
                </a:lnTo>
                <a:lnTo>
                  <a:pt x="0" y="1678250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r="50119" b="50000"/>
          <a:stretch>
            <a:fillRect/>
          </a:stretch>
        </p:blipFill>
        <p:spPr>
          <a:xfrm>
            <a:off x="9290895" y="4443194"/>
            <a:ext cx="2602403" cy="1678250"/>
          </a:xfrm>
          <a:custGeom>
            <a:avLst/>
            <a:gdLst>
              <a:gd name="connsiteX0" fmla="*/ 0 w 2602403"/>
              <a:gd name="connsiteY0" fmla="*/ 0 h 1678250"/>
              <a:gd name="connsiteX1" fmla="*/ 2602403 w 2602403"/>
              <a:gd name="connsiteY1" fmla="*/ 0 h 1678250"/>
              <a:gd name="connsiteX2" fmla="*/ 2602403 w 2602403"/>
              <a:gd name="connsiteY2" fmla="*/ 1678250 h 1678250"/>
              <a:gd name="connsiteX3" fmla="*/ 0 w 2602403"/>
              <a:gd name="connsiteY3" fmla="*/ 1678250 h 167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403" h="1678250">
                <a:moveTo>
                  <a:pt x="0" y="0"/>
                </a:moveTo>
                <a:lnTo>
                  <a:pt x="2602403" y="0"/>
                </a:lnTo>
                <a:lnTo>
                  <a:pt x="2602403" y="1678250"/>
                </a:lnTo>
                <a:lnTo>
                  <a:pt x="0" y="1678250"/>
                </a:lnTo>
                <a:close/>
              </a:path>
            </a:pathLst>
          </a:custGeom>
        </p:spPr>
      </p:pic>
      <p:sp>
        <p:nvSpPr>
          <p:cNvPr id="15" name="Rounded Rectangular Callout 14"/>
          <p:cNvSpPr/>
          <p:nvPr/>
        </p:nvSpPr>
        <p:spPr>
          <a:xfrm>
            <a:off x="676870" y="540976"/>
            <a:ext cx="2878667" cy="1016891"/>
          </a:xfrm>
          <a:prstGeom prst="wedgeRoundRectCallout">
            <a:avLst>
              <a:gd name="adj1" fmla="val 34461"/>
              <a:gd name="adj2" fmla="val 808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728133" y="625642"/>
            <a:ext cx="2692400" cy="949158"/>
          </a:xfrm>
          <a:prstGeom prst="wedgeRoundRectCallout">
            <a:avLst>
              <a:gd name="adj1" fmla="val 38915"/>
              <a:gd name="adj2" fmla="val 8569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187E7E"/>
                </a:solidFill>
                <a:latin typeface="Comic Sans MS" panose="030F0702030302020204" pitchFamily="66" charset="0"/>
              </a:rPr>
              <a:t>The zoo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186675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022E-16 L 0.28555 -0.3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5104 -0.55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4.44444E-6 L -0.00039 -0.308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45846 -0.550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30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1.Unit 8 - Fun time &amp; Project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7ay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Htr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e2s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7ay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Htr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e2s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HtrKVXahn1hYAAAAGIAAAAcAAAAdW5pdmVyc2FsL2xvY2FsX3NldHRpbmdzLnhtbLOxr8jNUShLLSrOzM+zVTLUM1BSSM1Lzk/JzEu3VQoNcdO1UFIoLknMS0nMyc9LtVXKy1dSsLfjssnJT07MCU4tKQEqLFYoyEmsTC0KSc0FMkpS/RJzgSrDw42V9O24AFBLAwQUAAIACAB8ay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8aylVPMoRpUsAAABqAAAAGwAAAHVuaXZlcnNhbC91bml2ZXJzYWwucG5nLnhtbLOxr8jNUShLLSrOzM+zVTLUM1Cyt+PlsikoSi3LTC1XqACKGekZQICSQqWtkgkStzwzpSTDVsnCwBAhlpGamZ5RYqtkhiSoDzQSAFBLAQIAABQAAgAIAOOGAlPDxJh2RwMAAOEJAAAUAAAAAAAAAAEAAAAAAAAAAAB1bml2ZXJzYWwvcGxheWVyLnhtbFBLAQIAABQAAgAIAHtrKVXKowNubAYAACgZAAAdAAAAAAAAAAEAAAAAAHkDAAB1bml2ZXJzYWwvY29tbW9uX21lc3NhZ2VzLmxuZ1BLAQIAABQAAgAIAHtrKVUVHmAbowAAAH8BAAAuAAAAAAAAAAEAAAAAACAKAAB1bml2ZXJzYWwvcGxheWJhY2tfYW5kX25hdmlnYXRpb25fc2V0dGluZ3MueG1sUEsBAgAAFAACAAgAe2spVaenV+h8BAAAbxcAACcAAAAAAAAAAQAAAAAADwsAAHVuaXZlcnNhbC9mbGFzaF9wdWJsaXNoaW5nX3NldHRpbmdzLnhtbFBLAQIAABQAAgAIAHtrKVW86VOGdwMAAOgMAAAhAAAAAAAAAAEAAAAAANAPAAB1bml2ZXJzYWwvZmxhc2hfc2tpbl9zZXR0aW5ncy54bWxQSwECAAAUAAIACAB7aylVF9vd2HcEAAD5FgAAJgAAAAAAAAABAAAAAACGEwAAdW5pdmVyc2FsL2h0bWxfcHVibGlzaGluZ19zZXR0aW5ncy54bWxQSwECAAAUAAIACAB7aylVVHMZhbABAACBBgAAHwAAAAAAAAABAAAAAABBGAAAdW5pdmVyc2FsL2h0bWxfc2tpbl9zZXR0aW5ncy5qc1BLAQIAABQAAgAIAHtrKVXahn1hYAAAAGIAAAAcAAAAAAAAAAEAAAAAAC4aAAB1bml2ZXJzYWwvbG9jYWxfc2V0dGluZ3MueG1sUEsBAgAAFAACAAgAfGspVYPsCm8cBgAARxMAABcAAAAAAAAAAAAAAAAAyBoAAHVuaXZlcnNhbC91bml2ZXJzYWwucG5nUEsBAgAAFAACAAgAfGspVTzKEaVLAAAAagAAABsAAAAAAAAAAQAAAAAAGSEAAHVuaXZlcnNhbC91bml2ZXJzYWwucG5nLnhtbFBLBQYAAAAACgAKAAYDAACdIQAAAAA="/>
  <p:tag name="ISPRING_LMS_API_VERSION" val="SCORM 2004 (2nd edition)"/>
  <p:tag name="ISPRING_ULTRA_SCORM_COURSE_ID" val="E73ED6E8-24A9-4C79-82E7-A5F8A4D2C24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01.Unit 8 - Fun time &amp; Projec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CF6C4E-3158-4151-8855-644912EA0AAF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326481-2BE5-464F-8B56-23A6B0880C27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CF684B-F8B0-401B-AAF5-9D3057CE7B20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3E0A6E-34D3-44BA-A649-51D70EDA3B51}:2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A49EE8-86F9-414D-9FE7-0CFC6F722D5F}:2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FE3311-F7AA-4E0A-BF4F-3CE6EA38DB1A}:2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EB3331-283B-47D0-AE30-D762B5570831}:28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8259C4-80EC-4034-8C33-2A88EDB76B1F}:2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07AC2C-E66A-451C-89D9-9299F49A06EC}:2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7646D-5223-4BB8-94B0-C0295E09AB89}:2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F5839F-32CE-42B8-9C02-62DB80042B1A}:27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383024-FF1E-4278-940C-1E8C46360376}:2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560EC-2A6B-4950-AACF-F1F5162E1A31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D43A4-4F91-43AC-98AC-E9783809A9B5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3F776C-102C-4361-8180-9CBFB3874F88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E68850-0830-4DCB-B17C-24F4900DB23D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B521CB-11C6-4BC7-BCB4-132949DD7E16}:27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A20007-77E2-4418-ACFA-E3F200E7A158}: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97ECAD-F1B9-4D42-9E66-12F19C3F207B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0E6DF0-1BEE-4DB1-AC67-DE117A72575C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492</Words>
  <Application>Microsoft Office PowerPoint</Application>
  <PresentationFormat>Widescreen</PresentationFormat>
  <Paragraphs>119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Office Theme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101.Unit 8 - Fun time &amp; Project</dc:title>
  <dc:creator>DELL 7240</dc:creator>
  <cp:lastModifiedBy>pc</cp:lastModifiedBy>
  <cp:revision>91</cp:revision>
  <dcterms:created xsi:type="dcterms:W3CDTF">2022-03-25T11:34:40Z</dcterms:created>
  <dcterms:modified xsi:type="dcterms:W3CDTF">2023-07-20T10:33:50Z</dcterms:modified>
</cp:coreProperties>
</file>