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06" r:id="rId3"/>
  </p:sldMasterIdLst>
  <p:notesMasterIdLst>
    <p:notesMasterId r:id="rId28"/>
  </p:notesMasterIdLst>
  <p:sldIdLst>
    <p:sldId id="359" r:id="rId4"/>
    <p:sldId id="495" r:id="rId5"/>
    <p:sldId id="468" r:id="rId6"/>
    <p:sldId id="496" r:id="rId7"/>
    <p:sldId id="472" r:id="rId8"/>
    <p:sldId id="473" r:id="rId9"/>
    <p:sldId id="474" r:id="rId10"/>
    <p:sldId id="475" r:id="rId11"/>
    <p:sldId id="476" r:id="rId12"/>
    <p:sldId id="452" r:id="rId13"/>
    <p:sldId id="481" r:id="rId14"/>
    <p:sldId id="482" r:id="rId15"/>
    <p:sldId id="497" r:id="rId16"/>
    <p:sldId id="399" r:id="rId17"/>
    <p:sldId id="448" r:id="rId18"/>
    <p:sldId id="498" r:id="rId19"/>
    <p:sldId id="410" r:id="rId20"/>
    <p:sldId id="492" r:id="rId21"/>
    <p:sldId id="493" r:id="rId22"/>
    <p:sldId id="494" r:id="rId23"/>
    <p:sldId id="499" r:id="rId24"/>
    <p:sldId id="501" r:id="rId25"/>
    <p:sldId id="434" r:id="rId26"/>
    <p:sldId id="417" r:id="rId2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Gill Sans Ultra Bold" panose="020B0A02020104020203" pitchFamily="34" charset="0"/>
      <p:regular r:id="rId33"/>
    </p:embeddedFont>
    <p:embeddedFont>
      <p:font typeface="Nunito" panose="00000500000000000000" pitchFamily="2" charset="0"/>
      <p:regular r:id="rId34"/>
      <p:bold r:id="rId35"/>
      <p:italic r:id="rId36"/>
      <p:boldItalic r:id="rId37"/>
    </p:embeddedFont>
    <p:embeddedFont>
      <p:font typeface="Pangolin" panose="020B0604020202020204" charset="0"/>
      <p:regular r:id="rId38"/>
    </p:embeddedFont>
    <p:embeddedFont>
      <p:font typeface="Poppins" panose="00000500000000000000" pitchFamily="2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969F"/>
    <a:srgbClr val="99FFCC"/>
    <a:srgbClr val="99CCFF"/>
    <a:srgbClr val="D1F3FF"/>
    <a:srgbClr val="FFFFFF"/>
    <a:srgbClr val="99FF99"/>
    <a:srgbClr val="00FF00"/>
    <a:srgbClr val="66FF66"/>
    <a:srgbClr val="00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DFE3DD-0DF2-4B44-B231-1018FDC54B23}">
  <a:tblStyle styleId="{1EDFE3DD-0DF2-4B44-B231-1018FDC54B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7" autoAdjust="0"/>
    <p:restoredTop sz="83639" autoAdjust="0"/>
  </p:normalViewPr>
  <p:slideViewPr>
    <p:cSldViewPr snapToGrid="0">
      <p:cViewPr varScale="1">
        <p:scale>
          <a:sx n="80" d="100"/>
          <a:sy n="80" d="100"/>
        </p:scale>
        <p:origin x="9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205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2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ctr">
              <a:buNone/>
            </a:pPr>
            <a:r>
              <a:rPr lang="en-US" sz="1400" dirty="0">
                <a:latin typeface="Myriad Pro" panose="020B0503030403020204" pitchFamily="34" charset="0"/>
              </a:rPr>
              <a:t>Slap the board</a:t>
            </a:r>
            <a:r>
              <a:rPr lang="en-US" sz="1400" baseline="0" dirty="0">
                <a:latin typeface="Myriad Pro" panose="020B0503030403020204" pitchFamily="34" charset="0"/>
              </a:rPr>
              <a:t> </a:t>
            </a:r>
            <a:endParaRPr lang="en-US" sz="14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41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7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6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37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03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98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65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97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173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86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90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76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92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89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85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2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14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00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2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59875" y="2075550"/>
            <a:ext cx="4214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33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6087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1754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37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704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1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0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64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8582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876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8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3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1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616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22567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181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 hasCustomPrompt="1"/>
          </p:nvPr>
        </p:nvSpPr>
        <p:spPr>
          <a:xfrm>
            <a:off x="733500" y="6444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736200" y="125583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 idx="2" hasCustomPrompt="1"/>
          </p:nvPr>
        </p:nvSpPr>
        <p:spPr>
          <a:xfrm>
            <a:off x="733500" y="20695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subTitle" idx="3"/>
          </p:nvPr>
        </p:nvSpPr>
        <p:spPr>
          <a:xfrm>
            <a:off x="736200" y="26809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 idx="4" hasCustomPrompt="1"/>
          </p:nvPr>
        </p:nvSpPr>
        <p:spPr>
          <a:xfrm>
            <a:off x="733500" y="34946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5"/>
          </p:nvPr>
        </p:nvSpPr>
        <p:spPr>
          <a:xfrm>
            <a:off x="736200" y="41060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590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26504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40640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60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0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78370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42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37912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3505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6373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727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5253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6088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28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5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6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8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0819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519980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8160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9593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21582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5232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8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5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5" r:id="rId3"/>
    <p:sldLayoutId id="2147483673" r:id="rId4"/>
    <p:sldLayoutId id="2147483675" r:id="rId5"/>
    <p:sldLayoutId id="2147483676" r:id="rId6"/>
    <p:sldLayoutId id="2147483795" r:id="rId7"/>
    <p:sldLayoutId id="21474837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7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5.wav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.wav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tags" Target="../tags/tag16.xml"/><Relationship Id="rId6" Type="http://schemas.openxmlformats.org/officeDocument/2006/relationships/audio" Target="../media/audio8.wav"/><Relationship Id="rId11" Type="http://schemas.microsoft.com/office/2007/relationships/hdphoto" Target="../media/hdphoto2.wdp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7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0.xml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3.mp3"/><Relationship Id="rId7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tags" Target="../tags/tag25.xml"/><Relationship Id="rId6" Type="http://schemas.openxmlformats.org/officeDocument/2006/relationships/image" Target="../media/image37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audio" Target="../media/audio7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0" y="0"/>
            <a:ext cx="4370706" cy="53103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951833" y="731779"/>
            <a:ext cx="3871764" cy="371584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083;p51"/>
          <p:cNvSpPr/>
          <p:nvPr/>
        </p:nvSpPr>
        <p:spPr>
          <a:xfrm rot="-2460210" flipH="1">
            <a:off x="4422307" y="59685"/>
            <a:ext cx="4887282" cy="4912914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FE9B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-203874" y="2135967"/>
            <a:ext cx="5406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7: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My Favorite sport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628" y="3307183"/>
            <a:ext cx="5357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25">
              <a:defRPr/>
            </a:pPr>
            <a:r>
              <a:rPr lang="en-US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Lesson 2- Task 1,2,3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3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74" grpId="0"/>
      <p:bldP spid="7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409">
            <a:off x="228275" y="1084916"/>
            <a:ext cx="8007994" cy="1828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057008">
            <a:off x="505234" y="1262886"/>
            <a:ext cx="68675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MINIGAME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VOCABULARY CHECKING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0299" y="3204678"/>
            <a:ext cx="624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yriad Pro" panose="020B0503030403020204" pitchFamily="34" charset="0"/>
              </a:rPr>
              <a:t>Listen the words and slap the board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2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946187" y="1379182"/>
            <a:ext cx="74174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 1. Listen and point. Repeat</a:t>
            </a:r>
          </a:p>
        </p:txBody>
      </p:sp>
      <p:pic>
        <p:nvPicPr>
          <p:cNvPr id="1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5" y="241067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5" y="239628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3" y="241067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5201" y="2250655"/>
            <a:ext cx="1837677" cy="4918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catching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810128" y="2270359"/>
            <a:ext cx="1695635" cy="472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hitting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828378" y="2194734"/>
            <a:ext cx="1642369" cy="6036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kicking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7008" y="4096894"/>
            <a:ext cx="1899821" cy="5326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jumping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8100" y="2214438"/>
            <a:ext cx="1766656" cy="5592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running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080" y="466924"/>
            <a:ext cx="1661917" cy="1716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9107" y="466924"/>
            <a:ext cx="1633492" cy="1667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8378" y="466924"/>
            <a:ext cx="1566125" cy="1631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8959" y="443026"/>
            <a:ext cx="1604938" cy="1655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5960" y="2909642"/>
            <a:ext cx="1686757" cy="17826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697106" y="2749885"/>
            <a:ext cx="35477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3.Practice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7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239684" y="1352549"/>
            <a:ext cx="68932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2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. Listen and tick (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tr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 7.5)</a:t>
            </a:r>
          </a:p>
        </p:txBody>
      </p:sp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42" y="2223383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MyriadPro-Bold"/>
              </a:rPr>
              <a:t>. </a:t>
            </a:r>
            <a:r>
              <a:rPr lang="en-US" b="1" dirty="0">
                <a:solidFill>
                  <a:srgbClr val="FFFFFF"/>
                </a:solidFill>
                <a:latin typeface="MyriadPro-Bold"/>
              </a:rPr>
              <a:t>TR: 7.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MyriadPro-Bold"/>
              </a:rPr>
              <a:t>. </a:t>
            </a:r>
            <a:r>
              <a:rPr lang="en-US" b="1" dirty="0">
                <a:solidFill>
                  <a:srgbClr val="FFFFFF"/>
                </a:solidFill>
                <a:latin typeface="MyriadPro-Bold"/>
              </a:rPr>
              <a:t>TR: 7.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71951" y="2223383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396" y="541773"/>
            <a:ext cx="4082838" cy="3604262"/>
          </a:xfrm>
          <a:prstGeom prst="rect">
            <a:avLst/>
          </a:prstGeom>
        </p:spPr>
      </p:pic>
      <p:pic>
        <p:nvPicPr>
          <p:cNvPr id="6" name="7.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20913693">
            <a:off x="4945249" y="29881"/>
            <a:ext cx="764548" cy="7645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7030" y="750902"/>
            <a:ext cx="3895024" cy="33711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Hockey is a great sport.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Look at the photo.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I’m playing hockey with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my friends. I’m running fast.  I’m hitting the ball. I’m not jumping. I’m not kicking the ball.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Hockey is cool!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08" b="99231" l="90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1819" y="3601670"/>
            <a:ext cx="7330235" cy="1333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6936" y="3733214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6936" y="4117934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4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152886" y="2749885"/>
            <a:ext cx="46362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4.Production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0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047">
            <a:off x="1679073" y="2605038"/>
            <a:ext cx="7036445" cy="15839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416365" y="876452"/>
            <a:ext cx="61398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Task3. </a:t>
            </a:r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Ask and answer . 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Use the words in 1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8667" l="0" r="100000">
                        <a14:foregroundMark x1="30667" y1="7556" x2="56000" y2="78667"/>
                        <a14:foregroundMark x1="81778" y1="16444" x2="60444" y2="88444"/>
                        <a14:foregroundMark x1="41333" y1="40444" x2="20889" y2="75111"/>
                        <a14:foregroundMark x1="41333" y1="68000" x2="15556" y2="90222"/>
                        <a14:foregroundMark x1="42222" y1="56444" x2="12000" y2="24444"/>
                        <a14:foregroundMark x1="17333" y1="29778" x2="19111" y2="66222"/>
                        <a14:foregroundMark x1="40444" y1="28000" x2="80000" y2="24444"/>
                        <a14:foregroundMark x1="78222" y1="26222" x2="89778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55" y="827358"/>
            <a:ext cx="1072132" cy="10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961325">
            <a:off x="803929" y="2897766"/>
            <a:ext cx="87867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2"/>
                </a:solidFill>
                <a:latin typeface="Myriad Pro" panose="020B0503030403020204" pitchFamily="34" charset="0"/>
              </a:rPr>
              <a:t>GUESS THE SPORT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3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" y="0"/>
            <a:ext cx="10223061" cy="5750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8642" y="1416647"/>
            <a:ext cx="1997110" cy="404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385" y="1325803"/>
            <a:ext cx="1935163" cy="442466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1906" y="485030"/>
            <a:ext cx="2305877" cy="1105231"/>
          </a:xfrm>
          <a:prstGeom prst="wedgeEllipseCallout">
            <a:avLst>
              <a:gd name="adj1" fmla="val 46559"/>
              <a:gd name="adj2" fmla="val 504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He’s catching the ball.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717422" y="659955"/>
            <a:ext cx="2172136" cy="1131294"/>
          </a:xfrm>
          <a:prstGeom prst="wedgeEllipseCallout">
            <a:avLst>
              <a:gd name="adj1" fmla="val -58346"/>
              <a:gd name="adj2" fmla="val 628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 </a:t>
            </a:r>
            <a:b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3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3424" l="9935" r="9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03" y="828676"/>
            <a:ext cx="4980234" cy="4743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392271" y="172140"/>
            <a:ext cx="3259296" cy="513536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504951" y="172141"/>
            <a:ext cx="3114757" cy="1378364"/>
          </a:xfrm>
          <a:prstGeom prst="wedgeEllipseCallout">
            <a:avLst>
              <a:gd name="adj1" fmla="val -50131"/>
              <a:gd name="adj2" fmla="val 752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She’s kicking the ball .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057775" y="580445"/>
            <a:ext cx="3458071" cy="1187132"/>
          </a:xfrm>
          <a:prstGeom prst="wedgeEllipseCallout">
            <a:avLst>
              <a:gd name="adj1" fmla="val -12212"/>
              <a:gd name="adj2" fmla="val 889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She’s playing football. </a:t>
            </a:r>
            <a:b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19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1933694" y="2457498"/>
            <a:ext cx="509466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1.Warm up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What are you doing ?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5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942" y="1102178"/>
            <a:ext cx="1997110" cy="404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93424" l="9935" r="9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11" y="1333500"/>
            <a:ext cx="4450226" cy="423876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948587" y="115132"/>
            <a:ext cx="2742684" cy="1316104"/>
          </a:xfrm>
          <a:prstGeom prst="wedgeEllipseCallout">
            <a:avLst>
              <a:gd name="adj1" fmla="val -51362"/>
              <a:gd name="adj2" fmla="val 509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He’s hitting the ball . 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303520" y="787178"/>
            <a:ext cx="2997642" cy="1162969"/>
          </a:xfrm>
          <a:prstGeom prst="wedgeEllipseCallout">
            <a:avLst>
              <a:gd name="adj1" fmla="val -22882"/>
              <a:gd name="adj2" fmla="val 889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 </a:t>
            </a:r>
            <a:b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7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4145"/>
            <a:ext cx="9206144" cy="5093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043080" y="2749885"/>
            <a:ext cx="48558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5.Assessment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690" y="4558725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8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3611" y="190208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7" y="757685"/>
            <a:ext cx="1894648" cy="1956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391" y="857185"/>
            <a:ext cx="1741988" cy="1778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218" y="880354"/>
            <a:ext cx="1777811" cy="1833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613" y="802731"/>
            <a:ext cx="1842243" cy="19470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6940" y="2936164"/>
            <a:ext cx="180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0. I/ catch/ the ball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9173" y="2948501"/>
            <a:ext cx="2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1. She/ jump.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98228" y="2926095"/>
            <a:ext cx="2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3. She/ run.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7587" y="2926095"/>
            <a:ext cx="2179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4. He/ hit/ the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ball 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1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3611" y="190208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37" y="757685"/>
            <a:ext cx="1894648" cy="1956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391" y="857185"/>
            <a:ext cx="1741988" cy="1778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218" y="880354"/>
            <a:ext cx="1777811" cy="1833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613" y="802731"/>
            <a:ext cx="1842243" cy="1947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422" y="2983806"/>
            <a:ext cx="2023277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0.I’m catching </a:t>
            </a:r>
          </a:p>
          <a:p>
            <a:r>
              <a:rPr lang="en-US" sz="2400" dirty="0">
                <a:latin typeface="Myriad Pro" panose="020B0503030403020204" pitchFamily="34" charset="0"/>
              </a:rPr>
              <a:t>the ball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09729" y="2983806"/>
            <a:ext cx="2358010" cy="46025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2. She’s jumping.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57988" y="2983805"/>
            <a:ext cx="1689041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3. She is </a:t>
            </a:r>
          </a:p>
          <a:p>
            <a:pPr algn="ctr"/>
            <a:r>
              <a:rPr lang="en-US" sz="2400" dirty="0">
                <a:latin typeface="Myriad Pro" panose="020B0503030403020204" pitchFamily="34" charset="0"/>
              </a:rPr>
              <a:t>running.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55514" y="2946222"/>
            <a:ext cx="1888486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4. He is hitting the ball 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8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4000">
              <a:schemeClr val="tx1">
                <a:lumMod val="10000"/>
                <a:lumOff val="90000"/>
              </a:schemeClr>
            </a:gs>
            <a:gs pos="83000">
              <a:schemeClr val="bg2">
                <a:lumMod val="20000"/>
                <a:lumOff val="80000"/>
              </a:schemeClr>
            </a:gs>
            <a:gs pos="100000">
              <a:schemeClr val="accent1">
                <a:lumMod val="10000"/>
                <a:lumOff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 Are You Doing- Song 1 - Action Verbs Set 1 - Learn English Kid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079" y="292833"/>
            <a:ext cx="7912102" cy="4450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50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1860336" y="2749885"/>
            <a:ext cx="522130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2.Presentation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18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2144827"/>
            <a:ext cx="4172505" cy="905435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catching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359" y="949911"/>
            <a:ext cx="3415170" cy="3526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2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819923"/>
            <a:ext cx="4216893" cy="1230340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hitting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285" y="857063"/>
            <a:ext cx="2795560" cy="2853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926455"/>
            <a:ext cx="4172505" cy="1123808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kicking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2909" y="1055841"/>
            <a:ext cx="3315160" cy="3454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9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944211"/>
            <a:ext cx="4136994" cy="1106052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jumping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0029" y="1181238"/>
            <a:ext cx="3241900" cy="342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4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79900" y="2135949"/>
            <a:ext cx="3968318" cy="926847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running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669" y="1061252"/>
            <a:ext cx="3291399" cy="3395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38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2.Unit 7-Lesson2-Period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JhTB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MmFMF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yYUw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JhTB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MmFMF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yYUw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MmFMFXahn1hYAAAAGIAAAAcAAAAdW5pdmVyc2FsL2xvY2FsX3NldHRpbmdzLnhtbLOxr8jNUShLLSrOzM+zVTLUM1BSSM1Lzk/JzEu3VQoNcdO1UFIoLknMS0nMyc9LtVXKy1dSsLfjssnJT07MCU4tKQEqLFYoyEmsTC0KSc0FMkpS/RJzgSrDw42V9O24AFBLAwQUAAIACADKhTB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KhTBVPMoRpUsAAABqAAAAGwAAAHVuaXZlcnNhbC91bml2ZXJzYWwucG5nLnhtbLOxr8jNUShLLSrOzM+zVTLUM1Cyt+PlsikoSi3LTC1XqACKGekZQICSQqWtkgkStzwzpSTDVsnCwBAhlpGamZ5RYqtkhiSoDzQSAFBLAQIAABQAAgAIAOOGAlPDxJh2RwMAAOEJAAAUAAAAAAAAAAEAAAAAAAAAAAB1bml2ZXJzYWwvcGxheWVyLnhtbFBLAQIAABQAAgAIAMmFMFXKowNubAYAACgZAAAdAAAAAAAAAAEAAAAAAHkDAAB1bml2ZXJzYWwvY29tbW9uX21lc3NhZ2VzLmxuZ1BLAQIAABQAAgAIAMmFMFUVHmAbowAAAH8BAAAuAAAAAAAAAAEAAAAAACAKAAB1bml2ZXJzYWwvcGxheWJhY2tfYW5kX25hdmlnYXRpb25fc2V0dGluZ3MueG1sUEsBAgAAFAACAAgAyYUwVaenV+h8BAAAbxcAACcAAAAAAAAAAQAAAAAADwsAAHVuaXZlcnNhbC9mbGFzaF9wdWJsaXNoaW5nX3NldHRpbmdzLnhtbFBLAQIAABQAAgAIAMmFMFW86VOGdwMAAOgMAAAhAAAAAAAAAAEAAAAAANAPAAB1bml2ZXJzYWwvZmxhc2hfc2tpbl9zZXR0aW5ncy54bWxQSwECAAAUAAIACADJhTBVF9vd2HcEAAD5FgAAJgAAAAAAAAABAAAAAACGEwAAdW5pdmVyc2FsL2h0bWxfcHVibGlzaGluZ19zZXR0aW5ncy54bWxQSwECAAAUAAIACADJhTBVVHMZhbABAACBBgAAHwAAAAAAAAABAAAAAABBGAAAdW5pdmVyc2FsL2h0bWxfc2tpbl9zZXR0aW5ncy5qc1BLAQIAABQAAgAIAMmFMFXahn1hYAAAAGIAAAAcAAAAAAAAAAEAAAAAAC4aAAB1bml2ZXJzYWwvbG9jYWxfc2V0dGluZ3MueG1sUEsBAgAAFAACAAgAyoUwVYPsCm8cBgAARxMAABcAAAAAAAAAAAAAAAAAyBoAAHVuaXZlcnNhbC91bml2ZXJzYWwucG5nUEsBAgAAFAACAAgAyoUwVTzKEaVLAAAAagAAABsAAAAAAAAAAQAAAAAAGSEAAHVuaXZlcnNhbC91bml2ZXJzYWwucG5nLnhtbFBLBQYAAAAACgAKAAYDAACdIQAAAAA="/>
  <p:tag name="ISPRING_LMS_API_VERSION" val="SCORM 2004 (2nd edition)"/>
  <p:tag name="ISPRING_ULTRA_SCORM_COURSE_ID" val="DB834D2A-130F-4480-94C3-C78379D87E9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82.Unit 7-Lesson2-Period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C7ADF5-07E5-4FF5-A374-F2E09F6EF4D4}:4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24A35-6AAE-47D2-A728-DBEAA5FC86EC}:45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2C5206-7080-4BD8-B062-3B906C27B8B7}:4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43BB85-EA40-4DA3-9938-9153CD984CC4}:48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F22843-A7D1-42DC-8119-32C4C05900B2}:49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615BFE-42B1-40FE-90CF-DB314FE56520}:3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9EDFA6-1373-4694-B9A6-27AF7E2FCC16}:4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AD1310-1685-40B7-B395-5DC8FB648424}:4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98952A-F922-4451-9C28-7100113303AD}:4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7FBA19-3F3B-41D3-B85E-735924861A8E}:4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ABE924-6D4E-4DD5-BC84-A4D813F993E8}:3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0D89CE-FFD4-44C2-B6A2-7657539D5FC3}:49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61060F-E578-4B41-AB77-972B302F07AC}:4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D2FBC1-A0F0-4925-9341-7CF9F0CC1E3D}:4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153A21-BADF-46A1-B61F-502CACA5FDB6}:50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4C4623-EE17-4F56-BFEE-2F0C156DD429}:43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258679-42D7-4B5D-BB10-EE3C18906F17}: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E9981A-D8BE-4633-BA0B-D1CA5319BC99}:4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648806-4123-4DCC-8762-766D33D509F2}:4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A5715E-156F-4CA8-9A8B-91A861B71539}:4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D0B075-BA7E-453B-A39F-E6919981A64B}:4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DBA73-5AEC-4401-A781-F57FBCB64E66}: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2E0C3F-E600-4CC7-95ED-2A1DC6A94435}:4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E263FE-2F67-4192-B287-178F9314B82D}:475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defTabSz="685783">
          <a:buClrTx/>
          <a:defRPr sz="1350" kern="1200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3418</TotalTime>
  <Words>256</Words>
  <Application>Microsoft Office PowerPoint</Application>
  <PresentationFormat>On-screen Show (16:9)</PresentationFormat>
  <Paragraphs>56</Paragraphs>
  <Slides>24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Poppins</vt:lpstr>
      <vt:lpstr>Arial</vt:lpstr>
      <vt:lpstr>Comic Sans MS</vt:lpstr>
      <vt:lpstr>Gill Sans Ultra Bold</vt:lpstr>
      <vt:lpstr>Pangolin</vt:lpstr>
      <vt:lpstr>Nunito</vt:lpstr>
      <vt:lpstr>Myriad Pro</vt:lpstr>
      <vt:lpstr>MyriadPro-Bold</vt:lpstr>
      <vt:lpstr>Merveilleuses Baskets - Profil de L'entreprise by Slidesgo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82.Unit 7-Lesson2-Period1</dc:title>
  <dc:creator>Admin</dc:creator>
  <cp:lastModifiedBy>Admin</cp:lastModifiedBy>
  <cp:revision>282</cp:revision>
  <dcterms:modified xsi:type="dcterms:W3CDTF">2022-09-16T09:46:33Z</dcterms:modified>
</cp:coreProperties>
</file>